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notesSlides/notesSlide1.xml" ContentType="application/vnd.openxmlformats-officedocument.presentationml.notesSlide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charts/chart5.xml" ContentType="application/vnd.openxmlformats-officedocument.drawingml.chart+xml"/>
  <Override PartName="/ppt/theme/themeOverride5.xml" ContentType="application/vnd.openxmlformats-officedocument.themeOverride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notesSlides/notesSlide2.xml" ContentType="application/vnd.openxmlformats-officedocument.presentationml.notesSlide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notesSlides/notesSlide4.xml" ContentType="application/vnd.openxmlformats-officedocument.presentationml.notesSlide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notesSlides/notesSlide5.xml" ContentType="application/vnd.openxmlformats-officedocument.presentationml.notesSlide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charts/chart6.xml" ContentType="application/vnd.openxmlformats-officedocument.drawingml.chart+xml"/>
  <Override PartName="/ppt/theme/themeOverride6.xml" ContentType="application/vnd.openxmlformats-officedocument.themeOverride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notesSlides/notesSlide6.xml" ContentType="application/vnd.openxmlformats-officedocument.presentationml.notesSlide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notesSlides/notesSlide7.xml" ContentType="application/vnd.openxmlformats-officedocument.presentationml.notesSlide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charts/chart7.xml" ContentType="application/vnd.openxmlformats-officedocument.drawingml.chart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charts/chart8.xml" ContentType="application/vnd.openxmlformats-officedocument.drawingml.chart+xml"/>
  <Override PartName="/ppt/theme/themeOverride7.xml" ContentType="application/vnd.openxmlformats-officedocument.themeOverride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notesSlides/notesSlide8.xml" ContentType="application/vnd.openxmlformats-officedocument.presentationml.notesSlide+xml"/>
  <Override PartName="/ppt/charts/chart9.xml" ContentType="application/vnd.openxmlformats-officedocument.drawingml.chart+xml"/>
  <Override PartName="/ppt/theme/themeOverride8.xml" ContentType="application/vnd.openxmlformats-officedocument.themeOverride+xml"/>
  <Override PartName="/ppt/charts/chart10.xml" ContentType="application/vnd.openxmlformats-officedocument.drawingml.chart+xml"/>
  <Override PartName="/ppt/theme/themeOverride9.xml" ContentType="application/vnd.openxmlformats-officedocument.themeOverride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notesSlides/notesSlide9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notesSlides/notesSlide10.xml" ContentType="application/vnd.openxmlformats-officedocument.presentationml.notesSlide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notesSlides/notesSlide11.xml" ContentType="application/vnd.openxmlformats-officedocument.presentationml.notesSlide+xml"/>
  <Override PartName="/ppt/charts/chart11.xml" ContentType="application/vnd.openxmlformats-officedocument.drawingml.chart+xml"/>
  <Override PartName="/ppt/theme/themeOverride10.xml" ContentType="application/vnd.openxmlformats-officedocument.themeOverride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notesSlides/notesSlide12.xml" ContentType="application/vnd.openxmlformats-officedocument.presentationml.notesSlide+xml"/>
  <Override PartName="/ppt/charts/chart12.xml" ContentType="application/vnd.openxmlformats-officedocument.drawingml.chart+xml"/>
  <Override PartName="/ppt/theme/themeOverride11.xml" ContentType="application/vnd.openxmlformats-officedocument.themeOverride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notesSlides/notesSlide13.xml" ContentType="application/vnd.openxmlformats-officedocument.presentationml.notesSlide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notesSlides/notesSlide14.xml" ContentType="application/vnd.openxmlformats-officedocument.presentationml.notesSlide+xml"/>
  <Override PartName="/ppt/charts/chart13.xml" ContentType="application/vnd.openxmlformats-officedocument.drawingml.chart+xml"/>
  <Override PartName="/ppt/theme/themeOverride12.xml" ContentType="application/vnd.openxmlformats-officedocument.themeOverride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charts/chart14.xml" ContentType="application/vnd.openxmlformats-officedocument.drawingml.chart+xml"/>
  <Override PartName="/ppt/theme/themeOverride13.xml" ContentType="application/vnd.openxmlformats-officedocument.themeOverride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notesSlides/notesSlide15.xml" ContentType="application/vnd.openxmlformats-officedocument.presentationml.notesSlide+xml"/>
  <Override PartName="/ppt/charts/chart15.xml" ContentType="application/vnd.openxmlformats-officedocument.drawingml.chart+xml"/>
  <Override PartName="/ppt/theme/themeOverride14.xml" ContentType="application/vnd.openxmlformats-officedocument.themeOverride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charts/chart16.xml" ContentType="application/vnd.openxmlformats-officedocument.drawingml.chart+xml"/>
  <Override PartName="/ppt/theme/themeOverride15.xml" ContentType="application/vnd.openxmlformats-officedocument.themeOverride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notesSlides/notesSlide16.xml" ContentType="application/vnd.openxmlformats-officedocument.presentationml.notesSlide+xml"/>
  <Override PartName="/ppt/charts/chart17.xml" ContentType="application/vnd.openxmlformats-officedocument.drawingml.chart+xml"/>
  <Override PartName="/ppt/theme/themeOverride16.xml" ContentType="application/vnd.openxmlformats-officedocument.themeOverride+xml"/>
  <Override PartName="/ppt/charts/chart18.xml" ContentType="application/vnd.openxmlformats-officedocument.drawingml.chart+xml"/>
  <Override PartName="/ppt/theme/themeOverride17.xml" ContentType="application/vnd.openxmlformats-officedocument.themeOverride+xml"/>
  <Override PartName="/ppt/charts/chart19.xml" ContentType="application/vnd.openxmlformats-officedocument.drawingml.chart+xml"/>
  <Override PartName="/ppt/charts/chart20.xml" ContentType="application/vnd.openxmlformats-officedocument.drawingml.chart+xml"/>
  <Override PartName="/ppt/theme/themeOverride18.xml" ContentType="application/vnd.openxmlformats-officedocument.themeOverride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charts/chart21.xml" ContentType="application/vnd.openxmlformats-officedocument.drawingml.chart+xml"/>
  <Override PartName="/ppt/theme/themeOverride19.xml" ContentType="application/vnd.openxmlformats-officedocument.themeOverride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38"/>
  </p:notesMasterIdLst>
  <p:sldIdLst>
    <p:sldId id="615" r:id="rId2"/>
    <p:sldId id="605" r:id="rId3"/>
    <p:sldId id="521" r:id="rId4"/>
    <p:sldId id="592" r:id="rId5"/>
    <p:sldId id="533" r:id="rId6"/>
    <p:sldId id="588" r:id="rId7"/>
    <p:sldId id="545" r:id="rId8"/>
    <p:sldId id="580" r:id="rId9"/>
    <p:sldId id="607" r:id="rId10"/>
    <p:sldId id="262" r:id="rId11"/>
    <p:sldId id="585" r:id="rId12"/>
    <p:sldId id="587" r:id="rId13"/>
    <p:sldId id="575" r:id="rId14"/>
    <p:sldId id="601" r:id="rId15"/>
    <p:sldId id="500" r:id="rId16"/>
    <p:sldId id="608" r:id="rId17"/>
    <p:sldId id="551" r:id="rId18"/>
    <p:sldId id="583" r:id="rId19"/>
    <p:sldId id="567" r:id="rId20"/>
    <p:sldId id="586" r:id="rId21"/>
    <p:sldId id="565" r:id="rId22"/>
    <p:sldId id="468" r:id="rId23"/>
    <p:sldId id="499" r:id="rId24"/>
    <p:sldId id="606" r:id="rId25"/>
    <p:sldId id="616" r:id="rId26"/>
    <p:sldId id="619" r:id="rId27"/>
    <p:sldId id="599" r:id="rId28"/>
    <p:sldId id="513" r:id="rId29"/>
    <p:sldId id="511" r:id="rId30"/>
    <p:sldId id="596" r:id="rId31"/>
    <p:sldId id="576" r:id="rId32"/>
    <p:sldId id="564" r:id="rId33"/>
    <p:sldId id="541" r:id="rId34"/>
    <p:sldId id="620" r:id="rId35"/>
    <p:sldId id="622" r:id="rId36"/>
    <p:sldId id="621" r:id="rId37"/>
  </p:sldIdLst>
  <p:sldSz cx="9144000" cy="5143500" type="screen16x9"/>
  <p:notesSz cx="6858000" cy="9144000"/>
  <p:custDataLst>
    <p:tags r:id="rId39"/>
  </p:custDataLst>
  <p:defaultTextStyle>
    <a:defPPr>
      <a:defRPr lang="en-US"/>
    </a:defPPr>
    <a:lvl1pPr marL="0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892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783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675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566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457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348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240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132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" userDrawn="1">
          <p15:clr>
            <a:srgbClr val="A4A3A4"/>
          </p15:clr>
        </p15:guide>
        <p15:guide id="2" orient="horz" pos="2119" userDrawn="1">
          <p15:clr>
            <a:srgbClr val="A4A3A4"/>
          </p15:clr>
        </p15:guide>
        <p15:guide id="3" orient="horz" pos="1121" userDrawn="1">
          <p15:clr>
            <a:srgbClr val="A4A3A4"/>
          </p15:clr>
        </p15:guide>
        <p15:guide id="4" orient="horz" pos="1620" userDrawn="1">
          <p15:clr>
            <a:srgbClr val="A4A3A4"/>
          </p15:clr>
        </p15:guide>
        <p15:guide id="11" pos="3787" userDrawn="1">
          <p15:clr>
            <a:srgbClr val="A4A3A4"/>
          </p15:clr>
        </p15:guide>
        <p15:guide id="12" pos="2880" userDrawn="1">
          <p15:clr>
            <a:srgbClr val="A4A3A4"/>
          </p15:clr>
        </p15:guide>
        <p15:guide id="13" pos="158" userDrawn="1">
          <p15:clr>
            <a:srgbClr val="A4A3A4"/>
          </p15:clr>
        </p15:guide>
        <p15:guide id="14" pos="5602" userDrawn="1">
          <p15:clr>
            <a:srgbClr val="A4A3A4"/>
          </p15:clr>
        </p15:guide>
        <p15:guide id="15" pos="1973" userDrawn="1">
          <p15:clr>
            <a:srgbClr val="A4A3A4"/>
          </p15:clr>
        </p15:guide>
        <p15:guide id="16" orient="horz" pos="3072" userDrawn="1">
          <p15:clr>
            <a:srgbClr val="A4A3A4"/>
          </p15:clr>
        </p15:guide>
        <p15:guide id="17" orient="horz" pos="577" userDrawn="1">
          <p15:clr>
            <a:srgbClr val="A4A3A4"/>
          </p15:clr>
        </p15:guide>
        <p15:guide id="18" orient="horz" pos="22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D119"/>
    <a:srgbClr val="396469"/>
    <a:srgbClr val="5699A0"/>
    <a:srgbClr val="4B858B"/>
    <a:srgbClr val="F4B6A7"/>
    <a:srgbClr val="9DD1D0"/>
    <a:srgbClr val="BE1811"/>
    <a:srgbClr val="84CBC5"/>
    <a:srgbClr val="529198"/>
    <a:srgbClr val="94949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154" autoAdjust="0"/>
    <p:restoredTop sz="90557" autoAdjust="0"/>
  </p:normalViewPr>
  <p:slideViewPr>
    <p:cSldViewPr>
      <p:cViewPr varScale="1">
        <p:scale>
          <a:sx n="89" d="100"/>
          <a:sy n="89" d="100"/>
        </p:scale>
        <p:origin x="738" y="78"/>
      </p:cViewPr>
      <p:guideLst>
        <p:guide orient="horz" pos="214"/>
        <p:guide orient="horz" pos="2119"/>
        <p:guide orient="horz" pos="1121"/>
        <p:guide orient="horz" pos="1620"/>
        <p:guide pos="3787"/>
        <p:guide pos="2880"/>
        <p:guide pos="158"/>
        <p:guide pos="5602"/>
        <p:guide pos="1973"/>
        <p:guide orient="horz" pos="3072"/>
        <p:guide orient="horz" pos="577"/>
        <p:guide orient="horz" pos="2255"/>
      </p:guideLst>
    </p:cSldViewPr>
  </p:slideViewPr>
  <p:outlineViewPr>
    <p:cViewPr>
      <p:scale>
        <a:sx n="33" d="100"/>
        <a:sy n="33" d="100"/>
      </p:scale>
      <p:origin x="0" y="-9648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396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1.xlsx"/><Relationship Id="rId1" Type="http://schemas.openxmlformats.org/officeDocument/2006/relationships/themeOverride" Target="../theme/themeOverride1.xml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10.xlsx"/><Relationship Id="rId1" Type="http://schemas.openxmlformats.org/officeDocument/2006/relationships/themeOverride" Target="../theme/themeOverride9.xml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11.xlsx"/><Relationship Id="rId1" Type="http://schemas.openxmlformats.org/officeDocument/2006/relationships/themeOverride" Target="../theme/themeOverride10.xml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12.xlsx"/><Relationship Id="rId1" Type="http://schemas.openxmlformats.org/officeDocument/2006/relationships/themeOverride" Target="../theme/themeOverride11.xml"/></Relationships>
</file>

<file path=ppt/charts/_rels/chart1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13.xlsx"/><Relationship Id="rId1" Type="http://schemas.openxmlformats.org/officeDocument/2006/relationships/themeOverride" Target="../theme/themeOverride12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themeOverride" Target="../theme/themeOverride13.xml"/><Relationship Id="rId4" Type="http://schemas.openxmlformats.org/officeDocument/2006/relationships/package" Target="../embeddings/Microsoft_Excel____14.xlsx"/></Relationships>
</file>

<file path=ppt/charts/_rels/chart1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15.xlsx"/><Relationship Id="rId1" Type="http://schemas.openxmlformats.org/officeDocument/2006/relationships/themeOverride" Target="../theme/themeOverride14.xml"/></Relationships>
</file>

<file path=ppt/charts/_rels/chart1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16.xlsx"/><Relationship Id="rId1" Type="http://schemas.openxmlformats.org/officeDocument/2006/relationships/themeOverride" Target="../theme/themeOverride15.xml"/></Relationships>
</file>

<file path=ppt/charts/_rels/chart1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17.xlsx"/><Relationship Id="rId1" Type="http://schemas.openxmlformats.org/officeDocument/2006/relationships/themeOverride" Target="../theme/themeOverride16.xml"/></Relationships>
</file>

<file path=ppt/charts/_rels/chart1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18.xlsx"/><Relationship Id="rId1" Type="http://schemas.openxmlformats.org/officeDocument/2006/relationships/themeOverride" Target="../theme/themeOverride17.xml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9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2.xlsx"/><Relationship Id="rId1" Type="http://schemas.openxmlformats.org/officeDocument/2006/relationships/themeOverride" Target="../theme/themeOverride2.xml"/></Relationships>
</file>

<file path=ppt/charts/_rels/chart20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20.xlsx"/><Relationship Id="rId1" Type="http://schemas.openxmlformats.org/officeDocument/2006/relationships/themeOverride" Target="../theme/themeOverride18.xml"/></Relationships>
</file>

<file path=ppt/charts/_rels/chart2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21.xlsx"/><Relationship Id="rId1" Type="http://schemas.openxmlformats.org/officeDocument/2006/relationships/themeOverride" Target="../theme/themeOverride19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3.xlsx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openxmlformats.org/officeDocument/2006/relationships/image" Target="../media/image1.png"/><Relationship Id="rId1" Type="http://schemas.openxmlformats.org/officeDocument/2006/relationships/themeOverride" Target="../theme/themeOverride4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5.xlsx"/><Relationship Id="rId1" Type="http://schemas.openxmlformats.org/officeDocument/2006/relationships/themeOverride" Target="../theme/themeOverride5.xm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6.xlsx"/><Relationship Id="rId1" Type="http://schemas.openxmlformats.org/officeDocument/2006/relationships/themeOverride" Target="../theme/themeOverride6.xm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7.xlsx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8.xlsx"/><Relationship Id="rId1" Type="http://schemas.openxmlformats.org/officeDocument/2006/relationships/themeOverride" Target="../theme/themeOverride7.xml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9.xlsx"/><Relationship Id="rId1" Type="http://schemas.openxmlformats.org/officeDocument/2006/relationships/themeOverride" Target="../theme/themeOverride8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pattFill prst="dotGrid">
              <a:fgClr>
                <a:srgbClr val="43ADBB"/>
              </a:fgClr>
              <a:bgClr>
                <a:srgbClr val="FEFEFC"/>
              </a:bgClr>
            </a:pattFill>
          </c:spPr>
          <c:invertIfNegative val="0"/>
          <c:val>
            <c:numRef>
              <c:f>Sheet1!$B$2:$B$5</c:f>
              <c:numCache>
                <c:formatCode>General</c:formatCode>
                <c:ptCount val="4"/>
                <c:pt idx="0">
                  <c:v>3</c:v>
                </c:pt>
                <c:pt idx="1">
                  <c:v>8</c:v>
                </c:pt>
                <c:pt idx="2">
                  <c:v>5</c:v>
                </c:pt>
                <c:pt idx="3">
                  <c:v>7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numCache>
                      <c:formatCode>yyyy/m/d</c:formatCode>
                      <c:ptCount val="4"/>
                      <c:pt idx="0">
                        <c:v>37377</c:v>
                      </c:pt>
                      <c:pt idx="1">
                        <c:v>37408</c:v>
                      </c:pt>
                      <c:pt idx="2">
                        <c:v>37438</c:v>
                      </c:pt>
                      <c:pt idx="3">
                        <c:v>37469</c:v>
                      </c:pt>
                    </c:numCache>
                  </c:num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4"/>
        <c:axId val="1121171792"/>
        <c:axId val="1121170160"/>
      </c:barChart>
      <c:catAx>
        <c:axId val="1121171792"/>
        <c:scaling>
          <c:orientation val="minMax"/>
        </c:scaling>
        <c:delete val="1"/>
        <c:axPos val="b"/>
        <c:numFmt formatCode="yyyy/m/d" sourceLinked="1"/>
        <c:majorTickMark val="out"/>
        <c:minorTickMark val="none"/>
        <c:tickLblPos val="none"/>
        <c:crossAx val="1121170160"/>
        <c:crosses val="autoZero"/>
        <c:auto val="1"/>
        <c:lblAlgn val="ctr"/>
        <c:lblOffset val="100"/>
        <c:noMultiLvlLbl val="1"/>
      </c:catAx>
      <c:valAx>
        <c:axId val="112117016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1121171792"/>
        <c:crosses val="autoZero"/>
        <c:crossBetween val="between"/>
      </c:valAx>
      <c:spPr>
        <a:noFill/>
        <a:ln>
          <a:noFill/>
        </a:ln>
      </c:spPr>
    </c:plotArea>
    <c:plotVisOnly val="1"/>
    <c:dispBlanksAs val="zero"/>
    <c:showDLblsOverMax val="0"/>
  </c:chart>
  <c:txPr>
    <a:bodyPr/>
    <a:lstStyle/>
    <a:p>
      <a:pPr>
        <a:defRPr sz="800"/>
      </a:pPr>
      <a:endParaRPr lang="zh-CN"/>
    </a:p>
  </c:txPr>
  <c:externalData r:id="rId2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rgbClr val="BE1811">
                  <a:lumMod val="60000"/>
                  <a:lumOff val="40000"/>
                </a:srgbClr>
              </a:solidFill>
            </c:spPr>
          </c:dPt>
          <c:dPt>
            <c:idx val="1"/>
            <c:bubble3D val="0"/>
            <c:spPr>
              <a:noFill/>
            </c:spPr>
          </c:dPt>
          <c:val>
            <c:numRef>
              <c:f>Sheet1!$B$2:$B$3</c:f>
              <c:numCache>
                <c:formatCode>General</c:formatCode>
                <c:ptCount val="2"/>
                <c:pt idx="0">
                  <c:v>87</c:v>
                </c:pt>
                <c:pt idx="1">
                  <c:v>13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Column1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numCache>
                      <c:formatCode>General</c:formatCode>
                      <c:ptCount val="2"/>
                    </c:numCache>
                  </c:num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2"/>
      </c:doughnutChart>
    </c:plotArea>
    <c:plotVisOnly val="1"/>
    <c:dispBlanksAs val="zero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35237303635405143"/>
          <c:y val="7.5539905914878872E-2"/>
          <c:w val="0.39315510957222538"/>
          <c:h val="0.78092765126456865"/>
        </c:manualLayout>
      </c:layout>
      <c:lineChart>
        <c:grouping val="standard"/>
        <c:varyColors val="0"/>
        <c:ser>
          <c:idx val="0"/>
          <c:order val="0"/>
          <c:tx>
            <c:strRef>
              <c:f>Sheet1!$A$6</c:f>
              <c:strCache>
                <c:ptCount val="1"/>
                <c:pt idx="0">
                  <c:v>产品1</c:v>
                </c:pt>
              </c:strCache>
            </c:strRef>
          </c:tx>
          <c:spPr>
            <a:ln w="44450"/>
          </c:spPr>
          <c:marker>
            <c:symbol val="none"/>
          </c:marker>
          <c:val>
            <c:numRef>
              <c:f>Sheet1!$B$6:$C$6</c:f>
              <c:numCache>
                <c:formatCode>General</c:formatCode>
                <c:ptCount val="2"/>
                <c:pt idx="0">
                  <c:v>43</c:v>
                </c:pt>
                <c:pt idx="1">
                  <c:v>48</c:v>
                </c:pt>
              </c:numCache>
            </c:numRef>
          </c:val>
          <c:smooth val="0"/>
          <c:extLs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Sheet1!$B$5:$C$5</c15:sqref>
                        </c15:formulaRef>
                      </c:ext>
                    </c:extLst>
                    <c:strCache>
                      <c:ptCount val="2"/>
                      <c:pt idx="0">
                        <c:v>2014</c:v>
                      </c:pt>
                      <c:pt idx="1">
                        <c:v>2015</c:v>
                      </c:pt>
                    </c:strCache>
                  </c:strRef>
                </c15:cat>
              </c15:filteredCategoryTitle>
            </c:ext>
          </c:extLst>
        </c:ser>
        <c:ser>
          <c:idx val="1"/>
          <c:order val="1"/>
          <c:tx>
            <c:strRef>
              <c:f>Sheet1!$A$7</c:f>
              <c:strCache>
                <c:ptCount val="1"/>
                <c:pt idx="0">
                  <c:v>产品2</c:v>
                </c:pt>
              </c:strCache>
            </c:strRef>
          </c:tx>
          <c:spPr>
            <a:ln w="44450"/>
          </c:spPr>
          <c:marker>
            <c:symbol val="none"/>
          </c:marker>
          <c:val>
            <c:numRef>
              <c:f>Sheet1!$B$7:$C$7</c:f>
              <c:numCache>
                <c:formatCode>General</c:formatCode>
                <c:ptCount val="2"/>
                <c:pt idx="0">
                  <c:v>24</c:v>
                </c:pt>
                <c:pt idx="1">
                  <c:v>19</c:v>
                </c:pt>
              </c:numCache>
            </c:numRef>
          </c:val>
          <c:smooth val="0"/>
          <c:extLs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Sheet1!$B$5:$C$5</c15:sqref>
                        </c15:formulaRef>
                      </c:ext>
                    </c:extLst>
                    <c:strCache>
                      <c:ptCount val="2"/>
                      <c:pt idx="0">
                        <c:v>2014</c:v>
                      </c:pt>
                      <c:pt idx="1">
                        <c:v>2015</c:v>
                      </c:pt>
                    </c:strCache>
                  </c:strRef>
                </c15:cat>
              </c15:filteredCategoryTitle>
            </c:ext>
          </c:extLst>
        </c:ser>
        <c:ser>
          <c:idx val="2"/>
          <c:order val="2"/>
          <c:tx>
            <c:strRef>
              <c:f>Sheet1!$A$8</c:f>
              <c:strCache>
                <c:ptCount val="1"/>
                <c:pt idx="0">
                  <c:v>产品3</c:v>
                </c:pt>
              </c:strCache>
            </c:strRef>
          </c:tx>
          <c:spPr>
            <a:ln w="44450"/>
          </c:spPr>
          <c:marker>
            <c:symbol val="none"/>
          </c:marker>
          <c:val>
            <c:numRef>
              <c:f>Sheet1!$B$8:$C$8</c:f>
              <c:numCache>
                <c:formatCode>General</c:formatCode>
                <c:ptCount val="2"/>
                <c:pt idx="0">
                  <c:v>20</c:v>
                </c:pt>
                <c:pt idx="1">
                  <c:v>14</c:v>
                </c:pt>
              </c:numCache>
            </c:numRef>
          </c:val>
          <c:smooth val="0"/>
          <c:extLs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Sheet1!$B$5:$C$5</c15:sqref>
                        </c15:formulaRef>
                      </c:ext>
                    </c:extLst>
                    <c:strCache>
                      <c:ptCount val="2"/>
                      <c:pt idx="0">
                        <c:v>2014</c:v>
                      </c:pt>
                      <c:pt idx="1">
                        <c:v>2015</c:v>
                      </c:pt>
                    </c:strCache>
                  </c:strRef>
                </c15:cat>
              </c15:filteredCategoryTitle>
            </c:ext>
          </c:extLst>
        </c:ser>
        <c:ser>
          <c:idx val="3"/>
          <c:order val="3"/>
          <c:tx>
            <c:strRef>
              <c:f>Sheet1!$A$9</c:f>
              <c:strCache>
                <c:ptCount val="1"/>
                <c:pt idx="0">
                  <c:v>产品4</c:v>
                </c:pt>
              </c:strCache>
            </c:strRef>
          </c:tx>
          <c:spPr>
            <a:ln w="44450"/>
          </c:spPr>
          <c:marker>
            <c:symbol val="none"/>
          </c:marker>
          <c:val>
            <c:numRef>
              <c:f>Sheet1!$B$9:$C$9</c:f>
              <c:numCache>
                <c:formatCode>General</c:formatCode>
                <c:ptCount val="2"/>
                <c:pt idx="0">
                  <c:v>10</c:v>
                </c:pt>
                <c:pt idx="1">
                  <c:v>11</c:v>
                </c:pt>
              </c:numCache>
            </c:numRef>
          </c:val>
          <c:smooth val="0"/>
          <c:extLs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Sheet1!$B$5:$C$5</c15:sqref>
                        </c15:formulaRef>
                      </c:ext>
                    </c:extLst>
                    <c:strCache>
                      <c:ptCount val="2"/>
                      <c:pt idx="0">
                        <c:v>2014</c:v>
                      </c:pt>
                      <c:pt idx="1">
                        <c:v>2015</c:v>
                      </c:pt>
                    </c:strCache>
                  </c:strRef>
                </c15:cat>
              </c15:filteredCategoryTitle>
            </c:ext>
          </c:extLst>
        </c:ser>
        <c:ser>
          <c:idx val="4"/>
          <c:order val="4"/>
          <c:tx>
            <c:strRef>
              <c:f>Sheet1!$A$10</c:f>
              <c:strCache>
                <c:ptCount val="1"/>
                <c:pt idx="0">
                  <c:v>产品5</c:v>
                </c:pt>
              </c:strCache>
            </c:strRef>
          </c:tx>
          <c:spPr>
            <a:ln w="44450"/>
          </c:spPr>
          <c:marker>
            <c:symbol val="none"/>
          </c:marker>
          <c:val>
            <c:numRef>
              <c:f>Sheet1!$B$10:$C$10</c:f>
              <c:numCache>
                <c:formatCode>General</c:formatCode>
                <c:ptCount val="2"/>
                <c:pt idx="0">
                  <c:v>3</c:v>
                </c:pt>
                <c:pt idx="1">
                  <c:v>8</c:v>
                </c:pt>
              </c:numCache>
            </c:numRef>
          </c:val>
          <c:smooth val="0"/>
          <c:extLs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Sheet1!$B$5:$C$5</c15:sqref>
                        </c15:formulaRef>
                      </c:ext>
                    </c:extLst>
                    <c:strCache>
                      <c:ptCount val="2"/>
                      <c:pt idx="0">
                        <c:v>2014</c:v>
                      </c:pt>
                      <c:pt idx="1">
                        <c:v>2015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58967504"/>
        <c:axId val="1158946288"/>
      </c:lineChart>
      <c:scatterChart>
        <c:scatterStyle val="lineMarker"/>
        <c:varyColors val="0"/>
        <c:ser>
          <c:idx val="5"/>
          <c:order val="5"/>
          <c:tx>
            <c:v>左边数据标签</c:v>
          </c:tx>
          <c:spPr>
            <a:ln w="28575">
              <a:noFill/>
            </a:ln>
          </c:spPr>
          <c:dLbls>
            <c:spPr>
              <a:ln>
                <a:solidFill>
                  <a:srgbClr val="84CBC5"/>
                </a:solidFill>
              </a:ln>
            </c:spPr>
            <c:dLblPos val="l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errBars>
            <c:errDir val="x"/>
            <c:errBarType val="both"/>
            <c:errValType val="stdErr"/>
            <c:noEndCap val="0"/>
          </c:errBars>
          <c:errBars>
            <c:errDir val="y"/>
            <c:errBarType val="minus"/>
            <c:errValType val="percentage"/>
            <c:noEndCap val="1"/>
            <c:val val="100"/>
            <c:spPr>
              <a:ln>
                <a:solidFill>
                  <a:schemeClr val="tx1">
                    <a:lumMod val="60000"/>
                    <a:lumOff val="40000"/>
                  </a:schemeClr>
                </a:solidFill>
              </a:ln>
            </c:spPr>
          </c:errBars>
          <c:xVal>
            <c:numRef>
              <c:f>Sheet1!$E$6:$E$10</c:f>
              <c:numCache>
                <c:formatCode>General</c:formatCode>
                <c:ptCount val="5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</c:numCache>
            </c:numRef>
          </c:xVal>
          <c:yVal>
            <c:numRef>
              <c:f>Sheet1!$F$6:$F$10</c:f>
              <c:numCache>
                <c:formatCode>General</c:formatCode>
                <c:ptCount val="5"/>
                <c:pt idx="0">
                  <c:v>43</c:v>
                </c:pt>
                <c:pt idx="1">
                  <c:v>24</c:v>
                </c:pt>
                <c:pt idx="2">
                  <c:v>20</c:v>
                </c:pt>
                <c:pt idx="3">
                  <c:v>10</c:v>
                </c:pt>
                <c:pt idx="4">
                  <c:v>3</c:v>
                </c:pt>
              </c:numCache>
            </c:numRef>
          </c:yVal>
          <c:smooth val="0"/>
        </c:ser>
        <c:ser>
          <c:idx val="6"/>
          <c:order val="6"/>
          <c:tx>
            <c:v>右边数据标签</c:v>
          </c:tx>
          <c:spPr>
            <a:ln w="28575">
              <a:noFill/>
            </a:ln>
          </c:spPr>
          <c:marker>
            <c:symbol val="circle"/>
            <c:size val="7"/>
          </c:marker>
          <c:dLbls>
            <c:dLbl>
              <c:idx val="4"/>
              <c:layout>
                <c:manualLayout>
                  <c:x val="-2.0833333333333736E-3"/>
                  <c:y val="3.37658911304177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ln>
                <a:solidFill>
                  <a:srgbClr val="F47264"/>
                </a:solidFill>
              </a:ln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errBars>
            <c:errDir val="x"/>
            <c:errBarType val="both"/>
            <c:errValType val="stdErr"/>
            <c:noEndCap val="0"/>
          </c:errBars>
          <c:errBars>
            <c:errDir val="y"/>
            <c:errBarType val="minus"/>
            <c:errValType val="percentage"/>
            <c:noEndCap val="1"/>
            <c:val val="100"/>
            <c:spPr>
              <a:ln>
                <a:solidFill>
                  <a:schemeClr val="bg1">
                    <a:lumMod val="65000"/>
                  </a:schemeClr>
                </a:solidFill>
              </a:ln>
            </c:spPr>
          </c:errBars>
          <c:xVal>
            <c:numRef>
              <c:f>Sheet1!$I$6:$I$10</c:f>
              <c:numCache>
                <c:formatCode>General</c:formatCode>
                <c:ptCount val="5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  <c:pt idx="4">
                  <c:v>2</c:v>
                </c:pt>
              </c:numCache>
            </c:numRef>
          </c:xVal>
          <c:yVal>
            <c:numRef>
              <c:f>Sheet1!$J$6:$J$10</c:f>
              <c:numCache>
                <c:formatCode>General</c:formatCode>
                <c:ptCount val="5"/>
                <c:pt idx="0">
                  <c:v>48</c:v>
                </c:pt>
                <c:pt idx="1">
                  <c:v>19</c:v>
                </c:pt>
                <c:pt idx="2">
                  <c:v>14</c:v>
                </c:pt>
                <c:pt idx="3">
                  <c:v>11</c:v>
                </c:pt>
                <c:pt idx="4">
                  <c:v>8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58967504"/>
        <c:axId val="1158946288"/>
      </c:scatterChart>
      <c:catAx>
        <c:axId val="115896750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22225"/>
        </c:spPr>
        <c:txPr>
          <a:bodyPr/>
          <a:lstStyle/>
          <a:p>
            <a:pPr>
              <a:defRPr sz="1200"/>
            </a:pPr>
            <a:endParaRPr lang="zh-CN"/>
          </a:p>
        </c:txPr>
        <c:crossAx val="1158946288"/>
        <c:crosses val="autoZero"/>
        <c:auto val="1"/>
        <c:lblAlgn val="ctr"/>
        <c:lblOffset val="100"/>
        <c:noMultiLvlLbl val="0"/>
      </c:catAx>
      <c:valAx>
        <c:axId val="115894628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1158967504"/>
        <c:crosses val="autoZero"/>
        <c:crossBetween val="midCat"/>
      </c:valAx>
    </c:plotArea>
    <c:legend>
      <c:legendPos val="l"/>
      <c:legendEntry>
        <c:idx val="5"/>
        <c:delete val="1"/>
      </c:legendEntry>
      <c:legendEntry>
        <c:idx val="6"/>
        <c:delete val="1"/>
      </c:legendEntry>
      <c:layout>
        <c:manualLayout>
          <c:xMode val="edge"/>
          <c:yMode val="edge"/>
          <c:x val="0"/>
          <c:y val="0.36398304134233606"/>
          <c:w val="0.16287154631927958"/>
          <c:h val="0.27203358515926107"/>
        </c:manualLayout>
      </c:layout>
      <c:overlay val="0"/>
      <c:txPr>
        <a:bodyPr/>
        <a:lstStyle/>
        <a:p>
          <a:pPr>
            <a:defRPr sz="1050">
              <a:solidFill>
                <a:schemeClr val="tx1">
                  <a:lumMod val="50000"/>
                  <a:lumOff val="50000"/>
                </a:schemeClr>
              </a:solidFill>
            </a:defRPr>
          </a:pPr>
          <a:endParaRPr lang="zh-CN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spPr>
            <a:solidFill>
              <a:srgbClr val="84CBC5">
                <a:lumMod val="75000"/>
              </a:srgb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>
                    <a:solidFill>
                      <a:schemeClr val="bg2"/>
                    </a:solidFill>
                    <a:latin typeface="Arial" pitchFamily="34" charset="0"/>
                    <a:ea typeface="Arial Unicode MS" pitchFamily="34" charset="-122"/>
                    <a:cs typeface="Arial" pitchFamily="34" charset="0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Sheet1!$B$2:$B$7</c:f>
              <c:numCache>
                <c:formatCode>0_ </c:formatCode>
                <c:ptCount val="6"/>
                <c:pt idx="0">
                  <c:v>48</c:v>
                </c:pt>
                <c:pt idx="1">
                  <c:v>49.95158654434767</c:v>
                </c:pt>
                <c:pt idx="2">
                  <c:v>58.425237144053362</c:v>
                </c:pt>
                <c:pt idx="3">
                  <c:v>64</c:v>
                </c:pt>
                <c:pt idx="4">
                  <c:v>41</c:v>
                </c:pt>
                <c:pt idx="5">
                  <c:v>35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值1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Sheet1!$A$2:$A$7</c15:sqref>
                        </c15:formulaRef>
                      </c:ext>
                    </c:extLst>
                    <c:strCache>
                      <c:ptCount val="6"/>
                      <c:pt idx="0">
                        <c:v>China</c:v>
                      </c:pt>
                      <c:pt idx="1">
                        <c:v>Brazil</c:v>
                      </c:pt>
                      <c:pt idx="2">
                        <c:v>Australia</c:v>
                      </c:pt>
                      <c:pt idx="3">
                        <c:v>UK</c:v>
                      </c:pt>
                      <c:pt idx="4">
                        <c:v>US</c:v>
                      </c:pt>
                      <c:pt idx="5">
                        <c:v>German</c:v>
                      </c:pt>
                    </c:strCache>
                  </c:strRef>
                </c15:cat>
              </c15:filteredCategoryTitle>
            </c:ext>
          </c:extLst>
        </c:ser>
        <c:ser>
          <c:idx val="1"/>
          <c:order val="1"/>
          <c:spPr>
            <a:solidFill>
              <a:srgbClr val="84CBC5">
                <a:lumMod val="60000"/>
                <a:lumOff val="40000"/>
              </a:srgb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>
                    <a:solidFill>
                      <a:schemeClr val="tx1">
                        <a:lumMod val="60000"/>
                        <a:lumOff val="40000"/>
                      </a:schemeClr>
                    </a:solidFill>
                    <a:latin typeface="Arial" pitchFamily="34" charset="0"/>
                    <a:ea typeface="Arial Unicode MS" pitchFamily="34" charset="-122"/>
                    <a:cs typeface="Arial" pitchFamily="34" charset="0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Sheet1!$C$2:$C$7</c:f>
              <c:numCache>
                <c:formatCode>0_ </c:formatCode>
                <c:ptCount val="6"/>
                <c:pt idx="0">
                  <c:v>30</c:v>
                </c:pt>
                <c:pt idx="1">
                  <c:v>35.368935999094383</c:v>
                </c:pt>
                <c:pt idx="2">
                  <c:v>39.455173582790835</c:v>
                </c:pt>
                <c:pt idx="3">
                  <c:v>40.388888112150504</c:v>
                </c:pt>
                <c:pt idx="4">
                  <c:v>48.068226430220101</c:v>
                </c:pt>
                <c:pt idx="5">
                  <c:v>64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值2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Sheet1!$A$2:$A$7</c15:sqref>
                        </c15:formulaRef>
                      </c:ext>
                    </c:extLst>
                    <c:strCache>
                      <c:ptCount val="6"/>
                      <c:pt idx="0">
                        <c:v>China</c:v>
                      </c:pt>
                      <c:pt idx="1">
                        <c:v>Brazil</c:v>
                      </c:pt>
                      <c:pt idx="2">
                        <c:v>Australia</c:v>
                      </c:pt>
                      <c:pt idx="3">
                        <c:v>UK</c:v>
                      </c:pt>
                      <c:pt idx="4">
                        <c:v>US</c:v>
                      </c:pt>
                      <c:pt idx="5">
                        <c:v>German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4"/>
        <c:overlap val="100"/>
        <c:axId val="1158950096"/>
        <c:axId val="1158968048"/>
      </c:barChart>
      <c:lineChart>
        <c:grouping val="standard"/>
        <c:varyColors val="0"/>
        <c:ser>
          <c:idx val="2"/>
          <c:order val="2"/>
          <c:spPr>
            <a:ln>
              <a:noFill/>
            </a:ln>
          </c:spPr>
          <c:marker>
            <c:symbol val="none"/>
          </c:marker>
          <c:dLbls>
            <c:dLbl>
              <c:idx val="3"/>
              <c:tx>
                <c:rich>
                  <a:bodyPr/>
                  <a:lstStyle/>
                  <a:p>
                    <a:pPr>
                      <a:defRPr sz="1800" b="1">
                        <a:solidFill>
                          <a:schemeClr val="accent3"/>
                        </a:solidFill>
                        <a:latin typeface="Arial" pitchFamily="34" charset="0"/>
                        <a:ea typeface="Arial Unicode MS" pitchFamily="34" charset="-122"/>
                        <a:cs typeface="Arial" pitchFamily="34" charset="0"/>
                      </a:defRPr>
                    </a:pPr>
                    <a:fld id="{4E5D9214-1187-4E61-94DD-E2D9EAB4177D}" type="VALUE">
                      <a:rPr lang="en-US" altLang="zh-CN">
                        <a:solidFill>
                          <a:srgbClr val="5C5C5C"/>
                        </a:solidFill>
                      </a:rPr>
                      <a:pPr>
                        <a:defRPr sz="1800" b="1">
                          <a:solidFill>
                            <a:schemeClr val="accent3"/>
                          </a:solidFill>
                          <a:latin typeface="Arial" pitchFamily="34" charset="0"/>
                          <a:ea typeface="Arial Unicode MS" pitchFamily="34" charset="-122"/>
                          <a:cs typeface="Arial" pitchFamily="34" charset="0"/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>
                    <a:latin typeface="Arial" pitchFamily="34" charset="0"/>
                    <a:ea typeface="Arial Unicode MS" pitchFamily="34" charset="-122"/>
                    <a:cs typeface="Arial" pitchFamily="34" charset="0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Sheet1!$D$2:$D$7</c:f>
              <c:numCache>
                <c:formatCode>0_ </c:formatCode>
                <c:ptCount val="6"/>
                <c:pt idx="0">
                  <c:v>78</c:v>
                </c:pt>
                <c:pt idx="1">
                  <c:v>85.320522543442152</c:v>
                </c:pt>
                <c:pt idx="2">
                  <c:v>97.880410726844119</c:v>
                </c:pt>
                <c:pt idx="3">
                  <c:v>104.38888811214996</c:v>
                </c:pt>
                <c:pt idx="4">
                  <c:v>89.068226430220122</c:v>
                </c:pt>
                <c:pt idx="5">
                  <c:v>99</c:v>
                </c:pt>
              </c:numCache>
            </c:numRef>
          </c:val>
          <c:smooth val="0"/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汇总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Sheet1!$A$2:$A$7</c15:sqref>
                        </c15:formulaRef>
                      </c:ext>
                    </c:extLst>
                    <c:strCache>
                      <c:ptCount val="6"/>
                      <c:pt idx="0">
                        <c:v>China</c:v>
                      </c:pt>
                      <c:pt idx="1">
                        <c:v>Brazil</c:v>
                      </c:pt>
                      <c:pt idx="2">
                        <c:v>Australia</c:v>
                      </c:pt>
                      <c:pt idx="3">
                        <c:v>UK</c:v>
                      </c:pt>
                      <c:pt idx="4">
                        <c:v>US</c:v>
                      </c:pt>
                      <c:pt idx="5">
                        <c:v>German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58950096"/>
        <c:axId val="1158968048"/>
      </c:lineChart>
      <c:catAx>
        <c:axId val="115895009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>
            <a:noFill/>
          </a:ln>
        </c:spPr>
        <c:txPr>
          <a:bodyPr/>
          <a:lstStyle/>
          <a:p>
            <a:pPr>
              <a:defRPr sz="1050">
                <a:solidFill>
                  <a:schemeClr val="tx1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defRPr>
            </a:pPr>
            <a:endParaRPr lang="zh-CN"/>
          </a:p>
        </c:txPr>
        <c:crossAx val="1158968048"/>
        <c:crosses val="autoZero"/>
        <c:auto val="1"/>
        <c:lblAlgn val="ctr"/>
        <c:lblOffset val="100"/>
        <c:noMultiLvlLbl val="0"/>
      </c:catAx>
      <c:valAx>
        <c:axId val="1158968048"/>
        <c:scaling>
          <c:orientation val="minMax"/>
        </c:scaling>
        <c:delete val="1"/>
        <c:axPos val="l"/>
        <c:numFmt formatCode="0_ " sourceLinked="1"/>
        <c:majorTickMark val="out"/>
        <c:minorTickMark val="none"/>
        <c:tickLblPos val="none"/>
        <c:crossAx val="1158950096"/>
        <c:crosses val="autoZero"/>
        <c:crossBetween val="between"/>
      </c:valAx>
      <c:spPr>
        <a:noFill/>
        <a:ln>
          <a:noFill/>
        </a:ln>
      </c:spPr>
    </c:plotArea>
    <c:plotVisOnly val="1"/>
    <c:dispBlanksAs val="zero"/>
    <c:showDLblsOverMax val="0"/>
  </c:chart>
  <c:txPr>
    <a:bodyPr/>
    <a:lstStyle/>
    <a:p>
      <a:pPr>
        <a:defRPr sz="800"/>
      </a:pPr>
      <a:endParaRPr lang="zh-CN"/>
    </a:p>
  </c:txPr>
  <c:externalData r:id="rId2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11805621657941152"/>
          <c:y val="0.13475476271454367"/>
          <c:w val="0.83936140429463313"/>
          <c:h val="0.75185989146966115"/>
        </c:manualLayout>
      </c:layout>
      <c:barChart>
        <c:barDir val="bar"/>
        <c:grouping val="clustered"/>
        <c:varyColors val="0"/>
        <c:ser>
          <c:idx val="3"/>
          <c:order val="0"/>
          <c:spPr>
            <a:solidFill>
              <a:srgbClr val="84CBC5"/>
            </a:solidFill>
          </c:spPr>
          <c:invertIfNegative val="0"/>
          <c:val>
            <c:numRef>
              <c:f>Sheet1!$B$2:$B$8</c:f>
              <c:numCache>
                <c:formatCode>0%</c:formatCode>
                <c:ptCount val="7"/>
                <c:pt idx="0">
                  <c:v>-9.0000000000000024E-2</c:v>
                </c:pt>
                <c:pt idx="1">
                  <c:v>-0.1</c:v>
                </c:pt>
                <c:pt idx="2">
                  <c:v>-0.13</c:v>
                </c:pt>
                <c:pt idx="3">
                  <c:v>-0.14000000000000001</c:v>
                </c:pt>
                <c:pt idx="4">
                  <c:v>-0.15000000000000024</c:v>
                </c:pt>
                <c:pt idx="5">
                  <c:v>-0.18000000000000024</c:v>
                </c:pt>
                <c:pt idx="6">
                  <c:v>-0.21000000000000021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男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Sheet1!$A$2:$A$8</c15:sqref>
                        </c15:formulaRef>
                      </c:ext>
                    </c:extLst>
                    <c:strCache>
                      <c:ptCount val="7"/>
                      <c:pt idx="0">
                        <c:v>&lt;21</c:v>
                      </c:pt>
                      <c:pt idx="1">
                        <c:v>21-30</c:v>
                      </c:pt>
                      <c:pt idx="2">
                        <c:v>31-40</c:v>
                      </c:pt>
                      <c:pt idx="3">
                        <c:v>41-50</c:v>
                      </c:pt>
                      <c:pt idx="4">
                        <c:v>51-60</c:v>
                      </c:pt>
                      <c:pt idx="5">
                        <c:v>61-70</c:v>
                      </c:pt>
                      <c:pt idx="6">
                        <c:v>&gt;70</c:v>
                      </c:pt>
                    </c:strCache>
                  </c:strRef>
                </c15:cat>
              </c15:filteredCategoryTitle>
            </c:ext>
          </c:extLst>
        </c:ser>
        <c:ser>
          <c:idx val="4"/>
          <c:order val="1"/>
          <c:spPr>
            <a:solidFill>
              <a:srgbClr val="A5A727"/>
            </a:solidFill>
          </c:spPr>
          <c:invertIfNegative val="0"/>
          <c:val>
            <c:numRef>
              <c:f>Sheet1!$C$2:$C$8</c:f>
              <c:numCache>
                <c:formatCode>0%</c:formatCode>
                <c:ptCount val="7"/>
                <c:pt idx="0">
                  <c:v>0.1</c:v>
                </c:pt>
                <c:pt idx="1">
                  <c:v>9.0000000000000024E-2</c:v>
                </c:pt>
                <c:pt idx="2">
                  <c:v>0.11</c:v>
                </c:pt>
                <c:pt idx="3">
                  <c:v>0.12000000000000002</c:v>
                </c:pt>
                <c:pt idx="4">
                  <c:v>0.15000000000000024</c:v>
                </c:pt>
                <c:pt idx="5">
                  <c:v>0.17</c:v>
                </c:pt>
                <c:pt idx="6">
                  <c:v>0.26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女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Sheet1!$A$2:$A$8</c15:sqref>
                        </c15:formulaRef>
                      </c:ext>
                    </c:extLst>
                    <c:strCache>
                      <c:ptCount val="7"/>
                      <c:pt idx="0">
                        <c:v>&lt;21</c:v>
                      </c:pt>
                      <c:pt idx="1">
                        <c:v>21-30</c:v>
                      </c:pt>
                      <c:pt idx="2">
                        <c:v>31-40</c:v>
                      </c:pt>
                      <c:pt idx="3">
                        <c:v>41-50</c:v>
                      </c:pt>
                      <c:pt idx="4">
                        <c:v>51-60</c:v>
                      </c:pt>
                      <c:pt idx="5">
                        <c:v>61-70</c:v>
                      </c:pt>
                      <c:pt idx="6">
                        <c:v>&gt;70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158956080"/>
        <c:axId val="1158952816"/>
      </c:barChart>
      <c:catAx>
        <c:axId val="115895608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low"/>
        <c:spPr>
          <a:ln w="22225">
            <a:solidFill>
              <a:srgbClr val="292929">
                <a:lumMod val="10000"/>
                <a:lumOff val="90000"/>
              </a:srgbClr>
            </a:solidFill>
          </a:ln>
        </c:spPr>
        <c:txPr>
          <a:bodyPr/>
          <a:lstStyle/>
          <a:p>
            <a:pPr>
              <a:defRPr>
                <a:solidFill>
                  <a:srgbClr val="F3F4E4"/>
                </a:solidFill>
              </a:defRPr>
            </a:pPr>
            <a:endParaRPr lang="zh-CN"/>
          </a:p>
        </c:txPr>
        <c:crossAx val="1158952816"/>
        <c:crosses val="autoZero"/>
        <c:auto val="1"/>
        <c:lblAlgn val="ctr"/>
        <c:lblOffset val="10"/>
        <c:noMultiLvlLbl val="0"/>
      </c:catAx>
      <c:valAx>
        <c:axId val="1158952816"/>
        <c:scaling>
          <c:orientation val="minMax"/>
        </c:scaling>
        <c:delete val="0"/>
        <c:axPos val="b"/>
        <c:majorGridlines>
          <c:spPr>
            <a:ln>
              <a:solidFill>
                <a:srgbClr val="DDDDDD"/>
              </a:solidFill>
              <a:prstDash val="dash"/>
            </a:ln>
          </c:spPr>
        </c:majorGridlines>
        <c:numFmt formatCode="0%;0%;0%" sourceLinked="0"/>
        <c:majorTickMark val="out"/>
        <c:minorTickMark val="none"/>
        <c:tickLblPos val="nextTo"/>
        <c:txPr>
          <a:bodyPr/>
          <a:lstStyle/>
          <a:p>
            <a:pPr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pPr>
            <a:endParaRPr lang="zh-CN"/>
          </a:p>
        </c:txPr>
        <c:crossAx val="115895608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stacked"/>
        <c:varyColors val="0"/>
        <c:ser>
          <c:idx val="0"/>
          <c:order val="0"/>
          <c:spPr>
            <a:noFill/>
          </c:spPr>
          <c:invertIfNegative val="0"/>
          <c:val>
            <c:numRef>
              <c:f>Sheet1!$C$2:$C$15</c:f>
              <c:numCache>
                <c:formatCode>0_ </c:formatCode>
                <c:ptCount val="14"/>
                <c:pt idx="1">
                  <c:v>34399.499107472118</c:v>
                </c:pt>
                <c:pt idx="2">
                  <c:v>30315.650580426296</c:v>
                </c:pt>
                <c:pt idx="3">
                  <c:v>30315.650580426296</c:v>
                </c:pt>
                <c:pt idx="4">
                  <c:v>72671.497572516135</c:v>
                </c:pt>
                <c:pt idx="5">
                  <c:v>97105.590719541651</c:v>
                </c:pt>
                <c:pt idx="6">
                  <c:v>78825.325896341848</c:v>
                </c:pt>
                <c:pt idx="7">
                  <c:v>58825.325896341659</c:v>
                </c:pt>
                <c:pt idx="8">
                  <c:v>58825.325896341659</c:v>
                </c:pt>
                <c:pt idx="9">
                  <c:v>78825.325896341848</c:v>
                </c:pt>
                <c:pt idx="10">
                  <c:v>78825.325896341848</c:v>
                </c:pt>
                <c:pt idx="11">
                  <c:v>79825.325896341921</c:v>
                </c:pt>
                <c:pt idx="12">
                  <c:v>68825.325896341921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占位序列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Sheet1!$A$2:$A$15</c15:sqref>
                        </c15:formulaRef>
                      </c:ext>
                    </c:extLst>
                    <c:strCache>
                      <c:ptCount val="14"/>
                      <c:pt idx="0">
                        <c:v>年初</c:v>
                      </c:pt>
                      <c:pt idx="1">
                        <c:v>1月</c:v>
                      </c:pt>
                      <c:pt idx="2">
                        <c:v>2月</c:v>
                      </c:pt>
                      <c:pt idx="3">
                        <c:v>3月</c:v>
                      </c:pt>
                      <c:pt idx="4">
                        <c:v>4月</c:v>
                      </c:pt>
                      <c:pt idx="5">
                        <c:v>5月</c:v>
                      </c:pt>
                      <c:pt idx="6">
                        <c:v>6月</c:v>
                      </c:pt>
                      <c:pt idx="7">
                        <c:v>7月</c:v>
                      </c:pt>
                      <c:pt idx="8">
                        <c:v>8月</c:v>
                      </c:pt>
                      <c:pt idx="9">
                        <c:v>9月</c:v>
                      </c:pt>
                      <c:pt idx="10">
                        <c:v>10月</c:v>
                      </c:pt>
                      <c:pt idx="11">
                        <c:v>11月</c:v>
                      </c:pt>
                      <c:pt idx="12">
                        <c:v>12月</c:v>
                      </c:pt>
                      <c:pt idx="13">
                        <c:v>年末</c:v>
                      </c:pt>
                    </c:strCache>
                  </c:strRef>
                </c15:cat>
              </c15:filteredCategoryTitle>
            </c:ext>
          </c:extLst>
        </c:ser>
        <c:ser>
          <c:idx val="1"/>
          <c:order val="1"/>
          <c:invertIfNegative val="0"/>
          <c:dPt>
            <c:idx val="0"/>
            <c:invertIfNegative val="0"/>
            <c:bubble3D val="0"/>
            <c:spPr>
              <a:solidFill>
                <a:srgbClr val="396469"/>
              </a:solidFill>
            </c:spPr>
          </c:dPt>
          <c:dPt>
            <c:idx val="13"/>
            <c:invertIfNegative val="0"/>
            <c:bubble3D val="0"/>
            <c:spPr>
              <a:solidFill>
                <a:srgbClr val="396469"/>
              </a:solidFill>
            </c:spPr>
          </c:dPt>
          <c:val>
            <c:numRef>
              <c:f>Sheet1!$B$2:$B$15</c:f>
              <c:numCache>
                <c:formatCode>General</c:formatCode>
                <c:ptCount val="14"/>
                <c:pt idx="0" formatCode="0_ ">
                  <c:v>57027.414627638493</c:v>
                </c:pt>
                <c:pt idx="13" formatCode="0_ ">
                  <c:v>68825.325896341921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起点终点系列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Sheet1!$A$2:$A$15</c15:sqref>
                        </c15:formulaRef>
                      </c:ext>
                    </c:extLst>
                    <c:strCache>
                      <c:ptCount val="14"/>
                      <c:pt idx="0">
                        <c:v>年初</c:v>
                      </c:pt>
                      <c:pt idx="1">
                        <c:v>1月</c:v>
                      </c:pt>
                      <c:pt idx="2">
                        <c:v>2月</c:v>
                      </c:pt>
                      <c:pt idx="3">
                        <c:v>3月</c:v>
                      </c:pt>
                      <c:pt idx="4">
                        <c:v>4月</c:v>
                      </c:pt>
                      <c:pt idx="5">
                        <c:v>5月</c:v>
                      </c:pt>
                      <c:pt idx="6">
                        <c:v>6月</c:v>
                      </c:pt>
                      <c:pt idx="7">
                        <c:v>7月</c:v>
                      </c:pt>
                      <c:pt idx="8">
                        <c:v>8月</c:v>
                      </c:pt>
                      <c:pt idx="9">
                        <c:v>9月</c:v>
                      </c:pt>
                      <c:pt idx="10">
                        <c:v>10月</c:v>
                      </c:pt>
                      <c:pt idx="11">
                        <c:v>11月</c:v>
                      </c:pt>
                      <c:pt idx="12">
                        <c:v>12月</c:v>
                      </c:pt>
                      <c:pt idx="13">
                        <c:v>年末</c:v>
                      </c:pt>
                    </c:strCache>
                  </c:strRef>
                </c15:cat>
              </c15:filteredCategoryTitle>
            </c:ext>
          </c:extLst>
        </c:ser>
        <c:ser>
          <c:idx val="2"/>
          <c:order val="2"/>
          <c:spPr>
            <a:blipFill>
              <a:blip xmlns:r="http://schemas.openxmlformats.org/officeDocument/2006/relationships" r:embed="rId2"/>
              <a:stretch>
                <a:fillRect/>
              </a:stretch>
            </a:blipFill>
          </c:spPr>
          <c:invertIfNegative val="0"/>
          <c:val>
            <c:numRef>
              <c:f>Sheet1!$D$2:$D$15</c:f>
              <c:numCache>
                <c:formatCode>0_ </c:formatCode>
                <c:ptCount val="14"/>
                <c:pt idx="1">
                  <c:v>0</c:v>
                </c:pt>
                <c:pt idx="2">
                  <c:v>0</c:v>
                </c:pt>
                <c:pt idx="3">
                  <c:v>42355.846992090213</c:v>
                </c:pt>
                <c:pt idx="4">
                  <c:v>30000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50000</c:v>
                </c:pt>
                <c:pt idx="9">
                  <c:v>0</c:v>
                </c:pt>
                <c:pt idx="10">
                  <c:v>16280.264823200027</c:v>
                </c:pt>
                <c:pt idx="11">
                  <c:v>0</c:v>
                </c:pt>
                <c:pt idx="12">
                  <c:v>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正数序列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Sheet1!$A$2:$A$15</c15:sqref>
                        </c15:formulaRef>
                      </c:ext>
                    </c:extLst>
                    <c:strCache>
                      <c:ptCount val="14"/>
                      <c:pt idx="0">
                        <c:v>年初</c:v>
                      </c:pt>
                      <c:pt idx="1">
                        <c:v>1月</c:v>
                      </c:pt>
                      <c:pt idx="2">
                        <c:v>2月</c:v>
                      </c:pt>
                      <c:pt idx="3">
                        <c:v>3月</c:v>
                      </c:pt>
                      <c:pt idx="4">
                        <c:v>4月</c:v>
                      </c:pt>
                      <c:pt idx="5">
                        <c:v>5月</c:v>
                      </c:pt>
                      <c:pt idx="6">
                        <c:v>6月</c:v>
                      </c:pt>
                      <c:pt idx="7">
                        <c:v>7月</c:v>
                      </c:pt>
                      <c:pt idx="8">
                        <c:v>8月</c:v>
                      </c:pt>
                      <c:pt idx="9">
                        <c:v>9月</c:v>
                      </c:pt>
                      <c:pt idx="10">
                        <c:v>10月</c:v>
                      </c:pt>
                      <c:pt idx="11">
                        <c:v>11月</c:v>
                      </c:pt>
                      <c:pt idx="12">
                        <c:v>12月</c:v>
                      </c:pt>
                      <c:pt idx="13">
                        <c:v>年末</c:v>
                      </c:pt>
                    </c:strCache>
                  </c:strRef>
                </c15:cat>
              </c15:filteredCategoryTitle>
            </c:ext>
          </c:extLst>
        </c:ser>
        <c:ser>
          <c:idx val="3"/>
          <c:order val="3"/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</c:spPr>
          <c:invertIfNegative val="0"/>
          <c:val>
            <c:numRef>
              <c:f>Sheet1!$E$2:$E$15</c:f>
              <c:numCache>
                <c:formatCode>0_ </c:formatCode>
                <c:ptCount val="14"/>
                <c:pt idx="1">
                  <c:v>22627.915520166353</c:v>
                </c:pt>
                <c:pt idx="2">
                  <c:v>4083.8485270458041</c:v>
                </c:pt>
                <c:pt idx="3">
                  <c:v>0</c:v>
                </c:pt>
                <c:pt idx="4">
                  <c:v>0</c:v>
                </c:pt>
                <c:pt idx="5">
                  <c:v>5565.9068529748165</c:v>
                </c:pt>
                <c:pt idx="6">
                  <c:v>18280.264823200065</c:v>
                </c:pt>
                <c:pt idx="7">
                  <c:v>20000</c:v>
                </c:pt>
                <c:pt idx="8">
                  <c:v>0</c:v>
                </c:pt>
                <c:pt idx="9">
                  <c:v>30000</c:v>
                </c:pt>
                <c:pt idx="10">
                  <c:v>0</c:v>
                </c:pt>
                <c:pt idx="11">
                  <c:v>15280.264823199992</c:v>
                </c:pt>
                <c:pt idx="12">
                  <c:v>11000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Sheet1!$E$1</c15:sqref>
                        </c15:formulaRef>
                      </c:ext>
                    </c:extLst>
                    <c:strCache>
                      <c:ptCount val="1"/>
                      <c:pt idx="0">
                        <c:v>负数序列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Sheet1!$A$2:$A$15</c15:sqref>
                        </c15:formulaRef>
                      </c:ext>
                    </c:extLst>
                    <c:strCache>
                      <c:ptCount val="14"/>
                      <c:pt idx="0">
                        <c:v>年初</c:v>
                      </c:pt>
                      <c:pt idx="1">
                        <c:v>1月</c:v>
                      </c:pt>
                      <c:pt idx="2">
                        <c:v>2月</c:v>
                      </c:pt>
                      <c:pt idx="3">
                        <c:v>3月</c:v>
                      </c:pt>
                      <c:pt idx="4">
                        <c:v>4月</c:v>
                      </c:pt>
                      <c:pt idx="5">
                        <c:v>5月</c:v>
                      </c:pt>
                      <c:pt idx="6">
                        <c:v>6月</c:v>
                      </c:pt>
                      <c:pt idx="7">
                        <c:v>7月</c:v>
                      </c:pt>
                      <c:pt idx="8">
                        <c:v>8月</c:v>
                      </c:pt>
                      <c:pt idx="9">
                        <c:v>9月</c:v>
                      </c:pt>
                      <c:pt idx="10">
                        <c:v>10月</c:v>
                      </c:pt>
                      <c:pt idx="11">
                        <c:v>11月</c:v>
                      </c:pt>
                      <c:pt idx="12">
                        <c:v>12月</c:v>
                      </c:pt>
                      <c:pt idx="13">
                        <c:v>年末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2"/>
        <c:overlap val="100"/>
        <c:axId val="1121152752"/>
        <c:axId val="1121176144"/>
      </c:barChart>
      <c:catAx>
        <c:axId val="11211527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rgbClr val="5C5C5C">
                <a:lumMod val="20000"/>
                <a:lumOff val="80000"/>
              </a:srgbClr>
            </a:solidFill>
          </a:ln>
        </c:spPr>
        <c:txPr>
          <a:bodyPr rot="0"/>
          <a:lstStyle/>
          <a:p>
            <a:pPr>
              <a:defRPr sz="8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pPr>
            <a:endParaRPr lang="zh-CN"/>
          </a:p>
        </c:txPr>
        <c:crossAx val="1121176144"/>
        <c:crosses val="autoZero"/>
        <c:auto val="1"/>
        <c:lblAlgn val="ctr"/>
        <c:lblOffset val="100"/>
        <c:noMultiLvlLbl val="0"/>
      </c:catAx>
      <c:valAx>
        <c:axId val="1121176144"/>
        <c:scaling>
          <c:orientation val="minMax"/>
        </c:scaling>
        <c:delete val="1"/>
        <c:axPos val="l"/>
        <c:numFmt formatCode="0_ " sourceLinked="1"/>
        <c:majorTickMark val="out"/>
        <c:minorTickMark val="none"/>
        <c:tickLblPos val="none"/>
        <c:crossAx val="1121152752"/>
        <c:crosses val="autoZero"/>
        <c:crossBetween val="between"/>
      </c:valAx>
      <c:spPr>
        <a:noFill/>
        <a:ln>
          <a:noFill/>
        </a:ln>
      </c:spPr>
    </c:plotArea>
    <c:plotVisOnly val="1"/>
    <c:dispBlanksAs val="zero"/>
    <c:showDLblsOverMax val="0"/>
  </c:chart>
  <c:txPr>
    <a:bodyPr/>
    <a:lstStyle/>
    <a:p>
      <a:pPr>
        <a:defRPr sz="800"/>
      </a:pPr>
      <a:endParaRPr lang="zh-CN"/>
    </a:p>
  </c:txPr>
  <c:externalData r:id="rId4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3.9315964138887514E-2"/>
          <c:y val="9.0504417053312705E-2"/>
          <c:w val="0.93162441019324782"/>
          <c:h val="0.7640420555395927"/>
        </c:manualLayout>
      </c:layout>
      <c:lineChart>
        <c:grouping val="standard"/>
        <c:varyColors val="0"/>
        <c:ser>
          <c:idx val="1"/>
          <c:order val="0"/>
          <c:spPr>
            <a:ln w="38100">
              <a:solidFill>
                <a:srgbClr val="84CBC5"/>
              </a:solidFill>
            </a:ln>
          </c:spPr>
          <c:marker>
            <c:symbol val="circle"/>
            <c:size val="7"/>
            <c:spPr>
              <a:solidFill>
                <a:srgbClr val="84CBC5">
                  <a:lumMod val="75000"/>
                </a:srgbClr>
              </a:solidFill>
              <a:ln>
                <a:noFill/>
              </a:ln>
            </c:spPr>
          </c:marker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3.8449143071731778E-2"/>
                  <c:y val="-0.14921546804030736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>
                    <a:solidFill>
                      <a:schemeClr val="accent3">
                        <a:lumMod val="20000"/>
                        <a:lumOff val="80000"/>
                      </a:schemeClr>
                    </a:solidFill>
                    <a:latin typeface="Arial Unicode MS" pitchFamily="34" charset="-122"/>
                    <a:ea typeface="Arial Unicode MS" pitchFamily="34" charset="-122"/>
                    <a:cs typeface="Arial Unicode MS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errBars>
            <c:errDir val="y"/>
            <c:errBarType val="minus"/>
            <c:errValType val="percentage"/>
            <c:noEndCap val="0"/>
            <c:val val="100"/>
            <c:spPr>
              <a:ln>
                <a:solidFill>
                  <a:srgbClr val="F3F4E4"/>
                </a:solidFill>
                <a:prstDash val="dash"/>
              </a:ln>
            </c:spPr>
          </c:errBars>
          <c:val>
            <c:numRef>
              <c:f>Sheet1!$C$2:$C$7</c:f>
              <c:numCache>
                <c:formatCode>0.00_ </c:formatCode>
                <c:ptCount val="6"/>
                <c:pt idx="0">
                  <c:v>1.71</c:v>
                </c:pt>
                <c:pt idx="1">
                  <c:v>1.9600000000000026</c:v>
                </c:pt>
                <c:pt idx="2">
                  <c:v>2.2000000000000002</c:v>
                </c:pt>
                <c:pt idx="3">
                  <c:v>2.79</c:v>
                </c:pt>
                <c:pt idx="4">
                  <c:v>3.3299999999999987</c:v>
                </c:pt>
                <c:pt idx="5">
                  <c:v>3.8</c:v>
                </c:pt>
              </c:numCache>
            </c:numRef>
          </c:val>
          <c:smooth val="0"/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利率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Sheet1!$B$2:$B$7</c15:sqref>
                        </c15:formulaRef>
                      </c:ext>
                    </c:extLst>
                    <c:numCache>
                      <c:formatCode>0_ </c:formatCode>
                      <c:ptCount val="6"/>
                      <c:pt idx="0">
                        <c:v>3</c:v>
                      </c:pt>
                      <c:pt idx="1">
                        <c:v>6</c:v>
                      </c:pt>
                      <c:pt idx="2">
                        <c:v>12</c:v>
                      </c:pt>
                      <c:pt idx="3">
                        <c:v>24</c:v>
                      </c:pt>
                      <c:pt idx="4">
                        <c:v>36</c:v>
                      </c:pt>
                      <c:pt idx="5">
                        <c:v>60</c:v>
                      </c:pt>
                    </c:numCache>
                  </c:numRef>
                </c15:cat>
              </c15:filteredCategoryTitle>
            </c:ext>
          </c:extLst>
        </c:ser>
        <c:ser>
          <c:idx val="2"/>
          <c:order val="1"/>
          <c:spPr>
            <a:ln>
              <a:noFill/>
            </a:ln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50">
                    <a:solidFill>
                      <a:schemeClr val="tx2">
                        <a:lumMod val="10000"/>
                        <a:lumOff val="90000"/>
                      </a:schemeClr>
                    </a:solidFill>
                  </a:defRPr>
                </a:pPr>
                <a:endParaRPr lang="zh-CN"/>
              </a:p>
            </c:txPr>
            <c:dLblPos val="b"/>
            <c:showLegendKey val="0"/>
            <c:showVal val="0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Sheet1!$D$2:$D$7</c:f>
              <c:numCache>
                <c:formatCode>0_ </c:formatCode>
                <c:ptCount val="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</c:numCache>
            </c:numRef>
          </c:val>
          <c:smooth val="0"/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辅助系列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Sheet1!$B$2:$B$7</c15:sqref>
                        </c15:formulaRef>
                      </c:ext>
                    </c:extLst>
                    <c:numCache>
                      <c:formatCode>0_ </c:formatCode>
                      <c:ptCount val="6"/>
                      <c:pt idx="0">
                        <c:v>3</c:v>
                      </c:pt>
                      <c:pt idx="1">
                        <c:v>6</c:v>
                      </c:pt>
                      <c:pt idx="2">
                        <c:v>12</c:v>
                      </c:pt>
                      <c:pt idx="3">
                        <c:v>24</c:v>
                      </c:pt>
                      <c:pt idx="4">
                        <c:v>36</c:v>
                      </c:pt>
                      <c:pt idx="5">
                        <c:v>60</c:v>
                      </c:pt>
                    </c:numCache>
                  </c:num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67672000"/>
        <c:axId val="1167690496"/>
      </c:lineChart>
      <c:dateAx>
        <c:axId val="1167672000"/>
        <c:scaling>
          <c:orientation val="minMax"/>
        </c:scaling>
        <c:delete val="0"/>
        <c:axPos val="b"/>
        <c:numFmt formatCode="0_ " sourceLinked="1"/>
        <c:majorTickMark val="none"/>
        <c:minorTickMark val="none"/>
        <c:tickLblPos val="none"/>
        <c:spPr>
          <a:ln>
            <a:solidFill>
              <a:srgbClr val="F3F4E4"/>
            </a:solidFill>
          </a:ln>
        </c:spPr>
        <c:txPr>
          <a:bodyPr/>
          <a:lstStyle/>
          <a:p>
            <a:pPr>
              <a:defRPr sz="1800">
                <a:solidFill>
                  <a:schemeClr val="tx1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defRPr>
            </a:pPr>
            <a:endParaRPr lang="zh-CN"/>
          </a:p>
        </c:txPr>
        <c:crossAx val="1167690496"/>
        <c:crosses val="autoZero"/>
        <c:auto val="0"/>
        <c:lblOffset val="100"/>
        <c:baseTimeUnit val="days"/>
      </c:dateAx>
      <c:valAx>
        <c:axId val="1167690496"/>
        <c:scaling>
          <c:orientation val="minMax"/>
        </c:scaling>
        <c:delete val="1"/>
        <c:axPos val="l"/>
        <c:numFmt formatCode="0.0_ " sourceLinked="0"/>
        <c:majorTickMark val="out"/>
        <c:minorTickMark val="none"/>
        <c:tickLblPos val="none"/>
        <c:crossAx val="1167672000"/>
        <c:crosses val="autoZero"/>
        <c:crossBetween val="midCat"/>
      </c:valAx>
      <c:spPr>
        <a:noFill/>
        <a:ln>
          <a:noFill/>
        </a:ln>
      </c:spPr>
    </c:plotArea>
    <c:plotVisOnly val="1"/>
    <c:dispBlanksAs val="zero"/>
    <c:showDLblsOverMax val="0"/>
  </c:chart>
  <c:txPr>
    <a:bodyPr/>
    <a:lstStyle/>
    <a:p>
      <a:pPr>
        <a:defRPr sz="800"/>
      </a:pPr>
      <a:endParaRPr lang="zh-CN"/>
    </a:p>
  </c:txPr>
  <c:externalData r:id="rId2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areaChart>
        <c:grouping val="stacked"/>
        <c:varyColors val="0"/>
        <c:ser>
          <c:idx val="0"/>
          <c:order val="0"/>
          <c:spPr>
            <a:solidFill>
              <a:srgbClr val="43ADBB"/>
            </a:solidFill>
          </c:spPr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yyyy/m/d</c:formatCode>
                      <c:ptCount val="5"/>
                      <c:pt idx="0">
                        <c:v>37377</c:v>
                      </c:pt>
                      <c:pt idx="1">
                        <c:v>37408</c:v>
                      </c:pt>
                      <c:pt idx="2">
                        <c:v>37438</c:v>
                      </c:pt>
                      <c:pt idx="3">
                        <c:v>37469</c:v>
                      </c:pt>
                      <c:pt idx="4">
                        <c:v>37500</c:v>
                      </c:pt>
                    </c:numCache>
                  </c:numRef>
                </c15:cat>
              </c15:filteredCategoryTitle>
            </c:ext>
          </c:extLst>
        </c:ser>
        <c:ser>
          <c:idx val="1"/>
          <c:order val="1"/>
          <c:spPr>
            <a:solidFill>
              <a:srgbClr val="BE1811"/>
            </a:solidFill>
          </c:spPr>
          <c:val>
            <c:numRef>
              <c:f>Sheet1!$C$2:$C$6</c:f>
              <c:numCache>
                <c:formatCode>General</c:formatCode>
                <c:ptCount val="5"/>
                <c:pt idx="0">
                  <c:v>25</c:v>
                </c:pt>
                <c:pt idx="1">
                  <c:v>35</c:v>
                </c:pt>
                <c:pt idx="2">
                  <c:v>20</c:v>
                </c:pt>
                <c:pt idx="3">
                  <c:v>30</c:v>
                </c:pt>
                <c:pt idx="4">
                  <c:v>26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yyyy/m/d</c:formatCode>
                      <c:ptCount val="5"/>
                      <c:pt idx="0">
                        <c:v>37377</c:v>
                      </c:pt>
                      <c:pt idx="1">
                        <c:v>37408</c:v>
                      </c:pt>
                      <c:pt idx="2">
                        <c:v>37438</c:v>
                      </c:pt>
                      <c:pt idx="3">
                        <c:v>37469</c:v>
                      </c:pt>
                      <c:pt idx="4">
                        <c:v>37500</c:v>
                      </c:pt>
                    </c:numCache>
                  </c:numRef>
                </c15:cat>
              </c15:filteredCategoryTitle>
            </c:ext>
          </c:extLst>
        </c:ser>
        <c:ser>
          <c:idx val="2"/>
          <c:order val="2"/>
          <c:spPr>
            <a:solidFill>
              <a:srgbClr val="EED119"/>
            </a:solidFill>
            <a:ln w="25400">
              <a:noFill/>
            </a:ln>
          </c:spPr>
          <c:val>
            <c:numRef>
              <c:f>Sheet1!$D$2:$D$6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Series 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yyyy/m/d</c:formatCode>
                      <c:ptCount val="5"/>
                      <c:pt idx="0">
                        <c:v>37377</c:v>
                      </c:pt>
                      <c:pt idx="1">
                        <c:v>37408</c:v>
                      </c:pt>
                      <c:pt idx="2">
                        <c:v>37438</c:v>
                      </c:pt>
                      <c:pt idx="3">
                        <c:v>37469</c:v>
                      </c:pt>
                      <c:pt idx="4">
                        <c:v>37500</c:v>
                      </c:pt>
                    </c:numCache>
                  </c:num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67667648"/>
        <c:axId val="1167662752"/>
      </c:areaChart>
      <c:catAx>
        <c:axId val="1167667648"/>
        <c:scaling>
          <c:orientation val="minMax"/>
        </c:scaling>
        <c:delete val="1"/>
        <c:axPos val="b"/>
        <c:numFmt formatCode="yyyy/m/d" sourceLinked="1"/>
        <c:majorTickMark val="out"/>
        <c:minorTickMark val="none"/>
        <c:tickLblPos val="nextTo"/>
        <c:crossAx val="1167662752"/>
        <c:crosses val="autoZero"/>
        <c:auto val="1"/>
        <c:lblAlgn val="ctr"/>
        <c:lblOffset val="100"/>
        <c:noMultiLvlLbl val="1"/>
      </c:catAx>
      <c:valAx>
        <c:axId val="1167662752"/>
        <c:scaling>
          <c:orientation val="minMax"/>
        </c:scaling>
        <c:delete val="1"/>
        <c:axPos val="l"/>
        <c:numFmt formatCode="General" sourceLinked="1"/>
        <c:majorTickMark val="in"/>
        <c:minorTickMark val="none"/>
        <c:tickLblPos val="nextTo"/>
        <c:crossAx val="1167667648"/>
        <c:crosses val="autoZero"/>
        <c:crossBetween val="midCat"/>
      </c:valAx>
      <c:spPr>
        <a:noFill/>
        <a:ln>
          <a:noFill/>
        </a:ln>
      </c:spPr>
    </c:plotArea>
    <c:plotVisOnly val="1"/>
    <c:dispBlanksAs val="zero"/>
    <c:showDLblsOverMax val="0"/>
  </c:chart>
  <c:txPr>
    <a:bodyPr/>
    <a:lstStyle/>
    <a:p>
      <a:pPr>
        <a:defRPr sz="800"/>
      </a:pPr>
      <a:endParaRPr lang="zh-CN"/>
    </a:p>
  </c:txPr>
  <c:externalData r:id="rId2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7.3939721768260622E-2"/>
          <c:y val="3.8937929116886337E-2"/>
          <c:w val="0.86296047946061361"/>
          <c:h val="0.78690922084575288"/>
        </c:manualLayout>
      </c:layout>
      <c:areaChart>
        <c:grouping val="standard"/>
        <c:varyColors val="0"/>
        <c:ser>
          <c:idx val="1"/>
          <c:order val="1"/>
          <c:tx>
            <c:v>辅助系列</c:v>
          </c:tx>
          <c:spPr>
            <a:solidFill>
              <a:srgbClr val="396469"/>
            </a:solidFill>
          </c:spPr>
          <c:val>
            <c:numRef>
              <c:f>Sheet1!$B$2:$B$8</c:f>
              <c:numCache>
                <c:formatCode>General</c:formatCode>
                <c:ptCount val="7"/>
                <c:pt idx="0">
                  <c:v>30</c:v>
                </c:pt>
                <c:pt idx="1">
                  <c:v>51</c:v>
                </c:pt>
                <c:pt idx="2">
                  <c:v>40</c:v>
                </c:pt>
                <c:pt idx="3">
                  <c:v>100</c:v>
                </c:pt>
                <c:pt idx="4">
                  <c:v>197</c:v>
                </c:pt>
                <c:pt idx="5">
                  <c:v>480</c:v>
                </c:pt>
                <c:pt idx="6">
                  <c:v>640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67693760"/>
        <c:axId val="1167685600"/>
      </c:areaChar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数据</c:v>
                </c:pt>
              </c:strCache>
            </c:strRef>
          </c:tx>
          <c:spPr>
            <a:ln w="79375">
              <a:solidFill>
                <a:srgbClr val="84CBC5">
                  <a:lumMod val="75000"/>
                </a:srgbClr>
              </a:solidFill>
            </a:ln>
          </c:spPr>
          <c:marker>
            <c:symbol val="none"/>
          </c:marker>
          <c:val>
            <c:numRef>
              <c:f>Sheet1!$B$2:$B$8</c:f>
              <c:numCache>
                <c:formatCode>General</c:formatCode>
                <c:ptCount val="7"/>
                <c:pt idx="0">
                  <c:v>30</c:v>
                </c:pt>
                <c:pt idx="1">
                  <c:v>51</c:v>
                </c:pt>
                <c:pt idx="2">
                  <c:v>40</c:v>
                </c:pt>
                <c:pt idx="3">
                  <c:v>100</c:v>
                </c:pt>
                <c:pt idx="4">
                  <c:v>197</c:v>
                </c:pt>
                <c:pt idx="5">
                  <c:v>480</c:v>
                </c:pt>
                <c:pt idx="6">
                  <c:v>640</c:v>
                </c:pt>
              </c:numCache>
            </c:numRef>
          </c:val>
          <c:smooth val="0"/>
          <c:extLs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Sheet1!$A$2:$A$8</c15:sqref>
                        </c15:formulaRef>
                      </c:ext>
                    </c:extLst>
                    <c:numCache>
                      <c:formatCode>General</c:formatCode>
                      <c:ptCount val="7"/>
                      <c:pt idx="0">
                        <c:v>1975</c:v>
                      </c:pt>
                      <c:pt idx="1">
                        <c:v>1980</c:v>
                      </c:pt>
                      <c:pt idx="2">
                        <c:v>1985</c:v>
                      </c:pt>
                      <c:pt idx="3">
                        <c:v>1990</c:v>
                      </c:pt>
                      <c:pt idx="4">
                        <c:v>1995</c:v>
                      </c:pt>
                      <c:pt idx="5">
                        <c:v>2000</c:v>
                      </c:pt>
                      <c:pt idx="6">
                        <c:v>2001</c:v>
                      </c:pt>
                    </c:numCache>
                  </c:num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67693760"/>
        <c:axId val="1167685600"/>
      </c:lineChart>
      <c:dateAx>
        <c:axId val="1167693760"/>
        <c:scaling>
          <c:orientation val="minMax"/>
        </c:scaling>
        <c:delete val="0"/>
        <c:axPos val="b"/>
        <c:numFmt formatCode="#,##0_);[Red]\(#,##0\)" sourceLinked="0"/>
        <c:majorTickMark val="in"/>
        <c:minorTickMark val="none"/>
        <c:tickLblPos val="nextTo"/>
        <c:spPr>
          <a:ln>
            <a:solidFill>
              <a:sysClr val="window" lastClr="FFFFFF"/>
            </a:solidFill>
          </a:ln>
        </c:spPr>
        <c:txPr>
          <a:bodyPr/>
          <a:lstStyle/>
          <a:p>
            <a:pPr>
              <a:defRPr sz="800">
                <a:solidFill>
                  <a:schemeClr val="tx2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defRPr>
            </a:pPr>
            <a:endParaRPr lang="zh-CN"/>
          </a:p>
        </c:txPr>
        <c:crossAx val="1167685600"/>
        <c:crosses val="autoZero"/>
        <c:auto val="0"/>
        <c:lblOffset val="100"/>
        <c:baseTimeUnit val="days"/>
        <c:majorUnit val="5"/>
        <c:majorTimeUnit val="days"/>
        <c:minorUnit val="1"/>
        <c:minorTimeUnit val="days"/>
      </c:dateAx>
      <c:valAx>
        <c:axId val="116768560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one"/>
        <c:crossAx val="1167693760"/>
        <c:crosses val="autoZero"/>
        <c:crossBetween val="midCat"/>
      </c:valAx>
      <c:spPr>
        <a:noFill/>
        <a:ln w="25400">
          <a:noFill/>
        </a:ln>
      </c:spPr>
    </c:plotArea>
    <c:plotVisOnly val="1"/>
    <c:dispBlanksAs val="zero"/>
    <c:showDLblsOverMax val="0"/>
  </c:chart>
  <c:txPr>
    <a:bodyPr/>
    <a:lstStyle/>
    <a:p>
      <a:pPr>
        <a:defRPr sz="800"/>
      </a:pPr>
      <a:endParaRPr lang="zh-CN"/>
    </a:p>
  </c:txPr>
  <c:externalData r:id="rId2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spPr>
            <a:ln w="19050"/>
          </c:spPr>
          <c:dPt>
            <c:idx val="0"/>
            <c:bubble3D val="0"/>
            <c:spPr>
              <a:solidFill>
                <a:srgbClr val="43ADBB"/>
              </a:solidFill>
              <a:ln w="19050"/>
            </c:spPr>
          </c:dPt>
          <c:dPt>
            <c:idx val="1"/>
            <c:bubble3D val="0"/>
            <c:spPr>
              <a:noFill/>
              <a:ln w="19050"/>
            </c:spPr>
          </c:dPt>
          <c:val>
            <c:numRef>
              <c:f>Sheet1!$B$2:$B$3</c:f>
              <c:numCache>
                <c:formatCode>General</c:formatCode>
                <c:ptCount val="2"/>
                <c:pt idx="0">
                  <c:v>87</c:v>
                </c:pt>
                <c:pt idx="1">
                  <c:v>13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Column1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类别1</c:v>
                      </c:pt>
                      <c:pt idx="1">
                        <c:v>类别2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2"/>
      </c:doughnutChart>
    </c:plotArea>
    <c:plotVisOnly val="1"/>
    <c:dispBlanksAs val="zero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1"/>
          <c:order val="0"/>
          <c:spPr>
            <a:ln>
              <a:solidFill>
                <a:schemeClr val="accent1"/>
              </a:solidFill>
            </a:ln>
          </c:spPr>
          <c:marker>
            <c:symbol val="circle"/>
            <c:size val="4"/>
            <c:spPr>
              <a:ln>
                <a:solidFill>
                  <a:schemeClr val="accent1"/>
                </a:solidFill>
              </a:ln>
            </c:spPr>
          </c:marker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系列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类别 1</c:v>
                      </c:pt>
                      <c:pt idx="1">
                        <c:v>类别 2</c:v>
                      </c:pt>
                      <c:pt idx="2">
                        <c:v>类别 3</c:v>
                      </c:pt>
                      <c:pt idx="3">
                        <c:v>类别 4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67681792"/>
        <c:axId val="1167673088"/>
      </c:lineChart>
      <c:catAx>
        <c:axId val="1167681792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one"/>
        <c:crossAx val="1167673088"/>
        <c:crosses val="autoZero"/>
        <c:auto val="1"/>
        <c:lblAlgn val="ctr"/>
        <c:lblOffset val="100"/>
        <c:noMultiLvlLbl val="0"/>
      </c:catAx>
      <c:valAx>
        <c:axId val="116767308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116768179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pattFill prst="dotGrid">
              <a:fgClr>
                <a:srgbClr val="43ADBB"/>
              </a:fgClr>
              <a:bgClr>
                <a:srgbClr val="FEFEFC"/>
              </a:bgClr>
            </a:pattFill>
          </c:spPr>
          <c:invertIfNegative val="0"/>
          <c:val>
            <c:numRef>
              <c:f>Sheet1!$B$2:$B$5</c:f>
              <c:numCache>
                <c:formatCode>General</c:formatCode>
                <c:ptCount val="4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numCache>
                      <c:formatCode>m/d/yyyy</c:formatCode>
                      <c:ptCount val="4"/>
                      <c:pt idx="0">
                        <c:v>37377</c:v>
                      </c:pt>
                      <c:pt idx="1">
                        <c:v>37408</c:v>
                      </c:pt>
                      <c:pt idx="2">
                        <c:v>37438</c:v>
                      </c:pt>
                      <c:pt idx="3">
                        <c:v>37469</c:v>
                      </c:pt>
                    </c:numCache>
                  </c:num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4"/>
        <c:axId val="1121162000"/>
        <c:axId val="1121155472"/>
      </c:barChart>
      <c:catAx>
        <c:axId val="1121162000"/>
        <c:scaling>
          <c:orientation val="minMax"/>
        </c:scaling>
        <c:delete val="1"/>
        <c:axPos val="b"/>
        <c:numFmt formatCode="m/d/yyyy" sourceLinked="1"/>
        <c:majorTickMark val="out"/>
        <c:minorTickMark val="none"/>
        <c:tickLblPos val="none"/>
        <c:crossAx val="1121155472"/>
        <c:crosses val="autoZero"/>
        <c:auto val="1"/>
        <c:lblAlgn val="ctr"/>
        <c:lblOffset val="100"/>
        <c:noMultiLvlLbl val="1"/>
      </c:catAx>
      <c:valAx>
        <c:axId val="112115547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1121162000"/>
        <c:crosses val="autoZero"/>
        <c:crossBetween val="between"/>
      </c:valAx>
      <c:spPr>
        <a:noFill/>
        <a:ln>
          <a:noFill/>
        </a:ln>
      </c:spPr>
    </c:plotArea>
    <c:plotVisOnly val="1"/>
    <c:dispBlanksAs val="zero"/>
    <c:showDLblsOverMax val="0"/>
  </c:chart>
  <c:txPr>
    <a:bodyPr/>
    <a:lstStyle/>
    <a:p>
      <a:pPr>
        <a:defRPr sz="800"/>
      </a:pPr>
      <a:endParaRPr lang="zh-CN"/>
    </a:p>
  </c:txPr>
  <c:externalData r:id="rId2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6.092606940157784E-2"/>
          <c:y val="9.5298527797201743E-2"/>
          <c:w val="0.89120344749718261"/>
          <c:h val="0.83918373434222149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rgbClr val="43ADBB"/>
            </a:solidFill>
          </c:spPr>
          <c:invertIfNegative val="0"/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yyyy/m/d</c:formatCode>
                      <c:ptCount val="5"/>
                      <c:pt idx="0">
                        <c:v>37377</c:v>
                      </c:pt>
                      <c:pt idx="1">
                        <c:v>37408</c:v>
                      </c:pt>
                      <c:pt idx="2">
                        <c:v>37438</c:v>
                      </c:pt>
                      <c:pt idx="3">
                        <c:v>37469</c:v>
                      </c:pt>
                      <c:pt idx="4">
                        <c:v>37500</c:v>
                      </c:pt>
                    </c:numCache>
                  </c:num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9"/>
        <c:axId val="1167665472"/>
        <c:axId val="1167666016"/>
      </c:barChart>
      <c:catAx>
        <c:axId val="1167665472"/>
        <c:scaling>
          <c:orientation val="minMax"/>
        </c:scaling>
        <c:delete val="1"/>
        <c:axPos val="b"/>
        <c:numFmt formatCode="yyyy/m/d" sourceLinked="1"/>
        <c:majorTickMark val="out"/>
        <c:minorTickMark val="none"/>
        <c:tickLblPos val="none"/>
        <c:crossAx val="1167666016"/>
        <c:crosses val="autoZero"/>
        <c:auto val="1"/>
        <c:lblAlgn val="ctr"/>
        <c:lblOffset val="100"/>
        <c:noMultiLvlLbl val="1"/>
      </c:catAx>
      <c:valAx>
        <c:axId val="116766601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1167665472"/>
        <c:crosses val="autoZero"/>
        <c:crossBetween val="between"/>
      </c:valAx>
      <c:spPr>
        <a:noFill/>
        <a:ln>
          <a:noFill/>
        </a:ln>
      </c:spPr>
    </c:plotArea>
    <c:plotVisOnly val="1"/>
    <c:dispBlanksAs val="zero"/>
    <c:showDLblsOverMax val="0"/>
  </c:chart>
  <c:txPr>
    <a:bodyPr/>
    <a:lstStyle/>
    <a:p>
      <a:pPr>
        <a:defRPr sz="800"/>
      </a:pPr>
      <a:endParaRPr lang="zh-CN"/>
    </a:p>
  </c:txPr>
  <c:externalData r:id="rId2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9.8534558180229931E-5"/>
          <c:y val="0.17855507631863887"/>
          <c:w val="0.99990146544181979"/>
          <c:h val="0.65649321205798306"/>
        </c:manualLayout>
      </c:layout>
      <c:areaChart>
        <c:grouping val="standard"/>
        <c:varyColors val="0"/>
        <c:ser>
          <c:idx val="2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396469"/>
            </a:solidFill>
            <a:ln>
              <a:solidFill>
                <a:srgbClr val="F1EBDF"/>
              </a:solidFill>
            </a:ln>
          </c:spPr>
          <c:val>
            <c:numRef>
              <c:f>Sheet1!$B$2:$B$8</c:f>
              <c:numCache>
                <c:formatCode>General</c:formatCode>
                <c:ptCount val="7"/>
                <c:pt idx="0">
                  <c:v>3</c:v>
                </c:pt>
                <c:pt idx="1">
                  <c:v>5</c:v>
                </c:pt>
                <c:pt idx="2">
                  <c:v>9</c:v>
                </c:pt>
                <c:pt idx="3">
                  <c:v>8</c:v>
                </c:pt>
                <c:pt idx="4">
                  <c:v>13</c:v>
                </c:pt>
                <c:pt idx="5">
                  <c:v>7</c:v>
                </c:pt>
                <c:pt idx="6">
                  <c:v>3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Sheet1!$A$2:$A$8</c15:sqref>
                        </c15:formulaRef>
                      </c:ext>
                    </c:extLst>
                    <c:numCache>
                      <c:formatCode>yyyy/m/d</c:formatCode>
                      <c:ptCount val="7"/>
                      <c:pt idx="0">
                        <c:v>37377</c:v>
                      </c:pt>
                      <c:pt idx="1">
                        <c:v>37408</c:v>
                      </c:pt>
                      <c:pt idx="2">
                        <c:v>37438</c:v>
                      </c:pt>
                      <c:pt idx="3">
                        <c:v>37469</c:v>
                      </c:pt>
                      <c:pt idx="4">
                        <c:v>37500</c:v>
                      </c:pt>
                      <c:pt idx="5">
                        <c:v>37530</c:v>
                      </c:pt>
                      <c:pt idx="6">
                        <c:v>37561</c:v>
                      </c:pt>
                    </c:numCache>
                  </c:num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67683968"/>
        <c:axId val="1167666560"/>
      </c:areaChart>
      <c:lineChart>
        <c:grouping val="standard"/>
        <c:varyColors val="0"/>
        <c:ser>
          <c:idx val="0"/>
          <c:order val="1"/>
          <c:tx>
            <c:v>辅助列</c:v>
          </c:tx>
          <c:spPr>
            <a:ln w="63500">
              <a:solidFill>
                <a:srgbClr val="BE9B59">
                  <a:alpha val="69020"/>
                </a:srgbClr>
              </a:solidFill>
            </a:ln>
          </c:spPr>
          <c:marker>
            <c:symbol val="none"/>
          </c:marker>
          <c:val>
            <c:numRef>
              <c:f>Sheet1!$B$2:$B$8</c:f>
              <c:numCache>
                <c:formatCode>General</c:formatCode>
                <c:ptCount val="7"/>
                <c:pt idx="0">
                  <c:v>3</c:v>
                </c:pt>
                <c:pt idx="1">
                  <c:v>5</c:v>
                </c:pt>
                <c:pt idx="2">
                  <c:v>9</c:v>
                </c:pt>
                <c:pt idx="3">
                  <c:v>8</c:v>
                </c:pt>
                <c:pt idx="4">
                  <c:v>13</c:v>
                </c:pt>
                <c:pt idx="5">
                  <c:v>7</c:v>
                </c:pt>
                <c:pt idx="6">
                  <c:v>3</c:v>
                </c:pt>
              </c:numCache>
            </c:numRef>
          </c:val>
          <c:smooth val="0"/>
          <c:extLs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Sheet1!$A$2:$A$8</c15:sqref>
                        </c15:formulaRef>
                      </c:ext>
                    </c:extLst>
                    <c:numCache>
                      <c:formatCode>yyyy/m/d</c:formatCode>
                      <c:ptCount val="7"/>
                      <c:pt idx="0">
                        <c:v>37377</c:v>
                      </c:pt>
                      <c:pt idx="1">
                        <c:v>37408</c:v>
                      </c:pt>
                      <c:pt idx="2">
                        <c:v>37438</c:v>
                      </c:pt>
                      <c:pt idx="3">
                        <c:v>37469</c:v>
                      </c:pt>
                      <c:pt idx="4">
                        <c:v>37500</c:v>
                      </c:pt>
                      <c:pt idx="5">
                        <c:v>37530</c:v>
                      </c:pt>
                      <c:pt idx="6">
                        <c:v>37561</c:v>
                      </c:pt>
                    </c:numCache>
                  </c:num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67683968"/>
        <c:axId val="1167666560"/>
      </c:lineChart>
      <c:catAx>
        <c:axId val="1167683968"/>
        <c:scaling>
          <c:orientation val="minMax"/>
        </c:scaling>
        <c:delete val="0"/>
        <c:axPos val="b"/>
        <c:numFmt formatCode="yyyy/m/d" sourceLinked="1"/>
        <c:majorTickMark val="none"/>
        <c:minorTickMark val="none"/>
        <c:tickLblPos val="none"/>
        <c:spPr>
          <a:ln>
            <a:solidFill>
              <a:srgbClr val="5C5C5C">
                <a:lumMod val="60000"/>
                <a:lumOff val="40000"/>
              </a:srgbClr>
            </a:solidFill>
          </a:ln>
        </c:spPr>
        <c:txPr>
          <a:bodyPr/>
          <a:lstStyle/>
          <a:p>
            <a:pPr>
              <a:defRPr>
                <a:solidFill>
                  <a:schemeClr val="bg1">
                    <a:lumMod val="65000"/>
                  </a:schemeClr>
                </a:solidFill>
              </a:defRPr>
            </a:pPr>
            <a:endParaRPr lang="zh-CN"/>
          </a:p>
        </c:txPr>
        <c:crossAx val="1167666560"/>
        <c:crosses val="autoZero"/>
        <c:auto val="1"/>
        <c:lblAlgn val="ctr"/>
        <c:lblOffset val="100"/>
        <c:noMultiLvlLbl val="1"/>
      </c:catAx>
      <c:valAx>
        <c:axId val="116766656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1167683968"/>
        <c:crosses val="autoZero"/>
        <c:crossBetween val="between"/>
      </c:valAx>
      <c:spPr>
        <a:noFill/>
        <a:ln>
          <a:noFill/>
        </a:ln>
      </c:spPr>
    </c:plotArea>
    <c:plotVisOnly val="1"/>
    <c:dispBlanksAs val="zero"/>
    <c:showDLblsOverMax val="0"/>
  </c:chart>
  <c:txPr>
    <a:bodyPr/>
    <a:lstStyle/>
    <a:p>
      <a:pPr>
        <a:defRPr sz="800"/>
      </a:pPr>
      <a:endParaRPr lang="zh-CN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pattFill prst="dotGrid">
              <a:fgClr>
                <a:srgbClr val="43ADBB"/>
              </a:fgClr>
              <a:bgClr>
                <a:srgbClr val="FEFEFC"/>
              </a:bgClr>
            </a:pattFill>
          </c:spPr>
          <c:invertIfNegative val="0"/>
          <c:val>
            <c:numRef>
              <c:f>Sheet1!$B$2:$B$5</c:f>
              <c:numCache>
                <c:formatCode>General</c:formatCode>
                <c:ptCount val="4"/>
                <c:pt idx="0">
                  <c:v>4</c:v>
                </c:pt>
                <c:pt idx="1">
                  <c:v>4</c:v>
                </c:pt>
                <c:pt idx="2">
                  <c:v>2</c:v>
                </c:pt>
                <c:pt idx="3">
                  <c:v>9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numCache>
                      <c:formatCode>m/d/yyyy</c:formatCode>
                      <c:ptCount val="4"/>
                      <c:pt idx="0">
                        <c:v>37377</c:v>
                      </c:pt>
                      <c:pt idx="1">
                        <c:v>37408</c:v>
                      </c:pt>
                      <c:pt idx="2">
                        <c:v>37438</c:v>
                      </c:pt>
                      <c:pt idx="3">
                        <c:v>37469</c:v>
                      </c:pt>
                    </c:numCache>
                  </c:num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4"/>
        <c:axId val="1121167984"/>
        <c:axId val="1121164176"/>
      </c:barChart>
      <c:catAx>
        <c:axId val="1121167984"/>
        <c:scaling>
          <c:orientation val="minMax"/>
        </c:scaling>
        <c:delete val="1"/>
        <c:axPos val="b"/>
        <c:numFmt formatCode="m/d/yyyy" sourceLinked="1"/>
        <c:majorTickMark val="out"/>
        <c:minorTickMark val="none"/>
        <c:tickLblPos val="none"/>
        <c:crossAx val="1121164176"/>
        <c:crosses val="autoZero"/>
        <c:auto val="1"/>
        <c:lblAlgn val="ctr"/>
        <c:lblOffset val="100"/>
        <c:noMultiLvlLbl val="1"/>
      </c:catAx>
      <c:valAx>
        <c:axId val="112116417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1121167984"/>
        <c:crosses val="autoZero"/>
        <c:crossBetween val="between"/>
      </c:valAx>
      <c:spPr>
        <a:noFill/>
        <a:ln>
          <a:noFill/>
        </a:ln>
      </c:spPr>
    </c:plotArea>
    <c:plotVisOnly val="1"/>
    <c:dispBlanksAs val="zero"/>
    <c:showDLblsOverMax val="0"/>
  </c:chart>
  <c:txPr>
    <a:bodyPr/>
    <a:lstStyle/>
    <a:p>
      <a:pPr>
        <a:defRPr sz="800"/>
      </a:pPr>
      <a:endParaRPr lang="zh-CN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17510673472621335"/>
          <c:y val="8.8667824812175E-2"/>
          <c:w val="0.75170676678369464"/>
          <c:h val="0.7787178870852286"/>
        </c:manualLayout>
      </c:layout>
      <c:barChart>
        <c:barDir val="col"/>
        <c:grouping val="stacked"/>
        <c:varyColors val="0"/>
        <c:ser>
          <c:idx val="0"/>
          <c:order val="1"/>
          <c:tx>
            <c:strRef>
              <c:f>Sheet1!$C$1</c:f>
              <c:strCache>
                <c:ptCount val="1"/>
                <c:pt idx="0">
                  <c:v>实现值</c:v>
                </c:pt>
              </c:strCache>
            </c:strRef>
          </c:tx>
          <c:spPr>
            <a:solidFill>
              <a:srgbClr val="84CBC5"/>
            </a:solidFill>
            <a:ln w="28575">
              <a:noFill/>
            </a:ln>
          </c:spPr>
          <c:invertIfNegative val="0"/>
          <c:cat>
            <c:strRef>
              <c:f>Sheet1!$A$2:$A$10</c:f>
              <c:strCache>
                <c:ptCount val="9"/>
                <c:pt idx="0">
                  <c:v>指标1</c:v>
                </c:pt>
                <c:pt idx="1">
                  <c:v>指标2</c:v>
                </c:pt>
                <c:pt idx="2">
                  <c:v>指标3</c:v>
                </c:pt>
                <c:pt idx="3">
                  <c:v>指标4</c:v>
                </c:pt>
                <c:pt idx="4">
                  <c:v>指标5</c:v>
                </c:pt>
                <c:pt idx="5">
                  <c:v>指标6</c:v>
                </c:pt>
                <c:pt idx="6">
                  <c:v>指标7</c:v>
                </c:pt>
                <c:pt idx="7">
                  <c:v>指标8</c:v>
                </c:pt>
                <c:pt idx="8">
                  <c:v>指标9</c:v>
                </c:pt>
              </c:strCache>
            </c:strRef>
          </c:cat>
          <c:val>
            <c:numRef>
              <c:f>Sheet1!$C$2:$C$10</c:f>
              <c:numCache>
                <c:formatCode>General</c:formatCode>
                <c:ptCount val="9"/>
                <c:pt idx="0">
                  <c:v>55</c:v>
                </c:pt>
                <c:pt idx="1">
                  <c:v>89</c:v>
                </c:pt>
                <c:pt idx="2">
                  <c:v>120</c:v>
                </c:pt>
                <c:pt idx="3">
                  <c:v>39.733080447703095</c:v>
                </c:pt>
                <c:pt idx="4">
                  <c:v>56</c:v>
                </c:pt>
                <c:pt idx="5">
                  <c:v>51</c:v>
                </c:pt>
                <c:pt idx="6">
                  <c:v>32</c:v>
                </c:pt>
                <c:pt idx="7">
                  <c:v>69.009125936109399</c:v>
                </c:pt>
                <c:pt idx="8">
                  <c:v>51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121163632"/>
        <c:axId val="1121179408"/>
      </c:barChart>
      <c:lineChart>
        <c:grouping val="standard"/>
        <c:varyColors val="0"/>
        <c:ser>
          <c:idx val="1"/>
          <c:order val="0"/>
          <c:tx>
            <c:strRef>
              <c:f>Sheet1!$B$1</c:f>
              <c:strCache>
                <c:ptCount val="1"/>
                <c:pt idx="0">
                  <c:v>目标值</c:v>
                </c:pt>
              </c:strCache>
            </c:strRef>
          </c:tx>
          <c:spPr>
            <a:ln>
              <a:noFill/>
            </a:ln>
          </c:spPr>
          <c:marker>
            <c:symbol val="picture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  <a:ln w="25400">
                <a:noFill/>
              </a:ln>
            </c:spPr>
          </c:marker>
          <c:cat>
            <c:strRef>
              <c:f>Sheet1!$A$2:$A$10</c:f>
              <c:strCache>
                <c:ptCount val="9"/>
                <c:pt idx="0">
                  <c:v>指标1</c:v>
                </c:pt>
                <c:pt idx="1">
                  <c:v>指标2</c:v>
                </c:pt>
                <c:pt idx="2">
                  <c:v>指标3</c:v>
                </c:pt>
                <c:pt idx="3">
                  <c:v>指标4</c:v>
                </c:pt>
                <c:pt idx="4">
                  <c:v>指标5</c:v>
                </c:pt>
                <c:pt idx="5">
                  <c:v>指标6</c:v>
                </c:pt>
                <c:pt idx="6">
                  <c:v>指标7</c:v>
                </c:pt>
                <c:pt idx="7">
                  <c:v>指标8</c:v>
                </c:pt>
                <c:pt idx="8">
                  <c:v>指标9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45</c:v>
                </c:pt>
                <c:pt idx="1">
                  <c:v>106.1</c:v>
                </c:pt>
                <c:pt idx="2">
                  <c:v>123</c:v>
                </c:pt>
                <c:pt idx="3">
                  <c:v>60.266919552296891</c:v>
                </c:pt>
                <c:pt idx="4">
                  <c:v>98.701080273294252</c:v>
                </c:pt>
                <c:pt idx="5">
                  <c:v>56</c:v>
                </c:pt>
                <c:pt idx="6">
                  <c:v>44</c:v>
                </c:pt>
                <c:pt idx="7">
                  <c:v>30.990874063890654</c:v>
                </c:pt>
                <c:pt idx="8">
                  <c:v>49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21151120"/>
        <c:axId val="1121171248"/>
      </c:lineChart>
      <c:valAx>
        <c:axId val="112117940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1121163632"/>
        <c:crosses val="autoZero"/>
        <c:crossBetween val="between"/>
        <c:majorUnit val="1"/>
      </c:valAx>
      <c:catAx>
        <c:axId val="11211636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800">
                <a:solidFill>
                  <a:schemeClr val="tx1">
                    <a:lumMod val="25000"/>
                    <a:lumOff val="75000"/>
                  </a:schemeClr>
                </a:solidFill>
                <a:latin typeface="微软雅黑" pitchFamily="34" charset="-122"/>
                <a:ea typeface="微软雅黑" pitchFamily="34" charset="-122"/>
              </a:defRPr>
            </a:pPr>
            <a:endParaRPr lang="zh-CN"/>
          </a:p>
        </c:txPr>
        <c:crossAx val="1121179408"/>
        <c:crosses val="autoZero"/>
        <c:auto val="1"/>
        <c:lblAlgn val="ctr"/>
        <c:lblOffset val="100"/>
        <c:noMultiLvlLbl val="0"/>
      </c:catAx>
      <c:valAx>
        <c:axId val="112117124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1121151120"/>
        <c:crosses val="autoZero"/>
        <c:crossBetween val="between"/>
      </c:valAx>
      <c:catAx>
        <c:axId val="112115112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1121171248"/>
        <c:crosses val="autoZero"/>
        <c:auto val="1"/>
        <c:lblAlgn val="ctr"/>
        <c:lblOffset val="100"/>
        <c:noMultiLvlLbl val="0"/>
      </c:catAx>
      <c:spPr>
        <a:ln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8.5925147805103894E-2"/>
          <c:y val="0.15895826994013054"/>
          <c:w val="0.70613853848899266"/>
          <c:h val="0.74848005980587562"/>
        </c:manualLayout>
      </c:layout>
      <c:ofPieChart>
        <c:ofPieType val="bar"/>
        <c:varyColors val="1"/>
        <c:ser>
          <c:idx val="0"/>
          <c:order val="0"/>
          <c:dPt>
            <c:idx val="0"/>
            <c:bubble3D val="0"/>
            <c:spPr>
              <a:solidFill>
                <a:srgbClr val="43ADBB"/>
              </a:solidFill>
            </c:spPr>
          </c:dPt>
          <c:dPt>
            <c:idx val="1"/>
            <c:bubble3D val="0"/>
            <c:spPr>
              <a:solidFill>
                <a:srgbClr val="F3F4E4">
                  <a:lumMod val="90000"/>
                </a:srgbClr>
              </a:solidFill>
            </c:spPr>
          </c:dPt>
          <c:dPt>
            <c:idx val="2"/>
            <c:bubble3D val="0"/>
            <c:spPr>
              <a:solidFill>
                <a:srgbClr val="F3F4E4"/>
              </a:solidFill>
            </c:spPr>
          </c:dPt>
          <c:dPt>
            <c:idx val="3"/>
            <c:bubble3D val="0"/>
            <c:spPr>
              <a:solidFill>
                <a:srgbClr val="EED119"/>
              </a:solidFill>
            </c:spPr>
          </c:dPt>
          <c:dPt>
            <c:idx val="4"/>
            <c:bubble3D val="0"/>
            <c:spPr>
              <a:solidFill>
                <a:srgbClr val="A5A727"/>
              </a:solidFill>
            </c:spPr>
          </c:dPt>
          <c:dPt>
            <c:idx val="5"/>
            <c:bubble3D val="0"/>
            <c:spPr>
              <a:solidFill>
                <a:srgbClr val="B9E8ED"/>
              </a:solidFill>
            </c:spPr>
          </c:dPt>
          <c:dPt>
            <c:idx val="6"/>
            <c:bubble3D val="0"/>
            <c:explosion val="15"/>
            <c:spPr>
              <a:solidFill>
                <a:srgbClr val="BE1811"/>
              </a:solidFill>
            </c:spPr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-0.14609939684183809"/>
                  <c:y val="-8.411247070613458E-3"/>
                </c:manualLayout>
              </c:layout>
              <c:spPr/>
              <c:txPr>
                <a:bodyPr/>
                <a:lstStyle/>
                <a:p>
                  <a:pPr>
                    <a:defRPr sz="2800" b="1">
                      <a:solidFill>
                        <a:schemeClr val="bg2"/>
                      </a:solidFill>
                      <a:latin typeface="Arial" pitchFamily="34" charset="0"/>
                      <a:cs typeface="Arial" pitchFamily="34" charset="0"/>
                    </a:defRPr>
                  </a:pPr>
                  <a:endParaRPr lang="zh-CN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0">
                    <a:solidFill>
                      <a:schemeClr val="bg2"/>
                    </a:solidFill>
                    <a:latin typeface="Arial" pitchFamily="34" charset="0"/>
                    <a:cs typeface="Arial" pitchFamily="34" charset="0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val>
            <c:numRef>
              <c:f>Sheet1!$B$2:$B$7</c:f>
              <c:numCache>
                <c:formatCode>General</c:formatCode>
                <c:ptCount val="6"/>
                <c:pt idx="0">
                  <c:v>4.2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  <c:pt idx="4">
                  <c:v>2.5</c:v>
                </c:pt>
                <c:pt idx="5">
                  <c:v>2.2999999999999998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销售额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Sheet1!$A$2:$A$7</c15:sqref>
                        </c15:formulaRef>
                      </c:ext>
                    </c:extLst>
                    <c:strCache>
                      <c:ptCount val="6"/>
                      <c:pt idx="0">
                        <c:v>第一季度</c:v>
                      </c:pt>
                      <c:pt idx="1">
                        <c:v>第二季度</c:v>
                      </c:pt>
                      <c:pt idx="2">
                        <c:v>第三季度</c:v>
                      </c:pt>
                      <c:pt idx="3">
                        <c:v>10月</c:v>
                      </c:pt>
                      <c:pt idx="4">
                        <c:v>11月</c:v>
                      </c:pt>
                      <c:pt idx="5">
                        <c:v>12月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gapWidth val="135"/>
        <c:splitType val="cust"/>
        <c:custSplit>
          <c:secondPiePt val="3"/>
          <c:secondPiePt val="4"/>
          <c:secondPiePt val="5"/>
        </c:custSplit>
        <c:secondPieSize val="48"/>
        <c:serLines>
          <c:spPr>
            <a:ln>
              <a:solidFill>
                <a:srgbClr val="5C5C5C">
                  <a:lumMod val="60000"/>
                  <a:lumOff val="40000"/>
                </a:srgbClr>
              </a:solidFill>
            </a:ln>
          </c:spPr>
        </c:serLines>
      </c:ofPie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bar"/>
        <c:grouping val="stacked"/>
        <c:varyColors val="0"/>
        <c:ser>
          <c:idx val="0"/>
          <c:order val="0"/>
          <c:spPr>
            <a:solidFill>
              <a:srgbClr val="84CBC5"/>
            </a:solidFill>
          </c:spPr>
          <c:invertIfNegative val="0"/>
          <c:dPt>
            <c:idx val="4"/>
            <c:invertIfNegative val="0"/>
            <c:bubble3D val="0"/>
            <c:spPr>
              <a:solidFill>
                <a:srgbClr val="EED119"/>
              </a:solidFill>
            </c:spPr>
          </c:dPt>
          <c:val>
            <c:numRef>
              <c:f>Sheet1!$B$2:$B$10</c:f>
              <c:numCache>
                <c:formatCode>0.00_ </c:formatCode>
                <c:ptCount val="9"/>
                <c:pt idx="0">
                  <c:v>0.65457806898204141</c:v>
                </c:pt>
                <c:pt idx="1">
                  <c:v>0.366974368904256</c:v>
                </c:pt>
                <c:pt idx="2">
                  <c:v>0.33073803368834981</c:v>
                </c:pt>
                <c:pt idx="3">
                  <c:v>0.52127931237848535</c:v>
                </c:pt>
                <c:pt idx="4">
                  <c:v>0.8</c:v>
                </c:pt>
                <c:pt idx="5">
                  <c:v>0.13909669089919657</c:v>
                </c:pt>
                <c:pt idx="6">
                  <c:v>0.71871658213574252</c:v>
                </c:pt>
                <c:pt idx="7">
                  <c:v>0.18253962449031541</c:v>
                </c:pt>
                <c:pt idx="8">
                  <c:v>0.44217802556943281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销售量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Sheet1!$A$2:$A$10</c15:sqref>
                        </c15:formulaRef>
                      </c:ext>
                    </c:extLst>
                    <c:strCache>
                      <c:ptCount val="9"/>
                      <c:pt idx="0">
                        <c:v>A</c:v>
                      </c:pt>
                      <c:pt idx="1">
                        <c:v>B</c:v>
                      </c:pt>
                      <c:pt idx="2">
                        <c:v>C</c:v>
                      </c:pt>
                      <c:pt idx="3">
                        <c:v>D</c:v>
                      </c:pt>
                      <c:pt idx="4">
                        <c:v>E</c:v>
                      </c:pt>
                      <c:pt idx="5">
                        <c:v>F</c:v>
                      </c:pt>
                      <c:pt idx="6">
                        <c:v>G</c:v>
                      </c:pt>
                      <c:pt idx="7">
                        <c:v>H</c:v>
                      </c:pt>
                      <c:pt idx="8">
                        <c:v>I</c:v>
                      </c:pt>
                    </c:strCache>
                  </c:strRef>
                </c15:cat>
              </c15:filteredCategoryTitle>
            </c:ext>
          </c:extLst>
        </c:ser>
        <c:ser>
          <c:idx val="1"/>
          <c:order val="1"/>
          <c:spPr>
            <a:noFill/>
          </c:spPr>
          <c:invertIfNegative val="0"/>
          <c:val>
            <c:numRef>
              <c:f>Sheet1!$C$2:$C$10</c:f>
              <c:numCache>
                <c:formatCode>0.00_ </c:formatCode>
                <c:ptCount val="9"/>
                <c:pt idx="0">
                  <c:v>0.34542193101795976</c:v>
                </c:pt>
                <c:pt idx="1">
                  <c:v>0.63302563109574794</c:v>
                </c:pt>
                <c:pt idx="2">
                  <c:v>0.66926196631165014</c:v>
                </c:pt>
                <c:pt idx="3">
                  <c:v>0.47872068762151782</c:v>
                </c:pt>
                <c:pt idx="4">
                  <c:v>0.2</c:v>
                </c:pt>
                <c:pt idx="5">
                  <c:v>0.86090330910080393</c:v>
                </c:pt>
                <c:pt idx="6">
                  <c:v>0.28128341786425837</c:v>
                </c:pt>
                <c:pt idx="7">
                  <c:v>0.81746037550968453</c:v>
                </c:pt>
                <c:pt idx="8">
                  <c:v>0.55782197443056913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辅助列1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Sheet1!$A$2:$A$10</c15:sqref>
                        </c15:formulaRef>
                      </c:ext>
                    </c:extLst>
                    <c:strCache>
                      <c:ptCount val="9"/>
                      <c:pt idx="0">
                        <c:v>A</c:v>
                      </c:pt>
                      <c:pt idx="1">
                        <c:v>B</c:v>
                      </c:pt>
                      <c:pt idx="2">
                        <c:v>C</c:v>
                      </c:pt>
                      <c:pt idx="3">
                        <c:v>D</c:v>
                      </c:pt>
                      <c:pt idx="4">
                        <c:v>E</c:v>
                      </c:pt>
                      <c:pt idx="5">
                        <c:v>F</c:v>
                      </c:pt>
                      <c:pt idx="6">
                        <c:v>G</c:v>
                      </c:pt>
                      <c:pt idx="7">
                        <c:v>H</c:v>
                      </c:pt>
                      <c:pt idx="8">
                        <c:v>I</c:v>
                      </c:pt>
                    </c:strCache>
                  </c:strRef>
                </c15:cat>
              </c15:filteredCategoryTitle>
            </c:ext>
          </c:extLst>
        </c:ser>
        <c:ser>
          <c:idx val="2"/>
          <c:order val="2"/>
          <c:spPr>
            <a:solidFill>
              <a:srgbClr val="84CBC5"/>
            </a:solidFill>
          </c:spPr>
          <c:invertIfNegative val="0"/>
          <c:dPt>
            <c:idx val="2"/>
            <c:invertIfNegative val="0"/>
            <c:bubble3D val="0"/>
            <c:spPr>
              <a:solidFill>
                <a:srgbClr val="EED119"/>
              </a:solidFill>
            </c:spPr>
          </c:dPt>
          <c:dPt>
            <c:idx val="7"/>
            <c:invertIfNegative val="0"/>
            <c:bubble3D val="0"/>
          </c:dPt>
          <c:val>
            <c:numRef>
              <c:f>Sheet1!$D$2:$D$10</c:f>
              <c:numCache>
                <c:formatCode>0.00_ </c:formatCode>
                <c:ptCount val="9"/>
                <c:pt idx="0">
                  <c:v>0.42948576396219179</c:v>
                </c:pt>
                <c:pt idx="1">
                  <c:v>0.67315136305035395</c:v>
                </c:pt>
                <c:pt idx="2">
                  <c:v>0.78799768785589663</c:v>
                </c:pt>
                <c:pt idx="3">
                  <c:v>0.5782820848170469</c:v>
                </c:pt>
                <c:pt idx="4">
                  <c:v>0.18580194318125556</c:v>
                </c:pt>
                <c:pt idx="5">
                  <c:v>3.062656591642704E-2</c:v>
                </c:pt>
                <c:pt idx="6">
                  <c:v>0.65267193383383737</c:v>
                </c:pt>
                <c:pt idx="7">
                  <c:v>0.8</c:v>
                </c:pt>
                <c:pt idx="8">
                  <c:v>0.25120739895743277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收入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Sheet1!$A$2:$A$10</c15:sqref>
                        </c15:formulaRef>
                      </c:ext>
                    </c:extLst>
                    <c:strCache>
                      <c:ptCount val="9"/>
                      <c:pt idx="0">
                        <c:v>A</c:v>
                      </c:pt>
                      <c:pt idx="1">
                        <c:v>B</c:v>
                      </c:pt>
                      <c:pt idx="2">
                        <c:v>C</c:v>
                      </c:pt>
                      <c:pt idx="3">
                        <c:v>D</c:v>
                      </c:pt>
                      <c:pt idx="4">
                        <c:v>E</c:v>
                      </c:pt>
                      <c:pt idx="5">
                        <c:v>F</c:v>
                      </c:pt>
                      <c:pt idx="6">
                        <c:v>G</c:v>
                      </c:pt>
                      <c:pt idx="7">
                        <c:v>H</c:v>
                      </c:pt>
                      <c:pt idx="8">
                        <c:v>I</c:v>
                      </c:pt>
                    </c:strCache>
                  </c:strRef>
                </c15:cat>
              </c15:filteredCategoryTitle>
            </c:ext>
          </c:extLst>
        </c:ser>
        <c:ser>
          <c:idx val="3"/>
          <c:order val="3"/>
          <c:spPr>
            <a:noFill/>
          </c:spPr>
          <c:invertIfNegative val="0"/>
          <c:val>
            <c:numRef>
              <c:f>Sheet1!$E$2:$E$10</c:f>
              <c:numCache>
                <c:formatCode>0.00_ </c:formatCode>
                <c:ptCount val="9"/>
                <c:pt idx="0">
                  <c:v>0.57051423603780971</c:v>
                </c:pt>
                <c:pt idx="1">
                  <c:v>0.32684863694964805</c:v>
                </c:pt>
                <c:pt idx="2">
                  <c:v>0.212002312144104</c:v>
                </c:pt>
                <c:pt idx="3">
                  <c:v>0.42171791518295193</c:v>
                </c:pt>
                <c:pt idx="4">
                  <c:v>0.81419805681874624</c:v>
                </c:pt>
                <c:pt idx="5">
                  <c:v>0.9693734340835759</c:v>
                </c:pt>
                <c:pt idx="6">
                  <c:v>0.34732806616616657</c:v>
                </c:pt>
                <c:pt idx="7">
                  <c:v>0.2</c:v>
                </c:pt>
                <c:pt idx="8">
                  <c:v>0.74879260104256762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Sheet1!$E$1</c15:sqref>
                        </c15:formulaRef>
                      </c:ext>
                    </c:extLst>
                    <c:strCache>
                      <c:ptCount val="1"/>
                      <c:pt idx="0">
                        <c:v>辅助列2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Sheet1!$A$2:$A$10</c15:sqref>
                        </c15:formulaRef>
                      </c:ext>
                    </c:extLst>
                    <c:strCache>
                      <c:ptCount val="9"/>
                      <c:pt idx="0">
                        <c:v>A</c:v>
                      </c:pt>
                      <c:pt idx="1">
                        <c:v>B</c:v>
                      </c:pt>
                      <c:pt idx="2">
                        <c:v>C</c:v>
                      </c:pt>
                      <c:pt idx="3">
                        <c:v>D</c:v>
                      </c:pt>
                      <c:pt idx="4">
                        <c:v>E</c:v>
                      </c:pt>
                      <c:pt idx="5">
                        <c:v>F</c:v>
                      </c:pt>
                      <c:pt idx="6">
                        <c:v>G</c:v>
                      </c:pt>
                      <c:pt idx="7">
                        <c:v>H</c:v>
                      </c:pt>
                      <c:pt idx="8">
                        <c:v>I</c:v>
                      </c:pt>
                    </c:strCache>
                  </c:strRef>
                </c15:cat>
              </c15:filteredCategoryTitle>
            </c:ext>
          </c:extLst>
        </c:ser>
        <c:ser>
          <c:idx val="4"/>
          <c:order val="4"/>
          <c:spPr>
            <a:solidFill>
              <a:srgbClr val="84CBC5"/>
            </a:solidFill>
          </c:spPr>
          <c:invertIfNegative val="0"/>
          <c:dPt>
            <c:idx val="1"/>
            <c:invertIfNegative val="0"/>
            <c:bubble3D val="0"/>
            <c:spPr>
              <a:solidFill>
                <a:srgbClr val="EED119"/>
              </a:solidFill>
            </c:spPr>
          </c:dPt>
          <c:val>
            <c:numRef>
              <c:f>Sheet1!$F$2:$F$10</c:f>
              <c:numCache>
                <c:formatCode>0.00_ </c:formatCode>
                <c:ptCount val="9"/>
                <c:pt idx="0">
                  <c:v>0.28615432356367942</c:v>
                </c:pt>
                <c:pt idx="1">
                  <c:v>0.8</c:v>
                </c:pt>
                <c:pt idx="2">
                  <c:v>6.4537429256508266E-2</c:v>
                </c:pt>
                <c:pt idx="3">
                  <c:v>0.18631162384763439</c:v>
                </c:pt>
                <c:pt idx="4">
                  <c:v>1.2228232546701912E-2</c:v>
                </c:pt>
                <c:pt idx="5">
                  <c:v>7.4046435362825945E-3</c:v>
                </c:pt>
                <c:pt idx="6">
                  <c:v>0.39605022320318339</c:v>
                </c:pt>
                <c:pt idx="7">
                  <c:v>5.0996598211463337E-2</c:v>
                </c:pt>
                <c:pt idx="8">
                  <c:v>2.6160461902190537E-2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Sheet1!$F$1</c15:sqref>
                        </c15:formulaRef>
                      </c:ext>
                    </c:extLst>
                    <c:strCache>
                      <c:ptCount val="1"/>
                      <c:pt idx="0">
                        <c:v>单价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Sheet1!$A$2:$A$10</c15:sqref>
                        </c15:formulaRef>
                      </c:ext>
                    </c:extLst>
                    <c:strCache>
                      <c:ptCount val="9"/>
                      <c:pt idx="0">
                        <c:v>A</c:v>
                      </c:pt>
                      <c:pt idx="1">
                        <c:v>B</c:v>
                      </c:pt>
                      <c:pt idx="2">
                        <c:v>C</c:v>
                      </c:pt>
                      <c:pt idx="3">
                        <c:v>D</c:v>
                      </c:pt>
                      <c:pt idx="4">
                        <c:v>E</c:v>
                      </c:pt>
                      <c:pt idx="5">
                        <c:v>F</c:v>
                      </c:pt>
                      <c:pt idx="6">
                        <c:v>G</c:v>
                      </c:pt>
                      <c:pt idx="7">
                        <c:v>H</c:v>
                      </c:pt>
                      <c:pt idx="8">
                        <c:v>I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7"/>
        <c:overlap val="100"/>
        <c:axId val="1158940304"/>
        <c:axId val="1158950640"/>
      </c:barChart>
      <c:catAx>
        <c:axId val="1158940304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ln>
            <a:noFill/>
          </a:ln>
        </c:spPr>
        <c:txPr>
          <a:bodyPr/>
          <a:lstStyle/>
          <a:p>
            <a:pPr>
              <a:defRPr sz="105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pPr>
            <a:endParaRPr lang="zh-CN"/>
          </a:p>
        </c:txPr>
        <c:crossAx val="1158950640"/>
        <c:crosses val="autoZero"/>
        <c:auto val="1"/>
        <c:lblAlgn val="ctr"/>
        <c:lblOffset val="100"/>
        <c:noMultiLvlLbl val="0"/>
      </c:catAx>
      <c:valAx>
        <c:axId val="1158950640"/>
        <c:scaling>
          <c:orientation val="minMax"/>
        </c:scaling>
        <c:delete val="1"/>
        <c:axPos val="t"/>
        <c:numFmt formatCode="0.00_ " sourceLinked="1"/>
        <c:majorTickMark val="none"/>
        <c:minorTickMark val="none"/>
        <c:tickLblPos val="none"/>
        <c:crossAx val="1158940304"/>
        <c:crosses val="autoZero"/>
        <c:crossBetween val="between"/>
      </c:valAx>
      <c:spPr>
        <a:noFill/>
        <a:ln>
          <a:noFill/>
        </a:ln>
      </c:spPr>
    </c:plotArea>
    <c:plotVisOnly val="1"/>
    <c:dispBlanksAs val="zero"/>
    <c:showDLblsOverMax val="0"/>
  </c:chart>
  <c:txPr>
    <a:bodyPr/>
    <a:lstStyle/>
    <a:p>
      <a:pPr>
        <a:defRPr sz="800"/>
      </a:pPr>
      <a:endParaRPr lang="zh-CN"/>
    </a:p>
  </c:txPr>
  <c:externalData r:id="rId2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72E-2"/>
          <c:y val="0.13125000000000001"/>
          <c:w val="0.57708333333333361"/>
          <c:h val="0.74608062112172602"/>
        </c:manualLayout>
      </c:layout>
      <c:barChart>
        <c:barDir val="bar"/>
        <c:grouping val="clustered"/>
        <c:varyColors val="0"/>
        <c:ser>
          <c:idx val="0"/>
          <c:order val="0"/>
          <c:spPr>
            <a:solidFill>
              <a:schemeClr val="accent1"/>
            </a:solidFill>
          </c:spPr>
          <c:invertIfNegative val="0"/>
          <c:dLbls>
            <c:dLbl>
              <c:idx val="0"/>
              <c:spPr/>
              <c:txPr>
                <a:bodyPr/>
                <a:lstStyle/>
                <a:p>
                  <a:pPr>
                    <a:defRPr sz="2000" b="1">
                      <a:solidFill>
                        <a:srgbClr val="F47264"/>
                      </a:solidFill>
                      <a:latin typeface="Arial" pitchFamily="34" charset="0"/>
                      <a:cs typeface="Arial" pitchFamily="34" charset="0"/>
                    </a:defRPr>
                  </a:pPr>
                  <a:endParaRPr lang="zh-CN"/>
                </a:p>
              </c:txPr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000" b="1">
                    <a:solidFill>
                      <a:srgbClr val="FCFCFC"/>
                    </a:solidFill>
                    <a:latin typeface="Arial" pitchFamily="34" charset="0"/>
                    <a:cs typeface="Arial" pitchFamily="34" charset="0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Sheet1!$B$2:$B$5</c:f>
              <c:numCache>
                <c:formatCode>General</c:formatCode>
                <c:ptCount val="4"/>
                <c:pt idx="0">
                  <c:v>4.5</c:v>
                </c:pt>
                <c:pt idx="1">
                  <c:v>4.3</c:v>
                </c:pt>
                <c:pt idx="2">
                  <c:v>3.5</c:v>
                </c:pt>
                <c:pt idx="3">
                  <c:v>2.5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系列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类别 1</c:v>
                      </c:pt>
                      <c:pt idx="1">
                        <c:v>类别 2</c:v>
                      </c:pt>
                      <c:pt idx="2">
                        <c:v>类别 3</c:v>
                      </c:pt>
                      <c:pt idx="3">
                        <c:v>类别 4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"/>
        <c:axId val="1158964240"/>
        <c:axId val="1158949008"/>
      </c:barChart>
      <c:catAx>
        <c:axId val="1158964240"/>
        <c:scaling>
          <c:orientation val="maxMin"/>
        </c:scaling>
        <c:delete val="1"/>
        <c:axPos val="l"/>
        <c:numFmt formatCode="General" sourceLinked="0"/>
        <c:majorTickMark val="out"/>
        <c:minorTickMark val="none"/>
        <c:tickLblPos val="none"/>
        <c:crossAx val="1158949008"/>
        <c:crosses val="autoZero"/>
        <c:auto val="1"/>
        <c:lblAlgn val="ctr"/>
        <c:lblOffset val="100"/>
        <c:noMultiLvlLbl val="0"/>
      </c:catAx>
      <c:valAx>
        <c:axId val="115894900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one"/>
        <c:crossAx val="115896424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43ADBB"/>
            </a:solidFill>
          </c:spPr>
          <c:invertIfNegative val="0"/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yyyy/m/d</c:formatCode>
                      <c:ptCount val="5"/>
                      <c:pt idx="0">
                        <c:v>42005</c:v>
                      </c:pt>
                      <c:pt idx="1">
                        <c:v>42036</c:v>
                      </c:pt>
                      <c:pt idx="2">
                        <c:v>42064</c:v>
                      </c:pt>
                      <c:pt idx="3">
                        <c:v>42095</c:v>
                      </c:pt>
                      <c:pt idx="4">
                        <c:v>42125</c:v>
                      </c:pt>
                    </c:numCache>
                  </c:numRef>
                </c15:cat>
              </c15:filteredCategoryTitle>
            </c:ext>
          </c:extLst>
        </c:ser>
        <c:ser>
          <c:idx val="2"/>
          <c:order val="1"/>
          <c:spPr>
            <a:solidFill>
              <a:srgbClr val="EED119"/>
            </a:solidFill>
            <a:ln w="25400">
              <a:noFill/>
            </a:ln>
          </c:spPr>
          <c:invertIfNegative val="0"/>
          <c:val>
            <c:numRef>
              <c:f>Sheet1!$C$2:$C$6</c:f>
              <c:numCache>
                <c:formatCode>General</c:formatCode>
                <c:ptCount val="5"/>
                <c:pt idx="0">
                  <c:v>25</c:v>
                </c:pt>
                <c:pt idx="1">
                  <c:v>35</c:v>
                </c:pt>
                <c:pt idx="2">
                  <c:v>20</c:v>
                </c:pt>
                <c:pt idx="3">
                  <c:v>30</c:v>
                </c:pt>
                <c:pt idx="4">
                  <c:v>26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yyyy/m/d</c:formatCode>
                      <c:ptCount val="5"/>
                      <c:pt idx="0">
                        <c:v>42005</c:v>
                      </c:pt>
                      <c:pt idx="1">
                        <c:v>42036</c:v>
                      </c:pt>
                      <c:pt idx="2">
                        <c:v>42064</c:v>
                      </c:pt>
                      <c:pt idx="3">
                        <c:v>42095</c:v>
                      </c:pt>
                      <c:pt idx="4">
                        <c:v>42125</c:v>
                      </c:pt>
                    </c:numCache>
                  </c:numRef>
                </c15:cat>
              </c15:filteredCategoryTitle>
            </c:ext>
          </c:extLst>
        </c:ser>
        <c:ser>
          <c:idx val="3"/>
          <c:order val="2"/>
          <c:spPr>
            <a:solidFill>
              <a:srgbClr val="BE1811"/>
            </a:solidFill>
          </c:spPr>
          <c:invertIfNegative val="0"/>
          <c:val>
            <c:numRef>
              <c:f>Sheet1!$D$2:$D$6</c:f>
              <c:numCache>
                <c:formatCode>General</c:formatCode>
                <c:ptCount val="5"/>
                <c:pt idx="0">
                  <c:v>15</c:v>
                </c:pt>
                <c:pt idx="1">
                  <c:v>23</c:v>
                </c:pt>
                <c:pt idx="2">
                  <c:v>60</c:v>
                </c:pt>
                <c:pt idx="3">
                  <c:v>48</c:v>
                </c:pt>
                <c:pt idx="4">
                  <c:v>52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Series 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yyyy/m/d</c:formatCode>
                      <c:ptCount val="5"/>
                      <c:pt idx="0">
                        <c:v>42005</c:v>
                      </c:pt>
                      <c:pt idx="1">
                        <c:v>42036</c:v>
                      </c:pt>
                      <c:pt idx="2">
                        <c:v>42064</c:v>
                      </c:pt>
                      <c:pt idx="3">
                        <c:v>42095</c:v>
                      </c:pt>
                      <c:pt idx="4">
                        <c:v>42125</c:v>
                      </c:pt>
                    </c:numCache>
                  </c:num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58960976"/>
        <c:axId val="1158969680"/>
      </c:barChart>
      <c:catAx>
        <c:axId val="1158960976"/>
        <c:scaling>
          <c:orientation val="minMax"/>
        </c:scaling>
        <c:delete val="0"/>
        <c:axPos val="b"/>
        <c:numFmt formatCode="yyyy/m/d" sourceLinked="1"/>
        <c:majorTickMark val="out"/>
        <c:minorTickMark val="none"/>
        <c:tickLblPos val="none"/>
        <c:txPr>
          <a:bodyPr/>
          <a:lstStyle/>
          <a:p>
            <a:pPr>
              <a:defRPr>
                <a:solidFill>
                  <a:schemeClr val="bg1">
                    <a:lumMod val="65000"/>
                  </a:schemeClr>
                </a:solidFill>
              </a:defRPr>
            </a:pPr>
            <a:endParaRPr lang="zh-CN"/>
          </a:p>
        </c:txPr>
        <c:crossAx val="1158969680"/>
        <c:crosses val="autoZero"/>
        <c:auto val="1"/>
        <c:lblAlgn val="ctr"/>
        <c:lblOffset val="100"/>
        <c:noMultiLvlLbl val="1"/>
      </c:catAx>
      <c:valAx>
        <c:axId val="1158969680"/>
        <c:scaling>
          <c:orientation val="minMax"/>
        </c:scaling>
        <c:delete val="0"/>
        <c:axPos val="l"/>
        <c:majorGridlines>
          <c:spPr>
            <a:ln>
              <a:solidFill>
                <a:srgbClr val="5C5C5C">
                  <a:lumMod val="75000"/>
                  <a:alpha val="8000"/>
                </a:srgbClr>
              </a:solidFill>
            </a:ln>
          </c:spPr>
        </c:majorGridlines>
        <c:numFmt formatCode="General" sourceLinked="1"/>
        <c:majorTickMark val="none"/>
        <c:minorTickMark val="none"/>
        <c:tickLblPos val="nextTo"/>
        <c:spPr>
          <a:ln>
            <a:noFill/>
          </a:ln>
        </c:spPr>
        <c:txPr>
          <a:bodyPr/>
          <a:lstStyle/>
          <a:p>
            <a:pPr>
              <a:defRPr sz="1200">
                <a:solidFill>
                  <a:schemeClr val="bg1">
                    <a:lumMod val="65000"/>
                  </a:schemeClr>
                </a:solidFill>
              </a:defRPr>
            </a:pPr>
            <a:endParaRPr lang="zh-CN"/>
          </a:p>
        </c:txPr>
        <c:crossAx val="1158960976"/>
        <c:crosses val="autoZero"/>
        <c:crossBetween val="between"/>
      </c:valAx>
      <c:spPr>
        <a:noFill/>
        <a:ln>
          <a:noFill/>
        </a:ln>
      </c:spPr>
    </c:plotArea>
    <c:plotVisOnly val="1"/>
    <c:dispBlanksAs val="zero"/>
    <c:showDLblsOverMax val="0"/>
  </c:chart>
  <c:txPr>
    <a:bodyPr/>
    <a:lstStyle/>
    <a:p>
      <a:pPr>
        <a:defRPr sz="800"/>
      </a:pPr>
      <a:endParaRPr lang="zh-CN"/>
    </a:p>
  </c:txPr>
  <c:externalData r:id="rId2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bar"/>
        <c:grouping val="clustered"/>
        <c:varyColors val="0"/>
        <c:ser>
          <c:idx val="1"/>
          <c:order val="0"/>
          <c:tx>
            <c:v>标签</c:v>
          </c:tx>
          <c:spPr>
            <a:noFill/>
          </c:spPr>
          <c:invertIfNegative val="0"/>
          <c:dLbls>
            <c:spPr>
              <a:noFill/>
              <a:ln>
                <a:noFill/>
              </a:ln>
            </c:spPr>
            <c:txPr>
              <a:bodyPr rot="0" vert="horz" anchor="t" anchorCtr="0"/>
              <a:lstStyle/>
              <a:p>
                <a:pPr>
                  <a:defRPr sz="1200">
                    <a:solidFill>
                      <a:schemeClr val="bg1">
                        <a:lumMod val="50000"/>
                      </a:schemeClr>
                    </a:solidFill>
                    <a:latin typeface="Arial" pitchFamily="34" charset="0"/>
                    <a:ea typeface="Arial Unicode MS" pitchFamily="34" charset="-122"/>
                    <a:cs typeface="Arial" pitchFamily="34" charset="0"/>
                  </a:defRPr>
                </a:pPr>
                <a:endParaRPr lang="zh-CN"/>
              </a:p>
            </c:txPr>
            <c:dLblPos val="inBase"/>
            <c:showLegendKey val="0"/>
            <c:showVal val="0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Sheet1!$B$6:$B$10</c:f>
              <c:numCache>
                <c:formatCode>General</c:formatCode>
                <c:ptCount val="5"/>
                <c:pt idx="0">
                  <c:v>32</c:v>
                </c:pt>
                <c:pt idx="1">
                  <c:v>30</c:v>
                </c:pt>
                <c:pt idx="2">
                  <c:v>28</c:v>
                </c:pt>
                <c:pt idx="3">
                  <c:v>15</c:v>
                </c:pt>
                <c:pt idx="4">
                  <c:v>12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Sheet1!$A$6:$A$10</c15:sqref>
                        </c15:formulaRef>
                      </c:ext>
                    </c:extLst>
                    <c:strCache>
                      <c:ptCount val="5"/>
                      <c:pt idx="0">
                        <c:v>US</c:v>
                      </c:pt>
                      <c:pt idx="1">
                        <c:v>Brazil</c:v>
                      </c:pt>
                      <c:pt idx="2">
                        <c:v>Australia</c:v>
                      </c:pt>
                      <c:pt idx="3">
                        <c:v>China</c:v>
                      </c:pt>
                      <c:pt idx="4">
                        <c:v>UK</c:v>
                      </c:pt>
                    </c:strCache>
                  </c:strRef>
                </c15:cat>
              </c15:filteredCategoryTitle>
            </c:ext>
          </c:extLst>
        </c:ser>
        <c:ser>
          <c:idx val="0"/>
          <c:order val="1"/>
          <c:tx>
            <c:strRef>
              <c:f>Sheet1!$B$5</c:f>
              <c:strCache>
                <c:ptCount val="1"/>
                <c:pt idx="0">
                  <c:v>值</c:v>
                </c:pt>
              </c:strCache>
            </c:strRef>
          </c:tx>
          <c:spPr>
            <a:solidFill>
              <a:srgbClr val="84CBC5"/>
            </a:solidFill>
          </c:spPr>
          <c:invertIfNegative val="0"/>
          <c:dLbls>
            <c:dLbl>
              <c:idx val="0"/>
              <c:spPr/>
              <c:txPr>
                <a:bodyPr/>
                <a:lstStyle/>
                <a:p>
                  <a:pPr>
                    <a:defRPr sz="1600">
                      <a:solidFill>
                        <a:srgbClr val="F47264"/>
                      </a:solidFill>
                      <a:latin typeface="Impact" pitchFamily="34" charset="0"/>
                      <a:ea typeface="微软雅黑" pitchFamily="34" charset="-122"/>
                      <a:cs typeface="Arial" pitchFamily="34" charset="0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>
                    <a:latin typeface="Impact" pitchFamily="34" charset="0"/>
                    <a:ea typeface="微软雅黑" pitchFamily="34" charset="-122"/>
                    <a:cs typeface="Arial" pitchFamily="34" charset="0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Sheet1!$B$6:$B$10</c:f>
              <c:numCache>
                <c:formatCode>General</c:formatCode>
                <c:ptCount val="5"/>
                <c:pt idx="0">
                  <c:v>32</c:v>
                </c:pt>
                <c:pt idx="1">
                  <c:v>30</c:v>
                </c:pt>
                <c:pt idx="2">
                  <c:v>28</c:v>
                </c:pt>
                <c:pt idx="3">
                  <c:v>15</c:v>
                </c:pt>
                <c:pt idx="4">
                  <c:v>12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Sheet1!$A$6:$A$10</c15:sqref>
                        </c15:formulaRef>
                      </c:ext>
                    </c:extLst>
                    <c:strCache>
                      <c:ptCount val="5"/>
                      <c:pt idx="0">
                        <c:v>US</c:v>
                      </c:pt>
                      <c:pt idx="1">
                        <c:v>Brazil</c:v>
                      </c:pt>
                      <c:pt idx="2">
                        <c:v>Australia</c:v>
                      </c:pt>
                      <c:pt idx="3">
                        <c:v>China</c:v>
                      </c:pt>
                      <c:pt idx="4">
                        <c:v>UK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6"/>
        <c:axId val="1158968592"/>
        <c:axId val="1158949552"/>
      </c:barChart>
      <c:catAx>
        <c:axId val="1158968592"/>
        <c:scaling>
          <c:orientation val="maxMin"/>
        </c:scaling>
        <c:delete val="1"/>
        <c:axPos val="l"/>
        <c:numFmt formatCode="General" sourceLinked="1"/>
        <c:majorTickMark val="out"/>
        <c:minorTickMark val="none"/>
        <c:tickLblPos val="none"/>
        <c:crossAx val="1158949552"/>
        <c:crosses val="autoZero"/>
        <c:auto val="1"/>
        <c:lblAlgn val="ctr"/>
        <c:lblOffset val="100"/>
        <c:noMultiLvlLbl val="0"/>
      </c:catAx>
      <c:valAx>
        <c:axId val="1158949552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one"/>
        <c:crossAx val="1158968592"/>
        <c:crosses val="autoZero"/>
        <c:crossBetween val="between"/>
      </c:valAx>
      <c:spPr>
        <a:noFill/>
        <a:ln>
          <a:noFill/>
        </a:ln>
      </c:spPr>
    </c:plotArea>
    <c:plotVisOnly val="1"/>
    <c:dispBlanksAs val="zero"/>
    <c:showDLblsOverMax val="0"/>
  </c:chart>
  <c:txPr>
    <a:bodyPr/>
    <a:lstStyle/>
    <a:p>
      <a:pPr>
        <a:defRPr sz="800"/>
      </a:pPr>
      <a:endParaRPr lang="zh-CN"/>
    </a:p>
  </c:txPr>
  <c:externalData r:id="rId2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#13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8F4EA9C-B107-4342-9803-71C35AD7072F}" type="doc">
      <dgm:prSet loTypeId="urn:microsoft.com/office/officeart/2005/8/layout/matrix3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2C3F8D4F-98EC-4DC8-AD1A-664FFD5C37EE}">
      <dgm:prSet phldrT="[文本]" custT="1"/>
      <dgm:spPr>
        <a:solidFill>
          <a:schemeClr val="accent1"/>
        </a:solidFill>
        <a:ln>
          <a:noFill/>
        </a:ln>
      </dgm:spPr>
      <dgm:t>
        <a:bodyPr/>
        <a:lstStyle/>
        <a:p>
          <a:pPr algn="ctr"/>
          <a:r>
            <a:rPr lang="en-US" altLang="zh-CN" sz="1800" b="1" dirty="0" smtClean="0">
              <a:solidFill>
                <a:srgbClr val="FCFCFC"/>
              </a:solidFill>
              <a:latin typeface="微软雅黑" pitchFamily="34" charset="-122"/>
              <a:ea typeface="微软雅黑" pitchFamily="34" charset="-122"/>
            </a:rPr>
            <a:t>Product</a:t>
          </a:r>
          <a:endParaRPr lang="zh-CN" altLang="en-US" sz="1800" b="1" dirty="0"/>
        </a:p>
      </dgm:t>
    </dgm:pt>
    <dgm:pt modelId="{B365FD9F-C062-4EF5-89D3-C28944855D86}" type="parTrans" cxnId="{6A319FB2-2480-4085-93CB-E8969D75BF93}">
      <dgm:prSet/>
      <dgm:spPr/>
      <dgm:t>
        <a:bodyPr/>
        <a:lstStyle/>
        <a:p>
          <a:endParaRPr lang="zh-CN" altLang="en-US"/>
        </a:p>
      </dgm:t>
    </dgm:pt>
    <dgm:pt modelId="{DE8E1EDB-49D1-45AB-99D6-87528BBE937F}" type="sibTrans" cxnId="{6A319FB2-2480-4085-93CB-E8969D75BF93}">
      <dgm:prSet/>
      <dgm:spPr/>
      <dgm:t>
        <a:bodyPr/>
        <a:lstStyle/>
        <a:p>
          <a:endParaRPr lang="zh-CN" altLang="en-US"/>
        </a:p>
      </dgm:t>
    </dgm:pt>
    <dgm:pt modelId="{8BDA4297-5DC7-49EA-BBB4-1556DAF20685}">
      <dgm:prSet phldrT="[文本]" custT="1"/>
      <dgm:spPr>
        <a:solidFill>
          <a:schemeClr val="accent3"/>
        </a:solidFill>
        <a:ln>
          <a:noFill/>
        </a:ln>
      </dgm:spPr>
      <dgm:t>
        <a:bodyPr/>
        <a:lstStyle/>
        <a:p>
          <a:pPr algn="ctr"/>
          <a:r>
            <a:rPr lang="en-US" altLang="zh-CN" sz="1800" b="1" dirty="0" smtClean="0">
              <a:latin typeface="微软雅黑" pitchFamily="34" charset="-122"/>
              <a:ea typeface="微软雅黑" pitchFamily="34" charset="-122"/>
            </a:rPr>
            <a:t>Promotion</a:t>
          </a:r>
          <a:endParaRPr lang="zh-CN" altLang="en-US" sz="1800" b="1" dirty="0">
            <a:latin typeface="微软雅黑" pitchFamily="34" charset="-122"/>
            <a:ea typeface="微软雅黑" pitchFamily="34" charset="-122"/>
          </a:endParaRPr>
        </a:p>
      </dgm:t>
    </dgm:pt>
    <dgm:pt modelId="{1BB9ABDF-B93C-4717-933C-59C79BB23B2E}" type="parTrans" cxnId="{B4C3FF1B-72C0-47B9-885F-C8F7F54BDA1F}">
      <dgm:prSet/>
      <dgm:spPr/>
      <dgm:t>
        <a:bodyPr/>
        <a:lstStyle/>
        <a:p>
          <a:endParaRPr lang="zh-CN" altLang="en-US"/>
        </a:p>
      </dgm:t>
    </dgm:pt>
    <dgm:pt modelId="{7DA55934-2353-4502-BA57-511FDBB75EF0}" type="sibTrans" cxnId="{B4C3FF1B-72C0-47B9-885F-C8F7F54BDA1F}">
      <dgm:prSet/>
      <dgm:spPr/>
      <dgm:t>
        <a:bodyPr/>
        <a:lstStyle/>
        <a:p>
          <a:endParaRPr lang="zh-CN" altLang="en-US"/>
        </a:p>
      </dgm:t>
    </dgm:pt>
    <dgm:pt modelId="{C421B51C-2B62-47F1-92FE-CAD3F233938D}">
      <dgm:prSet phldrT="[文本]" custT="1"/>
      <dgm:spPr>
        <a:solidFill>
          <a:schemeClr val="accent1"/>
        </a:solidFill>
        <a:ln>
          <a:noFill/>
        </a:ln>
      </dgm:spPr>
      <dgm:t>
        <a:bodyPr/>
        <a:lstStyle/>
        <a:p>
          <a:pPr algn="ctr"/>
          <a:r>
            <a:rPr lang="en-US" altLang="zh-CN" sz="1800" b="1" dirty="0" smtClean="0">
              <a:solidFill>
                <a:srgbClr val="FCFCFC"/>
              </a:solidFill>
              <a:latin typeface="微软雅黑" pitchFamily="34" charset="-122"/>
              <a:ea typeface="微软雅黑" pitchFamily="34" charset="-122"/>
            </a:rPr>
            <a:t>Price</a:t>
          </a:r>
          <a:endParaRPr lang="zh-CN" altLang="en-US" sz="1800" b="1" dirty="0"/>
        </a:p>
      </dgm:t>
    </dgm:pt>
    <dgm:pt modelId="{7C8E40AB-6EB0-40C5-A02C-07087902FF22}" type="parTrans" cxnId="{44079B5C-3157-4A1C-BA1E-29A5F62473CE}">
      <dgm:prSet/>
      <dgm:spPr/>
      <dgm:t>
        <a:bodyPr/>
        <a:lstStyle/>
        <a:p>
          <a:endParaRPr lang="zh-CN" altLang="en-US"/>
        </a:p>
      </dgm:t>
    </dgm:pt>
    <dgm:pt modelId="{F2081A83-5134-41B9-8988-43E4DB99BCD6}" type="sibTrans" cxnId="{44079B5C-3157-4A1C-BA1E-29A5F62473CE}">
      <dgm:prSet/>
      <dgm:spPr/>
      <dgm:t>
        <a:bodyPr/>
        <a:lstStyle/>
        <a:p>
          <a:endParaRPr lang="zh-CN" altLang="en-US"/>
        </a:p>
      </dgm:t>
    </dgm:pt>
    <dgm:pt modelId="{A8318DA6-05F4-4A5D-B0EB-8DBA9828DBDF}">
      <dgm:prSet custT="1"/>
      <dgm:spPr>
        <a:solidFill>
          <a:schemeClr val="accent1"/>
        </a:solidFill>
        <a:ln>
          <a:noFill/>
        </a:ln>
      </dgm:spPr>
      <dgm:t>
        <a:bodyPr/>
        <a:lstStyle/>
        <a:p>
          <a:pPr algn="ctr"/>
          <a:r>
            <a:rPr lang="en-US" altLang="zh-CN" sz="1800" b="1" dirty="0" smtClean="0">
              <a:latin typeface="微软雅黑" pitchFamily="34" charset="-122"/>
              <a:ea typeface="微软雅黑" pitchFamily="34" charset="-122"/>
            </a:rPr>
            <a:t>Place</a:t>
          </a:r>
          <a:endParaRPr lang="zh-CN" altLang="en-US" sz="1800" b="1" dirty="0">
            <a:latin typeface="微软雅黑" pitchFamily="34" charset="-122"/>
            <a:ea typeface="微软雅黑" pitchFamily="34" charset="-122"/>
          </a:endParaRPr>
        </a:p>
      </dgm:t>
    </dgm:pt>
    <dgm:pt modelId="{58A38293-E6BF-4392-B3C9-4487C3E38BC6}" type="sibTrans" cxnId="{A22BF35A-BC69-4BDF-8703-7DE4CE37612E}">
      <dgm:prSet/>
      <dgm:spPr/>
      <dgm:t>
        <a:bodyPr/>
        <a:lstStyle/>
        <a:p>
          <a:endParaRPr lang="zh-CN" altLang="en-US"/>
        </a:p>
      </dgm:t>
    </dgm:pt>
    <dgm:pt modelId="{93AAF482-D794-44C4-8242-599383AC37DF}" type="parTrans" cxnId="{A22BF35A-BC69-4BDF-8703-7DE4CE37612E}">
      <dgm:prSet/>
      <dgm:spPr/>
      <dgm:t>
        <a:bodyPr/>
        <a:lstStyle/>
        <a:p>
          <a:endParaRPr lang="zh-CN" altLang="en-US"/>
        </a:p>
      </dgm:t>
    </dgm:pt>
    <dgm:pt modelId="{E70E1BA5-94F7-4D22-A9DF-DF549B6B4C99}" type="pres">
      <dgm:prSet presAssocID="{E8F4EA9C-B107-4342-9803-71C35AD7072F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376BE29C-0406-4457-8C56-50002CCBBE07}" type="pres">
      <dgm:prSet presAssocID="{E8F4EA9C-B107-4342-9803-71C35AD7072F}" presName="diamond" presStyleLbl="bgShp" presStyleIdx="0" presStyleCnt="1"/>
      <dgm:spPr>
        <a:noFill/>
      </dgm:spPr>
      <dgm:t>
        <a:bodyPr/>
        <a:lstStyle/>
        <a:p>
          <a:endParaRPr lang="zh-CN" altLang="en-US"/>
        </a:p>
      </dgm:t>
    </dgm:pt>
    <dgm:pt modelId="{3D81316F-F42A-42C0-9186-F5E4B187DA5B}" type="pres">
      <dgm:prSet presAssocID="{E8F4EA9C-B107-4342-9803-71C35AD7072F}" presName="quad1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22771CE-80F4-492F-BC67-484B2971268E}" type="pres">
      <dgm:prSet presAssocID="{E8F4EA9C-B107-4342-9803-71C35AD7072F}" presName="quad2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723EDD3-B5AA-440C-A3BB-FE741758831F}" type="pres">
      <dgm:prSet presAssocID="{E8F4EA9C-B107-4342-9803-71C35AD7072F}" presName="quad3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BF5BE8E-2C23-485E-BD2E-16F049E63C8E}" type="pres">
      <dgm:prSet presAssocID="{E8F4EA9C-B107-4342-9803-71C35AD7072F}" presName="quad4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A22BF35A-BC69-4BDF-8703-7DE4CE37612E}" srcId="{E8F4EA9C-B107-4342-9803-71C35AD7072F}" destId="{A8318DA6-05F4-4A5D-B0EB-8DBA9828DBDF}" srcOrd="3" destOrd="0" parTransId="{93AAF482-D794-44C4-8242-599383AC37DF}" sibTransId="{58A38293-E6BF-4392-B3C9-4487C3E38BC6}"/>
    <dgm:cxn modelId="{6A319FB2-2480-4085-93CB-E8969D75BF93}" srcId="{E8F4EA9C-B107-4342-9803-71C35AD7072F}" destId="{2C3F8D4F-98EC-4DC8-AD1A-664FFD5C37EE}" srcOrd="0" destOrd="0" parTransId="{B365FD9F-C062-4EF5-89D3-C28944855D86}" sibTransId="{DE8E1EDB-49D1-45AB-99D6-87528BBE937F}"/>
    <dgm:cxn modelId="{A469DFC9-D5E3-478E-B377-4FBCEB9D067E}" type="presOf" srcId="{A8318DA6-05F4-4A5D-B0EB-8DBA9828DBDF}" destId="{FBF5BE8E-2C23-485E-BD2E-16F049E63C8E}" srcOrd="0" destOrd="0" presId="urn:microsoft.com/office/officeart/2005/8/layout/matrix3"/>
    <dgm:cxn modelId="{8312CA5A-D396-4E85-A48D-E3401FD44B00}" type="presOf" srcId="{E8F4EA9C-B107-4342-9803-71C35AD7072F}" destId="{E70E1BA5-94F7-4D22-A9DF-DF549B6B4C99}" srcOrd="0" destOrd="0" presId="urn:microsoft.com/office/officeart/2005/8/layout/matrix3"/>
    <dgm:cxn modelId="{4ADB65FE-05DA-4020-B0A2-142709A44FFD}" type="presOf" srcId="{C421B51C-2B62-47F1-92FE-CAD3F233938D}" destId="{E723EDD3-B5AA-440C-A3BB-FE741758831F}" srcOrd="0" destOrd="0" presId="urn:microsoft.com/office/officeart/2005/8/layout/matrix3"/>
    <dgm:cxn modelId="{B4C3FF1B-72C0-47B9-885F-C8F7F54BDA1F}" srcId="{E8F4EA9C-B107-4342-9803-71C35AD7072F}" destId="{8BDA4297-5DC7-49EA-BBB4-1556DAF20685}" srcOrd="1" destOrd="0" parTransId="{1BB9ABDF-B93C-4717-933C-59C79BB23B2E}" sibTransId="{7DA55934-2353-4502-BA57-511FDBB75EF0}"/>
    <dgm:cxn modelId="{154BBB46-07D0-4701-BE04-C6E358708C45}" type="presOf" srcId="{2C3F8D4F-98EC-4DC8-AD1A-664FFD5C37EE}" destId="{3D81316F-F42A-42C0-9186-F5E4B187DA5B}" srcOrd="0" destOrd="0" presId="urn:microsoft.com/office/officeart/2005/8/layout/matrix3"/>
    <dgm:cxn modelId="{44079B5C-3157-4A1C-BA1E-29A5F62473CE}" srcId="{E8F4EA9C-B107-4342-9803-71C35AD7072F}" destId="{C421B51C-2B62-47F1-92FE-CAD3F233938D}" srcOrd="2" destOrd="0" parTransId="{7C8E40AB-6EB0-40C5-A02C-07087902FF22}" sibTransId="{F2081A83-5134-41B9-8988-43E4DB99BCD6}"/>
    <dgm:cxn modelId="{964C8E3B-75E7-4A70-9C51-098FDF570FE5}" type="presOf" srcId="{8BDA4297-5DC7-49EA-BBB4-1556DAF20685}" destId="{122771CE-80F4-492F-BC67-484B2971268E}" srcOrd="0" destOrd="0" presId="urn:microsoft.com/office/officeart/2005/8/layout/matrix3"/>
    <dgm:cxn modelId="{9ECE47CD-6014-4651-928D-C26580DE888D}" type="presParOf" srcId="{E70E1BA5-94F7-4D22-A9DF-DF549B6B4C99}" destId="{376BE29C-0406-4457-8C56-50002CCBBE07}" srcOrd="0" destOrd="0" presId="urn:microsoft.com/office/officeart/2005/8/layout/matrix3"/>
    <dgm:cxn modelId="{392477D5-9E01-4AF5-A177-BB8678D51150}" type="presParOf" srcId="{E70E1BA5-94F7-4D22-A9DF-DF549B6B4C99}" destId="{3D81316F-F42A-42C0-9186-F5E4B187DA5B}" srcOrd="1" destOrd="0" presId="urn:microsoft.com/office/officeart/2005/8/layout/matrix3"/>
    <dgm:cxn modelId="{0553EACB-D8FB-4CE1-920B-8B06D7542482}" type="presParOf" srcId="{E70E1BA5-94F7-4D22-A9DF-DF549B6B4C99}" destId="{122771CE-80F4-492F-BC67-484B2971268E}" srcOrd="2" destOrd="0" presId="urn:microsoft.com/office/officeart/2005/8/layout/matrix3"/>
    <dgm:cxn modelId="{82BA4929-5C8A-470F-8F5D-06BB81AF53BA}" type="presParOf" srcId="{E70E1BA5-94F7-4D22-A9DF-DF549B6B4C99}" destId="{E723EDD3-B5AA-440C-A3BB-FE741758831F}" srcOrd="3" destOrd="0" presId="urn:microsoft.com/office/officeart/2005/8/layout/matrix3"/>
    <dgm:cxn modelId="{1927AE41-D216-4FEE-B5F2-85D9830B9660}" type="presParOf" srcId="{E70E1BA5-94F7-4D22-A9DF-DF549B6B4C99}" destId="{FBF5BE8E-2C23-485E-BD2E-16F049E63C8E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8F4EA9C-B107-4342-9803-71C35AD7072F}" type="doc">
      <dgm:prSet loTypeId="urn:microsoft.com/office/officeart/2005/8/layout/venn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8BDA4297-5DC7-49EA-BBB4-1556DAF20685}">
      <dgm:prSet phldrT="[文本]" custT="1"/>
      <dgm:spPr>
        <a:solidFill>
          <a:schemeClr val="accent1">
            <a:alpha val="56000"/>
          </a:schemeClr>
        </a:solidFill>
        <a:ln>
          <a:noFill/>
        </a:ln>
      </dgm:spPr>
      <dgm:t>
        <a:bodyPr/>
        <a:lstStyle/>
        <a:p>
          <a:pPr algn="ctr"/>
          <a:r>
            <a:rPr lang="en-US" altLang="zh-CN" sz="1400" b="1" dirty="0" smtClean="0">
              <a:latin typeface="Arial"/>
              <a:ea typeface="微软雅黑"/>
              <a:sym typeface="Arial"/>
            </a:rPr>
            <a:t>Cloth</a:t>
          </a:r>
          <a:endParaRPr lang="zh-CN" altLang="en-US" sz="1400" b="1" dirty="0"/>
        </a:p>
      </dgm:t>
    </dgm:pt>
    <dgm:pt modelId="{7DA55934-2353-4502-BA57-511FDBB75EF0}" type="sibTrans" cxnId="{B4C3FF1B-72C0-47B9-885F-C8F7F54BDA1F}">
      <dgm:prSet/>
      <dgm:spPr/>
      <dgm:t>
        <a:bodyPr/>
        <a:lstStyle/>
        <a:p>
          <a:endParaRPr lang="zh-CN" altLang="en-US" sz="1200"/>
        </a:p>
      </dgm:t>
    </dgm:pt>
    <dgm:pt modelId="{1BB9ABDF-B93C-4717-933C-59C79BB23B2E}" type="parTrans" cxnId="{B4C3FF1B-72C0-47B9-885F-C8F7F54BDA1F}">
      <dgm:prSet/>
      <dgm:spPr/>
      <dgm:t>
        <a:bodyPr/>
        <a:lstStyle/>
        <a:p>
          <a:endParaRPr lang="zh-CN" altLang="en-US" sz="1200"/>
        </a:p>
      </dgm:t>
    </dgm:pt>
    <dgm:pt modelId="{EDB44824-F72C-4B01-B4BD-91DE16EB227B}">
      <dgm:prSet phldrT="[文本]" custT="1"/>
      <dgm:spPr>
        <a:solidFill>
          <a:schemeClr val="accent1">
            <a:alpha val="60000"/>
          </a:schemeClr>
        </a:solidFill>
        <a:ln>
          <a:noFill/>
        </a:ln>
      </dgm:spPr>
      <dgm:t>
        <a:bodyPr/>
        <a:lstStyle/>
        <a:p>
          <a:pPr algn="ctr"/>
          <a:r>
            <a:rPr lang="en-US" altLang="zh-CN" sz="1400" b="1" dirty="0" smtClean="0">
              <a:latin typeface="Arial"/>
              <a:ea typeface="微软雅黑"/>
            </a:rPr>
            <a:t>Car</a:t>
          </a:r>
          <a:endParaRPr lang="zh-CN" altLang="en-US" sz="1400" b="1" dirty="0">
            <a:latin typeface="Arial"/>
            <a:ea typeface="微软雅黑"/>
          </a:endParaRPr>
        </a:p>
      </dgm:t>
    </dgm:pt>
    <dgm:pt modelId="{8E91A2BA-02C9-40D0-A81C-2A1630CDCE5D}" type="parTrans" cxnId="{C200B924-D48C-46C5-894E-B617F980C578}">
      <dgm:prSet/>
      <dgm:spPr/>
      <dgm:t>
        <a:bodyPr/>
        <a:lstStyle/>
        <a:p>
          <a:endParaRPr lang="zh-CN" altLang="en-US" sz="1200"/>
        </a:p>
      </dgm:t>
    </dgm:pt>
    <dgm:pt modelId="{47D5C2EC-A506-47EF-A6E7-F4E96C7F500B}" type="sibTrans" cxnId="{C200B924-D48C-46C5-894E-B617F980C578}">
      <dgm:prSet/>
      <dgm:spPr/>
      <dgm:t>
        <a:bodyPr/>
        <a:lstStyle/>
        <a:p>
          <a:endParaRPr lang="zh-CN" altLang="en-US" sz="1200"/>
        </a:p>
      </dgm:t>
    </dgm:pt>
    <dgm:pt modelId="{0DC353CF-CDCA-45FE-9C2A-EEFA34FF614A}">
      <dgm:prSet phldrT="[文本]" custT="1"/>
      <dgm:spPr>
        <a:solidFill>
          <a:schemeClr val="accent1"/>
        </a:solidFill>
        <a:ln>
          <a:noFill/>
        </a:ln>
      </dgm:spPr>
      <dgm:t>
        <a:bodyPr/>
        <a:lstStyle/>
        <a:p>
          <a:pPr algn="ctr"/>
          <a:r>
            <a:rPr lang="en-US" altLang="zh-CN" sz="1400" b="1" dirty="0" smtClean="0">
              <a:latin typeface="Arial"/>
              <a:ea typeface="微软雅黑"/>
            </a:rPr>
            <a:t>Food</a:t>
          </a:r>
          <a:endParaRPr lang="zh-CN" altLang="en-US" sz="1400" b="1" dirty="0">
            <a:latin typeface="Arial"/>
            <a:ea typeface="微软雅黑"/>
          </a:endParaRPr>
        </a:p>
      </dgm:t>
    </dgm:pt>
    <dgm:pt modelId="{A46AC067-10D0-481D-9EBD-26C2F33DD432}" type="parTrans" cxnId="{1A5288E0-7CF8-4BF9-9547-10ADD39926ED}">
      <dgm:prSet/>
      <dgm:spPr/>
      <dgm:t>
        <a:bodyPr/>
        <a:lstStyle/>
        <a:p>
          <a:endParaRPr lang="zh-CN" altLang="en-US" sz="1200"/>
        </a:p>
      </dgm:t>
    </dgm:pt>
    <dgm:pt modelId="{A8F9EFC7-2119-4080-BCB6-0F6B4B2CF39C}" type="sibTrans" cxnId="{1A5288E0-7CF8-4BF9-9547-10ADD39926ED}">
      <dgm:prSet/>
      <dgm:spPr/>
      <dgm:t>
        <a:bodyPr/>
        <a:lstStyle/>
        <a:p>
          <a:endParaRPr lang="zh-CN" altLang="en-US" sz="1200"/>
        </a:p>
      </dgm:t>
    </dgm:pt>
    <dgm:pt modelId="{B9DA4C49-B4F9-4A27-BFED-F0BE157EF58E}">
      <dgm:prSet phldrT="[文本]" custT="1"/>
      <dgm:spPr>
        <a:solidFill>
          <a:schemeClr val="accent3">
            <a:alpha val="95000"/>
          </a:schemeClr>
        </a:solidFill>
        <a:ln>
          <a:noFill/>
        </a:ln>
      </dgm:spPr>
      <dgm:t>
        <a:bodyPr/>
        <a:lstStyle/>
        <a:p>
          <a:pPr algn="ctr"/>
          <a:r>
            <a:rPr lang="en-US" altLang="zh-CN" sz="1400" b="1" dirty="0" smtClean="0">
              <a:latin typeface="Arial"/>
              <a:ea typeface="微软雅黑"/>
            </a:rPr>
            <a:t>Drink</a:t>
          </a:r>
          <a:endParaRPr lang="zh-CN" altLang="en-US" sz="1400" b="1" dirty="0">
            <a:latin typeface="Arial"/>
            <a:ea typeface="微软雅黑"/>
          </a:endParaRPr>
        </a:p>
      </dgm:t>
    </dgm:pt>
    <dgm:pt modelId="{D5E96A38-8933-4A3A-82A1-80A744864AE5}" type="parTrans" cxnId="{DD3A3540-2332-41D5-814D-BD44030C5627}">
      <dgm:prSet/>
      <dgm:spPr/>
      <dgm:t>
        <a:bodyPr/>
        <a:lstStyle/>
        <a:p>
          <a:endParaRPr lang="zh-CN" altLang="en-US" sz="1200"/>
        </a:p>
      </dgm:t>
    </dgm:pt>
    <dgm:pt modelId="{E91EA298-4408-4D26-B379-D6B683ACFB3B}" type="sibTrans" cxnId="{DD3A3540-2332-41D5-814D-BD44030C5627}">
      <dgm:prSet/>
      <dgm:spPr/>
      <dgm:t>
        <a:bodyPr/>
        <a:lstStyle/>
        <a:p>
          <a:endParaRPr lang="zh-CN" altLang="en-US" sz="1200"/>
        </a:p>
      </dgm:t>
    </dgm:pt>
    <dgm:pt modelId="{DE62A1CF-604B-4C65-8F1E-81A66917B26E}" type="pres">
      <dgm:prSet presAssocID="{E8F4EA9C-B107-4342-9803-71C35AD7072F}" presName="Name0" presStyleCnt="0">
        <dgm:presLayoutVars>
          <dgm:chMax val="7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F7546A39-6254-4100-B79E-B680FEDF747A}" type="pres">
      <dgm:prSet presAssocID="{E8F4EA9C-B107-4342-9803-71C35AD7072F}" presName="comp1" presStyleCnt="0"/>
      <dgm:spPr/>
    </dgm:pt>
    <dgm:pt modelId="{47A22435-8FA6-46E0-A371-D283B3C7E41F}" type="pres">
      <dgm:prSet presAssocID="{E8F4EA9C-B107-4342-9803-71C35AD7072F}" presName="circle1" presStyleLbl="node1" presStyleIdx="0" presStyleCnt="4"/>
      <dgm:spPr/>
      <dgm:t>
        <a:bodyPr/>
        <a:lstStyle/>
        <a:p>
          <a:endParaRPr lang="zh-CN" altLang="en-US"/>
        </a:p>
      </dgm:t>
    </dgm:pt>
    <dgm:pt modelId="{3DF285AE-C401-4721-A184-6FD0E478000E}" type="pres">
      <dgm:prSet presAssocID="{E8F4EA9C-B107-4342-9803-71C35AD7072F}" presName="c1text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10490A6-10F0-4A40-BEEE-9EC70054EBBD}" type="pres">
      <dgm:prSet presAssocID="{E8F4EA9C-B107-4342-9803-71C35AD7072F}" presName="comp2" presStyleCnt="0"/>
      <dgm:spPr/>
    </dgm:pt>
    <dgm:pt modelId="{31F22E75-B2FC-4378-AEFC-5470C7EF74F1}" type="pres">
      <dgm:prSet presAssocID="{E8F4EA9C-B107-4342-9803-71C35AD7072F}" presName="circle2" presStyleLbl="node1" presStyleIdx="1" presStyleCnt="4"/>
      <dgm:spPr/>
      <dgm:t>
        <a:bodyPr/>
        <a:lstStyle/>
        <a:p>
          <a:endParaRPr lang="zh-CN" altLang="en-US"/>
        </a:p>
      </dgm:t>
    </dgm:pt>
    <dgm:pt modelId="{88DD2AF7-419A-4681-A3B4-57CDD0097137}" type="pres">
      <dgm:prSet presAssocID="{E8F4EA9C-B107-4342-9803-71C35AD7072F}" presName="c2text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32298FB-835E-42B3-B532-17DB640813D1}" type="pres">
      <dgm:prSet presAssocID="{E8F4EA9C-B107-4342-9803-71C35AD7072F}" presName="comp3" presStyleCnt="0"/>
      <dgm:spPr/>
    </dgm:pt>
    <dgm:pt modelId="{03B4CE18-FFA2-4DD7-897A-9201FB8EED62}" type="pres">
      <dgm:prSet presAssocID="{E8F4EA9C-B107-4342-9803-71C35AD7072F}" presName="circle3" presStyleLbl="node1" presStyleIdx="2" presStyleCnt="4"/>
      <dgm:spPr/>
      <dgm:t>
        <a:bodyPr/>
        <a:lstStyle/>
        <a:p>
          <a:endParaRPr lang="zh-CN" altLang="en-US"/>
        </a:p>
      </dgm:t>
    </dgm:pt>
    <dgm:pt modelId="{DC20287C-BD4D-477B-B134-8372CE03726A}" type="pres">
      <dgm:prSet presAssocID="{E8F4EA9C-B107-4342-9803-71C35AD7072F}" presName="c3text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21F4BD3-F423-4B8F-98B8-DA2D0BFA4B66}" type="pres">
      <dgm:prSet presAssocID="{E8F4EA9C-B107-4342-9803-71C35AD7072F}" presName="comp4" presStyleCnt="0"/>
      <dgm:spPr/>
    </dgm:pt>
    <dgm:pt modelId="{F42A8741-C7BD-4376-850D-AD9C8A4CB492}" type="pres">
      <dgm:prSet presAssocID="{E8F4EA9C-B107-4342-9803-71C35AD7072F}" presName="circle4" presStyleLbl="node1" presStyleIdx="3" presStyleCnt="4"/>
      <dgm:spPr/>
      <dgm:t>
        <a:bodyPr/>
        <a:lstStyle/>
        <a:p>
          <a:endParaRPr lang="zh-CN" altLang="en-US"/>
        </a:p>
      </dgm:t>
    </dgm:pt>
    <dgm:pt modelId="{521F5D9C-098E-4535-B765-8DF588455605}" type="pres">
      <dgm:prSet presAssocID="{E8F4EA9C-B107-4342-9803-71C35AD7072F}" presName="c4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C200B924-D48C-46C5-894E-B617F980C578}" srcId="{E8F4EA9C-B107-4342-9803-71C35AD7072F}" destId="{EDB44824-F72C-4B01-B4BD-91DE16EB227B}" srcOrd="1" destOrd="0" parTransId="{8E91A2BA-02C9-40D0-A81C-2A1630CDCE5D}" sibTransId="{47D5C2EC-A506-47EF-A6E7-F4E96C7F500B}"/>
    <dgm:cxn modelId="{DD3A3540-2332-41D5-814D-BD44030C5627}" srcId="{E8F4EA9C-B107-4342-9803-71C35AD7072F}" destId="{B9DA4C49-B4F9-4A27-BFED-F0BE157EF58E}" srcOrd="3" destOrd="0" parTransId="{D5E96A38-8933-4A3A-82A1-80A744864AE5}" sibTransId="{E91EA298-4408-4D26-B379-D6B683ACFB3B}"/>
    <dgm:cxn modelId="{423F6DD1-3ED1-4947-8116-C8F4C812CDB4}" type="presOf" srcId="{EDB44824-F72C-4B01-B4BD-91DE16EB227B}" destId="{31F22E75-B2FC-4378-AEFC-5470C7EF74F1}" srcOrd="0" destOrd="0" presId="urn:microsoft.com/office/officeart/2005/8/layout/venn2"/>
    <dgm:cxn modelId="{97777C89-5D30-4AE0-A3FA-CCADCFBF598D}" type="presOf" srcId="{8BDA4297-5DC7-49EA-BBB4-1556DAF20685}" destId="{3DF285AE-C401-4721-A184-6FD0E478000E}" srcOrd="1" destOrd="0" presId="urn:microsoft.com/office/officeart/2005/8/layout/venn2"/>
    <dgm:cxn modelId="{07F87482-5B01-4BB4-A5F5-8B721FC6375A}" type="presOf" srcId="{0DC353CF-CDCA-45FE-9C2A-EEFA34FF614A}" destId="{DC20287C-BD4D-477B-B134-8372CE03726A}" srcOrd="1" destOrd="0" presId="urn:microsoft.com/office/officeart/2005/8/layout/venn2"/>
    <dgm:cxn modelId="{B4C3FF1B-72C0-47B9-885F-C8F7F54BDA1F}" srcId="{E8F4EA9C-B107-4342-9803-71C35AD7072F}" destId="{8BDA4297-5DC7-49EA-BBB4-1556DAF20685}" srcOrd="0" destOrd="0" parTransId="{1BB9ABDF-B93C-4717-933C-59C79BB23B2E}" sibTransId="{7DA55934-2353-4502-BA57-511FDBB75EF0}"/>
    <dgm:cxn modelId="{56BA443B-0334-4044-ACB9-AC6E25EA57A8}" type="presOf" srcId="{EDB44824-F72C-4B01-B4BD-91DE16EB227B}" destId="{88DD2AF7-419A-4681-A3B4-57CDD0097137}" srcOrd="1" destOrd="0" presId="urn:microsoft.com/office/officeart/2005/8/layout/venn2"/>
    <dgm:cxn modelId="{0650BE05-3CBC-4282-B18E-9FEB910CE38D}" type="presOf" srcId="{B9DA4C49-B4F9-4A27-BFED-F0BE157EF58E}" destId="{521F5D9C-098E-4535-B765-8DF588455605}" srcOrd="1" destOrd="0" presId="urn:microsoft.com/office/officeart/2005/8/layout/venn2"/>
    <dgm:cxn modelId="{1A5288E0-7CF8-4BF9-9547-10ADD39926ED}" srcId="{E8F4EA9C-B107-4342-9803-71C35AD7072F}" destId="{0DC353CF-CDCA-45FE-9C2A-EEFA34FF614A}" srcOrd="2" destOrd="0" parTransId="{A46AC067-10D0-481D-9EBD-26C2F33DD432}" sibTransId="{A8F9EFC7-2119-4080-BCB6-0F6B4B2CF39C}"/>
    <dgm:cxn modelId="{4D9A96CB-0E61-49CD-A87C-6711C38DD86A}" type="presOf" srcId="{8BDA4297-5DC7-49EA-BBB4-1556DAF20685}" destId="{47A22435-8FA6-46E0-A371-D283B3C7E41F}" srcOrd="0" destOrd="0" presId="urn:microsoft.com/office/officeart/2005/8/layout/venn2"/>
    <dgm:cxn modelId="{F0455AE4-C6D8-4B57-B61C-A2D54CBF4D20}" type="presOf" srcId="{0DC353CF-CDCA-45FE-9C2A-EEFA34FF614A}" destId="{03B4CE18-FFA2-4DD7-897A-9201FB8EED62}" srcOrd="0" destOrd="0" presId="urn:microsoft.com/office/officeart/2005/8/layout/venn2"/>
    <dgm:cxn modelId="{4CA5722C-9449-4112-B916-48A50CB9944B}" type="presOf" srcId="{B9DA4C49-B4F9-4A27-BFED-F0BE157EF58E}" destId="{F42A8741-C7BD-4376-850D-AD9C8A4CB492}" srcOrd="0" destOrd="0" presId="urn:microsoft.com/office/officeart/2005/8/layout/venn2"/>
    <dgm:cxn modelId="{F615A6C0-2FF5-4EFC-B949-F557D8B5A5E3}" type="presOf" srcId="{E8F4EA9C-B107-4342-9803-71C35AD7072F}" destId="{DE62A1CF-604B-4C65-8F1E-81A66917B26E}" srcOrd="0" destOrd="0" presId="urn:microsoft.com/office/officeart/2005/8/layout/venn2"/>
    <dgm:cxn modelId="{CAD55279-7880-466C-8610-9AFB00F76B4F}" type="presParOf" srcId="{DE62A1CF-604B-4C65-8F1E-81A66917B26E}" destId="{F7546A39-6254-4100-B79E-B680FEDF747A}" srcOrd="0" destOrd="0" presId="urn:microsoft.com/office/officeart/2005/8/layout/venn2"/>
    <dgm:cxn modelId="{043B2FB4-67DF-4878-AA05-271941C4FDA5}" type="presParOf" srcId="{F7546A39-6254-4100-B79E-B680FEDF747A}" destId="{47A22435-8FA6-46E0-A371-D283B3C7E41F}" srcOrd="0" destOrd="0" presId="urn:microsoft.com/office/officeart/2005/8/layout/venn2"/>
    <dgm:cxn modelId="{3F8BA71C-4C87-4CCD-B3FC-6980CF9D3A8E}" type="presParOf" srcId="{F7546A39-6254-4100-B79E-B680FEDF747A}" destId="{3DF285AE-C401-4721-A184-6FD0E478000E}" srcOrd="1" destOrd="0" presId="urn:microsoft.com/office/officeart/2005/8/layout/venn2"/>
    <dgm:cxn modelId="{07251FF5-1DFD-4701-B0C4-71EC153CD3AB}" type="presParOf" srcId="{DE62A1CF-604B-4C65-8F1E-81A66917B26E}" destId="{310490A6-10F0-4A40-BEEE-9EC70054EBBD}" srcOrd="1" destOrd="0" presId="urn:microsoft.com/office/officeart/2005/8/layout/venn2"/>
    <dgm:cxn modelId="{C8D82BCF-DDA7-4E76-A432-70645CE15472}" type="presParOf" srcId="{310490A6-10F0-4A40-BEEE-9EC70054EBBD}" destId="{31F22E75-B2FC-4378-AEFC-5470C7EF74F1}" srcOrd="0" destOrd="0" presId="urn:microsoft.com/office/officeart/2005/8/layout/venn2"/>
    <dgm:cxn modelId="{5A0A1218-FF08-4A5C-9C70-28B7C9644797}" type="presParOf" srcId="{310490A6-10F0-4A40-BEEE-9EC70054EBBD}" destId="{88DD2AF7-419A-4681-A3B4-57CDD0097137}" srcOrd="1" destOrd="0" presId="urn:microsoft.com/office/officeart/2005/8/layout/venn2"/>
    <dgm:cxn modelId="{4C754347-A7B6-430E-9193-AC7EF6F0BAC4}" type="presParOf" srcId="{DE62A1CF-604B-4C65-8F1E-81A66917B26E}" destId="{232298FB-835E-42B3-B532-17DB640813D1}" srcOrd="2" destOrd="0" presId="urn:microsoft.com/office/officeart/2005/8/layout/venn2"/>
    <dgm:cxn modelId="{D021A76E-E331-4E95-9448-06B30517CF94}" type="presParOf" srcId="{232298FB-835E-42B3-B532-17DB640813D1}" destId="{03B4CE18-FFA2-4DD7-897A-9201FB8EED62}" srcOrd="0" destOrd="0" presId="urn:microsoft.com/office/officeart/2005/8/layout/venn2"/>
    <dgm:cxn modelId="{3CD65534-7444-4091-93B1-A744AC1AA9DC}" type="presParOf" srcId="{232298FB-835E-42B3-B532-17DB640813D1}" destId="{DC20287C-BD4D-477B-B134-8372CE03726A}" srcOrd="1" destOrd="0" presId="urn:microsoft.com/office/officeart/2005/8/layout/venn2"/>
    <dgm:cxn modelId="{1494B60F-D9BC-467E-A6E5-741B0344DF3B}" type="presParOf" srcId="{DE62A1CF-604B-4C65-8F1E-81A66917B26E}" destId="{621F4BD3-F423-4B8F-98B8-DA2D0BFA4B66}" srcOrd="3" destOrd="0" presId="urn:microsoft.com/office/officeart/2005/8/layout/venn2"/>
    <dgm:cxn modelId="{26EFB048-EDA0-4218-BA70-B4BC4375E841}" type="presParOf" srcId="{621F4BD3-F423-4B8F-98B8-DA2D0BFA4B66}" destId="{F42A8741-C7BD-4376-850D-AD9C8A4CB492}" srcOrd="0" destOrd="0" presId="urn:microsoft.com/office/officeart/2005/8/layout/venn2"/>
    <dgm:cxn modelId="{0B07CA6B-78C6-4DA4-A26C-350E985F90CE}" type="presParOf" srcId="{621F4BD3-F423-4B8F-98B8-DA2D0BFA4B66}" destId="{521F5D9C-098E-4535-B765-8DF588455605}" srcOrd="1" destOrd="0" presId="urn:microsoft.com/office/officeart/2005/8/layout/venn2"/>
  </dgm:cxnLst>
  <dgm:bg>
    <a:noFill/>
  </dgm:bg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BB6AAD5-BB22-443A-B98E-11707CBE16C9}" type="doc">
      <dgm:prSet loTypeId="urn:microsoft.com/office/officeart/2005/8/layout/arrow6" loCatId="process" qsTypeId="urn:microsoft.com/office/officeart/2005/8/quickstyle/simple1" qsCatId="simple" csTypeId="urn:microsoft.com/office/officeart/2005/8/colors/colorful1#13" csCatId="colorful" phldr="1"/>
      <dgm:spPr/>
      <dgm:t>
        <a:bodyPr/>
        <a:lstStyle/>
        <a:p>
          <a:endParaRPr lang="en-US"/>
        </a:p>
      </dgm:t>
    </dgm:pt>
    <dgm:pt modelId="{62F3A35F-EA2B-462C-89DA-224952DBD84B}">
      <dgm:prSet phldrT="[Text]" custT="1"/>
      <dgm:spPr>
        <a:solidFill>
          <a:schemeClr val="accent1"/>
        </a:solidFill>
        <a:ln>
          <a:noFill/>
        </a:ln>
      </dgm:spPr>
      <dgm:t>
        <a:bodyPr/>
        <a:lstStyle/>
        <a:p>
          <a:endParaRPr lang="en-US" sz="1200" b="1" dirty="0" smtClean="0">
            <a:solidFill>
              <a:schemeClr val="bg1"/>
            </a:solidFill>
          </a:endParaRPr>
        </a:p>
        <a:p>
          <a:endParaRPr lang="en-US" sz="1200" b="1" dirty="0" smtClean="0">
            <a:solidFill>
              <a:schemeClr val="bg1"/>
            </a:solidFill>
          </a:endParaRPr>
        </a:p>
        <a:p>
          <a:endParaRPr lang="en-US" sz="1800" b="1" dirty="0">
            <a:solidFill>
              <a:schemeClr val="bg1"/>
            </a:solidFill>
            <a:latin typeface="微软雅黑" pitchFamily="34" charset="-122"/>
            <a:ea typeface="微软雅黑" pitchFamily="34" charset="-122"/>
            <a:cs typeface="Arial" pitchFamily="34" charset="0"/>
          </a:endParaRPr>
        </a:p>
      </dgm:t>
    </dgm:pt>
    <dgm:pt modelId="{68C8E73F-A05A-4DC8-914A-C484D8568F55}" type="parTrans" cxnId="{78D5CF50-3633-4A11-9FE0-D306D94A091D}">
      <dgm:prSet/>
      <dgm:spPr/>
      <dgm:t>
        <a:bodyPr/>
        <a:lstStyle/>
        <a:p>
          <a:endParaRPr lang="en-US">
            <a:solidFill>
              <a:schemeClr val="bg1"/>
            </a:solidFill>
          </a:endParaRPr>
        </a:p>
      </dgm:t>
    </dgm:pt>
    <dgm:pt modelId="{12A631F8-73E8-4437-A632-1DA4C96C2081}" type="sibTrans" cxnId="{78D5CF50-3633-4A11-9FE0-D306D94A091D}">
      <dgm:prSet/>
      <dgm:spPr>
        <a:ln>
          <a:noFill/>
        </a:ln>
      </dgm:spPr>
      <dgm:t>
        <a:bodyPr/>
        <a:lstStyle/>
        <a:p>
          <a:endParaRPr lang="en-US">
            <a:solidFill>
              <a:schemeClr val="bg1"/>
            </a:solidFill>
          </a:endParaRPr>
        </a:p>
      </dgm:t>
    </dgm:pt>
    <dgm:pt modelId="{37FDA6AE-027B-4120-90CE-09301A415796}">
      <dgm:prSet phldrT="[Text]" custT="1"/>
      <dgm:spPr>
        <a:solidFill>
          <a:schemeClr val="accent1">
            <a:lumMod val="60000"/>
            <a:lumOff val="40000"/>
          </a:schemeClr>
        </a:solidFill>
        <a:ln>
          <a:noFill/>
        </a:ln>
      </dgm:spPr>
      <dgm:t>
        <a:bodyPr/>
        <a:lstStyle/>
        <a:p>
          <a:endParaRPr lang="en-US" sz="1200" b="1" dirty="0" smtClean="0">
            <a:solidFill>
              <a:schemeClr val="bg1"/>
            </a:solidFill>
          </a:endParaRPr>
        </a:p>
        <a:p>
          <a:endParaRPr lang="en-US" sz="1200" b="1" dirty="0" smtClean="0">
            <a:solidFill>
              <a:schemeClr val="bg1"/>
            </a:solidFill>
          </a:endParaRPr>
        </a:p>
      </dgm:t>
    </dgm:pt>
    <dgm:pt modelId="{F547554B-51EF-4D52-BD83-B530786A53F6}" type="parTrans" cxnId="{97371629-EAFB-49C5-8D4C-1C2CC8EF98DA}">
      <dgm:prSet/>
      <dgm:spPr/>
      <dgm:t>
        <a:bodyPr/>
        <a:lstStyle/>
        <a:p>
          <a:endParaRPr lang="en-US">
            <a:solidFill>
              <a:schemeClr val="bg1"/>
            </a:solidFill>
          </a:endParaRPr>
        </a:p>
      </dgm:t>
    </dgm:pt>
    <dgm:pt modelId="{AACFA7FC-124D-47F0-AAB7-D837F03A13D6}" type="sibTrans" cxnId="{97371629-EAFB-49C5-8D4C-1C2CC8EF98DA}">
      <dgm:prSet/>
      <dgm:spPr>
        <a:ln>
          <a:noFill/>
        </a:ln>
      </dgm:spPr>
      <dgm:t>
        <a:bodyPr/>
        <a:lstStyle/>
        <a:p>
          <a:endParaRPr lang="en-US">
            <a:solidFill>
              <a:schemeClr val="bg1"/>
            </a:solidFill>
          </a:endParaRPr>
        </a:p>
      </dgm:t>
    </dgm:pt>
    <dgm:pt modelId="{203A7BC0-5EE3-4636-BD0F-0033BFE993C3}" type="pres">
      <dgm:prSet presAssocID="{ABB6AAD5-BB22-443A-B98E-11707CBE16C9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22993505-0D9C-401D-8CFB-5AA2CD373A7B}" type="pres">
      <dgm:prSet presAssocID="{ABB6AAD5-BB22-443A-B98E-11707CBE16C9}" presName="ribbon" presStyleLbl="node1" presStyleIdx="0" presStyleCnt="1" custLinFactNeighborY="647"/>
      <dgm:spPr>
        <a:solidFill>
          <a:schemeClr val="accent1">
            <a:lumMod val="50000"/>
            <a:alpha val="70000"/>
          </a:schemeClr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D4A28B1C-5AC4-46E9-8C9E-EB29EF2E8350}" type="pres">
      <dgm:prSet presAssocID="{ABB6AAD5-BB22-443A-B98E-11707CBE16C9}" presName="leftArrowText" presStyleLbl="node1" presStyleIdx="0" presStyleCnt="1" custLinFactNeighborX="1102" custLinFactNeighborY="999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777A370-C905-457D-BE4A-9184119A7650}" type="pres">
      <dgm:prSet presAssocID="{ABB6AAD5-BB22-443A-B98E-11707CBE16C9}" presName="rightArrowText" presStyleLbl="node1" presStyleIdx="0" presStyleCnt="1" custLinFactNeighborX="579" custLinFactNeighborY="1089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E1CCDEF4-C7AC-4CAD-8708-05EBB998B099}" type="presOf" srcId="{37FDA6AE-027B-4120-90CE-09301A415796}" destId="{E777A370-C905-457D-BE4A-9184119A7650}" srcOrd="0" destOrd="0" presId="urn:microsoft.com/office/officeart/2005/8/layout/arrow6"/>
    <dgm:cxn modelId="{4EE9152A-4977-4F16-AD00-38367D5B7017}" type="presOf" srcId="{62F3A35F-EA2B-462C-89DA-224952DBD84B}" destId="{D4A28B1C-5AC4-46E9-8C9E-EB29EF2E8350}" srcOrd="0" destOrd="0" presId="urn:microsoft.com/office/officeart/2005/8/layout/arrow6"/>
    <dgm:cxn modelId="{78D5CF50-3633-4A11-9FE0-D306D94A091D}" srcId="{ABB6AAD5-BB22-443A-B98E-11707CBE16C9}" destId="{62F3A35F-EA2B-462C-89DA-224952DBD84B}" srcOrd="0" destOrd="0" parTransId="{68C8E73F-A05A-4DC8-914A-C484D8568F55}" sibTransId="{12A631F8-73E8-4437-A632-1DA4C96C2081}"/>
    <dgm:cxn modelId="{97371629-EAFB-49C5-8D4C-1C2CC8EF98DA}" srcId="{ABB6AAD5-BB22-443A-B98E-11707CBE16C9}" destId="{37FDA6AE-027B-4120-90CE-09301A415796}" srcOrd="1" destOrd="0" parTransId="{F547554B-51EF-4D52-BD83-B530786A53F6}" sibTransId="{AACFA7FC-124D-47F0-AAB7-D837F03A13D6}"/>
    <dgm:cxn modelId="{574D5B03-BC5D-4F04-8E6E-CC010068C0BD}" type="presOf" srcId="{ABB6AAD5-BB22-443A-B98E-11707CBE16C9}" destId="{203A7BC0-5EE3-4636-BD0F-0033BFE993C3}" srcOrd="0" destOrd="0" presId="urn:microsoft.com/office/officeart/2005/8/layout/arrow6"/>
    <dgm:cxn modelId="{B51F94AB-3256-4DEE-BBAE-1E32C447B5CE}" type="presParOf" srcId="{203A7BC0-5EE3-4636-BD0F-0033BFE993C3}" destId="{22993505-0D9C-401D-8CFB-5AA2CD373A7B}" srcOrd="0" destOrd="0" presId="urn:microsoft.com/office/officeart/2005/8/layout/arrow6"/>
    <dgm:cxn modelId="{66CAC56C-D2A8-4142-8E7D-E62195742C2F}" type="presParOf" srcId="{203A7BC0-5EE3-4636-BD0F-0033BFE993C3}" destId="{D4A28B1C-5AC4-46E9-8C9E-EB29EF2E8350}" srcOrd="1" destOrd="0" presId="urn:microsoft.com/office/officeart/2005/8/layout/arrow6"/>
    <dgm:cxn modelId="{6E5A1C82-67A3-4DE0-86B7-6D7D858E3470}" type="presParOf" srcId="{203A7BC0-5EE3-4636-BD0F-0033BFE993C3}" destId="{E777A370-C905-457D-BE4A-9184119A7650}" srcOrd="2" destOrd="0" presId="urn:microsoft.com/office/officeart/2005/8/layout/arrow6"/>
  </dgm:cxnLst>
  <dgm:bg/>
  <dgm:whole/>
  <dgm:extLst>
    <a:ext uri="http://schemas.microsoft.com/office/drawing/2008/diagram">
      <dsp:dataModelExt xmlns:dsp="http://schemas.microsoft.com/office/drawing/2008/diagram" relId="rId1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arrow6">
  <dgm:title val=""/>
  <dgm:desc val=""/>
  <dgm:catLst>
    <dgm:cat type="relationship" pri="4000"/>
    <dgm:cat type="process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ctr"/>
      <dgm:param type="vertAlign" val="mid"/>
      <dgm:param type="ar" val="2.5"/>
    </dgm:alg>
    <dgm:shape xmlns:r="http://schemas.openxmlformats.org/officeDocument/2006/relationships" r:blip="">
      <dgm:adjLst/>
    </dgm:shape>
    <dgm:presOf/>
    <dgm:constrLst>
      <dgm:constr type="primFontSz" for="des" ptType="node" op="equ"/>
      <dgm:constr type="w" for="ch" forName="ribbon" refType="h" refFor="ch" refForName="ribbon" fact="2.5"/>
      <dgm:constr type="h" for="ch" forName="leftArrowText" refType="h" fact="0.49"/>
      <dgm:constr type="ctrY" for="ch" forName="leftArrowText" refType="ctrY" refFor="ch" refForName="ribbon"/>
      <dgm:constr type="ctrYOff" for="ch" forName="leftArrowText" refType="h" refFor="ch" refForName="ribbon" fact="-0.08"/>
      <dgm:constr type="l" for="ch" forName="leftArrowText" refType="w" refFor="ch" refForName="ribbon" fact="0.12"/>
      <dgm:constr type="r" for="ch" forName="leftArrowText" refType="w" refFor="ch" refForName="ribbon" fact="0.45"/>
      <dgm:constr type="h" for="ch" forName="rightArrowText" refType="h" fact="0.49"/>
      <dgm:constr type="ctrY" for="ch" forName="rightArrowText" refType="ctrY" refFor="ch" refForName="ribbon"/>
      <dgm:constr type="ctrYOff" for="ch" forName="rightArrowText" refType="h" refFor="ch" refForName="ribbon" fact="0.08"/>
      <dgm:constr type="l" for="ch" forName="rightArrowText" refType="w" refFor="ch" refForName="ribbon" fact="0.5"/>
      <dgm:constr type="r" for="ch" forName="rightArrowText" refType="w" refFor="ch" refForName="ribbon" fact="0.89"/>
    </dgm:constrLst>
    <dgm:ruleLst/>
    <dgm:choose name="Name0">
      <dgm:if name="Name1" axis="ch" ptType="node" func="cnt" op="gte" val="1">
        <dgm:layoutNode name="ribbon" styleLbl="node1">
          <dgm:alg type="sp"/>
          <dgm:shape xmlns:r="http://schemas.openxmlformats.org/officeDocument/2006/relationships" type="leftRightRibbon" r:blip="">
            <dgm:adjLst/>
          </dgm:shape>
          <dgm:presOf/>
          <dgm:constrLst/>
          <dgm:ruleLst/>
        </dgm:layoutNode>
        <dgm:layoutNode name="lef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2">
            <dgm:if name="Name3" func="var" arg="dir" op="equ" val="norm">
              <dgm:presOf axis="ch desOrSelf" ptType="node node" st="1 1" cnt="1 0"/>
            </dgm:if>
            <dgm:else name="Name4">
              <dgm:presOf axis="ch desOrSelf" ptType="node node" st="2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  <dgm:layoutNode name="righ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5">
            <dgm:if name="Name6" func="var" arg="dir" op="equ" val="norm">
              <dgm:presOf axis="ch desOrSelf" ptType="node node" st="2 1" cnt="1 0"/>
            </dgm:if>
            <dgm:else name="Name7">
              <dgm:presOf axis="ch desOrSelf" ptType="node node" st="1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</dgm:if>
      <dgm:else name="Name8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052239-6C6F-472F-B175-F0FADCEE2BD3}" type="datetimeFigureOut">
              <a:rPr lang="en-US" smtClean="0"/>
              <a:pPr/>
              <a:t>8/20/2017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FF5570-FE69-4FDF-99DA-8CDE436443C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00553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892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783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675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566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457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348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240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132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FF5570-FE69-4FDF-99DA-8CDE436443CD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40204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FF5570-FE69-4FDF-99DA-8CDE436443CD}" type="slidenum">
              <a:rPr lang="en-US" smtClean="0"/>
              <a:pPr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020507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FF5570-FE69-4FDF-99DA-8CDE436443CD}" type="slidenum">
              <a:rPr lang="en-US" smtClean="0"/>
              <a:pPr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19997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FF5570-FE69-4FDF-99DA-8CDE436443CD}" type="slidenum">
              <a:rPr lang="en-US" smtClean="0"/>
              <a:pPr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424794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FF5570-FE69-4FDF-99DA-8CDE436443CD}" type="slidenum">
              <a:rPr lang="en-US" smtClean="0"/>
              <a:pPr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371649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FF5570-FE69-4FDF-99DA-8CDE436443CD}" type="slidenum">
              <a:rPr lang="en-US" smtClean="0"/>
              <a:pPr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005103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FF5570-FE69-4FDF-99DA-8CDE436443CD}" type="slidenum">
              <a:rPr lang="en-US" smtClean="0"/>
              <a:pPr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170669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FF5570-FE69-4FDF-99DA-8CDE436443CD}" type="slidenum">
              <a:rPr lang="en-US" smtClean="0"/>
              <a:pPr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758292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FF5570-FE69-4FDF-99DA-8CDE436443CD}" type="slidenum">
              <a:rPr lang="en-US" smtClean="0"/>
              <a:pPr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765323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037F21-BFF0-492E-8C52-5C45840D9A6D}" type="slidenum">
              <a:rPr lang="zh-CN" altLang="en-US" smtClean="0">
                <a:solidFill>
                  <a:prstClr val="black"/>
                </a:solidFill>
              </a:rPr>
              <a:t>35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396982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037F21-BFF0-492E-8C52-5C45840D9A6D}" type="slidenum">
              <a:rPr lang="zh-CN" altLang="en-US" smtClean="0">
                <a:solidFill>
                  <a:prstClr val="black"/>
                </a:solidFill>
              </a:rPr>
              <a:pPr/>
              <a:t>36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7267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FF5570-FE69-4FDF-99DA-8CDE436443CD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79115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FF5570-FE69-4FDF-99DA-8CDE436443CD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9230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FF5570-FE69-4FDF-99DA-8CDE436443CD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50666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FF5570-FE69-4FDF-99DA-8CDE436443CD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26181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FF5570-FE69-4FDF-99DA-8CDE436443CD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83785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FF5570-FE69-4FDF-99DA-8CDE436443CD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40798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FF5570-FE69-4FDF-99DA-8CDE436443CD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519948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FF5570-FE69-4FDF-99DA-8CDE436443CD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90736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2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8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6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4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3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42ADB-7D30-4CDA-A166-333DE990463F}" type="datetimeFigureOut">
              <a:rPr lang="en-US" smtClean="0"/>
              <a:pPr/>
              <a:t>8/20/2017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D5614-B734-4280-8F57-1D4947433C9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95987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1BEAA-E83B-49C9-B444-E8A2C7073AE8}" type="datetimeFigureOut">
              <a:rPr lang="zh-CN" altLang="en-US" smtClean="0"/>
              <a:t>2017/8/20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0440E-9EBB-4A88-B8F5-D1059113BFE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8290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42ADB-7D30-4CDA-A166-333DE990463F}" type="datetimeFigureOut">
              <a:rPr lang="en-US" smtClean="0"/>
              <a:pPr/>
              <a:t>8/20/2017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D5614-B734-4280-8F57-1D4947433C9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21871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42ADB-7D30-4CDA-A166-333DE990463F}" type="datetimeFigureOut">
              <a:rPr lang="en-US" smtClean="0"/>
              <a:pPr/>
              <a:t>8/20/2017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D5614-B734-4280-8F57-1D4947433C9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idx="1"/>
          </p:nvPr>
        </p:nvSpPr>
        <p:spPr>
          <a:xfrm>
            <a:off x="457200" y="1200153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06196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7"/>
            <a:ext cx="4040188" cy="479822"/>
          </a:xfrm>
        </p:spPr>
        <p:txBody>
          <a:bodyPr anchor="b"/>
          <a:lstStyle>
            <a:lvl1pPr marL="0" indent="0">
              <a:buNone/>
              <a:defRPr sz="1200" b="0"/>
            </a:lvl1pPr>
            <a:lvl2pPr marL="342892" indent="0">
              <a:buNone/>
              <a:defRPr sz="1500" b="1"/>
            </a:lvl2pPr>
            <a:lvl3pPr marL="685783" indent="0">
              <a:buNone/>
              <a:defRPr sz="135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>
            <a:normAutofit/>
          </a:bodyPr>
          <a:lstStyle>
            <a:lvl1pPr>
              <a:defRPr sz="1200"/>
            </a:lvl1pPr>
            <a:lvl2pPr>
              <a:defRPr sz="1050"/>
            </a:lvl2pPr>
            <a:lvl3pPr>
              <a:defRPr sz="900"/>
            </a:lvl3pPr>
            <a:lvl4pPr>
              <a:defRPr sz="825"/>
            </a:lvl4pPr>
            <a:lvl5pPr>
              <a:defRPr sz="825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9" y="1151337"/>
            <a:ext cx="4041775" cy="479822"/>
          </a:xfrm>
        </p:spPr>
        <p:txBody>
          <a:bodyPr anchor="b"/>
          <a:lstStyle>
            <a:lvl1pPr marL="0" indent="0">
              <a:buNone/>
              <a:defRPr sz="1200" b="0"/>
            </a:lvl1pPr>
            <a:lvl2pPr marL="342892" indent="0">
              <a:buNone/>
              <a:defRPr sz="1500" b="1"/>
            </a:lvl2pPr>
            <a:lvl3pPr marL="685783" indent="0">
              <a:buNone/>
              <a:defRPr sz="135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9" y="1631156"/>
            <a:ext cx="4041775" cy="2963466"/>
          </a:xfrm>
        </p:spPr>
        <p:txBody>
          <a:bodyPr>
            <a:normAutofit/>
          </a:bodyPr>
          <a:lstStyle>
            <a:lvl1pPr>
              <a:defRPr sz="1200"/>
            </a:lvl1pPr>
            <a:lvl2pPr>
              <a:defRPr sz="1050"/>
            </a:lvl2pPr>
            <a:lvl3pPr>
              <a:defRPr sz="900"/>
            </a:lvl3pPr>
            <a:lvl4pPr>
              <a:defRPr sz="825"/>
            </a:lvl4pPr>
            <a:lvl5pPr>
              <a:defRPr sz="825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42ADB-7D30-4CDA-A166-333DE990463F}" type="datetimeFigureOut">
              <a:rPr lang="en-US" smtClean="0"/>
              <a:pPr/>
              <a:t>8/20/2017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D5614-B734-4280-8F57-1D4947433C9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02181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42ADB-7D30-4CDA-A166-333DE990463F}" type="datetimeFigureOut">
              <a:rPr lang="en-US" smtClean="0"/>
              <a:pPr/>
              <a:t>8/20/2017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D5614-B734-4280-8F57-1D4947433C9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467547" y="1203598"/>
            <a:ext cx="18473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350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467544" y="1131592"/>
            <a:ext cx="820891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>
                <a:solidFill>
                  <a:schemeClr val="bg1">
                    <a:lumMod val="65000"/>
                  </a:schemeClr>
                </a:solidFill>
              </a:rPr>
              <a:t>Test</a:t>
            </a:r>
            <a:endParaRPr lang="en-US" sz="9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5384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04789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91"/>
            <a:ext cx="5111750" cy="4389835"/>
          </a:xfrm>
        </p:spPr>
        <p:txBody>
          <a:bodyPr>
            <a:normAutofit/>
          </a:bodyPr>
          <a:lstStyle>
            <a:lvl1pPr>
              <a:defRPr sz="1350"/>
            </a:lvl1pPr>
            <a:lvl2pPr>
              <a:defRPr sz="1200"/>
            </a:lvl2pPr>
            <a:lvl3pPr>
              <a:defRPr sz="1050"/>
            </a:lvl3pPr>
            <a:lvl4pPr>
              <a:defRPr sz="900"/>
            </a:lvl4pPr>
            <a:lvl5pPr>
              <a:defRPr sz="9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076328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892" indent="0">
              <a:buNone/>
              <a:defRPr sz="900"/>
            </a:lvl2pPr>
            <a:lvl3pPr marL="685783" indent="0">
              <a:buNone/>
              <a:defRPr sz="750"/>
            </a:lvl3pPr>
            <a:lvl4pPr marL="1028675" indent="0">
              <a:buNone/>
              <a:defRPr sz="675"/>
            </a:lvl4pPr>
            <a:lvl5pPr marL="1371566" indent="0">
              <a:buNone/>
              <a:defRPr sz="675"/>
            </a:lvl5pPr>
            <a:lvl6pPr marL="1714457" indent="0">
              <a:buNone/>
              <a:defRPr sz="675"/>
            </a:lvl6pPr>
            <a:lvl7pPr marL="2057348" indent="0">
              <a:buNone/>
              <a:defRPr sz="675"/>
            </a:lvl7pPr>
            <a:lvl8pPr marL="2400240" indent="0">
              <a:buNone/>
              <a:defRPr sz="675"/>
            </a:lvl8pPr>
            <a:lvl9pPr marL="27431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42ADB-7D30-4CDA-A166-333DE990463F}" type="datetimeFigureOut">
              <a:rPr lang="en-US" smtClean="0"/>
              <a:pPr/>
              <a:t>8/20/2017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D5614-B734-4280-8F57-1D4947433C9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15819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892" indent="0">
              <a:buNone/>
              <a:defRPr sz="2100"/>
            </a:lvl2pPr>
            <a:lvl3pPr marL="685783" indent="0">
              <a:buNone/>
              <a:defRPr sz="1800"/>
            </a:lvl3pPr>
            <a:lvl4pPr marL="1028675" indent="0">
              <a:buNone/>
              <a:defRPr sz="1500"/>
            </a:lvl4pPr>
            <a:lvl5pPr marL="1371566" indent="0">
              <a:buNone/>
              <a:defRPr sz="1500"/>
            </a:lvl5pPr>
            <a:lvl6pPr marL="1714457" indent="0">
              <a:buNone/>
              <a:defRPr sz="1500"/>
            </a:lvl6pPr>
            <a:lvl7pPr marL="2057348" indent="0">
              <a:buNone/>
              <a:defRPr sz="1500"/>
            </a:lvl7pPr>
            <a:lvl8pPr marL="2400240" indent="0">
              <a:buNone/>
              <a:defRPr sz="1500"/>
            </a:lvl8pPr>
            <a:lvl9pPr marL="2743132" indent="0">
              <a:buNone/>
              <a:defRPr sz="15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6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892" indent="0">
              <a:buNone/>
              <a:defRPr sz="900"/>
            </a:lvl2pPr>
            <a:lvl3pPr marL="685783" indent="0">
              <a:buNone/>
              <a:defRPr sz="750"/>
            </a:lvl3pPr>
            <a:lvl4pPr marL="1028675" indent="0">
              <a:buNone/>
              <a:defRPr sz="675"/>
            </a:lvl4pPr>
            <a:lvl5pPr marL="1371566" indent="0">
              <a:buNone/>
              <a:defRPr sz="675"/>
            </a:lvl5pPr>
            <a:lvl6pPr marL="1714457" indent="0">
              <a:buNone/>
              <a:defRPr sz="675"/>
            </a:lvl6pPr>
            <a:lvl7pPr marL="2057348" indent="0">
              <a:buNone/>
              <a:defRPr sz="675"/>
            </a:lvl7pPr>
            <a:lvl8pPr marL="2400240" indent="0">
              <a:buNone/>
              <a:defRPr sz="675"/>
            </a:lvl8pPr>
            <a:lvl9pPr marL="27431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42ADB-7D30-4CDA-A166-333DE990463F}" type="datetimeFigureOut">
              <a:rPr lang="en-US" smtClean="0"/>
              <a:pPr/>
              <a:t>8/20/2017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D5614-B734-4280-8F57-1D4947433C9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18715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42ADB-7D30-4CDA-A166-333DE990463F}" type="datetimeFigureOut">
              <a:rPr lang="en-US" smtClean="0"/>
              <a:pPr/>
              <a:t>8/20/2017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D5614-B734-4280-8F57-1D4947433C9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40415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3"/>
            <a:ext cx="2057400" cy="32908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3"/>
            <a:ext cx="6019800" cy="32908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42ADB-7D30-4CDA-A166-333DE990463F}" type="datetimeFigureOut">
              <a:rPr lang="en-US" smtClean="0"/>
              <a:pPr/>
              <a:t>8/20/2017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D5614-B734-4280-8F57-1D4947433C9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91928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C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3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F42ADB-7D30-4CDA-A166-333DE990463F}" type="datetimeFigureOut">
              <a:rPr lang="en-US" smtClean="0"/>
              <a:pPr/>
              <a:t>8/20/2017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0D5614-B734-4280-8F57-1D4947433C9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2316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4" r:id="rId5"/>
    <p:sldLayoutId id="2147483656" r:id="rId6"/>
    <p:sldLayoutId id="2147483657" r:id="rId7"/>
    <p:sldLayoutId id="2147483658" r:id="rId8"/>
    <p:sldLayoutId id="2147483659" r:id="rId9"/>
    <p:sldLayoutId id="2147483660" r:id="rId10"/>
  </p:sldLayoutIdLst>
  <p:timing>
    <p:tnLst>
      <p:par>
        <p:cTn id="1" dur="indefinite" restart="never" nodeType="tmRoot"/>
      </p:par>
    </p:tnLst>
  </p:timing>
  <p:txStyles>
    <p:titleStyle>
      <a:lvl1pPr algn="l" defTabSz="685783" rtl="0" eaLnBrk="1" latinLnBrk="0" hangingPunct="1">
        <a:spcBef>
          <a:spcPct val="0"/>
        </a:spcBef>
        <a:buNone/>
        <a:defRPr sz="2400" b="0" kern="1200">
          <a:solidFill>
            <a:schemeClr val="tx1">
              <a:lumMod val="65000"/>
              <a:lumOff val="35000"/>
            </a:schemeClr>
          </a:solidFill>
          <a:latin typeface="Source Sans Pro Light" pitchFamily="34" charset="0"/>
          <a:ea typeface="+mj-ea"/>
          <a:cs typeface="+mj-cs"/>
        </a:defRPr>
      </a:lvl1pPr>
    </p:titleStyle>
    <p:bodyStyle>
      <a:lvl1pPr marL="257168" indent="-257168" algn="l" defTabSz="685783" rtl="0" eaLnBrk="1" latinLnBrk="0" hangingPunct="1">
        <a:spcBef>
          <a:spcPct val="20000"/>
        </a:spcBef>
        <a:buFont typeface="Arial" pitchFamily="34" charset="0"/>
        <a:buChar char="•"/>
        <a:defRPr sz="1050" kern="1200">
          <a:solidFill>
            <a:schemeClr val="bg1">
              <a:lumMod val="65000"/>
            </a:schemeClr>
          </a:solidFill>
          <a:latin typeface="+mn-lt"/>
          <a:ea typeface="+mn-ea"/>
          <a:cs typeface="+mn-cs"/>
        </a:defRPr>
      </a:lvl1pPr>
      <a:lvl2pPr marL="557199" indent="-214308" algn="l" defTabSz="685783" rtl="0" eaLnBrk="1" latinLnBrk="0" hangingPunct="1">
        <a:spcBef>
          <a:spcPct val="20000"/>
        </a:spcBef>
        <a:buFont typeface="Arial" pitchFamily="34" charset="0"/>
        <a:buChar char="–"/>
        <a:defRPr sz="900" kern="1200">
          <a:solidFill>
            <a:schemeClr val="bg1">
              <a:lumMod val="65000"/>
            </a:schemeClr>
          </a:solidFill>
          <a:latin typeface="+mn-lt"/>
          <a:ea typeface="+mn-ea"/>
          <a:cs typeface="+mn-cs"/>
        </a:defRPr>
      </a:lvl2pPr>
      <a:lvl3pPr marL="857228" indent="-171446" algn="l" defTabSz="685783" rtl="0" eaLnBrk="1" latinLnBrk="0" hangingPunct="1">
        <a:spcBef>
          <a:spcPct val="20000"/>
        </a:spcBef>
        <a:buFont typeface="Arial" pitchFamily="34" charset="0"/>
        <a:buChar char="•"/>
        <a:defRPr sz="825" kern="1200">
          <a:solidFill>
            <a:schemeClr val="bg1">
              <a:lumMod val="65000"/>
            </a:schemeClr>
          </a:solidFill>
          <a:latin typeface="+mn-lt"/>
          <a:ea typeface="+mn-ea"/>
          <a:cs typeface="+mn-cs"/>
        </a:defRPr>
      </a:lvl3pPr>
      <a:lvl4pPr marL="1200120" indent="-171446" algn="l" defTabSz="685783" rtl="0" eaLnBrk="1" latinLnBrk="0" hangingPunct="1">
        <a:spcBef>
          <a:spcPct val="20000"/>
        </a:spcBef>
        <a:buFont typeface="Arial" pitchFamily="34" charset="0"/>
        <a:buChar char="–"/>
        <a:defRPr sz="788" kern="1200">
          <a:solidFill>
            <a:schemeClr val="bg1">
              <a:lumMod val="65000"/>
            </a:schemeClr>
          </a:solidFill>
          <a:latin typeface="+mn-lt"/>
          <a:ea typeface="+mn-ea"/>
          <a:cs typeface="+mn-cs"/>
        </a:defRPr>
      </a:lvl4pPr>
      <a:lvl5pPr marL="1543012" indent="-171446" algn="l" defTabSz="685783" rtl="0" eaLnBrk="1" latinLnBrk="0" hangingPunct="1">
        <a:spcBef>
          <a:spcPct val="20000"/>
        </a:spcBef>
        <a:buFont typeface="Arial" pitchFamily="34" charset="0"/>
        <a:buChar char="»"/>
        <a:defRPr sz="788" kern="1200">
          <a:solidFill>
            <a:schemeClr val="bg1">
              <a:lumMod val="65000"/>
            </a:schemeClr>
          </a:solidFill>
          <a:latin typeface="+mn-lt"/>
          <a:ea typeface="+mn-ea"/>
          <a:cs typeface="+mn-cs"/>
        </a:defRPr>
      </a:lvl5pPr>
      <a:lvl6pPr marL="1885903" indent="-171446" algn="l" defTabSz="685783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685783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6" indent="-171446" algn="l" defTabSz="685783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77" indent="-171446" algn="l" defTabSz="685783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101.xml"/><Relationship Id="rId2" Type="http://schemas.openxmlformats.org/officeDocument/2006/relationships/tags" Target="../tags/tag100.xml"/><Relationship Id="rId1" Type="http://schemas.openxmlformats.org/officeDocument/2006/relationships/tags" Target="../tags/tag99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03.xml"/><Relationship Id="rId4" Type="http://schemas.openxmlformats.org/officeDocument/2006/relationships/tags" Target="../tags/tag10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13" Type="http://schemas.microsoft.com/office/2007/relationships/diagramDrawing" Target="../diagrams/drawing2.xml"/><Relationship Id="rId3" Type="http://schemas.openxmlformats.org/officeDocument/2006/relationships/tags" Target="../tags/tag106.xml"/><Relationship Id="rId7" Type="http://schemas.openxmlformats.org/officeDocument/2006/relationships/slideLayout" Target="../slideLayouts/slideLayout2.xml"/><Relationship Id="rId12" Type="http://schemas.openxmlformats.org/officeDocument/2006/relationships/diagramColors" Target="../diagrams/colors2.xml"/><Relationship Id="rId2" Type="http://schemas.openxmlformats.org/officeDocument/2006/relationships/tags" Target="../tags/tag105.xml"/><Relationship Id="rId1" Type="http://schemas.openxmlformats.org/officeDocument/2006/relationships/tags" Target="../tags/tag104.xml"/><Relationship Id="rId6" Type="http://schemas.openxmlformats.org/officeDocument/2006/relationships/tags" Target="../tags/tag109.xml"/><Relationship Id="rId11" Type="http://schemas.openxmlformats.org/officeDocument/2006/relationships/diagramQuickStyle" Target="../diagrams/quickStyle2.xml"/><Relationship Id="rId5" Type="http://schemas.openxmlformats.org/officeDocument/2006/relationships/tags" Target="../tags/tag108.xml"/><Relationship Id="rId10" Type="http://schemas.openxmlformats.org/officeDocument/2006/relationships/diagramLayout" Target="../diagrams/layout2.xml"/><Relationship Id="rId4" Type="http://schemas.openxmlformats.org/officeDocument/2006/relationships/tags" Target="../tags/tag107.xml"/><Relationship Id="rId9" Type="http://schemas.openxmlformats.org/officeDocument/2006/relationships/diagramData" Target="../diagrams/data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117.xml"/><Relationship Id="rId13" Type="http://schemas.openxmlformats.org/officeDocument/2006/relationships/tags" Target="../tags/tag122.xml"/><Relationship Id="rId3" Type="http://schemas.openxmlformats.org/officeDocument/2006/relationships/tags" Target="../tags/tag112.xml"/><Relationship Id="rId7" Type="http://schemas.openxmlformats.org/officeDocument/2006/relationships/tags" Target="../tags/tag116.xml"/><Relationship Id="rId12" Type="http://schemas.openxmlformats.org/officeDocument/2006/relationships/tags" Target="../tags/tag121.xml"/><Relationship Id="rId17" Type="http://schemas.openxmlformats.org/officeDocument/2006/relationships/notesSlide" Target="../notesSlides/notesSlide4.xml"/><Relationship Id="rId2" Type="http://schemas.openxmlformats.org/officeDocument/2006/relationships/tags" Target="../tags/tag111.xml"/><Relationship Id="rId16" Type="http://schemas.openxmlformats.org/officeDocument/2006/relationships/slideLayout" Target="../slideLayouts/slideLayout2.xml"/><Relationship Id="rId1" Type="http://schemas.openxmlformats.org/officeDocument/2006/relationships/tags" Target="../tags/tag110.xml"/><Relationship Id="rId6" Type="http://schemas.openxmlformats.org/officeDocument/2006/relationships/tags" Target="../tags/tag115.xml"/><Relationship Id="rId11" Type="http://schemas.openxmlformats.org/officeDocument/2006/relationships/tags" Target="../tags/tag120.xml"/><Relationship Id="rId5" Type="http://schemas.openxmlformats.org/officeDocument/2006/relationships/tags" Target="../tags/tag114.xml"/><Relationship Id="rId15" Type="http://schemas.openxmlformats.org/officeDocument/2006/relationships/tags" Target="../tags/tag124.xml"/><Relationship Id="rId10" Type="http://schemas.openxmlformats.org/officeDocument/2006/relationships/tags" Target="../tags/tag119.xml"/><Relationship Id="rId4" Type="http://schemas.openxmlformats.org/officeDocument/2006/relationships/tags" Target="../tags/tag113.xml"/><Relationship Id="rId9" Type="http://schemas.openxmlformats.org/officeDocument/2006/relationships/tags" Target="../tags/tag118.xml"/><Relationship Id="rId14" Type="http://schemas.openxmlformats.org/officeDocument/2006/relationships/tags" Target="../tags/tag12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127.xml"/><Relationship Id="rId2" Type="http://schemas.openxmlformats.org/officeDocument/2006/relationships/tags" Target="../tags/tag126.xml"/><Relationship Id="rId1" Type="http://schemas.openxmlformats.org/officeDocument/2006/relationships/tags" Target="../tags/tag125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29.xml"/><Relationship Id="rId4" Type="http://schemas.openxmlformats.org/officeDocument/2006/relationships/tags" Target="../tags/tag12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132.xml"/><Relationship Id="rId2" Type="http://schemas.openxmlformats.org/officeDocument/2006/relationships/tags" Target="../tags/tag131.xml"/><Relationship Id="rId1" Type="http://schemas.openxmlformats.org/officeDocument/2006/relationships/tags" Target="../tags/tag130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34.xml"/><Relationship Id="rId4" Type="http://schemas.openxmlformats.org/officeDocument/2006/relationships/tags" Target="../tags/tag13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137.xml"/><Relationship Id="rId2" Type="http://schemas.openxmlformats.org/officeDocument/2006/relationships/tags" Target="../tags/tag136.xml"/><Relationship Id="rId1" Type="http://schemas.openxmlformats.org/officeDocument/2006/relationships/tags" Target="../tags/tag135.xml"/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38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146.xml"/><Relationship Id="rId13" Type="http://schemas.openxmlformats.org/officeDocument/2006/relationships/tags" Target="../tags/tag151.xml"/><Relationship Id="rId3" Type="http://schemas.openxmlformats.org/officeDocument/2006/relationships/tags" Target="../tags/tag141.xml"/><Relationship Id="rId7" Type="http://schemas.openxmlformats.org/officeDocument/2006/relationships/tags" Target="../tags/tag145.xml"/><Relationship Id="rId12" Type="http://schemas.openxmlformats.org/officeDocument/2006/relationships/tags" Target="../tags/tag150.xml"/><Relationship Id="rId17" Type="http://schemas.openxmlformats.org/officeDocument/2006/relationships/chart" Target="../charts/chart6.xml"/><Relationship Id="rId2" Type="http://schemas.openxmlformats.org/officeDocument/2006/relationships/tags" Target="../tags/tag140.xml"/><Relationship Id="rId16" Type="http://schemas.openxmlformats.org/officeDocument/2006/relationships/slideLayout" Target="../slideLayouts/slideLayout2.xml"/><Relationship Id="rId1" Type="http://schemas.openxmlformats.org/officeDocument/2006/relationships/tags" Target="../tags/tag139.xml"/><Relationship Id="rId6" Type="http://schemas.openxmlformats.org/officeDocument/2006/relationships/tags" Target="../tags/tag144.xml"/><Relationship Id="rId11" Type="http://schemas.openxmlformats.org/officeDocument/2006/relationships/tags" Target="../tags/tag149.xml"/><Relationship Id="rId5" Type="http://schemas.openxmlformats.org/officeDocument/2006/relationships/tags" Target="../tags/tag143.xml"/><Relationship Id="rId15" Type="http://schemas.openxmlformats.org/officeDocument/2006/relationships/tags" Target="../tags/tag153.xml"/><Relationship Id="rId10" Type="http://schemas.openxmlformats.org/officeDocument/2006/relationships/tags" Target="../tags/tag148.xml"/><Relationship Id="rId4" Type="http://schemas.openxmlformats.org/officeDocument/2006/relationships/tags" Target="../tags/tag142.xml"/><Relationship Id="rId9" Type="http://schemas.openxmlformats.org/officeDocument/2006/relationships/tags" Target="../tags/tag147.xml"/><Relationship Id="rId14" Type="http://schemas.openxmlformats.org/officeDocument/2006/relationships/tags" Target="../tags/tag15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161.xml"/><Relationship Id="rId13" Type="http://schemas.openxmlformats.org/officeDocument/2006/relationships/tags" Target="../tags/tag166.xml"/><Relationship Id="rId3" Type="http://schemas.openxmlformats.org/officeDocument/2006/relationships/tags" Target="../tags/tag156.xml"/><Relationship Id="rId7" Type="http://schemas.openxmlformats.org/officeDocument/2006/relationships/tags" Target="../tags/tag160.xml"/><Relationship Id="rId12" Type="http://schemas.openxmlformats.org/officeDocument/2006/relationships/tags" Target="../tags/tag165.xml"/><Relationship Id="rId17" Type="http://schemas.openxmlformats.org/officeDocument/2006/relationships/notesSlide" Target="../notesSlides/notesSlide6.xml"/><Relationship Id="rId2" Type="http://schemas.openxmlformats.org/officeDocument/2006/relationships/tags" Target="../tags/tag155.xml"/><Relationship Id="rId16" Type="http://schemas.openxmlformats.org/officeDocument/2006/relationships/slideLayout" Target="../slideLayouts/slideLayout2.xml"/><Relationship Id="rId1" Type="http://schemas.openxmlformats.org/officeDocument/2006/relationships/tags" Target="../tags/tag154.xml"/><Relationship Id="rId6" Type="http://schemas.openxmlformats.org/officeDocument/2006/relationships/tags" Target="../tags/tag159.xml"/><Relationship Id="rId11" Type="http://schemas.openxmlformats.org/officeDocument/2006/relationships/tags" Target="../tags/tag164.xml"/><Relationship Id="rId5" Type="http://schemas.openxmlformats.org/officeDocument/2006/relationships/tags" Target="../tags/tag158.xml"/><Relationship Id="rId15" Type="http://schemas.openxmlformats.org/officeDocument/2006/relationships/tags" Target="../tags/tag168.xml"/><Relationship Id="rId10" Type="http://schemas.openxmlformats.org/officeDocument/2006/relationships/tags" Target="../tags/tag163.xml"/><Relationship Id="rId4" Type="http://schemas.openxmlformats.org/officeDocument/2006/relationships/tags" Target="../tags/tag157.xml"/><Relationship Id="rId9" Type="http://schemas.openxmlformats.org/officeDocument/2006/relationships/tags" Target="../tags/tag162.xml"/><Relationship Id="rId14" Type="http://schemas.openxmlformats.org/officeDocument/2006/relationships/tags" Target="../tags/tag16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171.xml"/><Relationship Id="rId7" Type="http://schemas.openxmlformats.org/officeDocument/2006/relationships/tags" Target="../tags/tag175.xml"/><Relationship Id="rId2" Type="http://schemas.openxmlformats.org/officeDocument/2006/relationships/tags" Target="../tags/tag170.xml"/><Relationship Id="rId1" Type="http://schemas.openxmlformats.org/officeDocument/2006/relationships/tags" Target="../tags/tag169.xml"/><Relationship Id="rId6" Type="http://schemas.openxmlformats.org/officeDocument/2006/relationships/tags" Target="../tags/tag174.xml"/><Relationship Id="rId5" Type="http://schemas.openxmlformats.org/officeDocument/2006/relationships/tags" Target="../tags/tag173.xml"/><Relationship Id="rId4" Type="http://schemas.openxmlformats.org/officeDocument/2006/relationships/tags" Target="../tags/tag172.xml"/><Relationship Id="rId9" Type="http://schemas.openxmlformats.org/officeDocument/2006/relationships/notesSlide" Target="../notesSlides/notesSlide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6.xml"/><Relationship Id="rId13" Type="http://schemas.openxmlformats.org/officeDocument/2006/relationships/tags" Target="../tags/tag21.xml"/><Relationship Id="rId3" Type="http://schemas.openxmlformats.org/officeDocument/2006/relationships/tags" Target="../tags/tag11.xml"/><Relationship Id="rId7" Type="http://schemas.openxmlformats.org/officeDocument/2006/relationships/tags" Target="../tags/tag15.xml"/><Relationship Id="rId12" Type="http://schemas.openxmlformats.org/officeDocument/2006/relationships/tags" Target="../tags/tag20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tags" Target="../tags/tag14.xml"/><Relationship Id="rId11" Type="http://schemas.openxmlformats.org/officeDocument/2006/relationships/tags" Target="../tags/tag19.xml"/><Relationship Id="rId5" Type="http://schemas.openxmlformats.org/officeDocument/2006/relationships/tags" Target="../tags/tag13.xml"/><Relationship Id="rId10" Type="http://schemas.openxmlformats.org/officeDocument/2006/relationships/tags" Target="../tags/tag18.xml"/><Relationship Id="rId4" Type="http://schemas.openxmlformats.org/officeDocument/2006/relationships/tags" Target="../tags/tag12.xml"/><Relationship Id="rId9" Type="http://schemas.openxmlformats.org/officeDocument/2006/relationships/tags" Target="../tags/tag17.xml"/><Relationship Id="rId14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183.xml"/><Relationship Id="rId13" Type="http://schemas.openxmlformats.org/officeDocument/2006/relationships/tags" Target="../tags/tag188.xml"/><Relationship Id="rId18" Type="http://schemas.openxmlformats.org/officeDocument/2006/relationships/tags" Target="../tags/tag193.xml"/><Relationship Id="rId3" Type="http://schemas.openxmlformats.org/officeDocument/2006/relationships/tags" Target="../tags/tag178.xml"/><Relationship Id="rId21" Type="http://schemas.openxmlformats.org/officeDocument/2006/relationships/chart" Target="../charts/chart7.xml"/><Relationship Id="rId7" Type="http://schemas.openxmlformats.org/officeDocument/2006/relationships/tags" Target="../tags/tag182.xml"/><Relationship Id="rId12" Type="http://schemas.openxmlformats.org/officeDocument/2006/relationships/tags" Target="../tags/tag187.xml"/><Relationship Id="rId17" Type="http://schemas.openxmlformats.org/officeDocument/2006/relationships/tags" Target="../tags/tag192.xml"/><Relationship Id="rId2" Type="http://schemas.openxmlformats.org/officeDocument/2006/relationships/tags" Target="../tags/tag177.xml"/><Relationship Id="rId16" Type="http://schemas.openxmlformats.org/officeDocument/2006/relationships/tags" Target="../tags/tag191.xml"/><Relationship Id="rId20" Type="http://schemas.openxmlformats.org/officeDocument/2006/relationships/slideLayout" Target="../slideLayouts/slideLayout2.xml"/><Relationship Id="rId1" Type="http://schemas.openxmlformats.org/officeDocument/2006/relationships/tags" Target="../tags/tag176.xml"/><Relationship Id="rId6" Type="http://schemas.openxmlformats.org/officeDocument/2006/relationships/tags" Target="../tags/tag181.xml"/><Relationship Id="rId11" Type="http://schemas.openxmlformats.org/officeDocument/2006/relationships/tags" Target="../tags/tag186.xml"/><Relationship Id="rId5" Type="http://schemas.openxmlformats.org/officeDocument/2006/relationships/tags" Target="../tags/tag180.xml"/><Relationship Id="rId15" Type="http://schemas.openxmlformats.org/officeDocument/2006/relationships/tags" Target="../tags/tag190.xml"/><Relationship Id="rId10" Type="http://schemas.openxmlformats.org/officeDocument/2006/relationships/tags" Target="../tags/tag185.xml"/><Relationship Id="rId19" Type="http://schemas.openxmlformats.org/officeDocument/2006/relationships/tags" Target="../tags/tag194.xml"/><Relationship Id="rId4" Type="http://schemas.openxmlformats.org/officeDocument/2006/relationships/tags" Target="../tags/tag179.xml"/><Relationship Id="rId9" Type="http://schemas.openxmlformats.org/officeDocument/2006/relationships/tags" Target="../tags/tag184.xml"/><Relationship Id="rId14" Type="http://schemas.openxmlformats.org/officeDocument/2006/relationships/tags" Target="../tags/tag189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202.xml"/><Relationship Id="rId3" Type="http://schemas.openxmlformats.org/officeDocument/2006/relationships/tags" Target="../tags/tag197.xml"/><Relationship Id="rId7" Type="http://schemas.openxmlformats.org/officeDocument/2006/relationships/tags" Target="../tags/tag201.xml"/><Relationship Id="rId12" Type="http://schemas.openxmlformats.org/officeDocument/2006/relationships/chart" Target="../charts/chart8.xml"/><Relationship Id="rId2" Type="http://schemas.openxmlformats.org/officeDocument/2006/relationships/tags" Target="../tags/tag196.xml"/><Relationship Id="rId1" Type="http://schemas.openxmlformats.org/officeDocument/2006/relationships/tags" Target="../tags/tag195.xml"/><Relationship Id="rId6" Type="http://schemas.openxmlformats.org/officeDocument/2006/relationships/tags" Target="../tags/tag200.xml"/><Relationship Id="rId11" Type="http://schemas.openxmlformats.org/officeDocument/2006/relationships/slideLayout" Target="../slideLayouts/slideLayout2.xml"/><Relationship Id="rId5" Type="http://schemas.openxmlformats.org/officeDocument/2006/relationships/tags" Target="../tags/tag199.xml"/><Relationship Id="rId10" Type="http://schemas.openxmlformats.org/officeDocument/2006/relationships/tags" Target="../tags/tag204.xml"/><Relationship Id="rId4" Type="http://schemas.openxmlformats.org/officeDocument/2006/relationships/tags" Target="../tags/tag198.xml"/><Relationship Id="rId9" Type="http://schemas.openxmlformats.org/officeDocument/2006/relationships/tags" Target="../tags/tag203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3" Type="http://schemas.openxmlformats.org/officeDocument/2006/relationships/tags" Target="../tags/tag207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206.xml"/><Relationship Id="rId1" Type="http://schemas.openxmlformats.org/officeDocument/2006/relationships/tags" Target="../tags/tag205.xml"/><Relationship Id="rId6" Type="http://schemas.openxmlformats.org/officeDocument/2006/relationships/tags" Target="../tags/tag210.xml"/><Relationship Id="rId5" Type="http://schemas.openxmlformats.org/officeDocument/2006/relationships/tags" Target="../tags/tag209.xml"/><Relationship Id="rId10" Type="http://schemas.openxmlformats.org/officeDocument/2006/relationships/chart" Target="../charts/chart10.xml"/><Relationship Id="rId4" Type="http://schemas.openxmlformats.org/officeDocument/2006/relationships/tags" Target="../tags/tag208.xml"/><Relationship Id="rId9" Type="http://schemas.openxmlformats.org/officeDocument/2006/relationships/chart" Target="../charts/chart9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218.xml"/><Relationship Id="rId13" Type="http://schemas.openxmlformats.org/officeDocument/2006/relationships/slideLayout" Target="../slideLayouts/slideLayout2.xml"/><Relationship Id="rId18" Type="http://schemas.openxmlformats.org/officeDocument/2006/relationships/diagramColors" Target="../diagrams/colors3.xml"/><Relationship Id="rId3" Type="http://schemas.openxmlformats.org/officeDocument/2006/relationships/tags" Target="../tags/tag213.xml"/><Relationship Id="rId7" Type="http://schemas.openxmlformats.org/officeDocument/2006/relationships/tags" Target="../tags/tag217.xml"/><Relationship Id="rId12" Type="http://schemas.openxmlformats.org/officeDocument/2006/relationships/tags" Target="../tags/tag222.xml"/><Relationship Id="rId17" Type="http://schemas.openxmlformats.org/officeDocument/2006/relationships/diagramQuickStyle" Target="../diagrams/quickStyle3.xml"/><Relationship Id="rId2" Type="http://schemas.openxmlformats.org/officeDocument/2006/relationships/tags" Target="../tags/tag212.xml"/><Relationship Id="rId16" Type="http://schemas.openxmlformats.org/officeDocument/2006/relationships/diagramLayout" Target="../diagrams/layout3.xml"/><Relationship Id="rId1" Type="http://schemas.openxmlformats.org/officeDocument/2006/relationships/tags" Target="../tags/tag211.xml"/><Relationship Id="rId6" Type="http://schemas.openxmlformats.org/officeDocument/2006/relationships/tags" Target="../tags/tag216.xml"/><Relationship Id="rId11" Type="http://schemas.openxmlformats.org/officeDocument/2006/relationships/tags" Target="../tags/tag221.xml"/><Relationship Id="rId5" Type="http://schemas.openxmlformats.org/officeDocument/2006/relationships/tags" Target="../tags/tag215.xml"/><Relationship Id="rId15" Type="http://schemas.openxmlformats.org/officeDocument/2006/relationships/diagramData" Target="../diagrams/data3.xml"/><Relationship Id="rId10" Type="http://schemas.openxmlformats.org/officeDocument/2006/relationships/tags" Target="../tags/tag220.xml"/><Relationship Id="rId19" Type="http://schemas.microsoft.com/office/2007/relationships/diagramDrawing" Target="../diagrams/drawing3.xml"/><Relationship Id="rId4" Type="http://schemas.openxmlformats.org/officeDocument/2006/relationships/tags" Target="../tags/tag214.xml"/><Relationship Id="rId9" Type="http://schemas.openxmlformats.org/officeDocument/2006/relationships/tags" Target="../tags/tag219.xml"/><Relationship Id="rId14" Type="http://schemas.openxmlformats.org/officeDocument/2006/relationships/notesSlide" Target="../notesSlides/notesSlide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tags" Target="../tags/tag225.xml"/><Relationship Id="rId2" Type="http://schemas.openxmlformats.org/officeDocument/2006/relationships/tags" Target="../tags/tag224.xml"/><Relationship Id="rId1" Type="http://schemas.openxmlformats.org/officeDocument/2006/relationships/tags" Target="../tags/tag223.xml"/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26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tags" Target="../tags/tag234.xml"/><Relationship Id="rId13" Type="http://schemas.openxmlformats.org/officeDocument/2006/relationships/notesSlide" Target="../notesSlides/notesSlide11.xml"/><Relationship Id="rId3" Type="http://schemas.openxmlformats.org/officeDocument/2006/relationships/tags" Target="../tags/tag229.xml"/><Relationship Id="rId7" Type="http://schemas.openxmlformats.org/officeDocument/2006/relationships/tags" Target="../tags/tag233.xml"/><Relationship Id="rId12" Type="http://schemas.openxmlformats.org/officeDocument/2006/relationships/slideLayout" Target="../slideLayouts/slideLayout2.xml"/><Relationship Id="rId2" Type="http://schemas.openxmlformats.org/officeDocument/2006/relationships/tags" Target="../tags/tag228.xml"/><Relationship Id="rId1" Type="http://schemas.openxmlformats.org/officeDocument/2006/relationships/tags" Target="../tags/tag227.xml"/><Relationship Id="rId6" Type="http://schemas.openxmlformats.org/officeDocument/2006/relationships/tags" Target="../tags/tag232.xml"/><Relationship Id="rId11" Type="http://schemas.openxmlformats.org/officeDocument/2006/relationships/tags" Target="../tags/tag237.xml"/><Relationship Id="rId5" Type="http://schemas.openxmlformats.org/officeDocument/2006/relationships/tags" Target="../tags/tag231.xml"/><Relationship Id="rId10" Type="http://schemas.openxmlformats.org/officeDocument/2006/relationships/tags" Target="../tags/tag236.xml"/><Relationship Id="rId4" Type="http://schemas.openxmlformats.org/officeDocument/2006/relationships/tags" Target="../tags/tag230.xml"/><Relationship Id="rId9" Type="http://schemas.openxmlformats.org/officeDocument/2006/relationships/tags" Target="../tags/tag235.xml"/><Relationship Id="rId14" Type="http://schemas.openxmlformats.org/officeDocument/2006/relationships/chart" Target="../charts/chart11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tags" Target="../tags/tag245.xml"/><Relationship Id="rId13" Type="http://schemas.openxmlformats.org/officeDocument/2006/relationships/chart" Target="../charts/chart12.xml"/><Relationship Id="rId3" Type="http://schemas.openxmlformats.org/officeDocument/2006/relationships/tags" Target="../tags/tag240.xml"/><Relationship Id="rId7" Type="http://schemas.openxmlformats.org/officeDocument/2006/relationships/tags" Target="../tags/tag244.xml"/><Relationship Id="rId12" Type="http://schemas.openxmlformats.org/officeDocument/2006/relationships/notesSlide" Target="../notesSlides/notesSlide12.xml"/><Relationship Id="rId2" Type="http://schemas.openxmlformats.org/officeDocument/2006/relationships/tags" Target="../tags/tag239.xml"/><Relationship Id="rId1" Type="http://schemas.openxmlformats.org/officeDocument/2006/relationships/tags" Target="../tags/tag238.xml"/><Relationship Id="rId6" Type="http://schemas.openxmlformats.org/officeDocument/2006/relationships/tags" Target="../tags/tag243.xml"/><Relationship Id="rId11" Type="http://schemas.openxmlformats.org/officeDocument/2006/relationships/slideLayout" Target="../slideLayouts/slideLayout2.xml"/><Relationship Id="rId5" Type="http://schemas.openxmlformats.org/officeDocument/2006/relationships/tags" Target="../tags/tag242.xml"/><Relationship Id="rId10" Type="http://schemas.openxmlformats.org/officeDocument/2006/relationships/tags" Target="../tags/tag247.xml"/><Relationship Id="rId4" Type="http://schemas.openxmlformats.org/officeDocument/2006/relationships/tags" Target="../tags/tag241.xml"/><Relationship Id="rId9" Type="http://schemas.openxmlformats.org/officeDocument/2006/relationships/tags" Target="../tags/tag246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tags" Target="../tags/tag255.xml"/><Relationship Id="rId13" Type="http://schemas.openxmlformats.org/officeDocument/2006/relationships/tags" Target="../tags/tag260.xml"/><Relationship Id="rId18" Type="http://schemas.openxmlformats.org/officeDocument/2006/relationships/notesSlide" Target="../notesSlides/notesSlide13.xml"/><Relationship Id="rId3" Type="http://schemas.openxmlformats.org/officeDocument/2006/relationships/tags" Target="../tags/tag250.xml"/><Relationship Id="rId7" Type="http://schemas.openxmlformats.org/officeDocument/2006/relationships/tags" Target="../tags/tag254.xml"/><Relationship Id="rId12" Type="http://schemas.openxmlformats.org/officeDocument/2006/relationships/tags" Target="../tags/tag259.xml"/><Relationship Id="rId17" Type="http://schemas.openxmlformats.org/officeDocument/2006/relationships/slideLayout" Target="../slideLayouts/slideLayout2.xml"/><Relationship Id="rId2" Type="http://schemas.openxmlformats.org/officeDocument/2006/relationships/tags" Target="../tags/tag249.xml"/><Relationship Id="rId16" Type="http://schemas.openxmlformats.org/officeDocument/2006/relationships/tags" Target="../tags/tag263.xml"/><Relationship Id="rId1" Type="http://schemas.openxmlformats.org/officeDocument/2006/relationships/tags" Target="../tags/tag248.xml"/><Relationship Id="rId6" Type="http://schemas.openxmlformats.org/officeDocument/2006/relationships/tags" Target="../tags/tag253.xml"/><Relationship Id="rId11" Type="http://schemas.openxmlformats.org/officeDocument/2006/relationships/tags" Target="../tags/tag258.xml"/><Relationship Id="rId5" Type="http://schemas.openxmlformats.org/officeDocument/2006/relationships/tags" Target="../tags/tag252.xml"/><Relationship Id="rId15" Type="http://schemas.openxmlformats.org/officeDocument/2006/relationships/tags" Target="../tags/tag262.xml"/><Relationship Id="rId10" Type="http://schemas.openxmlformats.org/officeDocument/2006/relationships/tags" Target="../tags/tag257.xml"/><Relationship Id="rId4" Type="http://schemas.openxmlformats.org/officeDocument/2006/relationships/tags" Target="../tags/tag251.xml"/><Relationship Id="rId9" Type="http://schemas.openxmlformats.org/officeDocument/2006/relationships/tags" Target="../tags/tag256.xml"/><Relationship Id="rId14" Type="http://schemas.openxmlformats.org/officeDocument/2006/relationships/tags" Target="../tags/tag261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4.xml"/><Relationship Id="rId3" Type="http://schemas.openxmlformats.org/officeDocument/2006/relationships/tags" Target="../tags/tag266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265.xml"/><Relationship Id="rId1" Type="http://schemas.openxmlformats.org/officeDocument/2006/relationships/tags" Target="../tags/tag264.xml"/><Relationship Id="rId6" Type="http://schemas.openxmlformats.org/officeDocument/2006/relationships/tags" Target="../tags/tag269.xml"/><Relationship Id="rId5" Type="http://schemas.openxmlformats.org/officeDocument/2006/relationships/tags" Target="../tags/tag268.xml"/><Relationship Id="rId4" Type="http://schemas.openxmlformats.org/officeDocument/2006/relationships/tags" Target="../tags/tag267.xml"/><Relationship Id="rId9" Type="http://schemas.openxmlformats.org/officeDocument/2006/relationships/chart" Target="../charts/chart1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tags" Target="../tags/tag272.xml"/><Relationship Id="rId2" Type="http://schemas.openxmlformats.org/officeDocument/2006/relationships/tags" Target="../tags/tag271.xml"/><Relationship Id="rId1" Type="http://schemas.openxmlformats.org/officeDocument/2006/relationships/tags" Target="../tags/tag270.xml"/><Relationship Id="rId6" Type="http://schemas.openxmlformats.org/officeDocument/2006/relationships/chart" Target="../charts/chart14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7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5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5.xml"/><Relationship Id="rId3" Type="http://schemas.openxmlformats.org/officeDocument/2006/relationships/tags" Target="../tags/tag276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275.xml"/><Relationship Id="rId1" Type="http://schemas.openxmlformats.org/officeDocument/2006/relationships/tags" Target="../tags/tag274.xml"/><Relationship Id="rId6" Type="http://schemas.openxmlformats.org/officeDocument/2006/relationships/tags" Target="../tags/tag279.xml"/><Relationship Id="rId5" Type="http://schemas.openxmlformats.org/officeDocument/2006/relationships/tags" Target="../tags/tag278.xml"/><Relationship Id="rId4" Type="http://schemas.openxmlformats.org/officeDocument/2006/relationships/tags" Target="../tags/tag277.xml"/><Relationship Id="rId9" Type="http://schemas.openxmlformats.org/officeDocument/2006/relationships/chart" Target="../charts/chart15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6.xml"/><Relationship Id="rId3" Type="http://schemas.openxmlformats.org/officeDocument/2006/relationships/tags" Target="../tags/tag282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281.xml"/><Relationship Id="rId1" Type="http://schemas.openxmlformats.org/officeDocument/2006/relationships/tags" Target="../tags/tag280.xml"/><Relationship Id="rId6" Type="http://schemas.openxmlformats.org/officeDocument/2006/relationships/tags" Target="../tags/tag285.xml"/><Relationship Id="rId5" Type="http://schemas.openxmlformats.org/officeDocument/2006/relationships/tags" Target="../tags/tag284.xml"/><Relationship Id="rId4" Type="http://schemas.openxmlformats.org/officeDocument/2006/relationships/tags" Target="../tags/tag283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tags" Target="../tags/tag293.xml"/><Relationship Id="rId13" Type="http://schemas.openxmlformats.org/officeDocument/2006/relationships/tags" Target="../tags/tag298.xml"/><Relationship Id="rId18" Type="http://schemas.openxmlformats.org/officeDocument/2006/relationships/chart" Target="../charts/chart18.xml"/><Relationship Id="rId3" Type="http://schemas.openxmlformats.org/officeDocument/2006/relationships/tags" Target="../tags/tag288.xml"/><Relationship Id="rId7" Type="http://schemas.openxmlformats.org/officeDocument/2006/relationships/tags" Target="../tags/tag292.xml"/><Relationship Id="rId12" Type="http://schemas.openxmlformats.org/officeDocument/2006/relationships/tags" Target="../tags/tag297.xml"/><Relationship Id="rId17" Type="http://schemas.openxmlformats.org/officeDocument/2006/relationships/chart" Target="../charts/chart17.xml"/><Relationship Id="rId2" Type="http://schemas.openxmlformats.org/officeDocument/2006/relationships/tags" Target="../tags/tag287.xml"/><Relationship Id="rId16" Type="http://schemas.openxmlformats.org/officeDocument/2006/relationships/notesSlide" Target="../notesSlides/notesSlide16.xml"/><Relationship Id="rId20" Type="http://schemas.openxmlformats.org/officeDocument/2006/relationships/chart" Target="../charts/chart20.xml"/><Relationship Id="rId1" Type="http://schemas.openxmlformats.org/officeDocument/2006/relationships/tags" Target="../tags/tag286.xml"/><Relationship Id="rId6" Type="http://schemas.openxmlformats.org/officeDocument/2006/relationships/tags" Target="../tags/tag291.xml"/><Relationship Id="rId11" Type="http://schemas.openxmlformats.org/officeDocument/2006/relationships/tags" Target="../tags/tag296.xml"/><Relationship Id="rId5" Type="http://schemas.openxmlformats.org/officeDocument/2006/relationships/tags" Target="../tags/tag290.xml"/><Relationship Id="rId15" Type="http://schemas.openxmlformats.org/officeDocument/2006/relationships/slideLayout" Target="../slideLayouts/slideLayout2.xml"/><Relationship Id="rId10" Type="http://schemas.openxmlformats.org/officeDocument/2006/relationships/tags" Target="../tags/tag295.xml"/><Relationship Id="rId19" Type="http://schemas.openxmlformats.org/officeDocument/2006/relationships/chart" Target="../charts/chart19.xml"/><Relationship Id="rId4" Type="http://schemas.openxmlformats.org/officeDocument/2006/relationships/tags" Target="../tags/tag289.xml"/><Relationship Id="rId9" Type="http://schemas.openxmlformats.org/officeDocument/2006/relationships/tags" Target="../tags/tag294.xml"/><Relationship Id="rId14" Type="http://schemas.openxmlformats.org/officeDocument/2006/relationships/tags" Target="../tags/tag299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tags" Target="../tags/tag302.xml"/><Relationship Id="rId2" Type="http://schemas.openxmlformats.org/officeDocument/2006/relationships/tags" Target="../tags/tag301.xml"/><Relationship Id="rId1" Type="http://schemas.openxmlformats.org/officeDocument/2006/relationships/tags" Target="../tags/tag300.xml"/><Relationship Id="rId5" Type="http://schemas.openxmlformats.org/officeDocument/2006/relationships/chart" Target="../charts/chart21.xml"/><Relationship Id="rId4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ags" Target="../tags/tag305.xml"/><Relationship Id="rId7" Type="http://schemas.openxmlformats.org/officeDocument/2006/relationships/image" Target="../media/image4.png"/><Relationship Id="rId2" Type="http://schemas.openxmlformats.org/officeDocument/2006/relationships/tags" Target="../tags/tag304.xml"/><Relationship Id="rId1" Type="http://schemas.openxmlformats.org/officeDocument/2006/relationships/tags" Target="../tags/tag303.xml"/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30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7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33.xml"/><Relationship Id="rId13" Type="http://schemas.openxmlformats.org/officeDocument/2006/relationships/tags" Target="../tags/tag38.xml"/><Relationship Id="rId18" Type="http://schemas.openxmlformats.org/officeDocument/2006/relationships/chart" Target="../charts/chart1.xml"/><Relationship Id="rId3" Type="http://schemas.openxmlformats.org/officeDocument/2006/relationships/tags" Target="../tags/tag28.xml"/><Relationship Id="rId7" Type="http://schemas.openxmlformats.org/officeDocument/2006/relationships/tags" Target="../tags/tag32.xml"/><Relationship Id="rId12" Type="http://schemas.openxmlformats.org/officeDocument/2006/relationships/tags" Target="../tags/tag37.xml"/><Relationship Id="rId17" Type="http://schemas.openxmlformats.org/officeDocument/2006/relationships/slideLayout" Target="../slideLayouts/slideLayout2.xml"/><Relationship Id="rId2" Type="http://schemas.openxmlformats.org/officeDocument/2006/relationships/tags" Target="../tags/tag27.xml"/><Relationship Id="rId16" Type="http://schemas.openxmlformats.org/officeDocument/2006/relationships/tags" Target="../tags/tag41.xml"/><Relationship Id="rId20" Type="http://schemas.openxmlformats.org/officeDocument/2006/relationships/chart" Target="../charts/chart3.xml"/><Relationship Id="rId1" Type="http://schemas.openxmlformats.org/officeDocument/2006/relationships/tags" Target="../tags/tag26.xml"/><Relationship Id="rId6" Type="http://schemas.openxmlformats.org/officeDocument/2006/relationships/tags" Target="../tags/tag31.xml"/><Relationship Id="rId11" Type="http://schemas.openxmlformats.org/officeDocument/2006/relationships/tags" Target="../tags/tag36.xml"/><Relationship Id="rId5" Type="http://schemas.openxmlformats.org/officeDocument/2006/relationships/tags" Target="../tags/tag30.xml"/><Relationship Id="rId15" Type="http://schemas.openxmlformats.org/officeDocument/2006/relationships/tags" Target="../tags/tag40.xml"/><Relationship Id="rId10" Type="http://schemas.openxmlformats.org/officeDocument/2006/relationships/tags" Target="../tags/tag35.xml"/><Relationship Id="rId19" Type="http://schemas.openxmlformats.org/officeDocument/2006/relationships/chart" Target="../charts/chart2.xml"/><Relationship Id="rId4" Type="http://schemas.openxmlformats.org/officeDocument/2006/relationships/tags" Target="../tags/tag29.xml"/><Relationship Id="rId9" Type="http://schemas.openxmlformats.org/officeDocument/2006/relationships/tags" Target="../tags/tag34.xml"/><Relationship Id="rId14" Type="http://schemas.openxmlformats.org/officeDocument/2006/relationships/tags" Target="../tags/tag3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chart" Target="../charts/chart4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tags" Target="../tags/tag49.xml"/><Relationship Id="rId7" Type="http://schemas.openxmlformats.org/officeDocument/2006/relationships/diagramQuickStyle" Target="../diagrams/quickStyle1.xml"/><Relationship Id="rId2" Type="http://schemas.openxmlformats.org/officeDocument/2006/relationships/tags" Target="../tags/tag48.xml"/><Relationship Id="rId1" Type="http://schemas.openxmlformats.org/officeDocument/2006/relationships/tags" Target="../tags/tag47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slideLayout" Target="../slideLayouts/slideLayout2.xml"/><Relationship Id="rId9" Type="http://schemas.microsoft.com/office/2007/relationships/diagramDrawing" Target="../diagrams/drawing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57.xml"/><Relationship Id="rId3" Type="http://schemas.openxmlformats.org/officeDocument/2006/relationships/tags" Target="../tags/tag52.xml"/><Relationship Id="rId7" Type="http://schemas.openxmlformats.org/officeDocument/2006/relationships/tags" Target="../tags/tag56.xml"/><Relationship Id="rId12" Type="http://schemas.openxmlformats.org/officeDocument/2006/relationships/chart" Target="../charts/chart5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tags" Target="../tags/tag55.xml"/><Relationship Id="rId11" Type="http://schemas.openxmlformats.org/officeDocument/2006/relationships/slideLayout" Target="../slideLayouts/slideLayout2.xml"/><Relationship Id="rId5" Type="http://schemas.openxmlformats.org/officeDocument/2006/relationships/tags" Target="../tags/tag54.xml"/><Relationship Id="rId10" Type="http://schemas.openxmlformats.org/officeDocument/2006/relationships/tags" Target="../tags/tag59.xml"/><Relationship Id="rId4" Type="http://schemas.openxmlformats.org/officeDocument/2006/relationships/tags" Target="../tags/tag53.xml"/><Relationship Id="rId9" Type="http://schemas.openxmlformats.org/officeDocument/2006/relationships/tags" Target="../tags/tag5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62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61.xml"/><Relationship Id="rId1" Type="http://schemas.openxmlformats.org/officeDocument/2006/relationships/tags" Target="../tags/tag60.xml"/><Relationship Id="rId6" Type="http://schemas.openxmlformats.org/officeDocument/2006/relationships/tags" Target="../tags/tag65.xml"/><Relationship Id="rId5" Type="http://schemas.openxmlformats.org/officeDocument/2006/relationships/tags" Target="../tags/tag64.xml"/><Relationship Id="rId4" Type="http://schemas.openxmlformats.org/officeDocument/2006/relationships/tags" Target="../tags/tag63.xml"/></Relationships>
</file>

<file path=ppt/slides/_rels/slide9.xml.rels><?xml version="1.0" encoding="UTF-8" standalone="yes"?>
<Relationships xmlns="http://schemas.openxmlformats.org/package/2006/relationships"><Relationship Id="rId13" Type="http://schemas.openxmlformats.org/officeDocument/2006/relationships/tags" Target="../tags/tag78.xml"/><Relationship Id="rId18" Type="http://schemas.openxmlformats.org/officeDocument/2006/relationships/tags" Target="../tags/tag83.xml"/><Relationship Id="rId26" Type="http://schemas.openxmlformats.org/officeDocument/2006/relationships/tags" Target="../tags/tag91.xml"/><Relationship Id="rId3" Type="http://schemas.openxmlformats.org/officeDocument/2006/relationships/tags" Target="../tags/tag68.xml"/><Relationship Id="rId21" Type="http://schemas.openxmlformats.org/officeDocument/2006/relationships/tags" Target="../tags/tag86.xml"/><Relationship Id="rId34" Type="http://schemas.openxmlformats.org/officeDocument/2006/relationships/notesSlide" Target="../notesSlides/notesSlide2.xml"/><Relationship Id="rId7" Type="http://schemas.openxmlformats.org/officeDocument/2006/relationships/tags" Target="../tags/tag72.xml"/><Relationship Id="rId12" Type="http://schemas.openxmlformats.org/officeDocument/2006/relationships/tags" Target="../tags/tag77.xml"/><Relationship Id="rId17" Type="http://schemas.openxmlformats.org/officeDocument/2006/relationships/tags" Target="../tags/tag82.xml"/><Relationship Id="rId25" Type="http://schemas.openxmlformats.org/officeDocument/2006/relationships/tags" Target="../tags/tag90.xml"/><Relationship Id="rId33" Type="http://schemas.openxmlformats.org/officeDocument/2006/relationships/slideLayout" Target="../slideLayouts/slideLayout2.xml"/><Relationship Id="rId2" Type="http://schemas.openxmlformats.org/officeDocument/2006/relationships/tags" Target="../tags/tag67.xml"/><Relationship Id="rId16" Type="http://schemas.openxmlformats.org/officeDocument/2006/relationships/tags" Target="../tags/tag81.xml"/><Relationship Id="rId20" Type="http://schemas.openxmlformats.org/officeDocument/2006/relationships/tags" Target="../tags/tag85.xml"/><Relationship Id="rId29" Type="http://schemas.openxmlformats.org/officeDocument/2006/relationships/tags" Target="../tags/tag94.xml"/><Relationship Id="rId1" Type="http://schemas.openxmlformats.org/officeDocument/2006/relationships/tags" Target="../tags/tag66.xml"/><Relationship Id="rId6" Type="http://schemas.openxmlformats.org/officeDocument/2006/relationships/tags" Target="../tags/tag71.xml"/><Relationship Id="rId11" Type="http://schemas.openxmlformats.org/officeDocument/2006/relationships/tags" Target="../tags/tag76.xml"/><Relationship Id="rId24" Type="http://schemas.openxmlformats.org/officeDocument/2006/relationships/tags" Target="../tags/tag89.xml"/><Relationship Id="rId32" Type="http://schemas.openxmlformats.org/officeDocument/2006/relationships/tags" Target="../tags/tag97.xml"/><Relationship Id="rId5" Type="http://schemas.openxmlformats.org/officeDocument/2006/relationships/tags" Target="../tags/tag70.xml"/><Relationship Id="rId15" Type="http://schemas.openxmlformats.org/officeDocument/2006/relationships/tags" Target="../tags/tag80.xml"/><Relationship Id="rId23" Type="http://schemas.openxmlformats.org/officeDocument/2006/relationships/tags" Target="../tags/tag88.xml"/><Relationship Id="rId28" Type="http://schemas.openxmlformats.org/officeDocument/2006/relationships/tags" Target="../tags/tag93.xml"/><Relationship Id="rId10" Type="http://schemas.openxmlformats.org/officeDocument/2006/relationships/tags" Target="../tags/tag75.xml"/><Relationship Id="rId19" Type="http://schemas.openxmlformats.org/officeDocument/2006/relationships/tags" Target="../tags/tag84.xml"/><Relationship Id="rId31" Type="http://schemas.openxmlformats.org/officeDocument/2006/relationships/tags" Target="../tags/tag96.xml"/><Relationship Id="rId4" Type="http://schemas.openxmlformats.org/officeDocument/2006/relationships/tags" Target="../tags/tag69.xml"/><Relationship Id="rId9" Type="http://schemas.openxmlformats.org/officeDocument/2006/relationships/tags" Target="../tags/tag74.xml"/><Relationship Id="rId14" Type="http://schemas.openxmlformats.org/officeDocument/2006/relationships/tags" Target="../tags/tag79.xml"/><Relationship Id="rId22" Type="http://schemas.openxmlformats.org/officeDocument/2006/relationships/tags" Target="../tags/tag87.xml"/><Relationship Id="rId27" Type="http://schemas.openxmlformats.org/officeDocument/2006/relationships/tags" Target="../tags/tag92.xml"/><Relationship Id="rId30" Type="http://schemas.openxmlformats.org/officeDocument/2006/relationships/tags" Target="../tags/tag95.xml"/><Relationship Id="rId8" Type="http://schemas.openxmlformats.org/officeDocument/2006/relationships/tags" Target="../tags/tag7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964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椭圆 22"/>
          <p:cNvSpPr/>
          <p:nvPr>
            <p:custDataLst>
              <p:tags r:id="rId1"/>
            </p:custDataLst>
          </p:nvPr>
        </p:nvSpPr>
        <p:spPr>
          <a:xfrm rot="848886">
            <a:off x="7461286" y="806147"/>
            <a:ext cx="310307" cy="310307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cxnSp>
        <p:nvCxnSpPr>
          <p:cNvPr id="17" name="直接连接符 16"/>
          <p:cNvCxnSpPr/>
          <p:nvPr/>
        </p:nvCxnSpPr>
        <p:spPr>
          <a:xfrm flipH="1">
            <a:off x="35496" y="3669762"/>
            <a:ext cx="2140559" cy="1132361"/>
          </a:xfrm>
          <a:prstGeom prst="line">
            <a:avLst/>
          </a:prstGeom>
          <a:ln>
            <a:solidFill>
              <a:srgbClr val="D8D9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852839" y="3622127"/>
            <a:ext cx="721716" cy="388035"/>
          </a:xfrm>
          <a:prstGeom prst="line">
            <a:avLst/>
          </a:prstGeom>
          <a:ln>
            <a:solidFill>
              <a:srgbClr val="D8D9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圆角矩形 9"/>
          <p:cNvSpPr/>
          <p:nvPr>
            <p:custDataLst>
              <p:tags r:id="rId2"/>
            </p:custDataLst>
          </p:nvPr>
        </p:nvSpPr>
        <p:spPr>
          <a:xfrm>
            <a:off x="1717435" y="1399311"/>
            <a:ext cx="1725143" cy="2270451"/>
          </a:xfrm>
          <a:prstGeom prst="roundRect">
            <a:avLst>
              <a:gd name="adj" fmla="val 0"/>
            </a:avLst>
          </a:prstGeom>
          <a:solidFill>
            <a:srgbClr val="EED1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8" name="矩形 7"/>
          <p:cNvSpPr/>
          <p:nvPr>
            <p:custDataLst>
              <p:tags r:id="rId3"/>
            </p:custDataLst>
          </p:nvPr>
        </p:nvSpPr>
        <p:spPr>
          <a:xfrm>
            <a:off x="4211960" y="3071094"/>
            <a:ext cx="3384375" cy="422780"/>
          </a:xfrm>
          <a:prstGeom prst="rect">
            <a:avLst/>
          </a:prstGeom>
          <a:solidFill>
            <a:srgbClr val="EED1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444168" y="3114284"/>
            <a:ext cx="2896690" cy="361026"/>
          </a:xfrm>
          <a:noFill/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1600" dirty="0">
                <a:solidFill>
                  <a:schemeClr val="accent5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Lorem ipsum dolor sit </a:t>
            </a:r>
            <a:r>
              <a:rPr lang="en-US" sz="1600" dirty="0" err="1" smtClean="0">
                <a:solidFill>
                  <a:schemeClr val="accent5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amet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0" name="Content Placeholder 2"/>
          <p:cNvSpPr txBox="1">
            <a:spLocks/>
          </p:cNvSpPr>
          <p:nvPr>
            <p:custDataLst>
              <p:tags r:id="rId4"/>
            </p:custDataLst>
          </p:nvPr>
        </p:nvSpPr>
        <p:spPr>
          <a:xfrm>
            <a:off x="2276618" y="2798762"/>
            <a:ext cx="1296441" cy="684144"/>
          </a:xfrm>
          <a:prstGeom prst="rect">
            <a:avLst/>
          </a:prstGeom>
          <a:noFill/>
        </p:spPr>
        <p:txBody>
          <a:bodyPr vert="horz" lIns="68580" tIns="34290" rIns="68580" bIns="34290" rtlCol="0">
            <a:noAutofit/>
          </a:bodyPr>
          <a:lstStyle/>
          <a:p>
            <a:pPr lvl="0">
              <a:spcBef>
                <a:spcPct val="20000"/>
              </a:spcBef>
              <a:defRPr/>
            </a:pPr>
            <a:r>
              <a:rPr lang="en-US" altLang="zh-CN" sz="3000" b="1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Arial"/>
                <a:ea typeface="微软雅黑"/>
                <a:sym typeface="Arial"/>
              </a:rPr>
              <a:t>ATA</a:t>
            </a:r>
            <a:endParaRPr lang="en-US" altLang="en-US" sz="3000" b="1" dirty="0">
              <a:solidFill>
                <a:schemeClr val="accent4">
                  <a:lumMod val="20000"/>
                  <a:lumOff val="80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5" name="Content Placeholder 2"/>
          <p:cNvSpPr txBox="1">
            <a:spLocks/>
          </p:cNvSpPr>
          <p:nvPr>
            <p:custDataLst>
              <p:tags r:id="rId5"/>
            </p:custDataLst>
          </p:nvPr>
        </p:nvSpPr>
        <p:spPr>
          <a:xfrm>
            <a:off x="3554478" y="1390501"/>
            <a:ext cx="4824536" cy="1892520"/>
          </a:xfrm>
          <a:prstGeom prst="rect">
            <a:avLst/>
          </a:prstGeom>
          <a:noFill/>
        </p:spPr>
        <p:txBody>
          <a:bodyPr vert="horz" lIns="68580" tIns="34290" rIns="68580" bIns="34290" rtlCol="0">
            <a:noAutofit/>
          </a:bodyPr>
          <a:lstStyle/>
          <a:p>
            <a:pPr lvl="0" algn="ctr">
              <a:spcBef>
                <a:spcPct val="20000"/>
              </a:spcBef>
              <a:defRPr/>
            </a:pPr>
            <a:r>
              <a:rPr lang="en-US" altLang="zh-CN" sz="12000" b="1" dirty="0" smtClean="0">
                <a:solidFill>
                  <a:schemeClr val="bg2"/>
                </a:solidFill>
                <a:latin typeface="Arial"/>
                <a:ea typeface="微软雅黑"/>
                <a:sym typeface="Arial"/>
              </a:rPr>
              <a:t>2017</a:t>
            </a:r>
            <a:endParaRPr lang="en-US" altLang="en-US" sz="12000" b="1" dirty="0">
              <a:solidFill>
                <a:schemeClr val="bg2"/>
              </a:solidFill>
              <a:latin typeface="Arial"/>
              <a:ea typeface="微软雅黑"/>
              <a:sym typeface="Arial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H="1">
            <a:off x="6392139" y="3694662"/>
            <a:ext cx="916422" cy="484790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6444208" y="4283611"/>
            <a:ext cx="215917" cy="116089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Content Placeholder 2"/>
          <p:cNvSpPr txBox="1">
            <a:spLocks/>
          </p:cNvSpPr>
          <p:nvPr>
            <p:custDataLst>
              <p:tags r:id="rId6"/>
            </p:custDataLst>
          </p:nvPr>
        </p:nvSpPr>
        <p:spPr>
          <a:xfrm>
            <a:off x="1337655" y="195486"/>
            <a:ext cx="3106513" cy="4248507"/>
          </a:xfrm>
          <a:prstGeom prst="rect">
            <a:avLst/>
          </a:prstGeom>
          <a:noFill/>
        </p:spPr>
        <p:txBody>
          <a:bodyPr vert="horz" lIns="68580" tIns="34290" rIns="68580" bIns="34290" rtlCol="0">
            <a:noAutofit/>
          </a:bodyPr>
          <a:lstStyle/>
          <a:p>
            <a:pPr lvl="0">
              <a:spcBef>
                <a:spcPct val="20000"/>
              </a:spcBef>
              <a:defRPr/>
            </a:pPr>
            <a:r>
              <a:rPr lang="en-US" altLang="zh-CN" sz="30000" b="1" dirty="0" smtClean="0">
                <a:solidFill>
                  <a:srgbClr val="84CBC5"/>
                </a:solidFill>
                <a:latin typeface="Arial"/>
                <a:ea typeface="微软雅黑"/>
                <a:sym typeface="Arial"/>
              </a:rPr>
              <a:t>D</a:t>
            </a:r>
            <a:endParaRPr lang="en-US" altLang="en-US" sz="30000" b="1" dirty="0">
              <a:solidFill>
                <a:srgbClr val="84CBC5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2" name="椭圆 21"/>
          <p:cNvSpPr/>
          <p:nvPr>
            <p:custDataLst>
              <p:tags r:id="rId7"/>
            </p:custDataLst>
          </p:nvPr>
        </p:nvSpPr>
        <p:spPr>
          <a:xfrm rot="848886">
            <a:off x="380730" y="3972710"/>
            <a:ext cx="297394" cy="297394"/>
          </a:xfrm>
          <a:prstGeom prst="ellipse">
            <a:avLst/>
          </a:prstGeom>
          <a:solidFill>
            <a:srgbClr val="EED119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cxnSp>
        <p:nvCxnSpPr>
          <p:cNvPr id="34" name="直接连接符 33"/>
          <p:cNvCxnSpPr/>
          <p:nvPr/>
        </p:nvCxnSpPr>
        <p:spPr>
          <a:xfrm flipH="1">
            <a:off x="6058732" y="356859"/>
            <a:ext cx="2140559" cy="1132361"/>
          </a:xfrm>
          <a:prstGeom prst="line">
            <a:avLst/>
          </a:prstGeom>
          <a:ln>
            <a:solidFill>
              <a:srgbClr val="D8D9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H="1">
            <a:off x="6383600" y="1088411"/>
            <a:ext cx="825806" cy="443999"/>
          </a:xfrm>
          <a:prstGeom prst="line">
            <a:avLst/>
          </a:prstGeom>
          <a:ln>
            <a:solidFill>
              <a:srgbClr val="D8D9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flipH="1">
            <a:off x="7184692" y="112010"/>
            <a:ext cx="773862" cy="416071"/>
          </a:xfrm>
          <a:prstGeom prst="line">
            <a:avLst/>
          </a:prstGeom>
          <a:ln>
            <a:solidFill>
              <a:srgbClr val="D8D9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直角三角形 1"/>
          <p:cNvSpPr/>
          <p:nvPr/>
        </p:nvSpPr>
        <p:spPr>
          <a:xfrm flipH="1">
            <a:off x="8460432" y="4515966"/>
            <a:ext cx="683568" cy="627534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2739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" name="Oval 408"/>
          <p:cNvSpPr/>
          <p:nvPr/>
        </p:nvSpPr>
        <p:spPr>
          <a:xfrm>
            <a:off x="7463316" y="799861"/>
            <a:ext cx="563103" cy="564090"/>
          </a:xfrm>
          <a:prstGeom prst="ellipse">
            <a:avLst/>
          </a:prstGeom>
          <a:solidFill>
            <a:srgbClr val="5B9EA5">
              <a:alpha val="67000"/>
            </a:srgb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>
              <a:latin typeface="Arial"/>
              <a:ea typeface="微软雅黑"/>
              <a:sym typeface="Arial"/>
            </a:endParaRPr>
          </a:p>
        </p:txBody>
      </p:sp>
      <p:sp>
        <p:nvSpPr>
          <p:cNvPr id="86" name="椭圆 85"/>
          <p:cNvSpPr/>
          <p:nvPr/>
        </p:nvSpPr>
        <p:spPr>
          <a:xfrm rot="5400000">
            <a:off x="-542940" y="-1053548"/>
            <a:ext cx="4787399" cy="4787932"/>
          </a:xfrm>
          <a:prstGeom prst="ellipse">
            <a:avLst/>
          </a:prstGeom>
          <a:solidFill>
            <a:srgbClr val="396469"/>
          </a:solidFill>
          <a:ln w="6350">
            <a:solidFill>
              <a:srgbClr val="E5DA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08" name="Group 407"/>
          <p:cNvGrpSpPr/>
          <p:nvPr/>
        </p:nvGrpSpPr>
        <p:grpSpPr>
          <a:xfrm>
            <a:off x="4860031" y="2718450"/>
            <a:ext cx="1303105" cy="551027"/>
            <a:chOff x="5056584" y="1368086"/>
            <a:chExt cx="1737473" cy="551027"/>
          </a:xfrm>
        </p:grpSpPr>
        <p:sp>
          <p:nvSpPr>
            <p:cNvPr id="409" name="Oval 408"/>
            <p:cNvSpPr/>
            <p:nvPr/>
          </p:nvSpPr>
          <p:spPr>
            <a:xfrm>
              <a:off x="5056584" y="1398169"/>
              <a:ext cx="173128" cy="130074"/>
            </a:xfrm>
            <a:prstGeom prst="ellipse">
              <a:avLst/>
            </a:prstGeom>
            <a:solidFill>
              <a:srgbClr val="DBDC6B"/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10" name="Content Placeholder 2"/>
            <p:cNvSpPr txBox="1">
              <a:spLocks/>
            </p:cNvSpPr>
            <p:nvPr/>
          </p:nvSpPr>
          <p:spPr>
            <a:xfrm>
              <a:off x="5266479" y="1368086"/>
              <a:ext cx="1527578" cy="551027"/>
            </a:xfrm>
            <a:prstGeom prst="rect">
              <a:avLst/>
            </a:prstGeom>
          </p:spPr>
          <p:txBody>
            <a:bodyPr vert="horz" lIns="68580" tIns="34290" rIns="68580" bIns="3429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1000" b="1" dirty="0">
                  <a:solidFill>
                    <a:sysClr val="windowText" lastClr="000000"/>
                  </a:solidFill>
                  <a:latin typeface="Arial"/>
                  <a:ea typeface="微软雅黑"/>
                  <a:sym typeface="Arial"/>
                </a:rPr>
                <a:t>华南区</a:t>
              </a:r>
              <a:endParaRPr lang="en-US" sz="1000" b="1" dirty="0">
                <a:solidFill>
                  <a:sysClr val="windowText" lastClr="000000"/>
                </a:solidFill>
                <a:latin typeface="Arial"/>
                <a:ea typeface="微软雅黑"/>
                <a:sym typeface="Arial"/>
              </a:endParaRPr>
            </a:p>
            <a:p>
              <a:pPr marL="0" indent="0">
                <a:buNone/>
              </a:pPr>
              <a:r>
                <a:rPr lang="en-US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/>
                  <a:ea typeface="微软雅黑"/>
                  <a:sym typeface="Arial"/>
                </a:rPr>
                <a:t>Lorem</a:t>
              </a: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/>
                  <a:ea typeface="微软雅黑"/>
                  <a:sym typeface="Arial"/>
                </a:rPr>
                <a:t> ipsum dolor sit amet, consectetur adipiscing.</a:t>
              </a:r>
            </a:p>
          </p:txBody>
        </p:sp>
      </p:grpSp>
      <p:grpSp>
        <p:nvGrpSpPr>
          <p:cNvPr id="411" name="Group 410"/>
          <p:cNvGrpSpPr/>
          <p:nvPr/>
        </p:nvGrpSpPr>
        <p:grpSpPr>
          <a:xfrm>
            <a:off x="1299150" y="4092019"/>
            <a:ext cx="1324210" cy="551027"/>
            <a:chOff x="5012325" y="1368086"/>
            <a:chExt cx="1765613" cy="551027"/>
          </a:xfrm>
        </p:grpSpPr>
        <p:sp>
          <p:nvSpPr>
            <p:cNvPr id="412" name="Oval 411"/>
            <p:cNvSpPr/>
            <p:nvPr/>
          </p:nvSpPr>
          <p:spPr>
            <a:xfrm>
              <a:off x="5012325" y="1386204"/>
              <a:ext cx="189055" cy="142039"/>
            </a:xfrm>
            <a:prstGeom prst="ellipse">
              <a:avLst/>
            </a:prstGeom>
            <a:solidFill>
              <a:srgbClr val="F5E375"/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13" name="Content Placeholder 2"/>
            <p:cNvSpPr txBox="1">
              <a:spLocks/>
            </p:cNvSpPr>
            <p:nvPr/>
          </p:nvSpPr>
          <p:spPr>
            <a:xfrm>
              <a:off x="5220071" y="1368086"/>
              <a:ext cx="1557867" cy="551027"/>
            </a:xfrm>
            <a:prstGeom prst="rect">
              <a:avLst/>
            </a:prstGeom>
          </p:spPr>
          <p:txBody>
            <a:bodyPr vert="horz" lIns="68580" tIns="34290" rIns="68580" bIns="3429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1000" b="1" dirty="0">
                  <a:solidFill>
                    <a:sysClr val="windowText" lastClr="000000"/>
                  </a:solidFill>
                  <a:latin typeface="Arial"/>
                  <a:ea typeface="微软雅黑"/>
                  <a:sym typeface="Arial"/>
                </a:rPr>
                <a:t>华中区</a:t>
              </a:r>
              <a:endParaRPr lang="en-US" sz="1000" b="1" dirty="0">
                <a:solidFill>
                  <a:sysClr val="windowText" lastClr="000000"/>
                </a:solidFill>
                <a:latin typeface="Arial"/>
                <a:ea typeface="微软雅黑"/>
                <a:sym typeface="Arial"/>
              </a:endParaRPr>
            </a:p>
            <a:p>
              <a:pPr marL="0" indent="0">
                <a:buNone/>
              </a:pP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/>
                  <a:ea typeface="微软雅黑"/>
                  <a:sym typeface="Arial"/>
                </a:rPr>
                <a:t>Lorem ipsum dolor sit amet, consectetur adipiscing.</a:t>
              </a:r>
            </a:p>
          </p:txBody>
        </p:sp>
      </p:grpSp>
      <p:grpSp>
        <p:nvGrpSpPr>
          <p:cNvPr id="414" name="Group 413"/>
          <p:cNvGrpSpPr/>
          <p:nvPr/>
        </p:nvGrpSpPr>
        <p:grpSpPr>
          <a:xfrm>
            <a:off x="3595723" y="3857007"/>
            <a:ext cx="1351410" cy="551027"/>
            <a:chOff x="5002683" y="1368086"/>
            <a:chExt cx="1801880" cy="551027"/>
          </a:xfrm>
        </p:grpSpPr>
        <p:sp>
          <p:nvSpPr>
            <p:cNvPr id="415" name="Oval 414"/>
            <p:cNvSpPr/>
            <p:nvPr/>
          </p:nvSpPr>
          <p:spPr>
            <a:xfrm>
              <a:off x="5002683" y="1372448"/>
              <a:ext cx="207363" cy="155795"/>
            </a:xfrm>
            <a:prstGeom prst="ellipse">
              <a:avLst/>
            </a:prstGeom>
            <a:solidFill>
              <a:srgbClr val="84CBC5"/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16" name="Content Placeholder 2"/>
            <p:cNvSpPr txBox="1">
              <a:spLocks/>
            </p:cNvSpPr>
            <p:nvPr/>
          </p:nvSpPr>
          <p:spPr>
            <a:xfrm>
              <a:off x="5220072" y="1368086"/>
              <a:ext cx="1584491" cy="551027"/>
            </a:xfrm>
            <a:prstGeom prst="rect">
              <a:avLst/>
            </a:prstGeom>
          </p:spPr>
          <p:txBody>
            <a:bodyPr vert="horz" lIns="68580" tIns="34290" rIns="68580" bIns="3429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1000" b="1" dirty="0">
                  <a:solidFill>
                    <a:sysClr val="windowText" lastClr="000000"/>
                  </a:solidFill>
                  <a:latin typeface="Arial"/>
                  <a:ea typeface="微软雅黑"/>
                  <a:sym typeface="Arial"/>
                </a:rPr>
                <a:t>华北区</a:t>
              </a:r>
              <a:endParaRPr lang="en-US" sz="900" b="1" dirty="0">
                <a:solidFill>
                  <a:sysClr val="windowText" lastClr="000000"/>
                </a:solidFill>
                <a:latin typeface="Arial"/>
                <a:ea typeface="微软雅黑"/>
                <a:sym typeface="Arial"/>
              </a:endParaRPr>
            </a:p>
            <a:p>
              <a:pPr marL="0" indent="0">
                <a:buNone/>
              </a:pPr>
              <a:r>
                <a:rPr lang="en-US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/>
                  <a:ea typeface="微软雅黑"/>
                  <a:sym typeface="Arial"/>
                </a:rPr>
                <a:t>Lorem</a:t>
              </a: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/>
                  <a:ea typeface="微软雅黑"/>
                  <a:sym typeface="Arial"/>
                </a:rPr>
                <a:t> </a:t>
              </a:r>
              <a:r>
                <a:rPr lang="en-US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/>
                  <a:ea typeface="微软雅黑"/>
                  <a:sym typeface="Arial"/>
                </a:rPr>
                <a:t>ipsum</a:t>
              </a: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/>
                  <a:ea typeface="微软雅黑"/>
                  <a:sym typeface="Arial"/>
                </a:rPr>
                <a:t> dolor sit </a:t>
              </a:r>
              <a:r>
                <a:rPr lang="en-US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/>
                  <a:ea typeface="微软雅黑"/>
                  <a:sym typeface="Arial"/>
                </a:rPr>
                <a:t>amet</a:t>
              </a: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/>
                  <a:ea typeface="微软雅黑"/>
                  <a:sym typeface="Arial"/>
                </a:rPr>
                <a:t>, </a:t>
              </a:r>
              <a:r>
                <a:rPr lang="en-US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/>
                  <a:ea typeface="微软雅黑"/>
                  <a:sym typeface="Arial"/>
                </a:rPr>
                <a:t>consectetur</a:t>
              </a: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/>
                  <a:ea typeface="微软雅黑"/>
                  <a:sym typeface="Arial"/>
                </a:rPr>
                <a:t> </a:t>
              </a:r>
              <a:r>
                <a:rPr lang="en-US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/>
                  <a:ea typeface="微软雅黑"/>
                  <a:sym typeface="Arial"/>
                </a:rPr>
                <a:t>adipiscing</a:t>
              </a: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/>
                  <a:ea typeface="微软雅黑"/>
                  <a:sym typeface="Arial"/>
                </a:rPr>
                <a:t>.</a:t>
              </a:r>
            </a:p>
          </p:txBody>
        </p:sp>
      </p:grpSp>
      <p:sp>
        <p:nvSpPr>
          <p:cNvPr id="417" name="Content Placeholder 2"/>
          <p:cNvSpPr>
            <a:spLocks noGrp="1"/>
          </p:cNvSpPr>
          <p:nvPr>
            <p:ph idx="1"/>
          </p:nvPr>
        </p:nvSpPr>
        <p:spPr>
          <a:xfrm>
            <a:off x="5740094" y="1546709"/>
            <a:ext cx="2547257" cy="500051"/>
          </a:xfrm>
          <a:noFill/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350" dirty="0">
                <a:solidFill>
                  <a:schemeClr val="tx1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Lorem ipsum dolor sit </a:t>
            </a:r>
            <a:r>
              <a:rPr lang="en-US" sz="1350" dirty="0" err="1" smtClean="0">
                <a:solidFill>
                  <a:schemeClr val="tx1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amet</a:t>
            </a:r>
            <a:r>
              <a:rPr lang="en-US" sz="1500" dirty="0" smtClean="0">
                <a:solidFill>
                  <a:schemeClr val="tx1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consectetur adipiscing elit. 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419" name="Title 13"/>
          <p:cNvSpPr txBox="1">
            <a:spLocks/>
          </p:cNvSpPr>
          <p:nvPr/>
        </p:nvSpPr>
        <p:spPr>
          <a:xfrm>
            <a:off x="5683601" y="899504"/>
            <a:ext cx="3071895" cy="585514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zh-CN" altLang="en-US" sz="4000" dirty="0">
                <a:solidFill>
                  <a:schemeClr val="accent3"/>
                </a:solidFill>
                <a:latin typeface="Arial"/>
                <a:ea typeface="微软雅黑"/>
                <a:cs typeface="+mn-cs"/>
                <a:sym typeface="Arial"/>
              </a:rPr>
              <a:t>片区分析</a:t>
            </a:r>
            <a:endParaRPr lang="en-US" altLang="en-US" sz="4000" dirty="0">
              <a:solidFill>
                <a:schemeClr val="accent3"/>
              </a:solidFill>
              <a:latin typeface="Arial"/>
              <a:ea typeface="微软雅黑"/>
              <a:cs typeface="+mn-cs"/>
              <a:sym typeface="Arial"/>
            </a:endParaRPr>
          </a:p>
        </p:txBody>
      </p:sp>
      <p:grpSp>
        <p:nvGrpSpPr>
          <p:cNvPr id="418" name="Group 6"/>
          <p:cNvGrpSpPr>
            <a:grpSpLocks noChangeAspect="1"/>
          </p:cNvGrpSpPr>
          <p:nvPr/>
        </p:nvGrpSpPr>
        <p:grpSpPr bwMode="auto">
          <a:xfrm>
            <a:off x="-434734" y="-355584"/>
            <a:ext cx="4919585" cy="4063750"/>
            <a:chOff x="340" y="170"/>
            <a:chExt cx="5024" cy="4150"/>
          </a:xfrm>
        </p:grpSpPr>
        <p:sp>
          <p:nvSpPr>
            <p:cNvPr id="420" name="AutoShape 5"/>
            <p:cNvSpPr>
              <a:spLocks noChangeAspect="1" noChangeArrowheads="1" noTextEdit="1"/>
            </p:cNvSpPr>
            <p:nvPr/>
          </p:nvSpPr>
          <p:spPr bwMode="auto">
            <a:xfrm>
              <a:off x="340" y="170"/>
              <a:ext cx="5024" cy="4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421" name="Freeform 7"/>
            <p:cNvSpPr>
              <a:spLocks/>
            </p:cNvSpPr>
            <p:nvPr/>
          </p:nvSpPr>
          <p:spPr bwMode="auto">
            <a:xfrm>
              <a:off x="3458" y="4098"/>
              <a:ext cx="266" cy="222"/>
            </a:xfrm>
            <a:custGeom>
              <a:avLst/>
              <a:gdLst>
                <a:gd name="T0" fmla="*/ 88 w 266"/>
                <a:gd name="T1" fmla="*/ 222 h 222"/>
                <a:gd name="T2" fmla="*/ 88 w 266"/>
                <a:gd name="T3" fmla="*/ 222 h 222"/>
                <a:gd name="T4" fmla="*/ 62 w 266"/>
                <a:gd name="T5" fmla="*/ 212 h 222"/>
                <a:gd name="T6" fmla="*/ 40 w 266"/>
                <a:gd name="T7" fmla="*/ 206 h 222"/>
                <a:gd name="T8" fmla="*/ 20 w 266"/>
                <a:gd name="T9" fmla="*/ 196 h 222"/>
                <a:gd name="T10" fmla="*/ 12 w 266"/>
                <a:gd name="T11" fmla="*/ 190 h 222"/>
                <a:gd name="T12" fmla="*/ 6 w 266"/>
                <a:gd name="T13" fmla="*/ 184 h 222"/>
                <a:gd name="T14" fmla="*/ 6 w 266"/>
                <a:gd name="T15" fmla="*/ 184 h 222"/>
                <a:gd name="T16" fmla="*/ 2 w 266"/>
                <a:gd name="T17" fmla="*/ 160 h 222"/>
                <a:gd name="T18" fmla="*/ 0 w 266"/>
                <a:gd name="T19" fmla="*/ 132 h 222"/>
                <a:gd name="T20" fmla="*/ 2 w 266"/>
                <a:gd name="T21" fmla="*/ 108 h 222"/>
                <a:gd name="T22" fmla="*/ 4 w 266"/>
                <a:gd name="T23" fmla="*/ 98 h 222"/>
                <a:gd name="T24" fmla="*/ 8 w 266"/>
                <a:gd name="T25" fmla="*/ 88 h 222"/>
                <a:gd name="T26" fmla="*/ 8 w 266"/>
                <a:gd name="T27" fmla="*/ 88 h 222"/>
                <a:gd name="T28" fmla="*/ 26 w 266"/>
                <a:gd name="T29" fmla="*/ 82 h 222"/>
                <a:gd name="T30" fmla="*/ 36 w 266"/>
                <a:gd name="T31" fmla="*/ 78 h 222"/>
                <a:gd name="T32" fmla="*/ 44 w 266"/>
                <a:gd name="T33" fmla="*/ 74 h 222"/>
                <a:gd name="T34" fmla="*/ 44 w 266"/>
                <a:gd name="T35" fmla="*/ 74 h 222"/>
                <a:gd name="T36" fmla="*/ 46 w 266"/>
                <a:gd name="T37" fmla="*/ 36 h 222"/>
                <a:gd name="T38" fmla="*/ 46 w 266"/>
                <a:gd name="T39" fmla="*/ 36 h 222"/>
                <a:gd name="T40" fmla="*/ 52 w 266"/>
                <a:gd name="T41" fmla="*/ 32 h 222"/>
                <a:gd name="T42" fmla="*/ 56 w 266"/>
                <a:gd name="T43" fmla="*/ 30 h 222"/>
                <a:gd name="T44" fmla="*/ 66 w 266"/>
                <a:gd name="T45" fmla="*/ 32 h 222"/>
                <a:gd name="T46" fmla="*/ 76 w 266"/>
                <a:gd name="T47" fmla="*/ 34 h 222"/>
                <a:gd name="T48" fmla="*/ 84 w 266"/>
                <a:gd name="T49" fmla="*/ 34 h 222"/>
                <a:gd name="T50" fmla="*/ 90 w 266"/>
                <a:gd name="T51" fmla="*/ 34 h 222"/>
                <a:gd name="T52" fmla="*/ 90 w 266"/>
                <a:gd name="T53" fmla="*/ 34 h 222"/>
                <a:gd name="T54" fmla="*/ 142 w 266"/>
                <a:gd name="T55" fmla="*/ 6 h 222"/>
                <a:gd name="T56" fmla="*/ 142 w 266"/>
                <a:gd name="T57" fmla="*/ 6 h 222"/>
                <a:gd name="T58" fmla="*/ 234 w 266"/>
                <a:gd name="T59" fmla="*/ 0 h 222"/>
                <a:gd name="T60" fmla="*/ 234 w 266"/>
                <a:gd name="T61" fmla="*/ 0 h 222"/>
                <a:gd name="T62" fmla="*/ 242 w 266"/>
                <a:gd name="T63" fmla="*/ 4 h 222"/>
                <a:gd name="T64" fmla="*/ 250 w 266"/>
                <a:gd name="T65" fmla="*/ 10 h 222"/>
                <a:gd name="T66" fmla="*/ 258 w 266"/>
                <a:gd name="T67" fmla="*/ 20 h 222"/>
                <a:gd name="T68" fmla="*/ 266 w 266"/>
                <a:gd name="T69" fmla="*/ 32 h 222"/>
                <a:gd name="T70" fmla="*/ 266 w 266"/>
                <a:gd name="T71" fmla="*/ 32 h 222"/>
                <a:gd name="T72" fmla="*/ 266 w 266"/>
                <a:gd name="T73" fmla="*/ 52 h 222"/>
                <a:gd name="T74" fmla="*/ 266 w 266"/>
                <a:gd name="T75" fmla="*/ 52 h 222"/>
                <a:gd name="T76" fmla="*/ 262 w 266"/>
                <a:gd name="T77" fmla="*/ 60 h 222"/>
                <a:gd name="T78" fmla="*/ 258 w 266"/>
                <a:gd name="T79" fmla="*/ 68 h 222"/>
                <a:gd name="T80" fmla="*/ 258 w 266"/>
                <a:gd name="T81" fmla="*/ 68 h 222"/>
                <a:gd name="T82" fmla="*/ 236 w 266"/>
                <a:gd name="T83" fmla="*/ 100 h 222"/>
                <a:gd name="T84" fmla="*/ 226 w 266"/>
                <a:gd name="T85" fmla="*/ 116 h 222"/>
                <a:gd name="T86" fmla="*/ 218 w 266"/>
                <a:gd name="T87" fmla="*/ 134 h 222"/>
                <a:gd name="T88" fmla="*/ 218 w 266"/>
                <a:gd name="T89" fmla="*/ 134 h 222"/>
                <a:gd name="T90" fmla="*/ 212 w 266"/>
                <a:gd name="T91" fmla="*/ 148 h 222"/>
                <a:gd name="T92" fmla="*/ 208 w 266"/>
                <a:gd name="T93" fmla="*/ 158 h 222"/>
                <a:gd name="T94" fmla="*/ 202 w 266"/>
                <a:gd name="T95" fmla="*/ 166 h 222"/>
                <a:gd name="T96" fmla="*/ 202 w 266"/>
                <a:gd name="T97" fmla="*/ 166 h 222"/>
                <a:gd name="T98" fmla="*/ 178 w 266"/>
                <a:gd name="T99" fmla="*/ 178 h 222"/>
                <a:gd name="T100" fmla="*/ 156 w 266"/>
                <a:gd name="T101" fmla="*/ 192 h 222"/>
                <a:gd name="T102" fmla="*/ 116 w 266"/>
                <a:gd name="T103" fmla="*/ 218 h 222"/>
                <a:gd name="T104" fmla="*/ 116 w 266"/>
                <a:gd name="T105" fmla="*/ 218 h 222"/>
                <a:gd name="T106" fmla="*/ 88 w 266"/>
                <a:gd name="T107" fmla="*/ 222 h 222"/>
                <a:gd name="T108" fmla="*/ 88 w 266"/>
                <a:gd name="T109" fmla="*/ 222 h 22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266"/>
                <a:gd name="T166" fmla="*/ 0 h 222"/>
                <a:gd name="T167" fmla="*/ 266 w 266"/>
                <a:gd name="T168" fmla="*/ 222 h 22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266" h="222">
                  <a:moveTo>
                    <a:pt x="88" y="222"/>
                  </a:moveTo>
                  <a:lnTo>
                    <a:pt x="88" y="222"/>
                  </a:lnTo>
                  <a:lnTo>
                    <a:pt x="62" y="212"/>
                  </a:lnTo>
                  <a:lnTo>
                    <a:pt x="40" y="206"/>
                  </a:lnTo>
                  <a:lnTo>
                    <a:pt x="20" y="196"/>
                  </a:lnTo>
                  <a:lnTo>
                    <a:pt x="12" y="190"/>
                  </a:lnTo>
                  <a:lnTo>
                    <a:pt x="6" y="184"/>
                  </a:lnTo>
                  <a:lnTo>
                    <a:pt x="2" y="160"/>
                  </a:lnTo>
                  <a:lnTo>
                    <a:pt x="0" y="132"/>
                  </a:lnTo>
                  <a:lnTo>
                    <a:pt x="2" y="108"/>
                  </a:lnTo>
                  <a:lnTo>
                    <a:pt x="4" y="98"/>
                  </a:lnTo>
                  <a:lnTo>
                    <a:pt x="8" y="88"/>
                  </a:lnTo>
                  <a:lnTo>
                    <a:pt x="26" y="82"/>
                  </a:lnTo>
                  <a:lnTo>
                    <a:pt x="36" y="78"/>
                  </a:lnTo>
                  <a:lnTo>
                    <a:pt x="44" y="74"/>
                  </a:lnTo>
                  <a:lnTo>
                    <a:pt x="46" y="36"/>
                  </a:lnTo>
                  <a:lnTo>
                    <a:pt x="52" y="32"/>
                  </a:lnTo>
                  <a:lnTo>
                    <a:pt x="56" y="30"/>
                  </a:lnTo>
                  <a:lnTo>
                    <a:pt x="66" y="32"/>
                  </a:lnTo>
                  <a:lnTo>
                    <a:pt x="76" y="34"/>
                  </a:lnTo>
                  <a:lnTo>
                    <a:pt x="84" y="34"/>
                  </a:lnTo>
                  <a:lnTo>
                    <a:pt x="90" y="34"/>
                  </a:lnTo>
                  <a:lnTo>
                    <a:pt x="142" y="6"/>
                  </a:lnTo>
                  <a:lnTo>
                    <a:pt x="234" y="0"/>
                  </a:lnTo>
                  <a:lnTo>
                    <a:pt x="242" y="4"/>
                  </a:lnTo>
                  <a:lnTo>
                    <a:pt x="250" y="10"/>
                  </a:lnTo>
                  <a:lnTo>
                    <a:pt x="258" y="20"/>
                  </a:lnTo>
                  <a:lnTo>
                    <a:pt x="266" y="32"/>
                  </a:lnTo>
                  <a:lnTo>
                    <a:pt x="266" y="52"/>
                  </a:lnTo>
                  <a:lnTo>
                    <a:pt x="262" y="60"/>
                  </a:lnTo>
                  <a:lnTo>
                    <a:pt x="258" y="68"/>
                  </a:lnTo>
                  <a:lnTo>
                    <a:pt x="236" y="100"/>
                  </a:lnTo>
                  <a:lnTo>
                    <a:pt x="226" y="116"/>
                  </a:lnTo>
                  <a:lnTo>
                    <a:pt x="218" y="134"/>
                  </a:lnTo>
                  <a:lnTo>
                    <a:pt x="212" y="148"/>
                  </a:lnTo>
                  <a:lnTo>
                    <a:pt x="208" y="158"/>
                  </a:lnTo>
                  <a:lnTo>
                    <a:pt x="202" y="166"/>
                  </a:lnTo>
                  <a:lnTo>
                    <a:pt x="178" y="178"/>
                  </a:lnTo>
                  <a:lnTo>
                    <a:pt x="156" y="192"/>
                  </a:lnTo>
                  <a:lnTo>
                    <a:pt x="116" y="218"/>
                  </a:lnTo>
                  <a:lnTo>
                    <a:pt x="88" y="222"/>
                  </a:lnTo>
                  <a:close/>
                </a:path>
              </a:pathLst>
            </a:custGeom>
            <a:solidFill>
              <a:srgbClr val="DC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422" name="Freeform 8"/>
            <p:cNvSpPr>
              <a:spLocks/>
            </p:cNvSpPr>
            <p:nvPr/>
          </p:nvSpPr>
          <p:spPr bwMode="auto">
            <a:xfrm>
              <a:off x="3470" y="4108"/>
              <a:ext cx="244" cy="202"/>
            </a:xfrm>
            <a:custGeom>
              <a:avLst/>
              <a:gdLst>
                <a:gd name="T0" fmla="*/ 82 w 244"/>
                <a:gd name="T1" fmla="*/ 202 h 202"/>
                <a:gd name="T2" fmla="*/ 82 w 244"/>
                <a:gd name="T3" fmla="*/ 202 h 202"/>
                <a:gd name="T4" fmla="*/ 22 w 244"/>
                <a:gd name="T5" fmla="*/ 182 h 202"/>
                <a:gd name="T6" fmla="*/ 22 w 244"/>
                <a:gd name="T7" fmla="*/ 182 h 202"/>
                <a:gd name="T8" fmla="*/ 12 w 244"/>
                <a:gd name="T9" fmla="*/ 174 h 202"/>
                <a:gd name="T10" fmla="*/ 6 w 244"/>
                <a:gd name="T11" fmla="*/ 166 h 202"/>
                <a:gd name="T12" fmla="*/ 0 w 244"/>
                <a:gd name="T13" fmla="*/ 158 h 202"/>
                <a:gd name="T14" fmla="*/ 0 w 244"/>
                <a:gd name="T15" fmla="*/ 150 h 202"/>
                <a:gd name="T16" fmla="*/ 0 w 244"/>
                <a:gd name="T17" fmla="*/ 132 h 202"/>
                <a:gd name="T18" fmla="*/ 0 w 244"/>
                <a:gd name="T19" fmla="*/ 114 h 202"/>
                <a:gd name="T20" fmla="*/ 0 w 244"/>
                <a:gd name="T21" fmla="*/ 114 h 202"/>
                <a:gd name="T22" fmla="*/ 2 w 244"/>
                <a:gd name="T23" fmla="*/ 94 h 202"/>
                <a:gd name="T24" fmla="*/ 4 w 244"/>
                <a:gd name="T25" fmla="*/ 90 h 202"/>
                <a:gd name="T26" fmla="*/ 6 w 244"/>
                <a:gd name="T27" fmla="*/ 86 h 202"/>
                <a:gd name="T28" fmla="*/ 8 w 244"/>
                <a:gd name="T29" fmla="*/ 84 h 202"/>
                <a:gd name="T30" fmla="*/ 14 w 244"/>
                <a:gd name="T31" fmla="*/ 82 h 202"/>
                <a:gd name="T32" fmla="*/ 30 w 244"/>
                <a:gd name="T33" fmla="*/ 78 h 202"/>
                <a:gd name="T34" fmla="*/ 30 w 244"/>
                <a:gd name="T35" fmla="*/ 78 h 202"/>
                <a:gd name="T36" fmla="*/ 42 w 244"/>
                <a:gd name="T37" fmla="*/ 68 h 202"/>
                <a:gd name="T38" fmla="*/ 42 w 244"/>
                <a:gd name="T39" fmla="*/ 68 h 202"/>
                <a:gd name="T40" fmla="*/ 44 w 244"/>
                <a:gd name="T41" fmla="*/ 32 h 202"/>
                <a:gd name="T42" fmla="*/ 44 w 244"/>
                <a:gd name="T43" fmla="*/ 32 h 202"/>
                <a:gd name="T44" fmla="*/ 48 w 244"/>
                <a:gd name="T45" fmla="*/ 30 h 202"/>
                <a:gd name="T46" fmla="*/ 48 w 244"/>
                <a:gd name="T47" fmla="*/ 30 h 202"/>
                <a:gd name="T48" fmla="*/ 64 w 244"/>
                <a:gd name="T49" fmla="*/ 34 h 202"/>
                <a:gd name="T50" fmla="*/ 74 w 244"/>
                <a:gd name="T51" fmla="*/ 34 h 202"/>
                <a:gd name="T52" fmla="*/ 84 w 244"/>
                <a:gd name="T53" fmla="*/ 34 h 202"/>
                <a:gd name="T54" fmla="*/ 84 w 244"/>
                <a:gd name="T55" fmla="*/ 34 h 202"/>
                <a:gd name="T56" fmla="*/ 134 w 244"/>
                <a:gd name="T57" fmla="*/ 6 h 202"/>
                <a:gd name="T58" fmla="*/ 134 w 244"/>
                <a:gd name="T59" fmla="*/ 6 h 202"/>
                <a:gd name="T60" fmla="*/ 218 w 244"/>
                <a:gd name="T61" fmla="*/ 0 h 202"/>
                <a:gd name="T62" fmla="*/ 218 w 244"/>
                <a:gd name="T63" fmla="*/ 0 h 202"/>
                <a:gd name="T64" fmla="*/ 224 w 244"/>
                <a:gd name="T65" fmla="*/ 4 h 202"/>
                <a:gd name="T66" fmla="*/ 234 w 244"/>
                <a:gd name="T67" fmla="*/ 12 h 202"/>
                <a:gd name="T68" fmla="*/ 238 w 244"/>
                <a:gd name="T69" fmla="*/ 16 h 202"/>
                <a:gd name="T70" fmla="*/ 240 w 244"/>
                <a:gd name="T71" fmla="*/ 22 h 202"/>
                <a:gd name="T72" fmla="*/ 244 w 244"/>
                <a:gd name="T73" fmla="*/ 28 h 202"/>
                <a:gd name="T74" fmla="*/ 244 w 244"/>
                <a:gd name="T75" fmla="*/ 36 h 202"/>
                <a:gd name="T76" fmla="*/ 244 w 244"/>
                <a:gd name="T77" fmla="*/ 36 h 202"/>
                <a:gd name="T78" fmla="*/ 232 w 244"/>
                <a:gd name="T79" fmla="*/ 56 h 202"/>
                <a:gd name="T80" fmla="*/ 224 w 244"/>
                <a:gd name="T81" fmla="*/ 66 h 202"/>
                <a:gd name="T82" fmla="*/ 216 w 244"/>
                <a:gd name="T83" fmla="*/ 74 h 202"/>
                <a:gd name="T84" fmla="*/ 216 w 244"/>
                <a:gd name="T85" fmla="*/ 74 h 202"/>
                <a:gd name="T86" fmla="*/ 210 w 244"/>
                <a:gd name="T87" fmla="*/ 90 h 202"/>
                <a:gd name="T88" fmla="*/ 202 w 244"/>
                <a:gd name="T89" fmla="*/ 106 h 202"/>
                <a:gd name="T90" fmla="*/ 194 w 244"/>
                <a:gd name="T91" fmla="*/ 122 h 202"/>
                <a:gd name="T92" fmla="*/ 188 w 244"/>
                <a:gd name="T93" fmla="*/ 142 h 202"/>
                <a:gd name="T94" fmla="*/ 188 w 244"/>
                <a:gd name="T95" fmla="*/ 142 h 202"/>
                <a:gd name="T96" fmla="*/ 98 w 244"/>
                <a:gd name="T97" fmla="*/ 198 h 202"/>
                <a:gd name="T98" fmla="*/ 98 w 244"/>
                <a:gd name="T99" fmla="*/ 198 h 202"/>
                <a:gd name="T100" fmla="*/ 90 w 244"/>
                <a:gd name="T101" fmla="*/ 200 h 202"/>
                <a:gd name="T102" fmla="*/ 82 w 244"/>
                <a:gd name="T103" fmla="*/ 202 h 202"/>
                <a:gd name="T104" fmla="*/ 82 w 244"/>
                <a:gd name="T105" fmla="*/ 202 h 20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244"/>
                <a:gd name="T160" fmla="*/ 0 h 202"/>
                <a:gd name="T161" fmla="*/ 244 w 244"/>
                <a:gd name="T162" fmla="*/ 202 h 20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244" h="202">
                  <a:moveTo>
                    <a:pt x="82" y="202"/>
                  </a:moveTo>
                  <a:lnTo>
                    <a:pt x="82" y="202"/>
                  </a:lnTo>
                  <a:lnTo>
                    <a:pt x="22" y="182"/>
                  </a:lnTo>
                  <a:lnTo>
                    <a:pt x="12" y="174"/>
                  </a:lnTo>
                  <a:lnTo>
                    <a:pt x="6" y="166"/>
                  </a:lnTo>
                  <a:lnTo>
                    <a:pt x="0" y="158"/>
                  </a:lnTo>
                  <a:lnTo>
                    <a:pt x="0" y="150"/>
                  </a:lnTo>
                  <a:lnTo>
                    <a:pt x="0" y="132"/>
                  </a:lnTo>
                  <a:lnTo>
                    <a:pt x="0" y="114"/>
                  </a:lnTo>
                  <a:lnTo>
                    <a:pt x="2" y="94"/>
                  </a:lnTo>
                  <a:lnTo>
                    <a:pt x="4" y="90"/>
                  </a:lnTo>
                  <a:lnTo>
                    <a:pt x="6" y="86"/>
                  </a:lnTo>
                  <a:lnTo>
                    <a:pt x="8" y="84"/>
                  </a:lnTo>
                  <a:lnTo>
                    <a:pt x="14" y="82"/>
                  </a:lnTo>
                  <a:lnTo>
                    <a:pt x="30" y="78"/>
                  </a:lnTo>
                  <a:lnTo>
                    <a:pt x="42" y="68"/>
                  </a:lnTo>
                  <a:lnTo>
                    <a:pt x="44" y="32"/>
                  </a:lnTo>
                  <a:lnTo>
                    <a:pt x="48" y="30"/>
                  </a:lnTo>
                  <a:lnTo>
                    <a:pt x="64" y="34"/>
                  </a:lnTo>
                  <a:lnTo>
                    <a:pt x="74" y="34"/>
                  </a:lnTo>
                  <a:lnTo>
                    <a:pt x="84" y="34"/>
                  </a:lnTo>
                  <a:lnTo>
                    <a:pt x="134" y="6"/>
                  </a:lnTo>
                  <a:lnTo>
                    <a:pt x="218" y="0"/>
                  </a:lnTo>
                  <a:lnTo>
                    <a:pt x="224" y="4"/>
                  </a:lnTo>
                  <a:lnTo>
                    <a:pt x="234" y="12"/>
                  </a:lnTo>
                  <a:lnTo>
                    <a:pt x="238" y="16"/>
                  </a:lnTo>
                  <a:lnTo>
                    <a:pt x="240" y="22"/>
                  </a:lnTo>
                  <a:lnTo>
                    <a:pt x="244" y="28"/>
                  </a:lnTo>
                  <a:lnTo>
                    <a:pt x="244" y="36"/>
                  </a:lnTo>
                  <a:lnTo>
                    <a:pt x="232" y="56"/>
                  </a:lnTo>
                  <a:lnTo>
                    <a:pt x="224" y="66"/>
                  </a:lnTo>
                  <a:lnTo>
                    <a:pt x="216" y="74"/>
                  </a:lnTo>
                  <a:lnTo>
                    <a:pt x="210" y="90"/>
                  </a:lnTo>
                  <a:lnTo>
                    <a:pt x="202" y="106"/>
                  </a:lnTo>
                  <a:lnTo>
                    <a:pt x="194" y="122"/>
                  </a:lnTo>
                  <a:lnTo>
                    <a:pt x="188" y="142"/>
                  </a:lnTo>
                  <a:lnTo>
                    <a:pt x="98" y="198"/>
                  </a:lnTo>
                  <a:lnTo>
                    <a:pt x="90" y="200"/>
                  </a:lnTo>
                  <a:lnTo>
                    <a:pt x="82" y="202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423" name="Freeform 9"/>
            <p:cNvSpPr>
              <a:spLocks/>
            </p:cNvSpPr>
            <p:nvPr/>
          </p:nvSpPr>
          <p:spPr bwMode="auto">
            <a:xfrm>
              <a:off x="340" y="170"/>
              <a:ext cx="5024" cy="3914"/>
            </a:xfrm>
            <a:custGeom>
              <a:avLst/>
              <a:gdLst>
                <a:gd name="T0" fmla="*/ 3152 w 5024"/>
                <a:gd name="T1" fmla="*/ 3764 h 3914"/>
                <a:gd name="T2" fmla="*/ 2904 w 5024"/>
                <a:gd name="T3" fmla="*/ 3696 h 3914"/>
                <a:gd name="T4" fmla="*/ 2720 w 5024"/>
                <a:gd name="T5" fmla="*/ 3612 h 3914"/>
                <a:gd name="T6" fmla="*/ 2446 w 5024"/>
                <a:gd name="T7" fmla="*/ 3668 h 3914"/>
                <a:gd name="T8" fmla="*/ 2320 w 5024"/>
                <a:gd name="T9" fmla="*/ 3792 h 3914"/>
                <a:gd name="T10" fmla="*/ 2124 w 5024"/>
                <a:gd name="T11" fmla="*/ 3656 h 3914"/>
                <a:gd name="T12" fmla="*/ 1982 w 5024"/>
                <a:gd name="T13" fmla="*/ 3478 h 3914"/>
                <a:gd name="T14" fmla="*/ 2098 w 5024"/>
                <a:gd name="T15" fmla="*/ 3086 h 3914"/>
                <a:gd name="T16" fmla="*/ 1936 w 5024"/>
                <a:gd name="T17" fmla="*/ 3024 h 3914"/>
                <a:gd name="T18" fmla="*/ 1656 w 5024"/>
                <a:gd name="T19" fmla="*/ 3038 h 3914"/>
                <a:gd name="T20" fmla="*/ 1382 w 5024"/>
                <a:gd name="T21" fmla="*/ 2958 h 3914"/>
                <a:gd name="T22" fmla="*/ 1096 w 5024"/>
                <a:gd name="T23" fmla="*/ 2970 h 3914"/>
                <a:gd name="T24" fmla="*/ 828 w 5024"/>
                <a:gd name="T25" fmla="*/ 2860 h 3914"/>
                <a:gd name="T26" fmla="*/ 628 w 5024"/>
                <a:gd name="T27" fmla="*/ 2666 h 3914"/>
                <a:gd name="T28" fmla="*/ 312 w 5024"/>
                <a:gd name="T29" fmla="*/ 2400 h 3914"/>
                <a:gd name="T30" fmla="*/ 278 w 5024"/>
                <a:gd name="T31" fmla="*/ 2192 h 3914"/>
                <a:gd name="T32" fmla="*/ 262 w 5024"/>
                <a:gd name="T33" fmla="*/ 1920 h 3914"/>
                <a:gd name="T34" fmla="*/ 114 w 5024"/>
                <a:gd name="T35" fmla="*/ 1734 h 3914"/>
                <a:gd name="T36" fmla="*/ 86 w 5024"/>
                <a:gd name="T37" fmla="*/ 1410 h 3914"/>
                <a:gd name="T38" fmla="*/ 8 w 5024"/>
                <a:gd name="T39" fmla="*/ 1272 h 3914"/>
                <a:gd name="T40" fmla="*/ 254 w 5024"/>
                <a:gd name="T41" fmla="*/ 1198 h 3914"/>
                <a:gd name="T42" fmla="*/ 534 w 5024"/>
                <a:gd name="T43" fmla="*/ 1158 h 3914"/>
                <a:gd name="T44" fmla="*/ 724 w 5024"/>
                <a:gd name="T45" fmla="*/ 820 h 3914"/>
                <a:gd name="T46" fmla="*/ 994 w 5024"/>
                <a:gd name="T47" fmla="*/ 664 h 3914"/>
                <a:gd name="T48" fmla="*/ 1230 w 5024"/>
                <a:gd name="T49" fmla="*/ 626 h 3914"/>
                <a:gd name="T50" fmla="*/ 1456 w 5024"/>
                <a:gd name="T51" fmla="*/ 530 h 3914"/>
                <a:gd name="T52" fmla="*/ 1586 w 5024"/>
                <a:gd name="T53" fmla="*/ 898 h 3914"/>
                <a:gd name="T54" fmla="*/ 1986 w 5024"/>
                <a:gd name="T55" fmla="*/ 1198 h 3914"/>
                <a:gd name="T56" fmla="*/ 2578 w 5024"/>
                <a:gd name="T57" fmla="*/ 1398 h 3914"/>
                <a:gd name="T58" fmla="*/ 2920 w 5024"/>
                <a:gd name="T59" fmla="*/ 1360 h 3914"/>
                <a:gd name="T60" fmla="*/ 3282 w 5024"/>
                <a:gd name="T61" fmla="*/ 1212 h 3914"/>
                <a:gd name="T62" fmla="*/ 3368 w 5024"/>
                <a:gd name="T63" fmla="*/ 1050 h 3914"/>
                <a:gd name="T64" fmla="*/ 3636 w 5024"/>
                <a:gd name="T65" fmla="*/ 882 h 3914"/>
                <a:gd name="T66" fmla="*/ 3792 w 5024"/>
                <a:gd name="T67" fmla="*/ 664 h 3914"/>
                <a:gd name="T68" fmla="*/ 3554 w 5024"/>
                <a:gd name="T69" fmla="*/ 718 h 3914"/>
                <a:gd name="T70" fmla="*/ 3700 w 5024"/>
                <a:gd name="T71" fmla="*/ 476 h 3914"/>
                <a:gd name="T72" fmla="*/ 3790 w 5024"/>
                <a:gd name="T73" fmla="*/ 138 h 3914"/>
                <a:gd name="T74" fmla="*/ 4078 w 5024"/>
                <a:gd name="T75" fmla="*/ 20 h 3914"/>
                <a:gd name="T76" fmla="*/ 4372 w 5024"/>
                <a:gd name="T77" fmla="*/ 288 h 3914"/>
                <a:gd name="T78" fmla="*/ 4626 w 5024"/>
                <a:gd name="T79" fmla="*/ 396 h 3914"/>
                <a:gd name="T80" fmla="*/ 4950 w 5024"/>
                <a:gd name="T81" fmla="*/ 342 h 3914"/>
                <a:gd name="T82" fmla="*/ 4994 w 5024"/>
                <a:gd name="T83" fmla="*/ 714 h 3914"/>
                <a:gd name="T84" fmla="*/ 4884 w 5024"/>
                <a:gd name="T85" fmla="*/ 896 h 3914"/>
                <a:gd name="T86" fmla="*/ 4832 w 5024"/>
                <a:gd name="T87" fmla="*/ 1116 h 3914"/>
                <a:gd name="T88" fmla="*/ 4722 w 5024"/>
                <a:gd name="T89" fmla="*/ 1230 h 3914"/>
                <a:gd name="T90" fmla="*/ 4482 w 5024"/>
                <a:gd name="T91" fmla="*/ 1412 h 3914"/>
                <a:gd name="T92" fmla="*/ 4206 w 5024"/>
                <a:gd name="T93" fmla="*/ 1678 h 3914"/>
                <a:gd name="T94" fmla="*/ 4196 w 5024"/>
                <a:gd name="T95" fmla="*/ 1430 h 3914"/>
                <a:gd name="T96" fmla="*/ 3866 w 5024"/>
                <a:gd name="T97" fmla="*/ 1690 h 3914"/>
                <a:gd name="T98" fmla="*/ 3988 w 5024"/>
                <a:gd name="T99" fmla="*/ 1796 h 3914"/>
                <a:gd name="T100" fmla="*/ 4328 w 5024"/>
                <a:gd name="T101" fmla="*/ 1834 h 3914"/>
                <a:gd name="T102" fmla="*/ 4100 w 5024"/>
                <a:gd name="T103" fmla="*/ 2054 h 3914"/>
                <a:gd name="T104" fmla="*/ 4268 w 5024"/>
                <a:gd name="T105" fmla="*/ 2378 h 3914"/>
                <a:gd name="T106" fmla="*/ 4384 w 5024"/>
                <a:gd name="T107" fmla="*/ 2538 h 3914"/>
                <a:gd name="T108" fmla="*/ 4424 w 5024"/>
                <a:gd name="T109" fmla="*/ 2668 h 3914"/>
                <a:gd name="T110" fmla="*/ 4380 w 5024"/>
                <a:gd name="T111" fmla="*/ 2774 h 3914"/>
                <a:gd name="T112" fmla="*/ 4282 w 5024"/>
                <a:gd name="T113" fmla="*/ 3048 h 3914"/>
                <a:gd name="T114" fmla="*/ 4242 w 5024"/>
                <a:gd name="T115" fmla="*/ 3212 h 3914"/>
                <a:gd name="T116" fmla="*/ 4136 w 5024"/>
                <a:gd name="T117" fmla="*/ 3370 h 3914"/>
                <a:gd name="T118" fmla="*/ 3930 w 5024"/>
                <a:gd name="T119" fmla="*/ 3558 h 3914"/>
                <a:gd name="T120" fmla="*/ 3726 w 5024"/>
                <a:gd name="T121" fmla="*/ 3658 h 3914"/>
                <a:gd name="T122" fmla="*/ 3512 w 5024"/>
                <a:gd name="T123" fmla="*/ 3730 h 3914"/>
                <a:gd name="T124" fmla="*/ 3288 w 5024"/>
                <a:gd name="T125" fmla="*/ 3834 h 3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5024"/>
                <a:gd name="T190" fmla="*/ 0 h 3914"/>
                <a:gd name="T191" fmla="*/ 5024 w 5024"/>
                <a:gd name="T192" fmla="*/ 3914 h 3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5024" h="3914">
                  <a:moveTo>
                    <a:pt x="3272" y="3914"/>
                  </a:moveTo>
                  <a:lnTo>
                    <a:pt x="3272" y="3914"/>
                  </a:lnTo>
                  <a:lnTo>
                    <a:pt x="3258" y="3900"/>
                  </a:lnTo>
                  <a:lnTo>
                    <a:pt x="3250" y="3888"/>
                  </a:lnTo>
                  <a:lnTo>
                    <a:pt x="3246" y="3878"/>
                  </a:lnTo>
                  <a:lnTo>
                    <a:pt x="3242" y="3866"/>
                  </a:lnTo>
                  <a:lnTo>
                    <a:pt x="3216" y="3828"/>
                  </a:lnTo>
                  <a:lnTo>
                    <a:pt x="3216" y="3810"/>
                  </a:lnTo>
                  <a:lnTo>
                    <a:pt x="3216" y="3796"/>
                  </a:lnTo>
                  <a:lnTo>
                    <a:pt x="3218" y="3790"/>
                  </a:lnTo>
                  <a:lnTo>
                    <a:pt x="3222" y="3784"/>
                  </a:lnTo>
                  <a:lnTo>
                    <a:pt x="3226" y="3780"/>
                  </a:lnTo>
                  <a:lnTo>
                    <a:pt x="3234" y="3776"/>
                  </a:lnTo>
                  <a:lnTo>
                    <a:pt x="3236" y="3770"/>
                  </a:lnTo>
                  <a:lnTo>
                    <a:pt x="3226" y="3770"/>
                  </a:lnTo>
                  <a:lnTo>
                    <a:pt x="3218" y="3772"/>
                  </a:lnTo>
                  <a:lnTo>
                    <a:pt x="3208" y="3776"/>
                  </a:lnTo>
                  <a:lnTo>
                    <a:pt x="3198" y="3782"/>
                  </a:lnTo>
                  <a:lnTo>
                    <a:pt x="3188" y="3790"/>
                  </a:lnTo>
                  <a:lnTo>
                    <a:pt x="3156" y="3790"/>
                  </a:lnTo>
                  <a:lnTo>
                    <a:pt x="3152" y="3764"/>
                  </a:lnTo>
                  <a:lnTo>
                    <a:pt x="3138" y="3758"/>
                  </a:lnTo>
                  <a:lnTo>
                    <a:pt x="3132" y="3752"/>
                  </a:lnTo>
                  <a:lnTo>
                    <a:pt x="3130" y="3746"/>
                  </a:lnTo>
                  <a:lnTo>
                    <a:pt x="3126" y="3740"/>
                  </a:lnTo>
                  <a:lnTo>
                    <a:pt x="3122" y="3742"/>
                  </a:lnTo>
                  <a:lnTo>
                    <a:pt x="3120" y="3744"/>
                  </a:lnTo>
                  <a:lnTo>
                    <a:pt x="3118" y="3750"/>
                  </a:lnTo>
                  <a:lnTo>
                    <a:pt x="3116" y="3760"/>
                  </a:lnTo>
                  <a:lnTo>
                    <a:pt x="3114" y="3770"/>
                  </a:lnTo>
                  <a:lnTo>
                    <a:pt x="3102" y="3770"/>
                  </a:lnTo>
                  <a:lnTo>
                    <a:pt x="3100" y="3768"/>
                  </a:lnTo>
                  <a:lnTo>
                    <a:pt x="3094" y="3766"/>
                  </a:lnTo>
                  <a:lnTo>
                    <a:pt x="3086" y="3768"/>
                  </a:lnTo>
                  <a:lnTo>
                    <a:pt x="3076" y="3770"/>
                  </a:lnTo>
                  <a:lnTo>
                    <a:pt x="3070" y="3774"/>
                  </a:lnTo>
                  <a:lnTo>
                    <a:pt x="3040" y="3772"/>
                  </a:lnTo>
                  <a:lnTo>
                    <a:pt x="3012" y="3768"/>
                  </a:lnTo>
                  <a:lnTo>
                    <a:pt x="2986" y="3764"/>
                  </a:lnTo>
                  <a:lnTo>
                    <a:pt x="2962" y="3762"/>
                  </a:lnTo>
                  <a:lnTo>
                    <a:pt x="2952" y="3756"/>
                  </a:lnTo>
                  <a:lnTo>
                    <a:pt x="2944" y="3748"/>
                  </a:lnTo>
                  <a:lnTo>
                    <a:pt x="2928" y="3730"/>
                  </a:lnTo>
                  <a:lnTo>
                    <a:pt x="2904" y="3696"/>
                  </a:lnTo>
                  <a:lnTo>
                    <a:pt x="2904" y="3674"/>
                  </a:lnTo>
                  <a:lnTo>
                    <a:pt x="2914" y="3654"/>
                  </a:lnTo>
                  <a:lnTo>
                    <a:pt x="2918" y="3644"/>
                  </a:lnTo>
                  <a:lnTo>
                    <a:pt x="2920" y="3634"/>
                  </a:lnTo>
                  <a:lnTo>
                    <a:pt x="2898" y="3620"/>
                  </a:lnTo>
                  <a:lnTo>
                    <a:pt x="2868" y="3618"/>
                  </a:lnTo>
                  <a:lnTo>
                    <a:pt x="2834" y="3614"/>
                  </a:lnTo>
                  <a:lnTo>
                    <a:pt x="2818" y="3610"/>
                  </a:lnTo>
                  <a:lnTo>
                    <a:pt x="2804" y="3604"/>
                  </a:lnTo>
                  <a:lnTo>
                    <a:pt x="2792" y="3598"/>
                  </a:lnTo>
                  <a:lnTo>
                    <a:pt x="2786" y="3590"/>
                  </a:lnTo>
                  <a:lnTo>
                    <a:pt x="2780" y="3574"/>
                  </a:lnTo>
                  <a:lnTo>
                    <a:pt x="2774" y="3572"/>
                  </a:lnTo>
                  <a:lnTo>
                    <a:pt x="2764" y="3574"/>
                  </a:lnTo>
                  <a:lnTo>
                    <a:pt x="2756" y="3576"/>
                  </a:lnTo>
                  <a:lnTo>
                    <a:pt x="2748" y="3580"/>
                  </a:lnTo>
                  <a:lnTo>
                    <a:pt x="2740" y="3584"/>
                  </a:lnTo>
                  <a:lnTo>
                    <a:pt x="2734" y="3590"/>
                  </a:lnTo>
                  <a:lnTo>
                    <a:pt x="2728" y="3598"/>
                  </a:lnTo>
                  <a:lnTo>
                    <a:pt x="2720" y="3612"/>
                  </a:lnTo>
                  <a:lnTo>
                    <a:pt x="2708" y="3622"/>
                  </a:lnTo>
                  <a:lnTo>
                    <a:pt x="2698" y="3632"/>
                  </a:lnTo>
                  <a:lnTo>
                    <a:pt x="2660" y="3632"/>
                  </a:lnTo>
                  <a:lnTo>
                    <a:pt x="2656" y="3640"/>
                  </a:lnTo>
                  <a:lnTo>
                    <a:pt x="2646" y="3650"/>
                  </a:lnTo>
                  <a:lnTo>
                    <a:pt x="2630" y="3664"/>
                  </a:lnTo>
                  <a:lnTo>
                    <a:pt x="2606" y="3666"/>
                  </a:lnTo>
                  <a:lnTo>
                    <a:pt x="2590" y="3648"/>
                  </a:lnTo>
                  <a:lnTo>
                    <a:pt x="2586" y="3642"/>
                  </a:lnTo>
                  <a:lnTo>
                    <a:pt x="2580" y="3642"/>
                  </a:lnTo>
                  <a:lnTo>
                    <a:pt x="2574" y="3642"/>
                  </a:lnTo>
                  <a:lnTo>
                    <a:pt x="2566" y="3646"/>
                  </a:lnTo>
                  <a:lnTo>
                    <a:pt x="2550" y="3654"/>
                  </a:lnTo>
                  <a:lnTo>
                    <a:pt x="2540" y="3660"/>
                  </a:lnTo>
                  <a:lnTo>
                    <a:pt x="2516" y="3658"/>
                  </a:lnTo>
                  <a:lnTo>
                    <a:pt x="2504" y="3648"/>
                  </a:lnTo>
                  <a:lnTo>
                    <a:pt x="2494" y="3640"/>
                  </a:lnTo>
                  <a:lnTo>
                    <a:pt x="2484" y="3636"/>
                  </a:lnTo>
                  <a:lnTo>
                    <a:pt x="2474" y="3636"/>
                  </a:lnTo>
                  <a:lnTo>
                    <a:pt x="2446" y="3668"/>
                  </a:lnTo>
                  <a:lnTo>
                    <a:pt x="2420" y="3670"/>
                  </a:lnTo>
                  <a:lnTo>
                    <a:pt x="2404" y="3660"/>
                  </a:lnTo>
                  <a:lnTo>
                    <a:pt x="2398" y="3656"/>
                  </a:lnTo>
                  <a:lnTo>
                    <a:pt x="2392" y="3656"/>
                  </a:lnTo>
                  <a:lnTo>
                    <a:pt x="2384" y="3664"/>
                  </a:lnTo>
                  <a:lnTo>
                    <a:pt x="2382" y="3668"/>
                  </a:lnTo>
                  <a:lnTo>
                    <a:pt x="2380" y="3684"/>
                  </a:lnTo>
                  <a:lnTo>
                    <a:pt x="2388" y="3698"/>
                  </a:lnTo>
                  <a:lnTo>
                    <a:pt x="2394" y="3708"/>
                  </a:lnTo>
                  <a:lnTo>
                    <a:pt x="2396" y="3722"/>
                  </a:lnTo>
                  <a:lnTo>
                    <a:pt x="2396" y="3744"/>
                  </a:lnTo>
                  <a:lnTo>
                    <a:pt x="2396" y="3756"/>
                  </a:lnTo>
                  <a:lnTo>
                    <a:pt x="2396" y="3768"/>
                  </a:lnTo>
                  <a:lnTo>
                    <a:pt x="2404" y="3796"/>
                  </a:lnTo>
                  <a:lnTo>
                    <a:pt x="2404" y="3816"/>
                  </a:lnTo>
                  <a:lnTo>
                    <a:pt x="2394" y="3828"/>
                  </a:lnTo>
                  <a:lnTo>
                    <a:pt x="2372" y="3828"/>
                  </a:lnTo>
                  <a:lnTo>
                    <a:pt x="2320" y="3792"/>
                  </a:lnTo>
                  <a:lnTo>
                    <a:pt x="2320" y="3742"/>
                  </a:lnTo>
                  <a:lnTo>
                    <a:pt x="2316" y="3738"/>
                  </a:lnTo>
                  <a:lnTo>
                    <a:pt x="2310" y="3736"/>
                  </a:lnTo>
                  <a:lnTo>
                    <a:pt x="2302" y="3734"/>
                  </a:lnTo>
                  <a:lnTo>
                    <a:pt x="2280" y="3752"/>
                  </a:lnTo>
                  <a:lnTo>
                    <a:pt x="2268" y="3762"/>
                  </a:lnTo>
                  <a:lnTo>
                    <a:pt x="2258" y="3770"/>
                  </a:lnTo>
                  <a:lnTo>
                    <a:pt x="2250" y="3770"/>
                  </a:lnTo>
                  <a:lnTo>
                    <a:pt x="2244" y="3764"/>
                  </a:lnTo>
                  <a:lnTo>
                    <a:pt x="2238" y="3760"/>
                  </a:lnTo>
                  <a:lnTo>
                    <a:pt x="2228" y="3756"/>
                  </a:lnTo>
                  <a:lnTo>
                    <a:pt x="2214" y="3738"/>
                  </a:lnTo>
                  <a:lnTo>
                    <a:pt x="2208" y="3730"/>
                  </a:lnTo>
                  <a:lnTo>
                    <a:pt x="2202" y="3726"/>
                  </a:lnTo>
                  <a:lnTo>
                    <a:pt x="2182" y="3700"/>
                  </a:lnTo>
                  <a:lnTo>
                    <a:pt x="2160" y="3698"/>
                  </a:lnTo>
                  <a:lnTo>
                    <a:pt x="2144" y="3694"/>
                  </a:lnTo>
                  <a:lnTo>
                    <a:pt x="2134" y="3688"/>
                  </a:lnTo>
                  <a:lnTo>
                    <a:pt x="2128" y="3678"/>
                  </a:lnTo>
                  <a:lnTo>
                    <a:pt x="2124" y="3668"/>
                  </a:lnTo>
                  <a:lnTo>
                    <a:pt x="2124" y="3656"/>
                  </a:lnTo>
                  <a:lnTo>
                    <a:pt x="2124" y="3622"/>
                  </a:lnTo>
                  <a:lnTo>
                    <a:pt x="2132" y="3604"/>
                  </a:lnTo>
                  <a:lnTo>
                    <a:pt x="2130" y="3582"/>
                  </a:lnTo>
                  <a:lnTo>
                    <a:pt x="2094" y="3570"/>
                  </a:lnTo>
                  <a:lnTo>
                    <a:pt x="2088" y="3564"/>
                  </a:lnTo>
                  <a:lnTo>
                    <a:pt x="2088" y="3544"/>
                  </a:lnTo>
                  <a:lnTo>
                    <a:pt x="2086" y="3542"/>
                  </a:lnTo>
                  <a:lnTo>
                    <a:pt x="2084" y="3540"/>
                  </a:lnTo>
                  <a:lnTo>
                    <a:pt x="2082" y="3530"/>
                  </a:lnTo>
                  <a:lnTo>
                    <a:pt x="2078" y="3516"/>
                  </a:lnTo>
                  <a:lnTo>
                    <a:pt x="2064" y="3486"/>
                  </a:lnTo>
                  <a:lnTo>
                    <a:pt x="2060" y="3468"/>
                  </a:lnTo>
                  <a:lnTo>
                    <a:pt x="2054" y="3460"/>
                  </a:lnTo>
                  <a:lnTo>
                    <a:pt x="2050" y="3458"/>
                  </a:lnTo>
                  <a:lnTo>
                    <a:pt x="2046" y="3456"/>
                  </a:lnTo>
                  <a:lnTo>
                    <a:pt x="2036" y="3456"/>
                  </a:lnTo>
                  <a:lnTo>
                    <a:pt x="1994" y="3478"/>
                  </a:lnTo>
                  <a:lnTo>
                    <a:pt x="1982" y="3478"/>
                  </a:lnTo>
                  <a:lnTo>
                    <a:pt x="1974" y="3476"/>
                  </a:lnTo>
                  <a:lnTo>
                    <a:pt x="1968" y="3474"/>
                  </a:lnTo>
                  <a:lnTo>
                    <a:pt x="1964" y="3470"/>
                  </a:lnTo>
                  <a:lnTo>
                    <a:pt x="1964" y="3372"/>
                  </a:lnTo>
                  <a:lnTo>
                    <a:pt x="1972" y="3352"/>
                  </a:lnTo>
                  <a:lnTo>
                    <a:pt x="1980" y="3336"/>
                  </a:lnTo>
                  <a:lnTo>
                    <a:pt x="1992" y="3322"/>
                  </a:lnTo>
                  <a:lnTo>
                    <a:pt x="2002" y="3308"/>
                  </a:lnTo>
                  <a:lnTo>
                    <a:pt x="2016" y="3296"/>
                  </a:lnTo>
                  <a:lnTo>
                    <a:pt x="2030" y="3284"/>
                  </a:lnTo>
                  <a:lnTo>
                    <a:pt x="2064" y="3260"/>
                  </a:lnTo>
                  <a:lnTo>
                    <a:pt x="2068" y="3258"/>
                  </a:lnTo>
                  <a:lnTo>
                    <a:pt x="2070" y="3254"/>
                  </a:lnTo>
                  <a:lnTo>
                    <a:pt x="2074" y="3236"/>
                  </a:lnTo>
                  <a:lnTo>
                    <a:pt x="2074" y="3210"/>
                  </a:lnTo>
                  <a:lnTo>
                    <a:pt x="2080" y="3192"/>
                  </a:lnTo>
                  <a:lnTo>
                    <a:pt x="2084" y="3176"/>
                  </a:lnTo>
                  <a:lnTo>
                    <a:pt x="2084" y="3146"/>
                  </a:lnTo>
                  <a:lnTo>
                    <a:pt x="2088" y="3128"/>
                  </a:lnTo>
                  <a:lnTo>
                    <a:pt x="2092" y="3122"/>
                  </a:lnTo>
                  <a:lnTo>
                    <a:pt x="2096" y="3116"/>
                  </a:lnTo>
                  <a:lnTo>
                    <a:pt x="2098" y="3086"/>
                  </a:lnTo>
                  <a:lnTo>
                    <a:pt x="2092" y="3076"/>
                  </a:lnTo>
                  <a:lnTo>
                    <a:pt x="2086" y="3068"/>
                  </a:lnTo>
                  <a:lnTo>
                    <a:pt x="2070" y="3056"/>
                  </a:lnTo>
                  <a:lnTo>
                    <a:pt x="2058" y="3046"/>
                  </a:lnTo>
                  <a:lnTo>
                    <a:pt x="2052" y="3040"/>
                  </a:lnTo>
                  <a:lnTo>
                    <a:pt x="2048" y="3034"/>
                  </a:lnTo>
                  <a:lnTo>
                    <a:pt x="2048" y="2998"/>
                  </a:lnTo>
                  <a:lnTo>
                    <a:pt x="2044" y="2998"/>
                  </a:lnTo>
                  <a:lnTo>
                    <a:pt x="2036" y="2982"/>
                  </a:lnTo>
                  <a:lnTo>
                    <a:pt x="2026" y="2970"/>
                  </a:lnTo>
                  <a:lnTo>
                    <a:pt x="2010" y="2950"/>
                  </a:lnTo>
                  <a:lnTo>
                    <a:pt x="1990" y="2950"/>
                  </a:lnTo>
                  <a:lnTo>
                    <a:pt x="1974" y="2966"/>
                  </a:lnTo>
                  <a:lnTo>
                    <a:pt x="1974" y="2980"/>
                  </a:lnTo>
                  <a:lnTo>
                    <a:pt x="1972" y="2996"/>
                  </a:lnTo>
                  <a:lnTo>
                    <a:pt x="1968" y="3012"/>
                  </a:lnTo>
                  <a:lnTo>
                    <a:pt x="1964" y="3018"/>
                  </a:lnTo>
                  <a:lnTo>
                    <a:pt x="1960" y="3024"/>
                  </a:lnTo>
                  <a:lnTo>
                    <a:pt x="1936" y="3024"/>
                  </a:lnTo>
                  <a:lnTo>
                    <a:pt x="1918" y="3016"/>
                  </a:lnTo>
                  <a:lnTo>
                    <a:pt x="1906" y="3008"/>
                  </a:lnTo>
                  <a:lnTo>
                    <a:pt x="1902" y="3002"/>
                  </a:lnTo>
                  <a:lnTo>
                    <a:pt x="1898" y="2998"/>
                  </a:lnTo>
                  <a:lnTo>
                    <a:pt x="1896" y="2990"/>
                  </a:lnTo>
                  <a:lnTo>
                    <a:pt x="1896" y="2982"/>
                  </a:lnTo>
                  <a:lnTo>
                    <a:pt x="1878" y="2974"/>
                  </a:lnTo>
                  <a:lnTo>
                    <a:pt x="1862" y="2968"/>
                  </a:lnTo>
                  <a:lnTo>
                    <a:pt x="1838" y="2960"/>
                  </a:lnTo>
                  <a:lnTo>
                    <a:pt x="1826" y="2946"/>
                  </a:lnTo>
                  <a:lnTo>
                    <a:pt x="1810" y="2946"/>
                  </a:lnTo>
                  <a:lnTo>
                    <a:pt x="1792" y="2960"/>
                  </a:lnTo>
                  <a:lnTo>
                    <a:pt x="1774" y="2972"/>
                  </a:lnTo>
                  <a:lnTo>
                    <a:pt x="1738" y="2996"/>
                  </a:lnTo>
                  <a:lnTo>
                    <a:pt x="1726" y="2998"/>
                  </a:lnTo>
                  <a:lnTo>
                    <a:pt x="1718" y="3000"/>
                  </a:lnTo>
                  <a:lnTo>
                    <a:pt x="1712" y="3004"/>
                  </a:lnTo>
                  <a:lnTo>
                    <a:pt x="1706" y="3008"/>
                  </a:lnTo>
                  <a:lnTo>
                    <a:pt x="1698" y="3020"/>
                  </a:lnTo>
                  <a:lnTo>
                    <a:pt x="1688" y="3034"/>
                  </a:lnTo>
                  <a:lnTo>
                    <a:pt x="1664" y="3036"/>
                  </a:lnTo>
                  <a:lnTo>
                    <a:pt x="1656" y="3038"/>
                  </a:lnTo>
                  <a:lnTo>
                    <a:pt x="1650" y="3042"/>
                  </a:lnTo>
                  <a:lnTo>
                    <a:pt x="1640" y="3054"/>
                  </a:lnTo>
                  <a:lnTo>
                    <a:pt x="1624" y="3072"/>
                  </a:lnTo>
                  <a:lnTo>
                    <a:pt x="1614" y="3078"/>
                  </a:lnTo>
                  <a:lnTo>
                    <a:pt x="1600" y="3082"/>
                  </a:lnTo>
                  <a:lnTo>
                    <a:pt x="1576" y="3086"/>
                  </a:lnTo>
                  <a:lnTo>
                    <a:pt x="1574" y="3092"/>
                  </a:lnTo>
                  <a:lnTo>
                    <a:pt x="1472" y="3088"/>
                  </a:lnTo>
                  <a:lnTo>
                    <a:pt x="1454" y="3090"/>
                  </a:lnTo>
                  <a:lnTo>
                    <a:pt x="1436" y="3090"/>
                  </a:lnTo>
                  <a:lnTo>
                    <a:pt x="1428" y="3088"/>
                  </a:lnTo>
                  <a:lnTo>
                    <a:pt x="1422" y="3086"/>
                  </a:lnTo>
                  <a:lnTo>
                    <a:pt x="1416" y="3082"/>
                  </a:lnTo>
                  <a:lnTo>
                    <a:pt x="1410" y="3076"/>
                  </a:lnTo>
                  <a:lnTo>
                    <a:pt x="1410" y="3058"/>
                  </a:lnTo>
                  <a:lnTo>
                    <a:pt x="1430" y="3012"/>
                  </a:lnTo>
                  <a:lnTo>
                    <a:pt x="1416" y="3008"/>
                  </a:lnTo>
                  <a:lnTo>
                    <a:pt x="1406" y="3000"/>
                  </a:lnTo>
                  <a:lnTo>
                    <a:pt x="1390" y="2988"/>
                  </a:lnTo>
                  <a:lnTo>
                    <a:pt x="1382" y="2958"/>
                  </a:lnTo>
                  <a:lnTo>
                    <a:pt x="1354" y="2956"/>
                  </a:lnTo>
                  <a:lnTo>
                    <a:pt x="1330" y="2950"/>
                  </a:lnTo>
                  <a:lnTo>
                    <a:pt x="1312" y="2930"/>
                  </a:lnTo>
                  <a:lnTo>
                    <a:pt x="1274" y="2914"/>
                  </a:lnTo>
                  <a:lnTo>
                    <a:pt x="1252" y="2902"/>
                  </a:lnTo>
                  <a:lnTo>
                    <a:pt x="1244" y="2898"/>
                  </a:lnTo>
                  <a:lnTo>
                    <a:pt x="1234" y="2894"/>
                  </a:lnTo>
                  <a:lnTo>
                    <a:pt x="1224" y="2894"/>
                  </a:lnTo>
                  <a:lnTo>
                    <a:pt x="1216" y="2898"/>
                  </a:lnTo>
                  <a:lnTo>
                    <a:pt x="1208" y="2904"/>
                  </a:lnTo>
                  <a:lnTo>
                    <a:pt x="1202" y="2914"/>
                  </a:lnTo>
                  <a:lnTo>
                    <a:pt x="1172" y="2928"/>
                  </a:lnTo>
                  <a:lnTo>
                    <a:pt x="1160" y="2940"/>
                  </a:lnTo>
                  <a:lnTo>
                    <a:pt x="1144" y="2996"/>
                  </a:lnTo>
                  <a:lnTo>
                    <a:pt x="1122" y="2996"/>
                  </a:lnTo>
                  <a:lnTo>
                    <a:pt x="1110" y="2990"/>
                  </a:lnTo>
                  <a:lnTo>
                    <a:pt x="1102" y="2984"/>
                  </a:lnTo>
                  <a:lnTo>
                    <a:pt x="1098" y="2978"/>
                  </a:lnTo>
                  <a:lnTo>
                    <a:pt x="1096" y="2970"/>
                  </a:lnTo>
                  <a:lnTo>
                    <a:pt x="1094" y="2962"/>
                  </a:lnTo>
                  <a:lnTo>
                    <a:pt x="1094" y="2954"/>
                  </a:lnTo>
                  <a:lnTo>
                    <a:pt x="1094" y="2938"/>
                  </a:lnTo>
                  <a:lnTo>
                    <a:pt x="1106" y="2904"/>
                  </a:lnTo>
                  <a:lnTo>
                    <a:pt x="1100" y="2896"/>
                  </a:lnTo>
                  <a:lnTo>
                    <a:pt x="1098" y="2894"/>
                  </a:lnTo>
                  <a:lnTo>
                    <a:pt x="1094" y="2892"/>
                  </a:lnTo>
                  <a:lnTo>
                    <a:pt x="1068" y="2894"/>
                  </a:lnTo>
                  <a:lnTo>
                    <a:pt x="1046" y="2900"/>
                  </a:lnTo>
                  <a:lnTo>
                    <a:pt x="1024" y="2906"/>
                  </a:lnTo>
                  <a:lnTo>
                    <a:pt x="1004" y="2914"/>
                  </a:lnTo>
                  <a:lnTo>
                    <a:pt x="998" y="2918"/>
                  </a:lnTo>
                  <a:lnTo>
                    <a:pt x="992" y="2920"/>
                  </a:lnTo>
                  <a:lnTo>
                    <a:pt x="984" y="2920"/>
                  </a:lnTo>
                  <a:lnTo>
                    <a:pt x="976" y="2918"/>
                  </a:lnTo>
                  <a:lnTo>
                    <a:pt x="964" y="2914"/>
                  </a:lnTo>
                  <a:lnTo>
                    <a:pt x="956" y="2912"/>
                  </a:lnTo>
                  <a:lnTo>
                    <a:pt x="918" y="2866"/>
                  </a:lnTo>
                  <a:lnTo>
                    <a:pt x="840" y="2866"/>
                  </a:lnTo>
                  <a:lnTo>
                    <a:pt x="828" y="2860"/>
                  </a:lnTo>
                  <a:lnTo>
                    <a:pt x="820" y="2844"/>
                  </a:lnTo>
                  <a:lnTo>
                    <a:pt x="814" y="2830"/>
                  </a:lnTo>
                  <a:lnTo>
                    <a:pt x="808" y="2818"/>
                  </a:lnTo>
                  <a:lnTo>
                    <a:pt x="804" y="2808"/>
                  </a:lnTo>
                  <a:lnTo>
                    <a:pt x="792" y="2804"/>
                  </a:lnTo>
                  <a:lnTo>
                    <a:pt x="784" y="2800"/>
                  </a:lnTo>
                  <a:lnTo>
                    <a:pt x="778" y="2794"/>
                  </a:lnTo>
                  <a:lnTo>
                    <a:pt x="776" y="2788"/>
                  </a:lnTo>
                  <a:lnTo>
                    <a:pt x="750" y="2774"/>
                  </a:lnTo>
                  <a:lnTo>
                    <a:pt x="744" y="2772"/>
                  </a:lnTo>
                  <a:lnTo>
                    <a:pt x="736" y="2770"/>
                  </a:lnTo>
                  <a:lnTo>
                    <a:pt x="728" y="2772"/>
                  </a:lnTo>
                  <a:lnTo>
                    <a:pt x="700" y="2750"/>
                  </a:lnTo>
                  <a:lnTo>
                    <a:pt x="690" y="2740"/>
                  </a:lnTo>
                  <a:lnTo>
                    <a:pt x="684" y="2728"/>
                  </a:lnTo>
                  <a:lnTo>
                    <a:pt x="680" y="2716"/>
                  </a:lnTo>
                  <a:lnTo>
                    <a:pt x="678" y="2706"/>
                  </a:lnTo>
                  <a:lnTo>
                    <a:pt x="676" y="2684"/>
                  </a:lnTo>
                  <a:lnTo>
                    <a:pt x="674" y="2674"/>
                  </a:lnTo>
                  <a:lnTo>
                    <a:pt x="672" y="2664"/>
                  </a:lnTo>
                  <a:lnTo>
                    <a:pt x="628" y="2666"/>
                  </a:lnTo>
                  <a:lnTo>
                    <a:pt x="610" y="2658"/>
                  </a:lnTo>
                  <a:lnTo>
                    <a:pt x="600" y="2650"/>
                  </a:lnTo>
                  <a:lnTo>
                    <a:pt x="596" y="2642"/>
                  </a:lnTo>
                  <a:lnTo>
                    <a:pt x="592" y="2630"/>
                  </a:lnTo>
                  <a:lnTo>
                    <a:pt x="580" y="2610"/>
                  </a:lnTo>
                  <a:lnTo>
                    <a:pt x="520" y="2566"/>
                  </a:lnTo>
                  <a:lnTo>
                    <a:pt x="486" y="2510"/>
                  </a:lnTo>
                  <a:lnTo>
                    <a:pt x="470" y="2512"/>
                  </a:lnTo>
                  <a:lnTo>
                    <a:pt x="456" y="2516"/>
                  </a:lnTo>
                  <a:lnTo>
                    <a:pt x="444" y="2522"/>
                  </a:lnTo>
                  <a:lnTo>
                    <a:pt x="434" y="2530"/>
                  </a:lnTo>
                  <a:lnTo>
                    <a:pt x="386" y="2530"/>
                  </a:lnTo>
                  <a:lnTo>
                    <a:pt x="374" y="2520"/>
                  </a:lnTo>
                  <a:lnTo>
                    <a:pt x="366" y="2512"/>
                  </a:lnTo>
                  <a:lnTo>
                    <a:pt x="354" y="2496"/>
                  </a:lnTo>
                  <a:lnTo>
                    <a:pt x="346" y="2478"/>
                  </a:lnTo>
                  <a:lnTo>
                    <a:pt x="344" y="2464"/>
                  </a:lnTo>
                  <a:lnTo>
                    <a:pt x="342" y="2454"/>
                  </a:lnTo>
                  <a:lnTo>
                    <a:pt x="332" y="2434"/>
                  </a:lnTo>
                  <a:lnTo>
                    <a:pt x="312" y="2400"/>
                  </a:lnTo>
                  <a:lnTo>
                    <a:pt x="258" y="2368"/>
                  </a:lnTo>
                  <a:lnTo>
                    <a:pt x="226" y="2356"/>
                  </a:lnTo>
                  <a:lnTo>
                    <a:pt x="212" y="2350"/>
                  </a:lnTo>
                  <a:lnTo>
                    <a:pt x="202" y="2344"/>
                  </a:lnTo>
                  <a:lnTo>
                    <a:pt x="198" y="2334"/>
                  </a:lnTo>
                  <a:lnTo>
                    <a:pt x="198" y="2326"/>
                  </a:lnTo>
                  <a:lnTo>
                    <a:pt x="198" y="2318"/>
                  </a:lnTo>
                  <a:lnTo>
                    <a:pt x="200" y="2310"/>
                  </a:lnTo>
                  <a:lnTo>
                    <a:pt x="208" y="2296"/>
                  </a:lnTo>
                  <a:lnTo>
                    <a:pt x="220" y="2284"/>
                  </a:lnTo>
                  <a:lnTo>
                    <a:pt x="224" y="2210"/>
                  </a:lnTo>
                  <a:lnTo>
                    <a:pt x="214" y="2184"/>
                  </a:lnTo>
                  <a:lnTo>
                    <a:pt x="214" y="2174"/>
                  </a:lnTo>
                  <a:lnTo>
                    <a:pt x="214" y="2168"/>
                  </a:lnTo>
                  <a:lnTo>
                    <a:pt x="218" y="2164"/>
                  </a:lnTo>
                  <a:lnTo>
                    <a:pt x="224" y="2162"/>
                  </a:lnTo>
                  <a:lnTo>
                    <a:pt x="236" y="2160"/>
                  </a:lnTo>
                  <a:lnTo>
                    <a:pt x="252" y="2160"/>
                  </a:lnTo>
                  <a:lnTo>
                    <a:pt x="260" y="2166"/>
                  </a:lnTo>
                  <a:lnTo>
                    <a:pt x="264" y="2170"/>
                  </a:lnTo>
                  <a:lnTo>
                    <a:pt x="270" y="2178"/>
                  </a:lnTo>
                  <a:lnTo>
                    <a:pt x="278" y="2192"/>
                  </a:lnTo>
                  <a:lnTo>
                    <a:pt x="290" y="2196"/>
                  </a:lnTo>
                  <a:lnTo>
                    <a:pt x="296" y="2188"/>
                  </a:lnTo>
                  <a:lnTo>
                    <a:pt x="298" y="2180"/>
                  </a:lnTo>
                  <a:lnTo>
                    <a:pt x="300" y="2168"/>
                  </a:lnTo>
                  <a:lnTo>
                    <a:pt x="302" y="2158"/>
                  </a:lnTo>
                  <a:lnTo>
                    <a:pt x="300" y="2136"/>
                  </a:lnTo>
                  <a:lnTo>
                    <a:pt x="300" y="2118"/>
                  </a:lnTo>
                  <a:lnTo>
                    <a:pt x="278" y="2052"/>
                  </a:lnTo>
                  <a:lnTo>
                    <a:pt x="278" y="2024"/>
                  </a:lnTo>
                  <a:lnTo>
                    <a:pt x="280" y="2008"/>
                  </a:lnTo>
                  <a:lnTo>
                    <a:pt x="282" y="2000"/>
                  </a:lnTo>
                  <a:lnTo>
                    <a:pt x="286" y="1994"/>
                  </a:lnTo>
                  <a:lnTo>
                    <a:pt x="300" y="1978"/>
                  </a:lnTo>
                  <a:lnTo>
                    <a:pt x="308" y="1964"/>
                  </a:lnTo>
                  <a:lnTo>
                    <a:pt x="308" y="1956"/>
                  </a:lnTo>
                  <a:lnTo>
                    <a:pt x="272" y="1932"/>
                  </a:lnTo>
                  <a:lnTo>
                    <a:pt x="268" y="1930"/>
                  </a:lnTo>
                  <a:lnTo>
                    <a:pt x="266" y="1928"/>
                  </a:lnTo>
                  <a:lnTo>
                    <a:pt x="262" y="1920"/>
                  </a:lnTo>
                  <a:lnTo>
                    <a:pt x="256" y="1912"/>
                  </a:lnTo>
                  <a:lnTo>
                    <a:pt x="252" y="1906"/>
                  </a:lnTo>
                  <a:lnTo>
                    <a:pt x="250" y="1898"/>
                  </a:lnTo>
                  <a:lnTo>
                    <a:pt x="248" y="1890"/>
                  </a:lnTo>
                  <a:lnTo>
                    <a:pt x="250" y="1872"/>
                  </a:lnTo>
                  <a:lnTo>
                    <a:pt x="250" y="1860"/>
                  </a:lnTo>
                  <a:lnTo>
                    <a:pt x="254" y="1854"/>
                  </a:lnTo>
                  <a:lnTo>
                    <a:pt x="256" y="1848"/>
                  </a:lnTo>
                  <a:lnTo>
                    <a:pt x="254" y="1836"/>
                  </a:lnTo>
                  <a:lnTo>
                    <a:pt x="250" y="1828"/>
                  </a:lnTo>
                  <a:lnTo>
                    <a:pt x="244" y="1822"/>
                  </a:lnTo>
                  <a:lnTo>
                    <a:pt x="238" y="1818"/>
                  </a:lnTo>
                  <a:lnTo>
                    <a:pt x="230" y="1816"/>
                  </a:lnTo>
                  <a:lnTo>
                    <a:pt x="222" y="1816"/>
                  </a:lnTo>
                  <a:lnTo>
                    <a:pt x="206" y="1816"/>
                  </a:lnTo>
                  <a:lnTo>
                    <a:pt x="196" y="1810"/>
                  </a:lnTo>
                  <a:lnTo>
                    <a:pt x="186" y="1804"/>
                  </a:lnTo>
                  <a:lnTo>
                    <a:pt x="180" y="1796"/>
                  </a:lnTo>
                  <a:lnTo>
                    <a:pt x="172" y="1786"/>
                  </a:lnTo>
                  <a:lnTo>
                    <a:pt x="162" y="1768"/>
                  </a:lnTo>
                  <a:lnTo>
                    <a:pt x="154" y="1752"/>
                  </a:lnTo>
                  <a:lnTo>
                    <a:pt x="126" y="1744"/>
                  </a:lnTo>
                  <a:lnTo>
                    <a:pt x="118" y="1740"/>
                  </a:lnTo>
                  <a:lnTo>
                    <a:pt x="114" y="1734"/>
                  </a:lnTo>
                  <a:lnTo>
                    <a:pt x="112" y="1728"/>
                  </a:lnTo>
                  <a:lnTo>
                    <a:pt x="112" y="1720"/>
                  </a:lnTo>
                  <a:lnTo>
                    <a:pt x="112" y="1694"/>
                  </a:lnTo>
                  <a:lnTo>
                    <a:pt x="124" y="1660"/>
                  </a:lnTo>
                  <a:lnTo>
                    <a:pt x="122" y="1650"/>
                  </a:lnTo>
                  <a:lnTo>
                    <a:pt x="118" y="1640"/>
                  </a:lnTo>
                  <a:lnTo>
                    <a:pt x="112" y="1632"/>
                  </a:lnTo>
                  <a:lnTo>
                    <a:pt x="106" y="1624"/>
                  </a:lnTo>
                  <a:lnTo>
                    <a:pt x="92" y="1612"/>
                  </a:lnTo>
                  <a:lnTo>
                    <a:pt x="78" y="1602"/>
                  </a:lnTo>
                  <a:lnTo>
                    <a:pt x="36" y="1578"/>
                  </a:lnTo>
                  <a:lnTo>
                    <a:pt x="32" y="1572"/>
                  </a:lnTo>
                  <a:lnTo>
                    <a:pt x="32" y="1542"/>
                  </a:lnTo>
                  <a:lnTo>
                    <a:pt x="32" y="1534"/>
                  </a:lnTo>
                  <a:lnTo>
                    <a:pt x="34" y="1528"/>
                  </a:lnTo>
                  <a:lnTo>
                    <a:pt x="38" y="1524"/>
                  </a:lnTo>
                  <a:lnTo>
                    <a:pt x="46" y="1522"/>
                  </a:lnTo>
                  <a:lnTo>
                    <a:pt x="68" y="1510"/>
                  </a:lnTo>
                  <a:lnTo>
                    <a:pt x="84" y="1502"/>
                  </a:lnTo>
                  <a:lnTo>
                    <a:pt x="86" y="1440"/>
                  </a:lnTo>
                  <a:lnTo>
                    <a:pt x="86" y="1410"/>
                  </a:lnTo>
                  <a:lnTo>
                    <a:pt x="82" y="1396"/>
                  </a:lnTo>
                  <a:lnTo>
                    <a:pt x="78" y="1384"/>
                  </a:lnTo>
                  <a:lnTo>
                    <a:pt x="72" y="1380"/>
                  </a:lnTo>
                  <a:lnTo>
                    <a:pt x="66" y="1378"/>
                  </a:lnTo>
                  <a:lnTo>
                    <a:pt x="52" y="1376"/>
                  </a:lnTo>
                  <a:lnTo>
                    <a:pt x="40" y="1378"/>
                  </a:lnTo>
                  <a:lnTo>
                    <a:pt x="30" y="1380"/>
                  </a:lnTo>
                  <a:lnTo>
                    <a:pt x="28" y="1386"/>
                  </a:lnTo>
                  <a:lnTo>
                    <a:pt x="24" y="1388"/>
                  </a:lnTo>
                  <a:lnTo>
                    <a:pt x="20" y="1390"/>
                  </a:lnTo>
                  <a:lnTo>
                    <a:pt x="16" y="1388"/>
                  </a:lnTo>
                  <a:lnTo>
                    <a:pt x="10" y="1384"/>
                  </a:lnTo>
                  <a:lnTo>
                    <a:pt x="6" y="1380"/>
                  </a:lnTo>
                  <a:lnTo>
                    <a:pt x="0" y="1354"/>
                  </a:lnTo>
                  <a:lnTo>
                    <a:pt x="0" y="1330"/>
                  </a:lnTo>
                  <a:lnTo>
                    <a:pt x="26" y="1320"/>
                  </a:lnTo>
                  <a:lnTo>
                    <a:pt x="26" y="1312"/>
                  </a:lnTo>
                  <a:lnTo>
                    <a:pt x="24" y="1306"/>
                  </a:lnTo>
                  <a:lnTo>
                    <a:pt x="18" y="1300"/>
                  </a:lnTo>
                  <a:lnTo>
                    <a:pt x="12" y="1294"/>
                  </a:lnTo>
                  <a:lnTo>
                    <a:pt x="8" y="1290"/>
                  </a:lnTo>
                  <a:lnTo>
                    <a:pt x="8" y="1272"/>
                  </a:lnTo>
                  <a:lnTo>
                    <a:pt x="10" y="1268"/>
                  </a:lnTo>
                  <a:lnTo>
                    <a:pt x="12" y="1266"/>
                  </a:lnTo>
                  <a:lnTo>
                    <a:pt x="20" y="1262"/>
                  </a:lnTo>
                  <a:lnTo>
                    <a:pt x="36" y="1256"/>
                  </a:lnTo>
                  <a:lnTo>
                    <a:pt x="44" y="1248"/>
                  </a:lnTo>
                  <a:lnTo>
                    <a:pt x="50" y="1238"/>
                  </a:lnTo>
                  <a:lnTo>
                    <a:pt x="62" y="1218"/>
                  </a:lnTo>
                  <a:lnTo>
                    <a:pt x="74" y="1210"/>
                  </a:lnTo>
                  <a:lnTo>
                    <a:pt x="88" y="1204"/>
                  </a:lnTo>
                  <a:lnTo>
                    <a:pt x="110" y="1196"/>
                  </a:lnTo>
                  <a:lnTo>
                    <a:pt x="130" y="1196"/>
                  </a:lnTo>
                  <a:lnTo>
                    <a:pt x="162" y="1194"/>
                  </a:lnTo>
                  <a:lnTo>
                    <a:pt x="178" y="1192"/>
                  </a:lnTo>
                  <a:lnTo>
                    <a:pt x="194" y="1188"/>
                  </a:lnTo>
                  <a:lnTo>
                    <a:pt x="208" y="1182"/>
                  </a:lnTo>
                  <a:lnTo>
                    <a:pt x="218" y="1176"/>
                  </a:lnTo>
                  <a:lnTo>
                    <a:pt x="232" y="1174"/>
                  </a:lnTo>
                  <a:lnTo>
                    <a:pt x="244" y="1172"/>
                  </a:lnTo>
                  <a:lnTo>
                    <a:pt x="246" y="1174"/>
                  </a:lnTo>
                  <a:lnTo>
                    <a:pt x="250" y="1178"/>
                  </a:lnTo>
                  <a:lnTo>
                    <a:pt x="252" y="1186"/>
                  </a:lnTo>
                  <a:lnTo>
                    <a:pt x="254" y="1198"/>
                  </a:lnTo>
                  <a:lnTo>
                    <a:pt x="260" y="1212"/>
                  </a:lnTo>
                  <a:lnTo>
                    <a:pt x="264" y="1218"/>
                  </a:lnTo>
                  <a:lnTo>
                    <a:pt x="268" y="1222"/>
                  </a:lnTo>
                  <a:lnTo>
                    <a:pt x="274" y="1224"/>
                  </a:lnTo>
                  <a:lnTo>
                    <a:pt x="280" y="1226"/>
                  </a:lnTo>
                  <a:lnTo>
                    <a:pt x="302" y="1224"/>
                  </a:lnTo>
                  <a:lnTo>
                    <a:pt x="312" y="1214"/>
                  </a:lnTo>
                  <a:lnTo>
                    <a:pt x="322" y="1200"/>
                  </a:lnTo>
                  <a:lnTo>
                    <a:pt x="332" y="1188"/>
                  </a:lnTo>
                  <a:lnTo>
                    <a:pt x="342" y="1178"/>
                  </a:lnTo>
                  <a:lnTo>
                    <a:pt x="366" y="1180"/>
                  </a:lnTo>
                  <a:lnTo>
                    <a:pt x="378" y="1180"/>
                  </a:lnTo>
                  <a:lnTo>
                    <a:pt x="394" y="1178"/>
                  </a:lnTo>
                  <a:lnTo>
                    <a:pt x="398" y="1170"/>
                  </a:lnTo>
                  <a:lnTo>
                    <a:pt x="404" y="1164"/>
                  </a:lnTo>
                  <a:lnTo>
                    <a:pt x="410" y="1160"/>
                  </a:lnTo>
                  <a:lnTo>
                    <a:pt x="416" y="1158"/>
                  </a:lnTo>
                  <a:lnTo>
                    <a:pt x="432" y="1154"/>
                  </a:lnTo>
                  <a:lnTo>
                    <a:pt x="450" y="1154"/>
                  </a:lnTo>
                  <a:lnTo>
                    <a:pt x="492" y="1168"/>
                  </a:lnTo>
                  <a:lnTo>
                    <a:pt x="498" y="1164"/>
                  </a:lnTo>
                  <a:lnTo>
                    <a:pt x="506" y="1162"/>
                  </a:lnTo>
                  <a:lnTo>
                    <a:pt x="534" y="1158"/>
                  </a:lnTo>
                  <a:lnTo>
                    <a:pt x="564" y="1154"/>
                  </a:lnTo>
                  <a:lnTo>
                    <a:pt x="590" y="1148"/>
                  </a:lnTo>
                  <a:lnTo>
                    <a:pt x="608" y="1138"/>
                  </a:lnTo>
                  <a:lnTo>
                    <a:pt x="628" y="1128"/>
                  </a:lnTo>
                  <a:lnTo>
                    <a:pt x="632" y="1110"/>
                  </a:lnTo>
                  <a:lnTo>
                    <a:pt x="638" y="1098"/>
                  </a:lnTo>
                  <a:lnTo>
                    <a:pt x="646" y="1090"/>
                  </a:lnTo>
                  <a:lnTo>
                    <a:pt x="660" y="1078"/>
                  </a:lnTo>
                  <a:lnTo>
                    <a:pt x="684" y="1024"/>
                  </a:lnTo>
                  <a:lnTo>
                    <a:pt x="716" y="1006"/>
                  </a:lnTo>
                  <a:lnTo>
                    <a:pt x="728" y="972"/>
                  </a:lnTo>
                  <a:lnTo>
                    <a:pt x="732" y="926"/>
                  </a:lnTo>
                  <a:lnTo>
                    <a:pt x="724" y="902"/>
                  </a:lnTo>
                  <a:lnTo>
                    <a:pt x="724" y="878"/>
                  </a:lnTo>
                  <a:lnTo>
                    <a:pt x="728" y="866"/>
                  </a:lnTo>
                  <a:lnTo>
                    <a:pt x="732" y="854"/>
                  </a:lnTo>
                  <a:lnTo>
                    <a:pt x="732" y="830"/>
                  </a:lnTo>
                  <a:lnTo>
                    <a:pt x="724" y="820"/>
                  </a:lnTo>
                  <a:lnTo>
                    <a:pt x="722" y="812"/>
                  </a:lnTo>
                  <a:lnTo>
                    <a:pt x="722" y="800"/>
                  </a:lnTo>
                  <a:lnTo>
                    <a:pt x="726" y="798"/>
                  </a:lnTo>
                  <a:lnTo>
                    <a:pt x="734" y="796"/>
                  </a:lnTo>
                  <a:lnTo>
                    <a:pt x="760" y="796"/>
                  </a:lnTo>
                  <a:lnTo>
                    <a:pt x="808" y="798"/>
                  </a:lnTo>
                  <a:lnTo>
                    <a:pt x="826" y="800"/>
                  </a:lnTo>
                  <a:lnTo>
                    <a:pt x="844" y="804"/>
                  </a:lnTo>
                  <a:lnTo>
                    <a:pt x="864" y="808"/>
                  </a:lnTo>
                  <a:lnTo>
                    <a:pt x="886" y="812"/>
                  </a:lnTo>
                  <a:lnTo>
                    <a:pt x="924" y="828"/>
                  </a:lnTo>
                  <a:lnTo>
                    <a:pt x="932" y="818"/>
                  </a:lnTo>
                  <a:lnTo>
                    <a:pt x="926" y="806"/>
                  </a:lnTo>
                  <a:lnTo>
                    <a:pt x="926" y="772"/>
                  </a:lnTo>
                  <a:lnTo>
                    <a:pt x="936" y="756"/>
                  </a:lnTo>
                  <a:lnTo>
                    <a:pt x="948" y="740"/>
                  </a:lnTo>
                  <a:lnTo>
                    <a:pt x="972" y="712"/>
                  </a:lnTo>
                  <a:lnTo>
                    <a:pt x="976" y="690"/>
                  </a:lnTo>
                  <a:lnTo>
                    <a:pt x="984" y="676"/>
                  </a:lnTo>
                  <a:lnTo>
                    <a:pt x="994" y="664"/>
                  </a:lnTo>
                  <a:lnTo>
                    <a:pt x="1008" y="648"/>
                  </a:lnTo>
                  <a:lnTo>
                    <a:pt x="1014" y="632"/>
                  </a:lnTo>
                  <a:lnTo>
                    <a:pt x="1016" y="628"/>
                  </a:lnTo>
                  <a:lnTo>
                    <a:pt x="1020" y="624"/>
                  </a:lnTo>
                  <a:lnTo>
                    <a:pt x="1024" y="622"/>
                  </a:lnTo>
                  <a:lnTo>
                    <a:pt x="1030" y="622"/>
                  </a:lnTo>
                  <a:lnTo>
                    <a:pt x="1050" y="620"/>
                  </a:lnTo>
                  <a:lnTo>
                    <a:pt x="1062" y="630"/>
                  </a:lnTo>
                  <a:lnTo>
                    <a:pt x="1080" y="640"/>
                  </a:lnTo>
                  <a:lnTo>
                    <a:pt x="1098" y="652"/>
                  </a:lnTo>
                  <a:lnTo>
                    <a:pt x="1118" y="660"/>
                  </a:lnTo>
                  <a:lnTo>
                    <a:pt x="1128" y="660"/>
                  </a:lnTo>
                  <a:lnTo>
                    <a:pt x="1140" y="662"/>
                  </a:lnTo>
                  <a:lnTo>
                    <a:pt x="1152" y="666"/>
                  </a:lnTo>
                  <a:lnTo>
                    <a:pt x="1158" y="670"/>
                  </a:lnTo>
                  <a:lnTo>
                    <a:pt x="1164" y="676"/>
                  </a:lnTo>
                  <a:lnTo>
                    <a:pt x="1182" y="676"/>
                  </a:lnTo>
                  <a:lnTo>
                    <a:pt x="1202" y="674"/>
                  </a:lnTo>
                  <a:lnTo>
                    <a:pt x="1212" y="670"/>
                  </a:lnTo>
                  <a:lnTo>
                    <a:pt x="1220" y="666"/>
                  </a:lnTo>
                  <a:lnTo>
                    <a:pt x="1226" y="660"/>
                  </a:lnTo>
                  <a:lnTo>
                    <a:pt x="1230" y="652"/>
                  </a:lnTo>
                  <a:lnTo>
                    <a:pt x="1230" y="626"/>
                  </a:lnTo>
                  <a:lnTo>
                    <a:pt x="1228" y="608"/>
                  </a:lnTo>
                  <a:lnTo>
                    <a:pt x="1226" y="596"/>
                  </a:lnTo>
                  <a:lnTo>
                    <a:pt x="1228" y="586"/>
                  </a:lnTo>
                  <a:lnTo>
                    <a:pt x="1230" y="578"/>
                  </a:lnTo>
                  <a:lnTo>
                    <a:pt x="1234" y="570"/>
                  </a:lnTo>
                  <a:lnTo>
                    <a:pt x="1240" y="562"/>
                  </a:lnTo>
                  <a:lnTo>
                    <a:pt x="1256" y="542"/>
                  </a:lnTo>
                  <a:lnTo>
                    <a:pt x="1276" y="534"/>
                  </a:lnTo>
                  <a:lnTo>
                    <a:pt x="1294" y="530"/>
                  </a:lnTo>
                  <a:lnTo>
                    <a:pt x="1316" y="526"/>
                  </a:lnTo>
                  <a:lnTo>
                    <a:pt x="1340" y="524"/>
                  </a:lnTo>
                  <a:lnTo>
                    <a:pt x="1350" y="520"/>
                  </a:lnTo>
                  <a:lnTo>
                    <a:pt x="1360" y="490"/>
                  </a:lnTo>
                  <a:lnTo>
                    <a:pt x="1380" y="472"/>
                  </a:lnTo>
                  <a:lnTo>
                    <a:pt x="1434" y="470"/>
                  </a:lnTo>
                  <a:lnTo>
                    <a:pt x="1440" y="478"/>
                  </a:lnTo>
                  <a:lnTo>
                    <a:pt x="1444" y="488"/>
                  </a:lnTo>
                  <a:lnTo>
                    <a:pt x="1448" y="500"/>
                  </a:lnTo>
                  <a:lnTo>
                    <a:pt x="1450" y="514"/>
                  </a:lnTo>
                  <a:lnTo>
                    <a:pt x="1456" y="530"/>
                  </a:lnTo>
                  <a:lnTo>
                    <a:pt x="1466" y="548"/>
                  </a:lnTo>
                  <a:lnTo>
                    <a:pt x="1490" y="588"/>
                  </a:lnTo>
                  <a:lnTo>
                    <a:pt x="1496" y="592"/>
                  </a:lnTo>
                  <a:lnTo>
                    <a:pt x="1502" y="598"/>
                  </a:lnTo>
                  <a:lnTo>
                    <a:pt x="1516" y="604"/>
                  </a:lnTo>
                  <a:lnTo>
                    <a:pt x="1554" y="614"/>
                  </a:lnTo>
                  <a:lnTo>
                    <a:pt x="1592" y="644"/>
                  </a:lnTo>
                  <a:lnTo>
                    <a:pt x="1604" y="668"/>
                  </a:lnTo>
                  <a:lnTo>
                    <a:pt x="1610" y="718"/>
                  </a:lnTo>
                  <a:lnTo>
                    <a:pt x="1612" y="720"/>
                  </a:lnTo>
                  <a:lnTo>
                    <a:pt x="1630" y="756"/>
                  </a:lnTo>
                  <a:lnTo>
                    <a:pt x="1632" y="774"/>
                  </a:lnTo>
                  <a:lnTo>
                    <a:pt x="1634" y="798"/>
                  </a:lnTo>
                  <a:lnTo>
                    <a:pt x="1634" y="822"/>
                  </a:lnTo>
                  <a:lnTo>
                    <a:pt x="1632" y="834"/>
                  </a:lnTo>
                  <a:lnTo>
                    <a:pt x="1628" y="844"/>
                  </a:lnTo>
                  <a:lnTo>
                    <a:pt x="1588" y="878"/>
                  </a:lnTo>
                  <a:lnTo>
                    <a:pt x="1586" y="898"/>
                  </a:lnTo>
                  <a:lnTo>
                    <a:pt x="1588" y="912"/>
                  </a:lnTo>
                  <a:lnTo>
                    <a:pt x="1592" y="924"/>
                  </a:lnTo>
                  <a:lnTo>
                    <a:pt x="1598" y="938"/>
                  </a:lnTo>
                  <a:lnTo>
                    <a:pt x="1634" y="962"/>
                  </a:lnTo>
                  <a:lnTo>
                    <a:pt x="1672" y="970"/>
                  </a:lnTo>
                  <a:lnTo>
                    <a:pt x="1712" y="988"/>
                  </a:lnTo>
                  <a:lnTo>
                    <a:pt x="1792" y="998"/>
                  </a:lnTo>
                  <a:lnTo>
                    <a:pt x="1812" y="1010"/>
                  </a:lnTo>
                  <a:lnTo>
                    <a:pt x="1836" y="1036"/>
                  </a:lnTo>
                  <a:lnTo>
                    <a:pt x="1862" y="1060"/>
                  </a:lnTo>
                  <a:lnTo>
                    <a:pt x="1876" y="1070"/>
                  </a:lnTo>
                  <a:lnTo>
                    <a:pt x="1892" y="1080"/>
                  </a:lnTo>
                  <a:lnTo>
                    <a:pt x="1908" y="1088"/>
                  </a:lnTo>
                  <a:lnTo>
                    <a:pt x="1926" y="1094"/>
                  </a:lnTo>
                  <a:lnTo>
                    <a:pt x="1950" y="1116"/>
                  </a:lnTo>
                  <a:lnTo>
                    <a:pt x="1964" y="1168"/>
                  </a:lnTo>
                  <a:lnTo>
                    <a:pt x="1968" y="1176"/>
                  </a:lnTo>
                  <a:lnTo>
                    <a:pt x="1974" y="1184"/>
                  </a:lnTo>
                  <a:lnTo>
                    <a:pt x="1986" y="1198"/>
                  </a:lnTo>
                  <a:lnTo>
                    <a:pt x="1990" y="1206"/>
                  </a:lnTo>
                  <a:lnTo>
                    <a:pt x="1994" y="1216"/>
                  </a:lnTo>
                  <a:lnTo>
                    <a:pt x="1994" y="1228"/>
                  </a:lnTo>
                  <a:lnTo>
                    <a:pt x="1992" y="1242"/>
                  </a:lnTo>
                  <a:lnTo>
                    <a:pt x="1998" y="1256"/>
                  </a:lnTo>
                  <a:lnTo>
                    <a:pt x="2004" y="1266"/>
                  </a:lnTo>
                  <a:lnTo>
                    <a:pt x="2016" y="1274"/>
                  </a:lnTo>
                  <a:lnTo>
                    <a:pt x="2044" y="1278"/>
                  </a:lnTo>
                  <a:lnTo>
                    <a:pt x="2072" y="1282"/>
                  </a:lnTo>
                  <a:lnTo>
                    <a:pt x="2102" y="1288"/>
                  </a:lnTo>
                  <a:lnTo>
                    <a:pt x="2134" y="1298"/>
                  </a:lnTo>
                  <a:lnTo>
                    <a:pt x="2212" y="1316"/>
                  </a:lnTo>
                  <a:lnTo>
                    <a:pt x="2384" y="1318"/>
                  </a:lnTo>
                  <a:lnTo>
                    <a:pt x="2418" y="1326"/>
                  </a:lnTo>
                  <a:lnTo>
                    <a:pt x="2438" y="1330"/>
                  </a:lnTo>
                  <a:lnTo>
                    <a:pt x="2454" y="1338"/>
                  </a:lnTo>
                  <a:lnTo>
                    <a:pt x="2506" y="1380"/>
                  </a:lnTo>
                  <a:lnTo>
                    <a:pt x="2526" y="1390"/>
                  </a:lnTo>
                  <a:lnTo>
                    <a:pt x="2578" y="1398"/>
                  </a:lnTo>
                  <a:lnTo>
                    <a:pt x="2600" y="1414"/>
                  </a:lnTo>
                  <a:lnTo>
                    <a:pt x="2666" y="1436"/>
                  </a:lnTo>
                  <a:lnTo>
                    <a:pt x="2672" y="1440"/>
                  </a:lnTo>
                  <a:lnTo>
                    <a:pt x="2680" y="1446"/>
                  </a:lnTo>
                  <a:lnTo>
                    <a:pt x="2696" y="1460"/>
                  </a:lnTo>
                  <a:lnTo>
                    <a:pt x="2704" y="1464"/>
                  </a:lnTo>
                  <a:lnTo>
                    <a:pt x="2714" y="1466"/>
                  </a:lnTo>
                  <a:lnTo>
                    <a:pt x="2718" y="1466"/>
                  </a:lnTo>
                  <a:lnTo>
                    <a:pt x="2724" y="1462"/>
                  </a:lnTo>
                  <a:lnTo>
                    <a:pt x="2728" y="1458"/>
                  </a:lnTo>
                  <a:lnTo>
                    <a:pt x="2732" y="1452"/>
                  </a:lnTo>
                  <a:lnTo>
                    <a:pt x="2754" y="1438"/>
                  </a:lnTo>
                  <a:lnTo>
                    <a:pt x="2766" y="1434"/>
                  </a:lnTo>
                  <a:lnTo>
                    <a:pt x="2778" y="1426"/>
                  </a:lnTo>
                  <a:lnTo>
                    <a:pt x="2800" y="1410"/>
                  </a:lnTo>
                  <a:lnTo>
                    <a:pt x="2846" y="1396"/>
                  </a:lnTo>
                  <a:lnTo>
                    <a:pt x="2862" y="1386"/>
                  </a:lnTo>
                  <a:lnTo>
                    <a:pt x="2882" y="1378"/>
                  </a:lnTo>
                  <a:lnTo>
                    <a:pt x="2902" y="1370"/>
                  </a:lnTo>
                  <a:lnTo>
                    <a:pt x="2910" y="1366"/>
                  </a:lnTo>
                  <a:lnTo>
                    <a:pt x="2920" y="1360"/>
                  </a:lnTo>
                  <a:lnTo>
                    <a:pt x="2936" y="1354"/>
                  </a:lnTo>
                  <a:lnTo>
                    <a:pt x="2948" y="1348"/>
                  </a:lnTo>
                  <a:lnTo>
                    <a:pt x="2960" y="1344"/>
                  </a:lnTo>
                  <a:lnTo>
                    <a:pt x="2972" y="1342"/>
                  </a:lnTo>
                  <a:lnTo>
                    <a:pt x="2986" y="1342"/>
                  </a:lnTo>
                  <a:lnTo>
                    <a:pt x="3016" y="1346"/>
                  </a:lnTo>
                  <a:lnTo>
                    <a:pt x="3048" y="1354"/>
                  </a:lnTo>
                  <a:lnTo>
                    <a:pt x="3094" y="1354"/>
                  </a:lnTo>
                  <a:lnTo>
                    <a:pt x="3104" y="1348"/>
                  </a:lnTo>
                  <a:lnTo>
                    <a:pt x="3116" y="1344"/>
                  </a:lnTo>
                  <a:lnTo>
                    <a:pt x="3140" y="1338"/>
                  </a:lnTo>
                  <a:lnTo>
                    <a:pt x="3154" y="1330"/>
                  </a:lnTo>
                  <a:lnTo>
                    <a:pt x="3166" y="1322"/>
                  </a:lnTo>
                  <a:lnTo>
                    <a:pt x="3184" y="1302"/>
                  </a:lnTo>
                  <a:lnTo>
                    <a:pt x="3200" y="1282"/>
                  </a:lnTo>
                  <a:lnTo>
                    <a:pt x="3216" y="1264"/>
                  </a:lnTo>
                  <a:lnTo>
                    <a:pt x="3226" y="1256"/>
                  </a:lnTo>
                  <a:lnTo>
                    <a:pt x="3238" y="1250"/>
                  </a:lnTo>
                  <a:lnTo>
                    <a:pt x="3260" y="1228"/>
                  </a:lnTo>
                  <a:lnTo>
                    <a:pt x="3272" y="1216"/>
                  </a:lnTo>
                  <a:lnTo>
                    <a:pt x="3278" y="1214"/>
                  </a:lnTo>
                  <a:lnTo>
                    <a:pt x="3282" y="1212"/>
                  </a:lnTo>
                  <a:lnTo>
                    <a:pt x="3282" y="1210"/>
                  </a:lnTo>
                  <a:lnTo>
                    <a:pt x="3296" y="1200"/>
                  </a:lnTo>
                  <a:lnTo>
                    <a:pt x="3312" y="1192"/>
                  </a:lnTo>
                  <a:lnTo>
                    <a:pt x="3312" y="1176"/>
                  </a:lnTo>
                  <a:lnTo>
                    <a:pt x="3298" y="1166"/>
                  </a:lnTo>
                  <a:lnTo>
                    <a:pt x="3286" y="1150"/>
                  </a:lnTo>
                  <a:lnTo>
                    <a:pt x="3278" y="1138"/>
                  </a:lnTo>
                  <a:lnTo>
                    <a:pt x="3274" y="1126"/>
                  </a:lnTo>
                  <a:lnTo>
                    <a:pt x="3272" y="1114"/>
                  </a:lnTo>
                  <a:lnTo>
                    <a:pt x="3272" y="1102"/>
                  </a:lnTo>
                  <a:lnTo>
                    <a:pt x="3274" y="1090"/>
                  </a:lnTo>
                  <a:lnTo>
                    <a:pt x="3280" y="1062"/>
                  </a:lnTo>
                  <a:lnTo>
                    <a:pt x="3286" y="1052"/>
                  </a:lnTo>
                  <a:lnTo>
                    <a:pt x="3292" y="1042"/>
                  </a:lnTo>
                  <a:lnTo>
                    <a:pt x="3302" y="1028"/>
                  </a:lnTo>
                  <a:lnTo>
                    <a:pt x="3312" y="1022"/>
                  </a:lnTo>
                  <a:lnTo>
                    <a:pt x="3340" y="1028"/>
                  </a:lnTo>
                  <a:lnTo>
                    <a:pt x="3358" y="1044"/>
                  </a:lnTo>
                  <a:lnTo>
                    <a:pt x="3368" y="1050"/>
                  </a:lnTo>
                  <a:lnTo>
                    <a:pt x="3380" y="1056"/>
                  </a:lnTo>
                  <a:lnTo>
                    <a:pt x="3392" y="1060"/>
                  </a:lnTo>
                  <a:lnTo>
                    <a:pt x="3406" y="1062"/>
                  </a:lnTo>
                  <a:lnTo>
                    <a:pt x="3420" y="1060"/>
                  </a:lnTo>
                  <a:lnTo>
                    <a:pt x="3434" y="1054"/>
                  </a:lnTo>
                  <a:lnTo>
                    <a:pt x="3450" y="1034"/>
                  </a:lnTo>
                  <a:lnTo>
                    <a:pt x="3458" y="1026"/>
                  </a:lnTo>
                  <a:lnTo>
                    <a:pt x="3466" y="1022"/>
                  </a:lnTo>
                  <a:lnTo>
                    <a:pt x="3468" y="1014"/>
                  </a:lnTo>
                  <a:lnTo>
                    <a:pt x="3472" y="1008"/>
                  </a:lnTo>
                  <a:lnTo>
                    <a:pt x="3484" y="994"/>
                  </a:lnTo>
                  <a:lnTo>
                    <a:pt x="3498" y="980"/>
                  </a:lnTo>
                  <a:lnTo>
                    <a:pt x="3510" y="970"/>
                  </a:lnTo>
                  <a:lnTo>
                    <a:pt x="3556" y="972"/>
                  </a:lnTo>
                  <a:lnTo>
                    <a:pt x="3562" y="964"/>
                  </a:lnTo>
                  <a:lnTo>
                    <a:pt x="3578" y="958"/>
                  </a:lnTo>
                  <a:lnTo>
                    <a:pt x="3594" y="950"/>
                  </a:lnTo>
                  <a:lnTo>
                    <a:pt x="3608" y="940"/>
                  </a:lnTo>
                  <a:lnTo>
                    <a:pt x="3622" y="926"/>
                  </a:lnTo>
                  <a:lnTo>
                    <a:pt x="3628" y="902"/>
                  </a:lnTo>
                  <a:lnTo>
                    <a:pt x="3632" y="892"/>
                  </a:lnTo>
                  <a:lnTo>
                    <a:pt x="3636" y="882"/>
                  </a:lnTo>
                  <a:lnTo>
                    <a:pt x="3642" y="874"/>
                  </a:lnTo>
                  <a:lnTo>
                    <a:pt x="3650" y="866"/>
                  </a:lnTo>
                  <a:lnTo>
                    <a:pt x="3660" y="860"/>
                  </a:lnTo>
                  <a:lnTo>
                    <a:pt x="3672" y="854"/>
                  </a:lnTo>
                  <a:lnTo>
                    <a:pt x="3706" y="846"/>
                  </a:lnTo>
                  <a:lnTo>
                    <a:pt x="3724" y="828"/>
                  </a:lnTo>
                  <a:lnTo>
                    <a:pt x="3752" y="812"/>
                  </a:lnTo>
                  <a:lnTo>
                    <a:pt x="3764" y="804"/>
                  </a:lnTo>
                  <a:lnTo>
                    <a:pt x="3780" y="798"/>
                  </a:lnTo>
                  <a:lnTo>
                    <a:pt x="3878" y="802"/>
                  </a:lnTo>
                  <a:lnTo>
                    <a:pt x="3892" y="796"/>
                  </a:lnTo>
                  <a:lnTo>
                    <a:pt x="3896" y="788"/>
                  </a:lnTo>
                  <a:lnTo>
                    <a:pt x="3898" y="780"/>
                  </a:lnTo>
                  <a:lnTo>
                    <a:pt x="3900" y="772"/>
                  </a:lnTo>
                  <a:lnTo>
                    <a:pt x="3898" y="766"/>
                  </a:lnTo>
                  <a:lnTo>
                    <a:pt x="3892" y="754"/>
                  </a:lnTo>
                  <a:lnTo>
                    <a:pt x="3886" y="742"/>
                  </a:lnTo>
                  <a:lnTo>
                    <a:pt x="3814" y="690"/>
                  </a:lnTo>
                  <a:lnTo>
                    <a:pt x="3802" y="674"/>
                  </a:lnTo>
                  <a:lnTo>
                    <a:pt x="3792" y="664"/>
                  </a:lnTo>
                  <a:lnTo>
                    <a:pt x="3788" y="660"/>
                  </a:lnTo>
                  <a:lnTo>
                    <a:pt x="3782" y="658"/>
                  </a:lnTo>
                  <a:lnTo>
                    <a:pt x="3766" y="658"/>
                  </a:lnTo>
                  <a:lnTo>
                    <a:pt x="3754" y="676"/>
                  </a:lnTo>
                  <a:lnTo>
                    <a:pt x="3724" y="676"/>
                  </a:lnTo>
                  <a:lnTo>
                    <a:pt x="3722" y="702"/>
                  </a:lnTo>
                  <a:lnTo>
                    <a:pt x="3720" y="708"/>
                  </a:lnTo>
                  <a:lnTo>
                    <a:pt x="3716" y="712"/>
                  </a:lnTo>
                  <a:lnTo>
                    <a:pt x="3712" y="714"/>
                  </a:lnTo>
                  <a:lnTo>
                    <a:pt x="3708" y="716"/>
                  </a:lnTo>
                  <a:lnTo>
                    <a:pt x="3696" y="716"/>
                  </a:lnTo>
                  <a:lnTo>
                    <a:pt x="3684" y="714"/>
                  </a:lnTo>
                  <a:lnTo>
                    <a:pt x="3670" y="710"/>
                  </a:lnTo>
                  <a:lnTo>
                    <a:pt x="3660" y="704"/>
                  </a:lnTo>
                  <a:lnTo>
                    <a:pt x="3644" y="698"/>
                  </a:lnTo>
                  <a:lnTo>
                    <a:pt x="3628" y="698"/>
                  </a:lnTo>
                  <a:lnTo>
                    <a:pt x="3612" y="704"/>
                  </a:lnTo>
                  <a:lnTo>
                    <a:pt x="3600" y="710"/>
                  </a:lnTo>
                  <a:lnTo>
                    <a:pt x="3590" y="722"/>
                  </a:lnTo>
                  <a:lnTo>
                    <a:pt x="3566" y="722"/>
                  </a:lnTo>
                  <a:lnTo>
                    <a:pt x="3554" y="718"/>
                  </a:lnTo>
                  <a:lnTo>
                    <a:pt x="3546" y="712"/>
                  </a:lnTo>
                  <a:lnTo>
                    <a:pt x="3540" y="704"/>
                  </a:lnTo>
                  <a:lnTo>
                    <a:pt x="3536" y="698"/>
                  </a:lnTo>
                  <a:lnTo>
                    <a:pt x="3536" y="690"/>
                  </a:lnTo>
                  <a:lnTo>
                    <a:pt x="3534" y="682"/>
                  </a:lnTo>
                  <a:lnTo>
                    <a:pt x="3534" y="668"/>
                  </a:lnTo>
                  <a:lnTo>
                    <a:pt x="3550" y="656"/>
                  </a:lnTo>
                  <a:lnTo>
                    <a:pt x="3556" y="648"/>
                  </a:lnTo>
                  <a:lnTo>
                    <a:pt x="3564" y="640"/>
                  </a:lnTo>
                  <a:lnTo>
                    <a:pt x="3564" y="610"/>
                  </a:lnTo>
                  <a:lnTo>
                    <a:pt x="3566" y="586"/>
                  </a:lnTo>
                  <a:lnTo>
                    <a:pt x="3574" y="566"/>
                  </a:lnTo>
                  <a:lnTo>
                    <a:pt x="3584" y="546"/>
                  </a:lnTo>
                  <a:lnTo>
                    <a:pt x="3584" y="524"/>
                  </a:lnTo>
                  <a:lnTo>
                    <a:pt x="3586" y="506"/>
                  </a:lnTo>
                  <a:lnTo>
                    <a:pt x="3590" y="492"/>
                  </a:lnTo>
                  <a:lnTo>
                    <a:pt x="3598" y="476"/>
                  </a:lnTo>
                  <a:lnTo>
                    <a:pt x="3634" y="474"/>
                  </a:lnTo>
                  <a:lnTo>
                    <a:pt x="3658" y="478"/>
                  </a:lnTo>
                  <a:lnTo>
                    <a:pt x="3672" y="478"/>
                  </a:lnTo>
                  <a:lnTo>
                    <a:pt x="3686" y="478"/>
                  </a:lnTo>
                  <a:lnTo>
                    <a:pt x="3700" y="476"/>
                  </a:lnTo>
                  <a:lnTo>
                    <a:pt x="3714" y="470"/>
                  </a:lnTo>
                  <a:lnTo>
                    <a:pt x="3728" y="464"/>
                  </a:lnTo>
                  <a:lnTo>
                    <a:pt x="3738" y="452"/>
                  </a:lnTo>
                  <a:lnTo>
                    <a:pt x="3764" y="432"/>
                  </a:lnTo>
                  <a:lnTo>
                    <a:pt x="3780" y="414"/>
                  </a:lnTo>
                  <a:lnTo>
                    <a:pt x="3782" y="364"/>
                  </a:lnTo>
                  <a:lnTo>
                    <a:pt x="3784" y="342"/>
                  </a:lnTo>
                  <a:lnTo>
                    <a:pt x="3786" y="322"/>
                  </a:lnTo>
                  <a:lnTo>
                    <a:pt x="3796" y="304"/>
                  </a:lnTo>
                  <a:lnTo>
                    <a:pt x="3804" y="290"/>
                  </a:lnTo>
                  <a:lnTo>
                    <a:pt x="3814" y="274"/>
                  </a:lnTo>
                  <a:lnTo>
                    <a:pt x="3820" y="260"/>
                  </a:lnTo>
                  <a:lnTo>
                    <a:pt x="3822" y="244"/>
                  </a:lnTo>
                  <a:lnTo>
                    <a:pt x="3824" y="232"/>
                  </a:lnTo>
                  <a:lnTo>
                    <a:pt x="3830" y="220"/>
                  </a:lnTo>
                  <a:lnTo>
                    <a:pt x="3838" y="210"/>
                  </a:lnTo>
                  <a:lnTo>
                    <a:pt x="3838" y="180"/>
                  </a:lnTo>
                  <a:lnTo>
                    <a:pt x="3810" y="148"/>
                  </a:lnTo>
                  <a:lnTo>
                    <a:pt x="3798" y="144"/>
                  </a:lnTo>
                  <a:lnTo>
                    <a:pt x="3790" y="138"/>
                  </a:lnTo>
                  <a:lnTo>
                    <a:pt x="3792" y="122"/>
                  </a:lnTo>
                  <a:lnTo>
                    <a:pt x="3794" y="110"/>
                  </a:lnTo>
                  <a:lnTo>
                    <a:pt x="3796" y="100"/>
                  </a:lnTo>
                  <a:lnTo>
                    <a:pt x="3800" y="92"/>
                  </a:lnTo>
                  <a:lnTo>
                    <a:pt x="3806" y="86"/>
                  </a:lnTo>
                  <a:lnTo>
                    <a:pt x="3814" y="80"/>
                  </a:lnTo>
                  <a:lnTo>
                    <a:pt x="3838" y="68"/>
                  </a:lnTo>
                  <a:lnTo>
                    <a:pt x="3846" y="66"/>
                  </a:lnTo>
                  <a:lnTo>
                    <a:pt x="3856" y="64"/>
                  </a:lnTo>
                  <a:lnTo>
                    <a:pt x="3876" y="56"/>
                  </a:lnTo>
                  <a:lnTo>
                    <a:pt x="3896" y="46"/>
                  </a:lnTo>
                  <a:lnTo>
                    <a:pt x="3906" y="42"/>
                  </a:lnTo>
                  <a:lnTo>
                    <a:pt x="3918" y="40"/>
                  </a:lnTo>
                  <a:lnTo>
                    <a:pt x="3940" y="24"/>
                  </a:lnTo>
                  <a:lnTo>
                    <a:pt x="3966" y="10"/>
                  </a:lnTo>
                  <a:lnTo>
                    <a:pt x="3978" y="4"/>
                  </a:lnTo>
                  <a:lnTo>
                    <a:pt x="3992" y="0"/>
                  </a:lnTo>
                  <a:lnTo>
                    <a:pt x="4034" y="0"/>
                  </a:lnTo>
                  <a:lnTo>
                    <a:pt x="4054" y="6"/>
                  </a:lnTo>
                  <a:lnTo>
                    <a:pt x="4066" y="10"/>
                  </a:lnTo>
                  <a:lnTo>
                    <a:pt x="4078" y="20"/>
                  </a:lnTo>
                  <a:lnTo>
                    <a:pt x="4096" y="18"/>
                  </a:lnTo>
                  <a:lnTo>
                    <a:pt x="4116" y="16"/>
                  </a:lnTo>
                  <a:lnTo>
                    <a:pt x="4136" y="14"/>
                  </a:lnTo>
                  <a:lnTo>
                    <a:pt x="4158" y="14"/>
                  </a:lnTo>
                  <a:lnTo>
                    <a:pt x="4190" y="30"/>
                  </a:lnTo>
                  <a:lnTo>
                    <a:pt x="4206" y="48"/>
                  </a:lnTo>
                  <a:lnTo>
                    <a:pt x="4224" y="66"/>
                  </a:lnTo>
                  <a:lnTo>
                    <a:pt x="4240" y="88"/>
                  </a:lnTo>
                  <a:lnTo>
                    <a:pt x="4258" y="114"/>
                  </a:lnTo>
                  <a:lnTo>
                    <a:pt x="4270" y="126"/>
                  </a:lnTo>
                  <a:lnTo>
                    <a:pt x="4284" y="144"/>
                  </a:lnTo>
                  <a:lnTo>
                    <a:pt x="4294" y="166"/>
                  </a:lnTo>
                  <a:lnTo>
                    <a:pt x="4298" y="178"/>
                  </a:lnTo>
                  <a:lnTo>
                    <a:pt x="4302" y="190"/>
                  </a:lnTo>
                  <a:lnTo>
                    <a:pt x="4328" y="212"/>
                  </a:lnTo>
                  <a:lnTo>
                    <a:pt x="4344" y="228"/>
                  </a:lnTo>
                  <a:lnTo>
                    <a:pt x="4360" y="246"/>
                  </a:lnTo>
                  <a:lnTo>
                    <a:pt x="4362" y="252"/>
                  </a:lnTo>
                  <a:lnTo>
                    <a:pt x="4362" y="258"/>
                  </a:lnTo>
                  <a:lnTo>
                    <a:pt x="4362" y="270"/>
                  </a:lnTo>
                  <a:lnTo>
                    <a:pt x="4362" y="276"/>
                  </a:lnTo>
                  <a:lnTo>
                    <a:pt x="4366" y="282"/>
                  </a:lnTo>
                  <a:lnTo>
                    <a:pt x="4372" y="288"/>
                  </a:lnTo>
                  <a:lnTo>
                    <a:pt x="4382" y="294"/>
                  </a:lnTo>
                  <a:lnTo>
                    <a:pt x="4406" y="318"/>
                  </a:lnTo>
                  <a:lnTo>
                    <a:pt x="4406" y="334"/>
                  </a:lnTo>
                  <a:lnTo>
                    <a:pt x="4408" y="344"/>
                  </a:lnTo>
                  <a:lnTo>
                    <a:pt x="4412" y="356"/>
                  </a:lnTo>
                  <a:lnTo>
                    <a:pt x="4438" y="356"/>
                  </a:lnTo>
                  <a:lnTo>
                    <a:pt x="4450" y="356"/>
                  </a:lnTo>
                  <a:lnTo>
                    <a:pt x="4462" y="354"/>
                  </a:lnTo>
                  <a:lnTo>
                    <a:pt x="4498" y="354"/>
                  </a:lnTo>
                  <a:lnTo>
                    <a:pt x="4512" y="362"/>
                  </a:lnTo>
                  <a:lnTo>
                    <a:pt x="4520" y="364"/>
                  </a:lnTo>
                  <a:lnTo>
                    <a:pt x="4532" y="366"/>
                  </a:lnTo>
                  <a:lnTo>
                    <a:pt x="4532" y="362"/>
                  </a:lnTo>
                  <a:lnTo>
                    <a:pt x="4538" y="360"/>
                  </a:lnTo>
                  <a:lnTo>
                    <a:pt x="4548" y="358"/>
                  </a:lnTo>
                  <a:lnTo>
                    <a:pt x="4568" y="358"/>
                  </a:lnTo>
                  <a:lnTo>
                    <a:pt x="4584" y="374"/>
                  </a:lnTo>
                  <a:lnTo>
                    <a:pt x="4608" y="396"/>
                  </a:lnTo>
                  <a:lnTo>
                    <a:pt x="4626" y="396"/>
                  </a:lnTo>
                  <a:lnTo>
                    <a:pt x="4640" y="400"/>
                  </a:lnTo>
                  <a:lnTo>
                    <a:pt x="4652" y="406"/>
                  </a:lnTo>
                  <a:lnTo>
                    <a:pt x="4660" y="414"/>
                  </a:lnTo>
                  <a:lnTo>
                    <a:pt x="4668" y="426"/>
                  </a:lnTo>
                  <a:lnTo>
                    <a:pt x="4674" y="440"/>
                  </a:lnTo>
                  <a:lnTo>
                    <a:pt x="4684" y="478"/>
                  </a:lnTo>
                  <a:lnTo>
                    <a:pt x="4714" y="512"/>
                  </a:lnTo>
                  <a:lnTo>
                    <a:pt x="4722" y="512"/>
                  </a:lnTo>
                  <a:lnTo>
                    <a:pt x="4744" y="506"/>
                  </a:lnTo>
                  <a:lnTo>
                    <a:pt x="4770" y="500"/>
                  </a:lnTo>
                  <a:lnTo>
                    <a:pt x="4796" y="490"/>
                  </a:lnTo>
                  <a:lnTo>
                    <a:pt x="4806" y="486"/>
                  </a:lnTo>
                  <a:lnTo>
                    <a:pt x="4814" y="480"/>
                  </a:lnTo>
                  <a:lnTo>
                    <a:pt x="4828" y="458"/>
                  </a:lnTo>
                  <a:lnTo>
                    <a:pt x="4840" y="442"/>
                  </a:lnTo>
                  <a:lnTo>
                    <a:pt x="4856" y="426"/>
                  </a:lnTo>
                  <a:lnTo>
                    <a:pt x="4874" y="412"/>
                  </a:lnTo>
                  <a:lnTo>
                    <a:pt x="4888" y="394"/>
                  </a:lnTo>
                  <a:lnTo>
                    <a:pt x="4906" y="378"/>
                  </a:lnTo>
                  <a:lnTo>
                    <a:pt x="4942" y="346"/>
                  </a:lnTo>
                  <a:lnTo>
                    <a:pt x="4946" y="346"/>
                  </a:lnTo>
                  <a:lnTo>
                    <a:pt x="4950" y="342"/>
                  </a:lnTo>
                  <a:lnTo>
                    <a:pt x="4956" y="336"/>
                  </a:lnTo>
                  <a:lnTo>
                    <a:pt x="4972" y="336"/>
                  </a:lnTo>
                  <a:lnTo>
                    <a:pt x="4982" y="338"/>
                  </a:lnTo>
                  <a:lnTo>
                    <a:pt x="4994" y="342"/>
                  </a:lnTo>
                  <a:lnTo>
                    <a:pt x="4996" y="350"/>
                  </a:lnTo>
                  <a:lnTo>
                    <a:pt x="4996" y="362"/>
                  </a:lnTo>
                  <a:lnTo>
                    <a:pt x="4992" y="384"/>
                  </a:lnTo>
                  <a:lnTo>
                    <a:pt x="4992" y="418"/>
                  </a:lnTo>
                  <a:lnTo>
                    <a:pt x="5010" y="434"/>
                  </a:lnTo>
                  <a:lnTo>
                    <a:pt x="5018" y="446"/>
                  </a:lnTo>
                  <a:lnTo>
                    <a:pt x="5024" y="462"/>
                  </a:lnTo>
                  <a:lnTo>
                    <a:pt x="5020" y="514"/>
                  </a:lnTo>
                  <a:lnTo>
                    <a:pt x="5010" y="540"/>
                  </a:lnTo>
                  <a:lnTo>
                    <a:pt x="5004" y="550"/>
                  </a:lnTo>
                  <a:lnTo>
                    <a:pt x="5002" y="560"/>
                  </a:lnTo>
                  <a:lnTo>
                    <a:pt x="5002" y="574"/>
                  </a:lnTo>
                  <a:lnTo>
                    <a:pt x="5006" y="588"/>
                  </a:lnTo>
                  <a:lnTo>
                    <a:pt x="5004" y="666"/>
                  </a:lnTo>
                  <a:lnTo>
                    <a:pt x="4994" y="714"/>
                  </a:lnTo>
                  <a:lnTo>
                    <a:pt x="4996" y="748"/>
                  </a:lnTo>
                  <a:lnTo>
                    <a:pt x="4984" y="764"/>
                  </a:lnTo>
                  <a:lnTo>
                    <a:pt x="4974" y="770"/>
                  </a:lnTo>
                  <a:lnTo>
                    <a:pt x="4966" y="772"/>
                  </a:lnTo>
                  <a:lnTo>
                    <a:pt x="4956" y="772"/>
                  </a:lnTo>
                  <a:lnTo>
                    <a:pt x="4946" y="772"/>
                  </a:lnTo>
                  <a:lnTo>
                    <a:pt x="4930" y="770"/>
                  </a:lnTo>
                  <a:lnTo>
                    <a:pt x="4918" y="766"/>
                  </a:lnTo>
                  <a:lnTo>
                    <a:pt x="4896" y="764"/>
                  </a:lnTo>
                  <a:lnTo>
                    <a:pt x="4890" y="772"/>
                  </a:lnTo>
                  <a:lnTo>
                    <a:pt x="4886" y="782"/>
                  </a:lnTo>
                  <a:lnTo>
                    <a:pt x="4876" y="790"/>
                  </a:lnTo>
                  <a:lnTo>
                    <a:pt x="4866" y="798"/>
                  </a:lnTo>
                  <a:lnTo>
                    <a:pt x="4858" y="802"/>
                  </a:lnTo>
                  <a:lnTo>
                    <a:pt x="4852" y="808"/>
                  </a:lnTo>
                  <a:lnTo>
                    <a:pt x="4850" y="816"/>
                  </a:lnTo>
                  <a:lnTo>
                    <a:pt x="4850" y="824"/>
                  </a:lnTo>
                  <a:lnTo>
                    <a:pt x="4858" y="836"/>
                  </a:lnTo>
                  <a:lnTo>
                    <a:pt x="4870" y="854"/>
                  </a:lnTo>
                  <a:lnTo>
                    <a:pt x="4876" y="874"/>
                  </a:lnTo>
                  <a:lnTo>
                    <a:pt x="4884" y="896"/>
                  </a:lnTo>
                  <a:lnTo>
                    <a:pt x="4894" y="920"/>
                  </a:lnTo>
                  <a:lnTo>
                    <a:pt x="4906" y="944"/>
                  </a:lnTo>
                  <a:lnTo>
                    <a:pt x="4910" y="970"/>
                  </a:lnTo>
                  <a:lnTo>
                    <a:pt x="4914" y="984"/>
                  </a:lnTo>
                  <a:lnTo>
                    <a:pt x="4920" y="1000"/>
                  </a:lnTo>
                  <a:lnTo>
                    <a:pt x="4920" y="1012"/>
                  </a:lnTo>
                  <a:lnTo>
                    <a:pt x="4922" y="1030"/>
                  </a:lnTo>
                  <a:lnTo>
                    <a:pt x="4920" y="1040"/>
                  </a:lnTo>
                  <a:lnTo>
                    <a:pt x="4918" y="1048"/>
                  </a:lnTo>
                  <a:lnTo>
                    <a:pt x="4916" y="1054"/>
                  </a:lnTo>
                  <a:lnTo>
                    <a:pt x="4910" y="1060"/>
                  </a:lnTo>
                  <a:lnTo>
                    <a:pt x="4900" y="1086"/>
                  </a:lnTo>
                  <a:lnTo>
                    <a:pt x="4894" y="1122"/>
                  </a:lnTo>
                  <a:lnTo>
                    <a:pt x="4884" y="1128"/>
                  </a:lnTo>
                  <a:lnTo>
                    <a:pt x="4876" y="1126"/>
                  </a:lnTo>
                  <a:lnTo>
                    <a:pt x="4870" y="1126"/>
                  </a:lnTo>
                  <a:lnTo>
                    <a:pt x="4866" y="1122"/>
                  </a:lnTo>
                  <a:lnTo>
                    <a:pt x="4860" y="1116"/>
                  </a:lnTo>
                  <a:lnTo>
                    <a:pt x="4852" y="1120"/>
                  </a:lnTo>
                  <a:lnTo>
                    <a:pt x="4844" y="1120"/>
                  </a:lnTo>
                  <a:lnTo>
                    <a:pt x="4832" y="1116"/>
                  </a:lnTo>
                  <a:lnTo>
                    <a:pt x="4830" y="1070"/>
                  </a:lnTo>
                  <a:lnTo>
                    <a:pt x="4824" y="1062"/>
                  </a:lnTo>
                  <a:lnTo>
                    <a:pt x="4820" y="1060"/>
                  </a:lnTo>
                  <a:lnTo>
                    <a:pt x="4818" y="1060"/>
                  </a:lnTo>
                  <a:lnTo>
                    <a:pt x="4812" y="1064"/>
                  </a:lnTo>
                  <a:lnTo>
                    <a:pt x="4808" y="1072"/>
                  </a:lnTo>
                  <a:lnTo>
                    <a:pt x="4800" y="1092"/>
                  </a:lnTo>
                  <a:lnTo>
                    <a:pt x="4798" y="1106"/>
                  </a:lnTo>
                  <a:lnTo>
                    <a:pt x="4786" y="1124"/>
                  </a:lnTo>
                  <a:lnTo>
                    <a:pt x="4776" y="1142"/>
                  </a:lnTo>
                  <a:lnTo>
                    <a:pt x="4766" y="1160"/>
                  </a:lnTo>
                  <a:lnTo>
                    <a:pt x="4754" y="1176"/>
                  </a:lnTo>
                  <a:lnTo>
                    <a:pt x="4740" y="1182"/>
                  </a:lnTo>
                  <a:lnTo>
                    <a:pt x="4728" y="1184"/>
                  </a:lnTo>
                  <a:lnTo>
                    <a:pt x="4704" y="1188"/>
                  </a:lnTo>
                  <a:lnTo>
                    <a:pt x="4700" y="1194"/>
                  </a:lnTo>
                  <a:lnTo>
                    <a:pt x="4700" y="1208"/>
                  </a:lnTo>
                  <a:lnTo>
                    <a:pt x="4704" y="1214"/>
                  </a:lnTo>
                  <a:lnTo>
                    <a:pt x="4712" y="1218"/>
                  </a:lnTo>
                  <a:lnTo>
                    <a:pt x="4720" y="1226"/>
                  </a:lnTo>
                  <a:lnTo>
                    <a:pt x="4722" y="1230"/>
                  </a:lnTo>
                  <a:lnTo>
                    <a:pt x="4724" y="1236"/>
                  </a:lnTo>
                  <a:lnTo>
                    <a:pt x="4726" y="1244"/>
                  </a:lnTo>
                  <a:lnTo>
                    <a:pt x="4724" y="1252"/>
                  </a:lnTo>
                  <a:lnTo>
                    <a:pt x="4712" y="1266"/>
                  </a:lnTo>
                  <a:lnTo>
                    <a:pt x="4704" y="1272"/>
                  </a:lnTo>
                  <a:lnTo>
                    <a:pt x="4696" y="1276"/>
                  </a:lnTo>
                  <a:lnTo>
                    <a:pt x="4640" y="1274"/>
                  </a:lnTo>
                  <a:lnTo>
                    <a:pt x="4628" y="1268"/>
                  </a:lnTo>
                  <a:lnTo>
                    <a:pt x="4616" y="1260"/>
                  </a:lnTo>
                  <a:lnTo>
                    <a:pt x="4610" y="1258"/>
                  </a:lnTo>
                  <a:lnTo>
                    <a:pt x="4604" y="1258"/>
                  </a:lnTo>
                  <a:lnTo>
                    <a:pt x="4598" y="1258"/>
                  </a:lnTo>
                  <a:lnTo>
                    <a:pt x="4594" y="1260"/>
                  </a:lnTo>
                  <a:lnTo>
                    <a:pt x="4584" y="1276"/>
                  </a:lnTo>
                  <a:lnTo>
                    <a:pt x="4576" y="1294"/>
                  </a:lnTo>
                  <a:lnTo>
                    <a:pt x="4564" y="1334"/>
                  </a:lnTo>
                  <a:lnTo>
                    <a:pt x="4552" y="1348"/>
                  </a:lnTo>
                  <a:lnTo>
                    <a:pt x="4544" y="1364"/>
                  </a:lnTo>
                  <a:lnTo>
                    <a:pt x="4522" y="1386"/>
                  </a:lnTo>
                  <a:lnTo>
                    <a:pt x="4494" y="1402"/>
                  </a:lnTo>
                  <a:lnTo>
                    <a:pt x="4482" y="1412"/>
                  </a:lnTo>
                  <a:lnTo>
                    <a:pt x="4476" y="1416"/>
                  </a:lnTo>
                  <a:lnTo>
                    <a:pt x="4474" y="1422"/>
                  </a:lnTo>
                  <a:lnTo>
                    <a:pt x="4462" y="1430"/>
                  </a:lnTo>
                  <a:lnTo>
                    <a:pt x="4450" y="1442"/>
                  </a:lnTo>
                  <a:lnTo>
                    <a:pt x="4428" y="1468"/>
                  </a:lnTo>
                  <a:lnTo>
                    <a:pt x="4426" y="1506"/>
                  </a:lnTo>
                  <a:lnTo>
                    <a:pt x="4386" y="1524"/>
                  </a:lnTo>
                  <a:lnTo>
                    <a:pt x="4366" y="1528"/>
                  </a:lnTo>
                  <a:lnTo>
                    <a:pt x="4350" y="1534"/>
                  </a:lnTo>
                  <a:lnTo>
                    <a:pt x="4336" y="1540"/>
                  </a:lnTo>
                  <a:lnTo>
                    <a:pt x="4322" y="1548"/>
                  </a:lnTo>
                  <a:lnTo>
                    <a:pt x="4310" y="1556"/>
                  </a:lnTo>
                  <a:lnTo>
                    <a:pt x="4298" y="1566"/>
                  </a:lnTo>
                  <a:lnTo>
                    <a:pt x="4274" y="1592"/>
                  </a:lnTo>
                  <a:lnTo>
                    <a:pt x="4266" y="1604"/>
                  </a:lnTo>
                  <a:lnTo>
                    <a:pt x="4260" y="1616"/>
                  </a:lnTo>
                  <a:lnTo>
                    <a:pt x="4256" y="1642"/>
                  </a:lnTo>
                  <a:lnTo>
                    <a:pt x="4244" y="1668"/>
                  </a:lnTo>
                  <a:lnTo>
                    <a:pt x="4238" y="1670"/>
                  </a:lnTo>
                  <a:lnTo>
                    <a:pt x="4228" y="1674"/>
                  </a:lnTo>
                  <a:lnTo>
                    <a:pt x="4206" y="1678"/>
                  </a:lnTo>
                  <a:lnTo>
                    <a:pt x="4184" y="1678"/>
                  </a:lnTo>
                  <a:lnTo>
                    <a:pt x="4176" y="1676"/>
                  </a:lnTo>
                  <a:lnTo>
                    <a:pt x="4172" y="1674"/>
                  </a:lnTo>
                  <a:lnTo>
                    <a:pt x="4172" y="1664"/>
                  </a:lnTo>
                  <a:lnTo>
                    <a:pt x="4176" y="1656"/>
                  </a:lnTo>
                  <a:lnTo>
                    <a:pt x="4178" y="1648"/>
                  </a:lnTo>
                  <a:lnTo>
                    <a:pt x="4182" y="1644"/>
                  </a:lnTo>
                  <a:lnTo>
                    <a:pt x="4194" y="1632"/>
                  </a:lnTo>
                  <a:lnTo>
                    <a:pt x="4206" y="1620"/>
                  </a:lnTo>
                  <a:lnTo>
                    <a:pt x="4212" y="1606"/>
                  </a:lnTo>
                  <a:lnTo>
                    <a:pt x="4202" y="1600"/>
                  </a:lnTo>
                  <a:lnTo>
                    <a:pt x="4194" y="1594"/>
                  </a:lnTo>
                  <a:lnTo>
                    <a:pt x="4190" y="1586"/>
                  </a:lnTo>
                  <a:lnTo>
                    <a:pt x="4186" y="1580"/>
                  </a:lnTo>
                  <a:lnTo>
                    <a:pt x="4186" y="1572"/>
                  </a:lnTo>
                  <a:lnTo>
                    <a:pt x="4186" y="1564"/>
                  </a:lnTo>
                  <a:lnTo>
                    <a:pt x="4190" y="1548"/>
                  </a:lnTo>
                  <a:lnTo>
                    <a:pt x="4224" y="1502"/>
                  </a:lnTo>
                  <a:lnTo>
                    <a:pt x="4228" y="1462"/>
                  </a:lnTo>
                  <a:lnTo>
                    <a:pt x="4216" y="1448"/>
                  </a:lnTo>
                  <a:lnTo>
                    <a:pt x="4206" y="1438"/>
                  </a:lnTo>
                  <a:lnTo>
                    <a:pt x="4196" y="1430"/>
                  </a:lnTo>
                  <a:lnTo>
                    <a:pt x="4188" y="1424"/>
                  </a:lnTo>
                  <a:lnTo>
                    <a:pt x="4154" y="1430"/>
                  </a:lnTo>
                  <a:lnTo>
                    <a:pt x="4142" y="1440"/>
                  </a:lnTo>
                  <a:lnTo>
                    <a:pt x="4130" y="1452"/>
                  </a:lnTo>
                  <a:lnTo>
                    <a:pt x="4112" y="1476"/>
                  </a:lnTo>
                  <a:lnTo>
                    <a:pt x="4092" y="1506"/>
                  </a:lnTo>
                  <a:lnTo>
                    <a:pt x="4082" y="1522"/>
                  </a:lnTo>
                  <a:lnTo>
                    <a:pt x="4070" y="1536"/>
                  </a:lnTo>
                  <a:lnTo>
                    <a:pt x="4060" y="1544"/>
                  </a:lnTo>
                  <a:lnTo>
                    <a:pt x="4050" y="1552"/>
                  </a:lnTo>
                  <a:lnTo>
                    <a:pt x="4036" y="1570"/>
                  </a:lnTo>
                  <a:lnTo>
                    <a:pt x="4006" y="1610"/>
                  </a:lnTo>
                  <a:lnTo>
                    <a:pt x="4002" y="1626"/>
                  </a:lnTo>
                  <a:lnTo>
                    <a:pt x="3992" y="1634"/>
                  </a:lnTo>
                  <a:lnTo>
                    <a:pt x="3984" y="1644"/>
                  </a:lnTo>
                  <a:lnTo>
                    <a:pt x="3948" y="1664"/>
                  </a:lnTo>
                  <a:lnTo>
                    <a:pt x="3906" y="1674"/>
                  </a:lnTo>
                  <a:lnTo>
                    <a:pt x="3886" y="1680"/>
                  </a:lnTo>
                  <a:lnTo>
                    <a:pt x="3866" y="1690"/>
                  </a:lnTo>
                  <a:lnTo>
                    <a:pt x="3864" y="1698"/>
                  </a:lnTo>
                  <a:lnTo>
                    <a:pt x="3862" y="1708"/>
                  </a:lnTo>
                  <a:lnTo>
                    <a:pt x="3864" y="1718"/>
                  </a:lnTo>
                  <a:lnTo>
                    <a:pt x="3866" y="1726"/>
                  </a:lnTo>
                  <a:lnTo>
                    <a:pt x="3874" y="1746"/>
                  </a:lnTo>
                  <a:lnTo>
                    <a:pt x="3886" y="1768"/>
                  </a:lnTo>
                  <a:lnTo>
                    <a:pt x="3888" y="1768"/>
                  </a:lnTo>
                  <a:lnTo>
                    <a:pt x="3890" y="1772"/>
                  </a:lnTo>
                  <a:lnTo>
                    <a:pt x="3894" y="1780"/>
                  </a:lnTo>
                  <a:lnTo>
                    <a:pt x="3900" y="1806"/>
                  </a:lnTo>
                  <a:lnTo>
                    <a:pt x="3902" y="1812"/>
                  </a:lnTo>
                  <a:lnTo>
                    <a:pt x="3912" y="1812"/>
                  </a:lnTo>
                  <a:lnTo>
                    <a:pt x="3920" y="1794"/>
                  </a:lnTo>
                  <a:lnTo>
                    <a:pt x="3922" y="1790"/>
                  </a:lnTo>
                  <a:lnTo>
                    <a:pt x="3926" y="1788"/>
                  </a:lnTo>
                  <a:lnTo>
                    <a:pt x="3938" y="1788"/>
                  </a:lnTo>
                  <a:lnTo>
                    <a:pt x="3960" y="1790"/>
                  </a:lnTo>
                  <a:lnTo>
                    <a:pt x="3962" y="1786"/>
                  </a:lnTo>
                  <a:lnTo>
                    <a:pt x="3968" y="1786"/>
                  </a:lnTo>
                  <a:lnTo>
                    <a:pt x="3984" y="1786"/>
                  </a:lnTo>
                  <a:lnTo>
                    <a:pt x="3986" y="1792"/>
                  </a:lnTo>
                  <a:lnTo>
                    <a:pt x="3988" y="1796"/>
                  </a:lnTo>
                  <a:lnTo>
                    <a:pt x="4000" y="1814"/>
                  </a:lnTo>
                  <a:lnTo>
                    <a:pt x="4000" y="1856"/>
                  </a:lnTo>
                  <a:lnTo>
                    <a:pt x="4010" y="1864"/>
                  </a:lnTo>
                  <a:lnTo>
                    <a:pt x="4024" y="1872"/>
                  </a:lnTo>
                  <a:lnTo>
                    <a:pt x="4042" y="1880"/>
                  </a:lnTo>
                  <a:lnTo>
                    <a:pt x="4060" y="1884"/>
                  </a:lnTo>
                  <a:lnTo>
                    <a:pt x="4086" y="1838"/>
                  </a:lnTo>
                  <a:lnTo>
                    <a:pt x="4108" y="1814"/>
                  </a:lnTo>
                  <a:lnTo>
                    <a:pt x="4116" y="1804"/>
                  </a:lnTo>
                  <a:lnTo>
                    <a:pt x="4126" y="1798"/>
                  </a:lnTo>
                  <a:lnTo>
                    <a:pt x="4138" y="1792"/>
                  </a:lnTo>
                  <a:lnTo>
                    <a:pt x="4150" y="1790"/>
                  </a:lnTo>
                  <a:lnTo>
                    <a:pt x="4166" y="1790"/>
                  </a:lnTo>
                  <a:lnTo>
                    <a:pt x="4184" y="1792"/>
                  </a:lnTo>
                  <a:lnTo>
                    <a:pt x="4222" y="1808"/>
                  </a:lnTo>
                  <a:lnTo>
                    <a:pt x="4320" y="1806"/>
                  </a:lnTo>
                  <a:lnTo>
                    <a:pt x="4334" y="1814"/>
                  </a:lnTo>
                  <a:lnTo>
                    <a:pt x="4330" y="1824"/>
                  </a:lnTo>
                  <a:lnTo>
                    <a:pt x="4328" y="1834"/>
                  </a:lnTo>
                  <a:lnTo>
                    <a:pt x="4328" y="1844"/>
                  </a:lnTo>
                  <a:lnTo>
                    <a:pt x="4328" y="1854"/>
                  </a:lnTo>
                  <a:lnTo>
                    <a:pt x="4324" y="1864"/>
                  </a:lnTo>
                  <a:lnTo>
                    <a:pt x="4322" y="1868"/>
                  </a:lnTo>
                  <a:lnTo>
                    <a:pt x="4316" y="1874"/>
                  </a:lnTo>
                  <a:lnTo>
                    <a:pt x="4284" y="1874"/>
                  </a:lnTo>
                  <a:lnTo>
                    <a:pt x="4254" y="1890"/>
                  </a:lnTo>
                  <a:lnTo>
                    <a:pt x="4218" y="1916"/>
                  </a:lnTo>
                  <a:lnTo>
                    <a:pt x="4210" y="1924"/>
                  </a:lnTo>
                  <a:lnTo>
                    <a:pt x="4202" y="1932"/>
                  </a:lnTo>
                  <a:lnTo>
                    <a:pt x="4196" y="1940"/>
                  </a:lnTo>
                  <a:lnTo>
                    <a:pt x="4194" y="1950"/>
                  </a:lnTo>
                  <a:lnTo>
                    <a:pt x="4188" y="1954"/>
                  </a:lnTo>
                  <a:lnTo>
                    <a:pt x="4180" y="1958"/>
                  </a:lnTo>
                  <a:lnTo>
                    <a:pt x="4168" y="1964"/>
                  </a:lnTo>
                  <a:lnTo>
                    <a:pt x="4160" y="1972"/>
                  </a:lnTo>
                  <a:lnTo>
                    <a:pt x="4150" y="1976"/>
                  </a:lnTo>
                  <a:lnTo>
                    <a:pt x="4134" y="1982"/>
                  </a:lnTo>
                  <a:lnTo>
                    <a:pt x="4130" y="2018"/>
                  </a:lnTo>
                  <a:lnTo>
                    <a:pt x="4110" y="2042"/>
                  </a:lnTo>
                  <a:lnTo>
                    <a:pt x="4100" y="2054"/>
                  </a:lnTo>
                  <a:lnTo>
                    <a:pt x="4094" y="2066"/>
                  </a:lnTo>
                  <a:lnTo>
                    <a:pt x="4090" y="2102"/>
                  </a:lnTo>
                  <a:lnTo>
                    <a:pt x="4078" y="2122"/>
                  </a:lnTo>
                  <a:lnTo>
                    <a:pt x="4076" y="2140"/>
                  </a:lnTo>
                  <a:lnTo>
                    <a:pt x="4094" y="2152"/>
                  </a:lnTo>
                  <a:lnTo>
                    <a:pt x="4108" y="2160"/>
                  </a:lnTo>
                  <a:lnTo>
                    <a:pt x="4126" y="2168"/>
                  </a:lnTo>
                  <a:lnTo>
                    <a:pt x="4130" y="2174"/>
                  </a:lnTo>
                  <a:lnTo>
                    <a:pt x="4142" y="2182"/>
                  </a:lnTo>
                  <a:lnTo>
                    <a:pt x="4154" y="2190"/>
                  </a:lnTo>
                  <a:lnTo>
                    <a:pt x="4170" y="2194"/>
                  </a:lnTo>
                  <a:lnTo>
                    <a:pt x="4176" y="2200"/>
                  </a:lnTo>
                  <a:lnTo>
                    <a:pt x="4182" y="2210"/>
                  </a:lnTo>
                  <a:lnTo>
                    <a:pt x="4196" y="2232"/>
                  </a:lnTo>
                  <a:lnTo>
                    <a:pt x="4222" y="2284"/>
                  </a:lnTo>
                  <a:lnTo>
                    <a:pt x="4254" y="2332"/>
                  </a:lnTo>
                  <a:lnTo>
                    <a:pt x="4256" y="2348"/>
                  </a:lnTo>
                  <a:lnTo>
                    <a:pt x="4258" y="2358"/>
                  </a:lnTo>
                  <a:lnTo>
                    <a:pt x="4262" y="2368"/>
                  </a:lnTo>
                  <a:lnTo>
                    <a:pt x="4268" y="2378"/>
                  </a:lnTo>
                  <a:lnTo>
                    <a:pt x="4274" y="2386"/>
                  </a:lnTo>
                  <a:lnTo>
                    <a:pt x="4282" y="2392"/>
                  </a:lnTo>
                  <a:lnTo>
                    <a:pt x="4294" y="2394"/>
                  </a:lnTo>
                  <a:lnTo>
                    <a:pt x="4362" y="2438"/>
                  </a:lnTo>
                  <a:lnTo>
                    <a:pt x="4366" y="2448"/>
                  </a:lnTo>
                  <a:lnTo>
                    <a:pt x="4366" y="2462"/>
                  </a:lnTo>
                  <a:lnTo>
                    <a:pt x="4352" y="2472"/>
                  </a:lnTo>
                  <a:lnTo>
                    <a:pt x="4308" y="2470"/>
                  </a:lnTo>
                  <a:lnTo>
                    <a:pt x="4310" y="2476"/>
                  </a:lnTo>
                  <a:lnTo>
                    <a:pt x="4320" y="2476"/>
                  </a:lnTo>
                  <a:lnTo>
                    <a:pt x="4332" y="2480"/>
                  </a:lnTo>
                  <a:lnTo>
                    <a:pt x="4338" y="2482"/>
                  </a:lnTo>
                  <a:lnTo>
                    <a:pt x="4342" y="2486"/>
                  </a:lnTo>
                  <a:lnTo>
                    <a:pt x="4344" y="2494"/>
                  </a:lnTo>
                  <a:lnTo>
                    <a:pt x="4346" y="2502"/>
                  </a:lnTo>
                  <a:lnTo>
                    <a:pt x="4340" y="2512"/>
                  </a:lnTo>
                  <a:lnTo>
                    <a:pt x="4360" y="2522"/>
                  </a:lnTo>
                  <a:lnTo>
                    <a:pt x="4372" y="2528"/>
                  </a:lnTo>
                  <a:lnTo>
                    <a:pt x="4384" y="2538"/>
                  </a:lnTo>
                  <a:lnTo>
                    <a:pt x="4384" y="2564"/>
                  </a:lnTo>
                  <a:lnTo>
                    <a:pt x="4366" y="2582"/>
                  </a:lnTo>
                  <a:lnTo>
                    <a:pt x="4354" y="2588"/>
                  </a:lnTo>
                  <a:lnTo>
                    <a:pt x="4344" y="2594"/>
                  </a:lnTo>
                  <a:lnTo>
                    <a:pt x="4326" y="2610"/>
                  </a:lnTo>
                  <a:lnTo>
                    <a:pt x="4306" y="2628"/>
                  </a:lnTo>
                  <a:lnTo>
                    <a:pt x="4286" y="2646"/>
                  </a:lnTo>
                  <a:lnTo>
                    <a:pt x="4262" y="2652"/>
                  </a:lnTo>
                  <a:lnTo>
                    <a:pt x="4262" y="2660"/>
                  </a:lnTo>
                  <a:lnTo>
                    <a:pt x="4266" y="2664"/>
                  </a:lnTo>
                  <a:lnTo>
                    <a:pt x="4272" y="2668"/>
                  </a:lnTo>
                  <a:lnTo>
                    <a:pt x="4280" y="2670"/>
                  </a:lnTo>
                  <a:lnTo>
                    <a:pt x="4290" y="2670"/>
                  </a:lnTo>
                  <a:lnTo>
                    <a:pt x="4304" y="2660"/>
                  </a:lnTo>
                  <a:lnTo>
                    <a:pt x="4312" y="2652"/>
                  </a:lnTo>
                  <a:lnTo>
                    <a:pt x="4324" y="2648"/>
                  </a:lnTo>
                  <a:lnTo>
                    <a:pt x="4342" y="2646"/>
                  </a:lnTo>
                  <a:lnTo>
                    <a:pt x="4360" y="2656"/>
                  </a:lnTo>
                  <a:lnTo>
                    <a:pt x="4378" y="2662"/>
                  </a:lnTo>
                  <a:lnTo>
                    <a:pt x="4400" y="2666"/>
                  </a:lnTo>
                  <a:lnTo>
                    <a:pt x="4424" y="2668"/>
                  </a:lnTo>
                  <a:lnTo>
                    <a:pt x="4426" y="2670"/>
                  </a:lnTo>
                  <a:lnTo>
                    <a:pt x="4428" y="2674"/>
                  </a:lnTo>
                  <a:lnTo>
                    <a:pt x="4426" y="2680"/>
                  </a:lnTo>
                  <a:lnTo>
                    <a:pt x="4420" y="2686"/>
                  </a:lnTo>
                  <a:lnTo>
                    <a:pt x="4414" y="2694"/>
                  </a:lnTo>
                  <a:lnTo>
                    <a:pt x="4398" y="2708"/>
                  </a:lnTo>
                  <a:lnTo>
                    <a:pt x="4384" y="2716"/>
                  </a:lnTo>
                  <a:lnTo>
                    <a:pt x="4376" y="2722"/>
                  </a:lnTo>
                  <a:lnTo>
                    <a:pt x="4374" y="2726"/>
                  </a:lnTo>
                  <a:lnTo>
                    <a:pt x="4376" y="2730"/>
                  </a:lnTo>
                  <a:lnTo>
                    <a:pt x="4390" y="2730"/>
                  </a:lnTo>
                  <a:lnTo>
                    <a:pt x="4402" y="2714"/>
                  </a:lnTo>
                  <a:lnTo>
                    <a:pt x="4414" y="2716"/>
                  </a:lnTo>
                  <a:lnTo>
                    <a:pt x="4420" y="2728"/>
                  </a:lnTo>
                  <a:lnTo>
                    <a:pt x="4420" y="2738"/>
                  </a:lnTo>
                  <a:lnTo>
                    <a:pt x="4422" y="2752"/>
                  </a:lnTo>
                  <a:lnTo>
                    <a:pt x="4412" y="2762"/>
                  </a:lnTo>
                  <a:lnTo>
                    <a:pt x="4392" y="2766"/>
                  </a:lnTo>
                  <a:lnTo>
                    <a:pt x="4382" y="2770"/>
                  </a:lnTo>
                  <a:lnTo>
                    <a:pt x="4380" y="2774"/>
                  </a:lnTo>
                  <a:lnTo>
                    <a:pt x="4378" y="2778"/>
                  </a:lnTo>
                  <a:lnTo>
                    <a:pt x="4400" y="2790"/>
                  </a:lnTo>
                  <a:lnTo>
                    <a:pt x="4396" y="2846"/>
                  </a:lnTo>
                  <a:lnTo>
                    <a:pt x="4404" y="2860"/>
                  </a:lnTo>
                  <a:lnTo>
                    <a:pt x="4402" y="2870"/>
                  </a:lnTo>
                  <a:lnTo>
                    <a:pt x="4400" y="2882"/>
                  </a:lnTo>
                  <a:lnTo>
                    <a:pt x="4396" y="2894"/>
                  </a:lnTo>
                  <a:lnTo>
                    <a:pt x="4392" y="2900"/>
                  </a:lnTo>
                  <a:lnTo>
                    <a:pt x="4388" y="2904"/>
                  </a:lnTo>
                  <a:lnTo>
                    <a:pt x="4368" y="2904"/>
                  </a:lnTo>
                  <a:lnTo>
                    <a:pt x="4364" y="2892"/>
                  </a:lnTo>
                  <a:lnTo>
                    <a:pt x="4336" y="2920"/>
                  </a:lnTo>
                  <a:lnTo>
                    <a:pt x="4328" y="2930"/>
                  </a:lnTo>
                  <a:lnTo>
                    <a:pt x="4322" y="2942"/>
                  </a:lnTo>
                  <a:lnTo>
                    <a:pt x="4318" y="2954"/>
                  </a:lnTo>
                  <a:lnTo>
                    <a:pt x="4316" y="2968"/>
                  </a:lnTo>
                  <a:lnTo>
                    <a:pt x="4316" y="3008"/>
                  </a:lnTo>
                  <a:lnTo>
                    <a:pt x="4310" y="3018"/>
                  </a:lnTo>
                  <a:lnTo>
                    <a:pt x="4302" y="3028"/>
                  </a:lnTo>
                  <a:lnTo>
                    <a:pt x="4282" y="3048"/>
                  </a:lnTo>
                  <a:lnTo>
                    <a:pt x="4280" y="3084"/>
                  </a:lnTo>
                  <a:lnTo>
                    <a:pt x="4272" y="3088"/>
                  </a:lnTo>
                  <a:lnTo>
                    <a:pt x="4264" y="3090"/>
                  </a:lnTo>
                  <a:lnTo>
                    <a:pt x="4250" y="3092"/>
                  </a:lnTo>
                  <a:lnTo>
                    <a:pt x="4238" y="3090"/>
                  </a:lnTo>
                  <a:lnTo>
                    <a:pt x="4230" y="3092"/>
                  </a:lnTo>
                  <a:lnTo>
                    <a:pt x="4224" y="3094"/>
                  </a:lnTo>
                  <a:lnTo>
                    <a:pt x="4240" y="3108"/>
                  </a:lnTo>
                  <a:lnTo>
                    <a:pt x="4244" y="3116"/>
                  </a:lnTo>
                  <a:lnTo>
                    <a:pt x="4268" y="3126"/>
                  </a:lnTo>
                  <a:lnTo>
                    <a:pt x="4268" y="3134"/>
                  </a:lnTo>
                  <a:lnTo>
                    <a:pt x="4256" y="3142"/>
                  </a:lnTo>
                  <a:lnTo>
                    <a:pt x="4250" y="3146"/>
                  </a:lnTo>
                  <a:lnTo>
                    <a:pt x="4246" y="3154"/>
                  </a:lnTo>
                  <a:lnTo>
                    <a:pt x="4246" y="3170"/>
                  </a:lnTo>
                  <a:lnTo>
                    <a:pt x="4242" y="3176"/>
                  </a:lnTo>
                  <a:lnTo>
                    <a:pt x="4240" y="3184"/>
                  </a:lnTo>
                  <a:lnTo>
                    <a:pt x="4238" y="3206"/>
                  </a:lnTo>
                  <a:lnTo>
                    <a:pt x="4242" y="3212"/>
                  </a:lnTo>
                  <a:lnTo>
                    <a:pt x="4248" y="3218"/>
                  </a:lnTo>
                  <a:lnTo>
                    <a:pt x="4252" y="3226"/>
                  </a:lnTo>
                  <a:lnTo>
                    <a:pt x="4254" y="3238"/>
                  </a:lnTo>
                  <a:lnTo>
                    <a:pt x="4214" y="3240"/>
                  </a:lnTo>
                  <a:lnTo>
                    <a:pt x="4216" y="3248"/>
                  </a:lnTo>
                  <a:lnTo>
                    <a:pt x="4218" y="3250"/>
                  </a:lnTo>
                  <a:lnTo>
                    <a:pt x="4222" y="3254"/>
                  </a:lnTo>
                  <a:lnTo>
                    <a:pt x="4222" y="3260"/>
                  </a:lnTo>
                  <a:lnTo>
                    <a:pt x="4192" y="3282"/>
                  </a:lnTo>
                  <a:lnTo>
                    <a:pt x="4190" y="3292"/>
                  </a:lnTo>
                  <a:lnTo>
                    <a:pt x="4188" y="3304"/>
                  </a:lnTo>
                  <a:lnTo>
                    <a:pt x="4182" y="3316"/>
                  </a:lnTo>
                  <a:lnTo>
                    <a:pt x="4174" y="3328"/>
                  </a:lnTo>
                  <a:lnTo>
                    <a:pt x="4158" y="3342"/>
                  </a:lnTo>
                  <a:lnTo>
                    <a:pt x="4126" y="3344"/>
                  </a:lnTo>
                  <a:lnTo>
                    <a:pt x="4126" y="3348"/>
                  </a:lnTo>
                  <a:lnTo>
                    <a:pt x="4128" y="3352"/>
                  </a:lnTo>
                  <a:lnTo>
                    <a:pt x="4136" y="3356"/>
                  </a:lnTo>
                  <a:lnTo>
                    <a:pt x="4136" y="3370"/>
                  </a:lnTo>
                  <a:lnTo>
                    <a:pt x="4130" y="3374"/>
                  </a:lnTo>
                  <a:lnTo>
                    <a:pt x="4124" y="3376"/>
                  </a:lnTo>
                  <a:lnTo>
                    <a:pt x="4116" y="3378"/>
                  </a:lnTo>
                  <a:lnTo>
                    <a:pt x="4102" y="3388"/>
                  </a:lnTo>
                  <a:lnTo>
                    <a:pt x="4088" y="3400"/>
                  </a:lnTo>
                  <a:lnTo>
                    <a:pt x="4076" y="3414"/>
                  </a:lnTo>
                  <a:lnTo>
                    <a:pt x="4066" y="3428"/>
                  </a:lnTo>
                  <a:lnTo>
                    <a:pt x="4062" y="3444"/>
                  </a:lnTo>
                  <a:lnTo>
                    <a:pt x="4044" y="3460"/>
                  </a:lnTo>
                  <a:lnTo>
                    <a:pt x="4028" y="3470"/>
                  </a:lnTo>
                  <a:lnTo>
                    <a:pt x="4010" y="3478"/>
                  </a:lnTo>
                  <a:lnTo>
                    <a:pt x="3990" y="3482"/>
                  </a:lnTo>
                  <a:lnTo>
                    <a:pt x="3974" y="3496"/>
                  </a:lnTo>
                  <a:lnTo>
                    <a:pt x="3960" y="3508"/>
                  </a:lnTo>
                  <a:lnTo>
                    <a:pt x="3960" y="3514"/>
                  </a:lnTo>
                  <a:lnTo>
                    <a:pt x="3962" y="3518"/>
                  </a:lnTo>
                  <a:lnTo>
                    <a:pt x="3964" y="3526"/>
                  </a:lnTo>
                  <a:lnTo>
                    <a:pt x="3964" y="3534"/>
                  </a:lnTo>
                  <a:lnTo>
                    <a:pt x="3960" y="3544"/>
                  </a:lnTo>
                  <a:lnTo>
                    <a:pt x="3930" y="3558"/>
                  </a:lnTo>
                  <a:lnTo>
                    <a:pt x="3908" y="3572"/>
                  </a:lnTo>
                  <a:lnTo>
                    <a:pt x="3888" y="3584"/>
                  </a:lnTo>
                  <a:lnTo>
                    <a:pt x="3868" y="3596"/>
                  </a:lnTo>
                  <a:lnTo>
                    <a:pt x="3848" y="3612"/>
                  </a:lnTo>
                  <a:lnTo>
                    <a:pt x="3836" y="3610"/>
                  </a:lnTo>
                  <a:lnTo>
                    <a:pt x="3826" y="3606"/>
                  </a:lnTo>
                  <a:lnTo>
                    <a:pt x="3820" y="3602"/>
                  </a:lnTo>
                  <a:lnTo>
                    <a:pt x="3814" y="3602"/>
                  </a:lnTo>
                  <a:lnTo>
                    <a:pt x="3802" y="3616"/>
                  </a:lnTo>
                  <a:lnTo>
                    <a:pt x="3778" y="3616"/>
                  </a:lnTo>
                  <a:lnTo>
                    <a:pt x="3764" y="3606"/>
                  </a:lnTo>
                  <a:lnTo>
                    <a:pt x="3764" y="3620"/>
                  </a:lnTo>
                  <a:lnTo>
                    <a:pt x="3760" y="3628"/>
                  </a:lnTo>
                  <a:lnTo>
                    <a:pt x="3758" y="3630"/>
                  </a:lnTo>
                  <a:lnTo>
                    <a:pt x="3754" y="3634"/>
                  </a:lnTo>
                  <a:lnTo>
                    <a:pt x="3742" y="3636"/>
                  </a:lnTo>
                  <a:lnTo>
                    <a:pt x="3736" y="3638"/>
                  </a:lnTo>
                  <a:lnTo>
                    <a:pt x="3734" y="3644"/>
                  </a:lnTo>
                  <a:lnTo>
                    <a:pt x="3732" y="3654"/>
                  </a:lnTo>
                  <a:lnTo>
                    <a:pt x="3726" y="3658"/>
                  </a:lnTo>
                  <a:lnTo>
                    <a:pt x="3720" y="3658"/>
                  </a:lnTo>
                  <a:lnTo>
                    <a:pt x="3708" y="3658"/>
                  </a:lnTo>
                  <a:lnTo>
                    <a:pt x="3698" y="3654"/>
                  </a:lnTo>
                  <a:lnTo>
                    <a:pt x="3692" y="3652"/>
                  </a:lnTo>
                  <a:lnTo>
                    <a:pt x="3688" y="3638"/>
                  </a:lnTo>
                  <a:lnTo>
                    <a:pt x="3682" y="3638"/>
                  </a:lnTo>
                  <a:lnTo>
                    <a:pt x="3652" y="3612"/>
                  </a:lnTo>
                  <a:lnTo>
                    <a:pt x="3648" y="3624"/>
                  </a:lnTo>
                  <a:lnTo>
                    <a:pt x="3644" y="3636"/>
                  </a:lnTo>
                  <a:lnTo>
                    <a:pt x="3630" y="3658"/>
                  </a:lnTo>
                  <a:lnTo>
                    <a:pt x="3612" y="3680"/>
                  </a:lnTo>
                  <a:lnTo>
                    <a:pt x="3600" y="3686"/>
                  </a:lnTo>
                  <a:lnTo>
                    <a:pt x="3592" y="3694"/>
                  </a:lnTo>
                  <a:lnTo>
                    <a:pt x="3584" y="3702"/>
                  </a:lnTo>
                  <a:lnTo>
                    <a:pt x="3576" y="3710"/>
                  </a:lnTo>
                  <a:lnTo>
                    <a:pt x="3562" y="3712"/>
                  </a:lnTo>
                  <a:lnTo>
                    <a:pt x="3552" y="3716"/>
                  </a:lnTo>
                  <a:lnTo>
                    <a:pt x="3544" y="3724"/>
                  </a:lnTo>
                  <a:lnTo>
                    <a:pt x="3536" y="3730"/>
                  </a:lnTo>
                  <a:lnTo>
                    <a:pt x="3512" y="3730"/>
                  </a:lnTo>
                  <a:lnTo>
                    <a:pt x="3504" y="3732"/>
                  </a:lnTo>
                  <a:lnTo>
                    <a:pt x="3498" y="3734"/>
                  </a:lnTo>
                  <a:lnTo>
                    <a:pt x="3494" y="3742"/>
                  </a:lnTo>
                  <a:lnTo>
                    <a:pt x="3488" y="3748"/>
                  </a:lnTo>
                  <a:lnTo>
                    <a:pt x="3482" y="3750"/>
                  </a:lnTo>
                  <a:lnTo>
                    <a:pt x="3476" y="3752"/>
                  </a:lnTo>
                  <a:lnTo>
                    <a:pt x="3470" y="3752"/>
                  </a:lnTo>
                  <a:lnTo>
                    <a:pt x="3464" y="3750"/>
                  </a:lnTo>
                  <a:lnTo>
                    <a:pt x="3452" y="3744"/>
                  </a:lnTo>
                  <a:lnTo>
                    <a:pt x="3430" y="3750"/>
                  </a:lnTo>
                  <a:lnTo>
                    <a:pt x="3410" y="3758"/>
                  </a:lnTo>
                  <a:lnTo>
                    <a:pt x="3390" y="3768"/>
                  </a:lnTo>
                  <a:lnTo>
                    <a:pt x="3370" y="3774"/>
                  </a:lnTo>
                  <a:lnTo>
                    <a:pt x="3344" y="3776"/>
                  </a:lnTo>
                  <a:lnTo>
                    <a:pt x="3336" y="3778"/>
                  </a:lnTo>
                  <a:lnTo>
                    <a:pt x="3328" y="3780"/>
                  </a:lnTo>
                  <a:lnTo>
                    <a:pt x="3324" y="3786"/>
                  </a:lnTo>
                  <a:lnTo>
                    <a:pt x="3320" y="3792"/>
                  </a:lnTo>
                  <a:lnTo>
                    <a:pt x="3316" y="3804"/>
                  </a:lnTo>
                  <a:lnTo>
                    <a:pt x="3312" y="3816"/>
                  </a:lnTo>
                  <a:lnTo>
                    <a:pt x="3306" y="3822"/>
                  </a:lnTo>
                  <a:lnTo>
                    <a:pt x="3298" y="3824"/>
                  </a:lnTo>
                  <a:lnTo>
                    <a:pt x="3292" y="3828"/>
                  </a:lnTo>
                  <a:lnTo>
                    <a:pt x="3288" y="3834"/>
                  </a:lnTo>
                  <a:lnTo>
                    <a:pt x="3324" y="3876"/>
                  </a:lnTo>
                  <a:lnTo>
                    <a:pt x="3324" y="3898"/>
                  </a:lnTo>
                  <a:lnTo>
                    <a:pt x="3310" y="3906"/>
                  </a:lnTo>
                  <a:lnTo>
                    <a:pt x="3298" y="3912"/>
                  </a:lnTo>
                  <a:lnTo>
                    <a:pt x="3284" y="3914"/>
                  </a:lnTo>
                  <a:lnTo>
                    <a:pt x="3272" y="3914"/>
                  </a:lnTo>
                  <a:close/>
                </a:path>
              </a:pathLst>
            </a:custGeom>
            <a:solidFill>
              <a:srgbClr val="DC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424" name="Freeform 10"/>
            <p:cNvSpPr>
              <a:spLocks/>
            </p:cNvSpPr>
            <p:nvPr/>
          </p:nvSpPr>
          <p:spPr bwMode="auto">
            <a:xfrm>
              <a:off x="3566" y="3472"/>
              <a:ext cx="784" cy="602"/>
            </a:xfrm>
            <a:custGeom>
              <a:avLst/>
              <a:gdLst>
                <a:gd name="T0" fmla="*/ 40 w 784"/>
                <a:gd name="T1" fmla="*/ 590 h 602"/>
                <a:gd name="T2" fmla="*/ 0 w 784"/>
                <a:gd name="T3" fmla="*/ 520 h 602"/>
                <a:gd name="T4" fmla="*/ 8 w 784"/>
                <a:gd name="T5" fmla="*/ 486 h 602"/>
                <a:gd name="T6" fmla="*/ 26 w 784"/>
                <a:gd name="T7" fmla="*/ 440 h 602"/>
                <a:gd name="T8" fmla="*/ 66 w 784"/>
                <a:gd name="T9" fmla="*/ 396 h 602"/>
                <a:gd name="T10" fmla="*/ 124 w 784"/>
                <a:gd name="T11" fmla="*/ 342 h 602"/>
                <a:gd name="T12" fmla="*/ 184 w 784"/>
                <a:gd name="T13" fmla="*/ 276 h 602"/>
                <a:gd name="T14" fmla="*/ 214 w 784"/>
                <a:gd name="T15" fmla="*/ 230 h 602"/>
                <a:gd name="T16" fmla="*/ 218 w 784"/>
                <a:gd name="T17" fmla="*/ 196 h 602"/>
                <a:gd name="T18" fmla="*/ 248 w 784"/>
                <a:gd name="T19" fmla="*/ 164 h 602"/>
                <a:gd name="T20" fmla="*/ 254 w 784"/>
                <a:gd name="T21" fmla="*/ 96 h 602"/>
                <a:gd name="T22" fmla="*/ 264 w 784"/>
                <a:gd name="T23" fmla="*/ 60 h 602"/>
                <a:gd name="T24" fmla="*/ 298 w 784"/>
                <a:gd name="T25" fmla="*/ 36 h 602"/>
                <a:gd name="T26" fmla="*/ 352 w 784"/>
                <a:gd name="T27" fmla="*/ 68 h 602"/>
                <a:gd name="T28" fmla="*/ 360 w 784"/>
                <a:gd name="T29" fmla="*/ 32 h 602"/>
                <a:gd name="T30" fmla="*/ 346 w 784"/>
                <a:gd name="T31" fmla="*/ 8 h 602"/>
                <a:gd name="T32" fmla="*/ 454 w 784"/>
                <a:gd name="T33" fmla="*/ 10 h 602"/>
                <a:gd name="T34" fmla="*/ 506 w 784"/>
                <a:gd name="T35" fmla="*/ 0 h 602"/>
                <a:gd name="T36" fmla="*/ 518 w 784"/>
                <a:gd name="T37" fmla="*/ 20 h 602"/>
                <a:gd name="T38" fmla="*/ 478 w 784"/>
                <a:gd name="T39" fmla="*/ 82 h 602"/>
                <a:gd name="T40" fmla="*/ 500 w 784"/>
                <a:gd name="T41" fmla="*/ 96 h 602"/>
                <a:gd name="T42" fmla="*/ 580 w 784"/>
                <a:gd name="T43" fmla="*/ 72 h 602"/>
                <a:gd name="T44" fmla="*/ 612 w 784"/>
                <a:gd name="T45" fmla="*/ 84 h 602"/>
                <a:gd name="T46" fmla="*/ 668 w 784"/>
                <a:gd name="T47" fmla="*/ 58 h 602"/>
                <a:gd name="T48" fmla="*/ 710 w 784"/>
                <a:gd name="T49" fmla="*/ 56 h 602"/>
                <a:gd name="T50" fmla="*/ 784 w 784"/>
                <a:gd name="T51" fmla="*/ 152 h 602"/>
                <a:gd name="T52" fmla="*/ 752 w 784"/>
                <a:gd name="T53" fmla="*/ 174 h 602"/>
                <a:gd name="T54" fmla="*/ 728 w 784"/>
                <a:gd name="T55" fmla="*/ 196 h 602"/>
                <a:gd name="T56" fmla="*/ 728 w 784"/>
                <a:gd name="T57" fmla="*/ 224 h 602"/>
                <a:gd name="T58" fmla="*/ 704 w 784"/>
                <a:gd name="T59" fmla="*/ 242 h 602"/>
                <a:gd name="T60" fmla="*/ 634 w 784"/>
                <a:gd name="T61" fmla="*/ 282 h 602"/>
                <a:gd name="T62" fmla="*/ 606 w 784"/>
                <a:gd name="T63" fmla="*/ 296 h 602"/>
                <a:gd name="T64" fmla="*/ 582 w 784"/>
                <a:gd name="T65" fmla="*/ 288 h 602"/>
                <a:gd name="T66" fmla="*/ 556 w 784"/>
                <a:gd name="T67" fmla="*/ 304 h 602"/>
                <a:gd name="T68" fmla="*/ 544 w 784"/>
                <a:gd name="T69" fmla="*/ 292 h 602"/>
                <a:gd name="T70" fmla="*/ 526 w 784"/>
                <a:gd name="T71" fmla="*/ 294 h 602"/>
                <a:gd name="T72" fmla="*/ 516 w 784"/>
                <a:gd name="T73" fmla="*/ 326 h 602"/>
                <a:gd name="T74" fmla="*/ 498 w 784"/>
                <a:gd name="T75" fmla="*/ 338 h 602"/>
                <a:gd name="T76" fmla="*/ 478 w 784"/>
                <a:gd name="T77" fmla="*/ 342 h 602"/>
                <a:gd name="T78" fmla="*/ 468 w 784"/>
                <a:gd name="T79" fmla="*/ 326 h 602"/>
                <a:gd name="T80" fmla="*/ 436 w 784"/>
                <a:gd name="T81" fmla="*/ 302 h 602"/>
                <a:gd name="T82" fmla="*/ 408 w 784"/>
                <a:gd name="T83" fmla="*/ 330 h 602"/>
                <a:gd name="T84" fmla="*/ 374 w 784"/>
                <a:gd name="T85" fmla="*/ 368 h 602"/>
                <a:gd name="T86" fmla="*/ 350 w 784"/>
                <a:gd name="T87" fmla="*/ 394 h 602"/>
                <a:gd name="T88" fmla="*/ 306 w 784"/>
                <a:gd name="T89" fmla="*/ 418 h 602"/>
                <a:gd name="T90" fmla="*/ 270 w 784"/>
                <a:gd name="T91" fmla="*/ 422 h 602"/>
                <a:gd name="T92" fmla="*/ 256 w 784"/>
                <a:gd name="T93" fmla="*/ 438 h 602"/>
                <a:gd name="T94" fmla="*/ 218 w 784"/>
                <a:gd name="T95" fmla="*/ 432 h 602"/>
                <a:gd name="T96" fmla="*/ 140 w 784"/>
                <a:gd name="T97" fmla="*/ 462 h 602"/>
                <a:gd name="T98" fmla="*/ 92 w 784"/>
                <a:gd name="T99" fmla="*/ 474 h 602"/>
                <a:gd name="T100" fmla="*/ 76 w 784"/>
                <a:gd name="T101" fmla="*/ 510 h 602"/>
                <a:gd name="T102" fmla="*/ 52 w 784"/>
                <a:gd name="T103" fmla="*/ 542 h 602"/>
                <a:gd name="T104" fmla="*/ 78 w 784"/>
                <a:gd name="T105" fmla="*/ 566 h 602"/>
                <a:gd name="T106" fmla="*/ 86 w 784"/>
                <a:gd name="T107" fmla="*/ 590 h 602"/>
                <a:gd name="T108" fmla="*/ 54 w 784"/>
                <a:gd name="T109" fmla="*/ 602 h 60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784"/>
                <a:gd name="T166" fmla="*/ 0 h 602"/>
                <a:gd name="T167" fmla="*/ 784 w 784"/>
                <a:gd name="T168" fmla="*/ 602 h 60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784" h="602">
                  <a:moveTo>
                    <a:pt x="54" y="602"/>
                  </a:moveTo>
                  <a:lnTo>
                    <a:pt x="54" y="602"/>
                  </a:lnTo>
                  <a:lnTo>
                    <a:pt x="46" y="596"/>
                  </a:lnTo>
                  <a:lnTo>
                    <a:pt x="40" y="590"/>
                  </a:lnTo>
                  <a:lnTo>
                    <a:pt x="34" y="580"/>
                  </a:lnTo>
                  <a:lnTo>
                    <a:pt x="28" y="558"/>
                  </a:lnTo>
                  <a:lnTo>
                    <a:pt x="0" y="520"/>
                  </a:lnTo>
                  <a:lnTo>
                    <a:pt x="0" y="502"/>
                  </a:lnTo>
                  <a:lnTo>
                    <a:pt x="2" y="492"/>
                  </a:lnTo>
                  <a:lnTo>
                    <a:pt x="8" y="486"/>
                  </a:lnTo>
                  <a:lnTo>
                    <a:pt x="18" y="478"/>
                  </a:lnTo>
                  <a:lnTo>
                    <a:pt x="22" y="450"/>
                  </a:lnTo>
                  <a:lnTo>
                    <a:pt x="26" y="440"/>
                  </a:lnTo>
                  <a:lnTo>
                    <a:pt x="30" y="430"/>
                  </a:lnTo>
                  <a:lnTo>
                    <a:pt x="36" y="422"/>
                  </a:lnTo>
                  <a:lnTo>
                    <a:pt x="44" y="414"/>
                  </a:lnTo>
                  <a:lnTo>
                    <a:pt x="66" y="396"/>
                  </a:lnTo>
                  <a:lnTo>
                    <a:pt x="94" y="366"/>
                  </a:lnTo>
                  <a:lnTo>
                    <a:pt x="108" y="354"/>
                  </a:lnTo>
                  <a:lnTo>
                    <a:pt x="124" y="342"/>
                  </a:lnTo>
                  <a:lnTo>
                    <a:pt x="154" y="306"/>
                  </a:lnTo>
                  <a:lnTo>
                    <a:pt x="184" y="276"/>
                  </a:lnTo>
                  <a:lnTo>
                    <a:pt x="196" y="266"/>
                  </a:lnTo>
                  <a:lnTo>
                    <a:pt x="204" y="256"/>
                  </a:lnTo>
                  <a:lnTo>
                    <a:pt x="210" y="244"/>
                  </a:lnTo>
                  <a:lnTo>
                    <a:pt x="214" y="230"/>
                  </a:lnTo>
                  <a:lnTo>
                    <a:pt x="214" y="214"/>
                  </a:lnTo>
                  <a:lnTo>
                    <a:pt x="216" y="204"/>
                  </a:lnTo>
                  <a:lnTo>
                    <a:pt x="218" y="196"/>
                  </a:lnTo>
                  <a:lnTo>
                    <a:pt x="222" y="190"/>
                  </a:lnTo>
                  <a:lnTo>
                    <a:pt x="232" y="180"/>
                  </a:lnTo>
                  <a:lnTo>
                    <a:pt x="240" y="174"/>
                  </a:lnTo>
                  <a:lnTo>
                    <a:pt x="248" y="164"/>
                  </a:lnTo>
                  <a:lnTo>
                    <a:pt x="244" y="106"/>
                  </a:lnTo>
                  <a:lnTo>
                    <a:pt x="254" y="96"/>
                  </a:lnTo>
                  <a:lnTo>
                    <a:pt x="260" y="84"/>
                  </a:lnTo>
                  <a:lnTo>
                    <a:pt x="262" y="72"/>
                  </a:lnTo>
                  <a:lnTo>
                    <a:pt x="264" y="60"/>
                  </a:lnTo>
                  <a:lnTo>
                    <a:pt x="278" y="36"/>
                  </a:lnTo>
                  <a:lnTo>
                    <a:pt x="298" y="36"/>
                  </a:lnTo>
                  <a:lnTo>
                    <a:pt x="332" y="68"/>
                  </a:lnTo>
                  <a:lnTo>
                    <a:pt x="352" y="68"/>
                  </a:lnTo>
                  <a:lnTo>
                    <a:pt x="354" y="64"/>
                  </a:lnTo>
                  <a:lnTo>
                    <a:pt x="356" y="60"/>
                  </a:lnTo>
                  <a:lnTo>
                    <a:pt x="358" y="48"/>
                  </a:lnTo>
                  <a:lnTo>
                    <a:pt x="360" y="32"/>
                  </a:lnTo>
                  <a:lnTo>
                    <a:pt x="340" y="10"/>
                  </a:lnTo>
                  <a:lnTo>
                    <a:pt x="346" y="8"/>
                  </a:lnTo>
                  <a:lnTo>
                    <a:pt x="442" y="8"/>
                  </a:lnTo>
                  <a:lnTo>
                    <a:pt x="454" y="10"/>
                  </a:lnTo>
                  <a:lnTo>
                    <a:pt x="472" y="10"/>
                  </a:lnTo>
                  <a:lnTo>
                    <a:pt x="490" y="8"/>
                  </a:lnTo>
                  <a:lnTo>
                    <a:pt x="500" y="4"/>
                  </a:lnTo>
                  <a:lnTo>
                    <a:pt x="506" y="0"/>
                  </a:lnTo>
                  <a:lnTo>
                    <a:pt x="518" y="0"/>
                  </a:lnTo>
                  <a:lnTo>
                    <a:pt x="518" y="20"/>
                  </a:lnTo>
                  <a:lnTo>
                    <a:pt x="476" y="68"/>
                  </a:lnTo>
                  <a:lnTo>
                    <a:pt x="478" y="82"/>
                  </a:lnTo>
                  <a:lnTo>
                    <a:pt x="482" y="88"/>
                  </a:lnTo>
                  <a:lnTo>
                    <a:pt x="486" y="92"/>
                  </a:lnTo>
                  <a:lnTo>
                    <a:pt x="492" y="94"/>
                  </a:lnTo>
                  <a:lnTo>
                    <a:pt x="500" y="96"/>
                  </a:lnTo>
                  <a:lnTo>
                    <a:pt x="524" y="98"/>
                  </a:lnTo>
                  <a:lnTo>
                    <a:pt x="580" y="72"/>
                  </a:lnTo>
                  <a:lnTo>
                    <a:pt x="600" y="72"/>
                  </a:lnTo>
                  <a:lnTo>
                    <a:pt x="612" y="84"/>
                  </a:lnTo>
                  <a:lnTo>
                    <a:pt x="624" y="82"/>
                  </a:lnTo>
                  <a:lnTo>
                    <a:pt x="634" y="78"/>
                  </a:lnTo>
                  <a:lnTo>
                    <a:pt x="656" y="64"/>
                  </a:lnTo>
                  <a:lnTo>
                    <a:pt x="668" y="58"/>
                  </a:lnTo>
                  <a:lnTo>
                    <a:pt x="680" y="54"/>
                  </a:lnTo>
                  <a:lnTo>
                    <a:pt x="694" y="52"/>
                  </a:lnTo>
                  <a:lnTo>
                    <a:pt x="710" y="56"/>
                  </a:lnTo>
                  <a:lnTo>
                    <a:pt x="740" y="92"/>
                  </a:lnTo>
                  <a:lnTo>
                    <a:pt x="784" y="152"/>
                  </a:lnTo>
                  <a:lnTo>
                    <a:pt x="784" y="168"/>
                  </a:lnTo>
                  <a:lnTo>
                    <a:pt x="764" y="170"/>
                  </a:lnTo>
                  <a:lnTo>
                    <a:pt x="752" y="174"/>
                  </a:lnTo>
                  <a:lnTo>
                    <a:pt x="746" y="180"/>
                  </a:lnTo>
                  <a:lnTo>
                    <a:pt x="740" y="186"/>
                  </a:lnTo>
                  <a:lnTo>
                    <a:pt x="728" y="196"/>
                  </a:lnTo>
                  <a:lnTo>
                    <a:pt x="724" y="200"/>
                  </a:lnTo>
                  <a:lnTo>
                    <a:pt x="722" y="208"/>
                  </a:lnTo>
                  <a:lnTo>
                    <a:pt x="722" y="214"/>
                  </a:lnTo>
                  <a:lnTo>
                    <a:pt x="728" y="224"/>
                  </a:lnTo>
                  <a:lnTo>
                    <a:pt x="728" y="230"/>
                  </a:lnTo>
                  <a:lnTo>
                    <a:pt x="704" y="242"/>
                  </a:lnTo>
                  <a:lnTo>
                    <a:pt x="680" y="256"/>
                  </a:lnTo>
                  <a:lnTo>
                    <a:pt x="656" y="270"/>
                  </a:lnTo>
                  <a:lnTo>
                    <a:pt x="634" y="282"/>
                  </a:lnTo>
                  <a:lnTo>
                    <a:pt x="618" y="298"/>
                  </a:lnTo>
                  <a:lnTo>
                    <a:pt x="612" y="298"/>
                  </a:lnTo>
                  <a:lnTo>
                    <a:pt x="606" y="296"/>
                  </a:lnTo>
                  <a:lnTo>
                    <a:pt x="602" y="292"/>
                  </a:lnTo>
                  <a:lnTo>
                    <a:pt x="600" y="288"/>
                  </a:lnTo>
                  <a:lnTo>
                    <a:pt x="582" y="288"/>
                  </a:lnTo>
                  <a:lnTo>
                    <a:pt x="570" y="304"/>
                  </a:lnTo>
                  <a:lnTo>
                    <a:pt x="556" y="304"/>
                  </a:lnTo>
                  <a:lnTo>
                    <a:pt x="552" y="298"/>
                  </a:lnTo>
                  <a:lnTo>
                    <a:pt x="548" y="294"/>
                  </a:lnTo>
                  <a:lnTo>
                    <a:pt x="544" y="292"/>
                  </a:lnTo>
                  <a:lnTo>
                    <a:pt x="540" y="292"/>
                  </a:lnTo>
                  <a:lnTo>
                    <a:pt x="534" y="292"/>
                  </a:lnTo>
                  <a:lnTo>
                    <a:pt x="526" y="294"/>
                  </a:lnTo>
                  <a:lnTo>
                    <a:pt x="526" y="318"/>
                  </a:lnTo>
                  <a:lnTo>
                    <a:pt x="520" y="322"/>
                  </a:lnTo>
                  <a:lnTo>
                    <a:pt x="516" y="326"/>
                  </a:lnTo>
                  <a:lnTo>
                    <a:pt x="508" y="328"/>
                  </a:lnTo>
                  <a:lnTo>
                    <a:pt x="504" y="328"/>
                  </a:lnTo>
                  <a:lnTo>
                    <a:pt x="500" y="332"/>
                  </a:lnTo>
                  <a:lnTo>
                    <a:pt x="498" y="338"/>
                  </a:lnTo>
                  <a:lnTo>
                    <a:pt x="494" y="346"/>
                  </a:lnTo>
                  <a:lnTo>
                    <a:pt x="482" y="344"/>
                  </a:lnTo>
                  <a:lnTo>
                    <a:pt x="478" y="342"/>
                  </a:lnTo>
                  <a:lnTo>
                    <a:pt x="476" y="340"/>
                  </a:lnTo>
                  <a:lnTo>
                    <a:pt x="472" y="334"/>
                  </a:lnTo>
                  <a:lnTo>
                    <a:pt x="468" y="326"/>
                  </a:lnTo>
                  <a:lnTo>
                    <a:pt x="462" y="326"/>
                  </a:lnTo>
                  <a:lnTo>
                    <a:pt x="436" y="302"/>
                  </a:lnTo>
                  <a:lnTo>
                    <a:pt x="420" y="302"/>
                  </a:lnTo>
                  <a:lnTo>
                    <a:pt x="414" y="314"/>
                  </a:lnTo>
                  <a:lnTo>
                    <a:pt x="408" y="330"/>
                  </a:lnTo>
                  <a:lnTo>
                    <a:pt x="388" y="362"/>
                  </a:lnTo>
                  <a:lnTo>
                    <a:pt x="374" y="368"/>
                  </a:lnTo>
                  <a:lnTo>
                    <a:pt x="366" y="374"/>
                  </a:lnTo>
                  <a:lnTo>
                    <a:pt x="358" y="382"/>
                  </a:lnTo>
                  <a:lnTo>
                    <a:pt x="350" y="394"/>
                  </a:lnTo>
                  <a:lnTo>
                    <a:pt x="338" y="396"/>
                  </a:lnTo>
                  <a:lnTo>
                    <a:pt x="328" y="398"/>
                  </a:lnTo>
                  <a:lnTo>
                    <a:pt x="306" y="418"/>
                  </a:lnTo>
                  <a:lnTo>
                    <a:pt x="290" y="418"/>
                  </a:lnTo>
                  <a:lnTo>
                    <a:pt x="278" y="420"/>
                  </a:lnTo>
                  <a:lnTo>
                    <a:pt x="270" y="422"/>
                  </a:lnTo>
                  <a:lnTo>
                    <a:pt x="262" y="426"/>
                  </a:lnTo>
                  <a:lnTo>
                    <a:pt x="256" y="438"/>
                  </a:lnTo>
                  <a:lnTo>
                    <a:pt x="244" y="438"/>
                  </a:lnTo>
                  <a:lnTo>
                    <a:pt x="228" y="432"/>
                  </a:lnTo>
                  <a:lnTo>
                    <a:pt x="218" y="432"/>
                  </a:lnTo>
                  <a:lnTo>
                    <a:pt x="210" y="436"/>
                  </a:lnTo>
                  <a:lnTo>
                    <a:pt x="198" y="440"/>
                  </a:lnTo>
                  <a:lnTo>
                    <a:pt x="140" y="462"/>
                  </a:lnTo>
                  <a:lnTo>
                    <a:pt x="120" y="464"/>
                  </a:lnTo>
                  <a:lnTo>
                    <a:pt x="104" y="466"/>
                  </a:lnTo>
                  <a:lnTo>
                    <a:pt x="92" y="474"/>
                  </a:lnTo>
                  <a:lnTo>
                    <a:pt x="78" y="486"/>
                  </a:lnTo>
                  <a:lnTo>
                    <a:pt x="76" y="510"/>
                  </a:lnTo>
                  <a:lnTo>
                    <a:pt x="64" y="514"/>
                  </a:lnTo>
                  <a:lnTo>
                    <a:pt x="56" y="520"/>
                  </a:lnTo>
                  <a:lnTo>
                    <a:pt x="52" y="528"/>
                  </a:lnTo>
                  <a:lnTo>
                    <a:pt x="52" y="542"/>
                  </a:lnTo>
                  <a:lnTo>
                    <a:pt x="60" y="548"/>
                  </a:lnTo>
                  <a:lnTo>
                    <a:pt x="72" y="558"/>
                  </a:lnTo>
                  <a:lnTo>
                    <a:pt x="78" y="566"/>
                  </a:lnTo>
                  <a:lnTo>
                    <a:pt x="82" y="572"/>
                  </a:lnTo>
                  <a:lnTo>
                    <a:pt x="86" y="580"/>
                  </a:lnTo>
                  <a:lnTo>
                    <a:pt x="86" y="590"/>
                  </a:lnTo>
                  <a:lnTo>
                    <a:pt x="78" y="594"/>
                  </a:lnTo>
                  <a:lnTo>
                    <a:pt x="68" y="598"/>
                  </a:lnTo>
                  <a:lnTo>
                    <a:pt x="54" y="602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425" name="Freeform 11"/>
            <p:cNvSpPr>
              <a:spLocks/>
            </p:cNvSpPr>
            <p:nvPr/>
          </p:nvSpPr>
          <p:spPr bwMode="auto">
            <a:xfrm>
              <a:off x="2314" y="3058"/>
              <a:ext cx="882" cy="932"/>
            </a:xfrm>
            <a:custGeom>
              <a:avLst/>
              <a:gdLst>
                <a:gd name="T0" fmla="*/ 356 w 882"/>
                <a:gd name="T1" fmla="*/ 898 h 932"/>
                <a:gd name="T2" fmla="*/ 352 w 882"/>
                <a:gd name="T3" fmla="*/ 844 h 932"/>
                <a:gd name="T4" fmla="*/ 310 w 882"/>
                <a:gd name="T5" fmla="*/ 844 h 932"/>
                <a:gd name="T6" fmla="*/ 246 w 882"/>
                <a:gd name="T7" fmla="*/ 840 h 932"/>
                <a:gd name="T8" fmla="*/ 208 w 882"/>
                <a:gd name="T9" fmla="*/ 800 h 932"/>
                <a:gd name="T10" fmla="*/ 164 w 882"/>
                <a:gd name="T11" fmla="*/ 782 h 932"/>
                <a:gd name="T12" fmla="*/ 166 w 882"/>
                <a:gd name="T13" fmla="*/ 724 h 932"/>
                <a:gd name="T14" fmla="*/ 138 w 882"/>
                <a:gd name="T15" fmla="*/ 676 h 932"/>
                <a:gd name="T16" fmla="*/ 114 w 882"/>
                <a:gd name="T17" fmla="*/ 616 h 932"/>
                <a:gd name="T18" fmla="*/ 88 w 882"/>
                <a:gd name="T19" fmla="*/ 564 h 932"/>
                <a:gd name="T20" fmla="*/ 16 w 882"/>
                <a:gd name="T21" fmla="*/ 578 h 932"/>
                <a:gd name="T22" fmla="*/ 0 w 882"/>
                <a:gd name="T23" fmla="*/ 490 h 932"/>
                <a:gd name="T24" fmla="*/ 84 w 882"/>
                <a:gd name="T25" fmla="*/ 392 h 932"/>
                <a:gd name="T26" fmla="*/ 120 w 882"/>
                <a:gd name="T27" fmla="*/ 310 h 932"/>
                <a:gd name="T28" fmla="*/ 130 w 882"/>
                <a:gd name="T29" fmla="*/ 236 h 932"/>
                <a:gd name="T30" fmla="*/ 126 w 882"/>
                <a:gd name="T31" fmla="*/ 178 h 932"/>
                <a:gd name="T32" fmla="*/ 104 w 882"/>
                <a:gd name="T33" fmla="*/ 108 h 932"/>
                <a:gd name="T34" fmla="*/ 126 w 882"/>
                <a:gd name="T35" fmla="*/ 52 h 932"/>
                <a:gd name="T36" fmla="*/ 134 w 882"/>
                <a:gd name="T37" fmla="*/ 0 h 932"/>
                <a:gd name="T38" fmla="*/ 170 w 882"/>
                <a:gd name="T39" fmla="*/ 44 h 932"/>
                <a:gd name="T40" fmla="*/ 208 w 882"/>
                <a:gd name="T41" fmla="*/ 100 h 932"/>
                <a:gd name="T42" fmla="*/ 218 w 882"/>
                <a:gd name="T43" fmla="*/ 44 h 932"/>
                <a:gd name="T44" fmla="*/ 252 w 882"/>
                <a:gd name="T45" fmla="*/ 88 h 932"/>
                <a:gd name="T46" fmla="*/ 332 w 882"/>
                <a:gd name="T47" fmla="*/ 148 h 932"/>
                <a:gd name="T48" fmla="*/ 406 w 882"/>
                <a:gd name="T49" fmla="*/ 280 h 932"/>
                <a:gd name="T50" fmla="*/ 400 w 882"/>
                <a:gd name="T51" fmla="*/ 336 h 932"/>
                <a:gd name="T52" fmla="*/ 452 w 882"/>
                <a:gd name="T53" fmla="*/ 370 h 932"/>
                <a:gd name="T54" fmla="*/ 574 w 882"/>
                <a:gd name="T55" fmla="*/ 346 h 932"/>
                <a:gd name="T56" fmla="*/ 586 w 882"/>
                <a:gd name="T57" fmla="*/ 290 h 932"/>
                <a:gd name="T58" fmla="*/ 558 w 882"/>
                <a:gd name="T59" fmla="*/ 230 h 932"/>
                <a:gd name="T60" fmla="*/ 620 w 882"/>
                <a:gd name="T61" fmla="*/ 178 h 932"/>
                <a:gd name="T62" fmla="*/ 606 w 882"/>
                <a:gd name="T63" fmla="*/ 122 h 932"/>
                <a:gd name="T64" fmla="*/ 614 w 882"/>
                <a:gd name="T65" fmla="*/ 104 h 932"/>
                <a:gd name="T66" fmla="*/ 654 w 882"/>
                <a:gd name="T67" fmla="*/ 64 h 932"/>
                <a:gd name="T68" fmla="*/ 712 w 882"/>
                <a:gd name="T69" fmla="*/ 144 h 932"/>
                <a:gd name="T70" fmla="*/ 790 w 882"/>
                <a:gd name="T71" fmla="*/ 128 h 932"/>
                <a:gd name="T72" fmla="*/ 790 w 882"/>
                <a:gd name="T73" fmla="*/ 188 h 932"/>
                <a:gd name="T74" fmla="*/ 752 w 882"/>
                <a:gd name="T75" fmla="*/ 208 h 932"/>
                <a:gd name="T76" fmla="*/ 660 w 882"/>
                <a:gd name="T77" fmla="*/ 204 h 932"/>
                <a:gd name="T78" fmla="*/ 630 w 882"/>
                <a:gd name="T79" fmla="*/ 266 h 932"/>
                <a:gd name="T80" fmla="*/ 652 w 882"/>
                <a:gd name="T81" fmla="*/ 308 h 932"/>
                <a:gd name="T82" fmla="*/ 698 w 882"/>
                <a:gd name="T83" fmla="*/ 300 h 932"/>
                <a:gd name="T84" fmla="*/ 718 w 882"/>
                <a:gd name="T85" fmla="*/ 330 h 932"/>
                <a:gd name="T86" fmla="*/ 692 w 882"/>
                <a:gd name="T87" fmla="*/ 418 h 932"/>
                <a:gd name="T88" fmla="*/ 732 w 882"/>
                <a:gd name="T89" fmla="*/ 472 h 932"/>
                <a:gd name="T90" fmla="*/ 726 w 882"/>
                <a:gd name="T91" fmla="*/ 528 h 932"/>
                <a:gd name="T92" fmla="*/ 828 w 882"/>
                <a:gd name="T93" fmla="*/ 590 h 932"/>
                <a:gd name="T94" fmla="*/ 876 w 882"/>
                <a:gd name="T95" fmla="*/ 606 h 932"/>
                <a:gd name="T96" fmla="*/ 850 w 882"/>
                <a:gd name="T97" fmla="*/ 658 h 932"/>
                <a:gd name="T98" fmla="*/ 784 w 882"/>
                <a:gd name="T99" fmla="*/ 676 h 932"/>
                <a:gd name="T100" fmla="*/ 720 w 882"/>
                <a:gd name="T101" fmla="*/ 734 h 932"/>
                <a:gd name="T102" fmla="*/ 650 w 882"/>
                <a:gd name="T103" fmla="*/ 764 h 932"/>
                <a:gd name="T104" fmla="*/ 612 w 882"/>
                <a:gd name="T105" fmla="*/ 742 h 932"/>
                <a:gd name="T106" fmla="*/ 564 w 882"/>
                <a:gd name="T107" fmla="*/ 760 h 932"/>
                <a:gd name="T108" fmla="*/ 526 w 882"/>
                <a:gd name="T109" fmla="*/ 740 h 932"/>
                <a:gd name="T110" fmla="*/ 482 w 882"/>
                <a:gd name="T111" fmla="*/ 750 h 932"/>
                <a:gd name="T112" fmla="*/ 448 w 882"/>
                <a:gd name="T113" fmla="*/ 768 h 932"/>
                <a:gd name="T114" fmla="*/ 404 w 882"/>
                <a:gd name="T115" fmla="*/ 766 h 932"/>
                <a:gd name="T116" fmla="*/ 410 w 882"/>
                <a:gd name="T117" fmla="*/ 826 h 932"/>
                <a:gd name="T118" fmla="*/ 410 w 882"/>
                <a:gd name="T119" fmla="*/ 872 h 932"/>
                <a:gd name="T120" fmla="*/ 406 w 882"/>
                <a:gd name="T121" fmla="*/ 932 h 93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882"/>
                <a:gd name="T184" fmla="*/ 0 h 932"/>
                <a:gd name="T185" fmla="*/ 882 w 882"/>
                <a:gd name="T186" fmla="*/ 932 h 932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882" h="932">
                  <a:moveTo>
                    <a:pt x="406" y="932"/>
                  </a:moveTo>
                  <a:lnTo>
                    <a:pt x="406" y="932"/>
                  </a:lnTo>
                  <a:lnTo>
                    <a:pt x="392" y="920"/>
                  </a:lnTo>
                  <a:lnTo>
                    <a:pt x="380" y="910"/>
                  </a:lnTo>
                  <a:lnTo>
                    <a:pt x="368" y="904"/>
                  </a:lnTo>
                  <a:lnTo>
                    <a:pt x="356" y="898"/>
                  </a:lnTo>
                  <a:lnTo>
                    <a:pt x="358" y="880"/>
                  </a:lnTo>
                  <a:lnTo>
                    <a:pt x="358" y="866"/>
                  </a:lnTo>
                  <a:lnTo>
                    <a:pt x="356" y="854"/>
                  </a:lnTo>
                  <a:lnTo>
                    <a:pt x="352" y="844"/>
                  </a:lnTo>
                  <a:lnTo>
                    <a:pt x="342" y="836"/>
                  </a:lnTo>
                  <a:lnTo>
                    <a:pt x="332" y="836"/>
                  </a:lnTo>
                  <a:lnTo>
                    <a:pt x="324" y="838"/>
                  </a:lnTo>
                  <a:lnTo>
                    <a:pt x="316" y="840"/>
                  </a:lnTo>
                  <a:lnTo>
                    <a:pt x="310" y="844"/>
                  </a:lnTo>
                  <a:lnTo>
                    <a:pt x="298" y="854"/>
                  </a:lnTo>
                  <a:lnTo>
                    <a:pt x="288" y="866"/>
                  </a:lnTo>
                  <a:lnTo>
                    <a:pt x="260" y="860"/>
                  </a:lnTo>
                  <a:lnTo>
                    <a:pt x="246" y="840"/>
                  </a:lnTo>
                  <a:lnTo>
                    <a:pt x="240" y="832"/>
                  </a:lnTo>
                  <a:lnTo>
                    <a:pt x="234" y="828"/>
                  </a:lnTo>
                  <a:lnTo>
                    <a:pt x="218" y="808"/>
                  </a:lnTo>
                  <a:lnTo>
                    <a:pt x="212" y="802"/>
                  </a:lnTo>
                  <a:lnTo>
                    <a:pt x="208" y="800"/>
                  </a:lnTo>
                  <a:lnTo>
                    <a:pt x="202" y="798"/>
                  </a:lnTo>
                  <a:lnTo>
                    <a:pt x="194" y="798"/>
                  </a:lnTo>
                  <a:lnTo>
                    <a:pt x="172" y="798"/>
                  </a:lnTo>
                  <a:lnTo>
                    <a:pt x="168" y="790"/>
                  </a:lnTo>
                  <a:lnTo>
                    <a:pt x="164" y="782"/>
                  </a:lnTo>
                  <a:lnTo>
                    <a:pt x="162" y="774"/>
                  </a:lnTo>
                  <a:lnTo>
                    <a:pt x="160" y="766"/>
                  </a:lnTo>
                  <a:lnTo>
                    <a:pt x="160" y="752"/>
                  </a:lnTo>
                  <a:lnTo>
                    <a:pt x="160" y="740"/>
                  </a:lnTo>
                  <a:lnTo>
                    <a:pt x="166" y="724"/>
                  </a:lnTo>
                  <a:lnTo>
                    <a:pt x="168" y="708"/>
                  </a:lnTo>
                  <a:lnTo>
                    <a:pt x="166" y="694"/>
                  </a:lnTo>
                  <a:lnTo>
                    <a:pt x="164" y="688"/>
                  </a:lnTo>
                  <a:lnTo>
                    <a:pt x="162" y="682"/>
                  </a:lnTo>
                  <a:lnTo>
                    <a:pt x="138" y="676"/>
                  </a:lnTo>
                  <a:lnTo>
                    <a:pt x="126" y="670"/>
                  </a:lnTo>
                  <a:lnTo>
                    <a:pt x="124" y="668"/>
                  </a:lnTo>
                  <a:lnTo>
                    <a:pt x="124" y="664"/>
                  </a:lnTo>
                  <a:lnTo>
                    <a:pt x="124" y="650"/>
                  </a:lnTo>
                  <a:lnTo>
                    <a:pt x="114" y="616"/>
                  </a:lnTo>
                  <a:lnTo>
                    <a:pt x="102" y="598"/>
                  </a:lnTo>
                  <a:lnTo>
                    <a:pt x="96" y="576"/>
                  </a:lnTo>
                  <a:lnTo>
                    <a:pt x="92" y="568"/>
                  </a:lnTo>
                  <a:lnTo>
                    <a:pt x="88" y="564"/>
                  </a:lnTo>
                  <a:lnTo>
                    <a:pt x="82" y="560"/>
                  </a:lnTo>
                  <a:lnTo>
                    <a:pt x="76" y="558"/>
                  </a:lnTo>
                  <a:lnTo>
                    <a:pt x="58" y="556"/>
                  </a:lnTo>
                  <a:lnTo>
                    <a:pt x="30" y="572"/>
                  </a:lnTo>
                  <a:lnTo>
                    <a:pt x="16" y="578"/>
                  </a:lnTo>
                  <a:lnTo>
                    <a:pt x="4" y="580"/>
                  </a:lnTo>
                  <a:lnTo>
                    <a:pt x="2" y="576"/>
                  </a:lnTo>
                  <a:lnTo>
                    <a:pt x="0" y="490"/>
                  </a:lnTo>
                  <a:lnTo>
                    <a:pt x="16" y="454"/>
                  </a:lnTo>
                  <a:lnTo>
                    <a:pt x="32" y="436"/>
                  </a:lnTo>
                  <a:lnTo>
                    <a:pt x="46" y="422"/>
                  </a:lnTo>
                  <a:lnTo>
                    <a:pt x="62" y="408"/>
                  </a:lnTo>
                  <a:lnTo>
                    <a:pt x="84" y="392"/>
                  </a:lnTo>
                  <a:lnTo>
                    <a:pt x="108" y="370"/>
                  </a:lnTo>
                  <a:lnTo>
                    <a:pt x="110" y="328"/>
                  </a:lnTo>
                  <a:lnTo>
                    <a:pt x="120" y="310"/>
                  </a:lnTo>
                  <a:lnTo>
                    <a:pt x="120" y="288"/>
                  </a:lnTo>
                  <a:lnTo>
                    <a:pt x="120" y="266"/>
                  </a:lnTo>
                  <a:lnTo>
                    <a:pt x="124" y="248"/>
                  </a:lnTo>
                  <a:lnTo>
                    <a:pt x="126" y="240"/>
                  </a:lnTo>
                  <a:lnTo>
                    <a:pt x="130" y="236"/>
                  </a:lnTo>
                  <a:lnTo>
                    <a:pt x="132" y="218"/>
                  </a:lnTo>
                  <a:lnTo>
                    <a:pt x="134" y="204"/>
                  </a:lnTo>
                  <a:lnTo>
                    <a:pt x="132" y="190"/>
                  </a:lnTo>
                  <a:lnTo>
                    <a:pt x="126" y="178"/>
                  </a:lnTo>
                  <a:lnTo>
                    <a:pt x="84" y="142"/>
                  </a:lnTo>
                  <a:lnTo>
                    <a:pt x="84" y="110"/>
                  </a:lnTo>
                  <a:lnTo>
                    <a:pt x="94" y="110"/>
                  </a:lnTo>
                  <a:lnTo>
                    <a:pt x="104" y="108"/>
                  </a:lnTo>
                  <a:lnTo>
                    <a:pt x="126" y="100"/>
                  </a:lnTo>
                  <a:lnTo>
                    <a:pt x="128" y="88"/>
                  </a:lnTo>
                  <a:lnTo>
                    <a:pt x="128" y="76"/>
                  </a:lnTo>
                  <a:lnTo>
                    <a:pt x="128" y="64"/>
                  </a:lnTo>
                  <a:lnTo>
                    <a:pt x="126" y="52"/>
                  </a:lnTo>
                  <a:lnTo>
                    <a:pt x="120" y="32"/>
                  </a:lnTo>
                  <a:lnTo>
                    <a:pt x="120" y="22"/>
                  </a:lnTo>
                  <a:lnTo>
                    <a:pt x="118" y="12"/>
                  </a:lnTo>
                  <a:lnTo>
                    <a:pt x="126" y="6"/>
                  </a:lnTo>
                  <a:lnTo>
                    <a:pt x="134" y="0"/>
                  </a:lnTo>
                  <a:lnTo>
                    <a:pt x="138" y="0"/>
                  </a:lnTo>
                  <a:lnTo>
                    <a:pt x="142" y="0"/>
                  </a:lnTo>
                  <a:lnTo>
                    <a:pt x="148" y="4"/>
                  </a:lnTo>
                  <a:lnTo>
                    <a:pt x="154" y="8"/>
                  </a:lnTo>
                  <a:lnTo>
                    <a:pt x="170" y="44"/>
                  </a:lnTo>
                  <a:lnTo>
                    <a:pt x="178" y="66"/>
                  </a:lnTo>
                  <a:lnTo>
                    <a:pt x="184" y="90"/>
                  </a:lnTo>
                  <a:lnTo>
                    <a:pt x="188" y="96"/>
                  </a:lnTo>
                  <a:lnTo>
                    <a:pt x="192" y="98"/>
                  </a:lnTo>
                  <a:lnTo>
                    <a:pt x="208" y="100"/>
                  </a:lnTo>
                  <a:lnTo>
                    <a:pt x="212" y="92"/>
                  </a:lnTo>
                  <a:lnTo>
                    <a:pt x="216" y="86"/>
                  </a:lnTo>
                  <a:lnTo>
                    <a:pt x="218" y="70"/>
                  </a:lnTo>
                  <a:lnTo>
                    <a:pt x="218" y="44"/>
                  </a:lnTo>
                  <a:lnTo>
                    <a:pt x="230" y="34"/>
                  </a:lnTo>
                  <a:lnTo>
                    <a:pt x="236" y="44"/>
                  </a:lnTo>
                  <a:lnTo>
                    <a:pt x="242" y="56"/>
                  </a:lnTo>
                  <a:lnTo>
                    <a:pt x="252" y="88"/>
                  </a:lnTo>
                  <a:lnTo>
                    <a:pt x="268" y="112"/>
                  </a:lnTo>
                  <a:lnTo>
                    <a:pt x="278" y="126"/>
                  </a:lnTo>
                  <a:lnTo>
                    <a:pt x="292" y="142"/>
                  </a:lnTo>
                  <a:lnTo>
                    <a:pt x="332" y="148"/>
                  </a:lnTo>
                  <a:lnTo>
                    <a:pt x="368" y="216"/>
                  </a:lnTo>
                  <a:lnTo>
                    <a:pt x="404" y="264"/>
                  </a:lnTo>
                  <a:lnTo>
                    <a:pt x="406" y="280"/>
                  </a:lnTo>
                  <a:lnTo>
                    <a:pt x="398" y="290"/>
                  </a:lnTo>
                  <a:lnTo>
                    <a:pt x="392" y="298"/>
                  </a:lnTo>
                  <a:lnTo>
                    <a:pt x="390" y="306"/>
                  </a:lnTo>
                  <a:lnTo>
                    <a:pt x="390" y="324"/>
                  </a:lnTo>
                  <a:lnTo>
                    <a:pt x="400" y="336"/>
                  </a:lnTo>
                  <a:lnTo>
                    <a:pt x="408" y="346"/>
                  </a:lnTo>
                  <a:lnTo>
                    <a:pt x="422" y="356"/>
                  </a:lnTo>
                  <a:lnTo>
                    <a:pt x="430" y="358"/>
                  </a:lnTo>
                  <a:lnTo>
                    <a:pt x="440" y="362"/>
                  </a:lnTo>
                  <a:lnTo>
                    <a:pt x="452" y="370"/>
                  </a:lnTo>
                  <a:lnTo>
                    <a:pt x="460" y="376"/>
                  </a:lnTo>
                  <a:lnTo>
                    <a:pt x="472" y="380"/>
                  </a:lnTo>
                  <a:lnTo>
                    <a:pt x="500" y="378"/>
                  </a:lnTo>
                  <a:lnTo>
                    <a:pt x="574" y="346"/>
                  </a:lnTo>
                  <a:lnTo>
                    <a:pt x="580" y="330"/>
                  </a:lnTo>
                  <a:lnTo>
                    <a:pt x="584" y="318"/>
                  </a:lnTo>
                  <a:lnTo>
                    <a:pt x="586" y="304"/>
                  </a:lnTo>
                  <a:lnTo>
                    <a:pt x="586" y="290"/>
                  </a:lnTo>
                  <a:lnTo>
                    <a:pt x="578" y="278"/>
                  </a:lnTo>
                  <a:lnTo>
                    <a:pt x="572" y="272"/>
                  </a:lnTo>
                  <a:lnTo>
                    <a:pt x="558" y="262"/>
                  </a:lnTo>
                  <a:lnTo>
                    <a:pt x="558" y="238"/>
                  </a:lnTo>
                  <a:lnTo>
                    <a:pt x="558" y="230"/>
                  </a:lnTo>
                  <a:lnTo>
                    <a:pt x="564" y="222"/>
                  </a:lnTo>
                  <a:lnTo>
                    <a:pt x="578" y="214"/>
                  </a:lnTo>
                  <a:lnTo>
                    <a:pt x="594" y="204"/>
                  </a:lnTo>
                  <a:lnTo>
                    <a:pt x="608" y="192"/>
                  </a:lnTo>
                  <a:lnTo>
                    <a:pt x="620" y="178"/>
                  </a:lnTo>
                  <a:lnTo>
                    <a:pt x="620" y="152"/>
                  </a:lnTo>
                  <a:lnTo>
                    <a:pt x="616" y="138"/>
                  </a:lnTo>
                  <a:lnTo>
                    <a:pt x="610" y="128"/>
                  </a:lnTo>
                  <a:lnTo>
                    <a:pt x="606" y="122"/>
                  </a:lnTo>
                  <a:lnTo>
                    <a:pt x="600" y="116"/>
                  </a:lnTo>
                  <a:lnTo>
                    <a:pt x="598" y="108"/>
                  </a:lnTo>
                  <a:lnTo>
                    <a:pt x="614" y="104"/>
                  </a:lnTo>
                  <a:lnTo>
                    <a:pt x="622" y="94"/>
                  </a:lnTo>
                  <a:lnTo>
                    <a:pt x="628" y="84"/>
                  </a:lnTo>
                  <a:lnTo>
                    <a:pt x="632" y="72"/>
                  </a:lnTo>
                  <a:lnTo>
                    <a:pt x="636" y="66"/>
                  </a:lnTo>
                  <a:lnTo>
                    <a:pt x="642" y="64"/>
                  </a:lnTo>
                  <a:lnTo>
                    <a:pt x="654" y="64"/>
                  </a:lnTo>
                  <a:lnTo>
                    <a:pt x="672" y="66"/>
                  </a:lnTo>
                  <a:lnTo>
                    <a:pt x="694" y="124"/>
                  </a:lnTo>
                  <a:lnTo>
                    <a:pt x="704" y="136"/>
                  </a:lnTo>
                  <a:lnTo>
                    <a:pt x="712" y="144"/>
                  </a:lnTo>
                  <a:lnTo>
                    <a:pt x="722" y="152"/>
                  </a:lnTo>
                  <a:lnTo>
                    <a:pt x="758" y="152"/>
                  </a:lnTo>
                  <a:lnTo>
                    <a:pt x="774" y="140"/>
                  </a:lnTo>
                  <a:lnTo>
                    <a:pt x="790" y="128"/>
                  </a:lnTo>
                  <a:lnTo>
                    <a:pt x="796" y="138"/>
                  </a:lnTo>
                  <a:lnTo>
                    <a:pt x="796" y="152"/>
                  </a:lnTo>
                  <a:lnTo>
                    <a:pt x="794" y="170"/>
                  </a:lnTo>
                  <a:lnTo>
                    <a:pt x="790" y="188"/>
                  </a:lnTo>
                  <a:lnTo>
                    <a:pt x="786" y="196"/>
                  </a:lnTo>
                  <a:lnTo>
                    <a:pt x="780" y="204"/>
                  </a:lnTo>
                  <a:lnTo>
                    <a:pt x="766" y="208"/>
                  </a:lnTo>
                  <a:lnTo>
                    <a:pt x="752" y="208"/>
                  </a:lnTo>
                  <a:lnTo>
                    <a:pt x="720" y="192"/>
                  </a:lnTo>
                  <a:lnTo>
                    <a:pt x="694" y="192"/>
                  </a:lnTo>
                  <a:lnTo>
                    <a:pt x="676" y="196"/>
                  </a:lnTo>
                  <a:lnTo>
                    <a:pt x="668" y="198"/>
                  </a:lnTo>
                  <a:lnTo>
                    <a:pt x="660" y="204"/>
                  </a:lnTo>
                  <a:lnTo>
                    <a:pt x="642" y="218"/>
                  </a:lnTo>
                  <a:lnTo>
                    <a:pt x="630" y="236"/>
                  </a:lnTo>
                  <a:lnTo>
                    <a:pt x="630" y="256"/>
                  </a:lnTo>
                  <a:lnTo>
                    <a:pt x="630" y="266"/>
                  </a:lnTo>
                  <a:lnTo>
                    <a:pt x="636" y="280"/>
                  </a:lnTo>
                  <a:lnTo>
                    <a:pt x="638" y="290"/>
                  </a:lnTo>
                  <a:lnTo>
                    <a:pt x="642" y="296"/>
                  </a:lnTo>
                  <a:lnTo>
                    <a:pt x="646" y="302"/>
                  </a:lnTo>
                  <a:lnTo>
                    <a:pt x="652" y="308"/>
                  </a:lnTo>
                  <a:lnTo>
                    <a:pt x="658" y="310"/>
                  </a:lnTo>
                  <a:lnTo>
                    <a:pt x="666" y="308"/>
                  </a:lnTo>
                  <a:lnTo>
                    <a:pt x="676" y="304"/>
                  </a:lnTo>
                  <a:lnTo>
                    <a:pt x="692" y="302"/>
                  </a:lnTo>
                  <a:lnTo>
                    <a:pt x="698" y="300"/>
                  </a:lnTo>
                  <a:lnTo>
                    <a:pt x="706" y="300"/>
                  </a:lnTo>
                  <a:lnTo>
                    <a:pt x="710" y="304"/>
                  </a:lnTo>
                  <a:lnTo>
                    <a:pt x="714" y="308"/>
                  </a:lnTo>
                  <a:lnTo>
                    <a:pt x="716" y="318"/>
                  </a:lnTo>
                  <a:lnTo>
                    <a:pt x="718" y="330"/>
                  </a:lnTo>
                  <a:lnTo>
                    <a:pt x="704" y="378"/>
                  </a:lnTo>
                  <a:lnTo>
                    <a:pt x="696" y="390"/>
                  </a:lnTo>
                  <a:lnTo>
                    <a:pt x="690" y="400"/>
                  </a:lnTo>
                  <a:lnTo>
                    <a:pt x="690" y="410"/>
                  </a:lnTo>
                  <a:lnTo>
                    <a:pt x="692" y="418"/>
                  </a:lnTo>
                  <a:lnTo>
                    <a:pt x="698" y="426"/>
                  </a:lnTo>
                  <a:lnTo>
                    <a:pt x="706" y="432"/>
                  </a:lnTo>
                  <a:lnTo>
                    <a:pt x="718" y="438"/>
                  </a:lnTo>
                  <a:lnTo>
                    <a:pt x="734" y="444"/>
                  </a:lnTo>
                  <a:lnTo>
                    <a:pt x="732" y="472"/>
                  </a:lnTo>
                  <a:lnTo>
                    <a:pt x="730" y="486"/>
                  </a:lnTo>
                  <a:lnTo>
                    <a:pt x="724" y="502"/>
                  </a:lnTo>
                  <a:lnTo>
                    <a:pt x="724" y="510"/>
                  </a:lnTo>
                  <a:lnTo>
                    <a:pt x="724" y="520"/>
                  </a:lnTo>
                  <a:lnTo>
                    <a:pt x="726" y="528"/>
                  </a:lnTo>
                  <a:lnTo>
                    <a:pt x="730" y="536"/>
                  </a:lnTo>
                  <a:lnTo>
                    <a:pt x="760" y="572"/>
                  </a:lnTo>
                  <a:lnTo>
                    <a:pt x="828" y="590"/>
                  </a:lnTo>
                  <a:lnTo>
                    <a:pt x="836" y="596"/>
                  </a:lnTo>
                  <a:lnTo>
                    <a:pt x="842" y="600"/>
                  </a:lnTo>
                  <a:lnTo>
                    <a:pt x="850" y="604"/>
                  </a:lnTo>
                  <a:lnTo>
                    <a:pt x="876" y="606"/>
                  </a:lnTo>
                  <a:lnTo>
                    <a:pt x="882" y="628"/>
                  </a:lnTo>
                  <a:lnTo>
                    <a:pt x="876" y="636"/>
                  </a:lnTo>
                  <a:lnTo>
                    <a:pt x="872" y="644"/>
                  </a:lnTo>
                  <a:lnTo>
                    <a:pt x="850" y="658"/>
                  </a:lnTo>
                  <a:lnTo>
                    <a:pt x="832" y="666"/>
                  </a:lnTo>
                  <a:lnTo>
                    <a:pt x="818" y="666"/>
                  </a:lnTo>
                  <a:lnTo>
                    <a:pt x="806" y="668"/>
                  </a:lnTo>
                  <a:lnTo>
                    <a:pt x="794" y="672"/>
                  </a:lnTo>
                  <a:lnTo>
                    <a:pt x="784" y="676"/>
                  </a:lnTo>
                  <a:lnTo>
                    <a:pt x="764" y="686"/>
                  </a:lnTo>
                  <a:lnTo>
                    <a:pt x="744" y="700"/>
                  </a:lnTo>
                  <a:lnTo>
                    <a:pt x="736" y="716"/>
                  </a:lnTo>
                  <a:lnTo>
                    <a:pt x="728" y="726"/>
                  </a:lnTo>
                  <a:lnTo>
                    <a:pt x="720" y="734"/>
                  </a:lnTo>
                  <a:lnTo>
                    <a:pt x="682" y="734"/>
                  </a:lnTo>
                  <a:lnTo>
                    <a:pt x="662" y="756"/>
                  </a:lnTo>
                  <a:lnTo>
                    <a:pt x="656" y="760"/>
                  </a:lnTo>
                  <a:lnTo>
                    <a:pt x="650" y="764"/>
                  </a:lnTo>
                  <a:lnTo>
                    <a:pt x="642" y="766"/>
                  </a:lnTo>
                  <a:lnTo>
                    <a:pt x="636" y="766"/>
                  </a:lnTo>
                  <a:lnTo>
                    <a:pt x="628" y="754"/>
                  </a:lnTo>
                  <a:lnTo>
                    <a:pt x="620" y="746"/>
                  </a:lnTo>
                  <a:lnTo>
                    <a:pt x="612" y="742"/>
                  </a:lnTo>
                  <a:lnTo>
                    <a:pt x="604" y="742"/>
                  </a:lnTo>
                  <a:lnTo>
                    <a:pt x="596" y="744"/>
                  </a:lnTo>
                  <a:lnTo>
                    <a:pt x="588" y="748"/>
                  </a:lnTo>
                  <a:lnTo>
                    <a:pt x="574" y="758"/>
                  </a:lnTo>
                  <a:lnTo>
                    <a:pt x="564" y="760"/>
                  </a:lnTo>
                  <a:lnTo>
                    <a:pt x="556" y="760"/>
                  </a:lnTo>
                  <a:lnTo>
                    <a:pt x="548" y="758"/>
                  </a:lnTo>
                  <a:lnTo>
                    <a:pt x="544" y="756"/>
                  </a:lnTo>
                  <a:lnTo>
                    <a:pt x="534" y="748"/>
                  </a:lnTo>
                  <a:lnTo>
                    <a:pt x="526" y="740"/>
                  </a:lnTo>
                  <a:lnTo>
                    <a:pt x="514" y="738"/>
                  </a:lnTo>
                  <a:lnTo>
                    <a:pt x="506" y="738"/>
                  </a:lnTo>
                  <a:lnTo>
                    <a:pt x="498" y="738"/>
                  </a:lnTo>
                  <a:lnTo>
                    <a:pt x="492" y="742"/>
                  </a:lnTo>
                  <a:lnTo>
                    <a:pt x="486" y="746"/>
                  </a:lnTo>
                  <a:lnTo>
                    <a:pt x="482" y="750"/>
                  </a:lnTo>
                  <a:lnTo>
                    <a:pt x="474" y="764"/>
                  </a:lnTo>
                  <a:lnTo>
                    <a:pt x="468" y="768"/>
                  </a:lnTo>
                  <a:lnTo>
                    <a:pt x="462" y="770"/>
                  </a:lnTo>
                  <a:lnTo>
                    <a:pt x="454" y="770"/>
                  </a:lnTo>
                  <a:lnTo>
                    <a:pt x="448" y="768"/>
                  </a:lnTo>
                  <a:lnTo>
                    <a:pt x="436" y="762"/>
                  </a:lnTo>
                  <a:lnTo>
                    <a:pt x="430" y="756"/>
                  </a:lnTo>
                  <a:lnTo>
                    <a:pt x="414" y="756"/>
                  </a:lnTo>
                  <a:lnTo>
                    <a:pt x="404" y="766"/>
                  </a:lnTo>
                  <a:lnTo>
                    <a:pt x="398" y="774"/>
                  </a:lnTo>
                  <a:lnTo>
                    <a:pt x="396" y="784"/>
                  </a:lnTo>
                  <a:lnTo>
                    <a:pt x="394" y="802"/>
                  </a:lnTo>
                  <a:lnTo>
                    <a:pt x="402" y="814"/>
                  </a:lnTo>
                  <a:lnTo>
                    <a:pt x="410" y="826"/>
                  </a:lnTo>
                  <a:lnTo>
                    <a:pt x="412" y="832"/>
                  </a:lnTo>
                  <a:lnTo>
                    <a:pt x="412" y="840"/>
                  </a:lnTo>
                  <a:lnTo>
                    <a:pt x="412" y="850"/>
                  </a:lnTo>
                  <a:lnTo>
                    <a:pt x="410" y="860"/>
                  </a:lnTo>
                  <a:lnTo>
                    <a:pt x="410" y="872"/>
                  </a:lnTo>
                  <a:lnTo>
                    <a:pt x="414" y="886"/>
                  </a:lnTo>
                  <a:lnTo>
                    <a:pt x="416" y="902"/>
                  </a:lnTo>
                  <a:lnTo>
                    <a:pt x="420" y="922"/>
                  </a:lnTo>
                  <a:lnTo>
                    <a:pt x="412" y="928"/>
                  </a:lnTo>
                  <a:lnTo>
                    <a:pt x="406" y="932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426" name="Freeform 12"/>
            <p:cNvSpPr>
              <a:spLocks/>
            </p:cNvSpPr>
            <p:nvPr/>
          </p:nvSpPr>
          <p:spPr bwMode="auto">
            <a:xfrm>
              <a:off x="3056" y="3392"/>
              <a:ext cx="748" cy="558"/>
            </a:xfrm>
            <a:custGeom>
              <a:avLst/>
              <a:gdLst>
                <a:gd name="T0" fmla="*/ 450 w 748"/>
                <a:gd name="T1" fmla="*/ 540 h 558"/>
                <a:gd name="T2" fmla="*/ 440 w 748"/>
                <a:gd name="T3" fmla="*/ 532 h 558"/>
                <a:gd name="T4" fmla="*/ 422 w 748"/>
                <a:gd name="T5" fmla="*/ 516 h 558"/>
                <a:gd name="T6" fmla="*/ 406 w 748"/>
                <a:gd name="T7" fmla="*/ 508 h 558"/>
                <a:gd name="T8" fmla="*/ 390 w 748"/>
                <a:gd name="T9" fmla="*/ 536 h 558"/>
                <a:gd name="T10" fmla="*/ 280 w 748"/>
                <a:gd name="T11" fmla="*/ 532 h 558"/>
                <a:gd name="T12" fmla="*/ 218 w 748"/>
                <a:gd name="T13" fmla="*/ 498 h 558"/>
                <a:gd name="T14" fmla="*/ 204 w 748"/>
                <a:gd name="T15" fmla="*/ 478 h 558"/>
                <a:gd name="T16" fmla="*/ 212 w 748"/>
                <a:gd name="T17" fmla="*/ 432 h 558"/>
                <a:gd name="T18" fmla="*/ 188 w 748"/>
                <a:gd name="T19" fmla="*/ 390 h 558"/>
                <a:gd name="T20" fmla="*/ 142 w 748"/>
                <a:gd name="T21" fmla="*/ 382 h 558"/>
                <a:gd name="T22" fmla="*/ 82 w 748"/>
                <a:gd name="T23" fmla="*/ 368 h 558"/>
                <a:gd name="T24" fmla="*/ 104 w 748"/>
                <a:gd name="T25" fmla="*/ 342 h 558"/>
                <a:gd name="T26" fmla="*/ 140 w 748"/>
                <a:gd name="T27" fmla="*/ 316 h 558"/>
                <a:gd name="T28" fmla="*/ 142 w 748"/>
                <a:gd name="T29" fmla="*/ 262 h 558"/>
                <a:gd name="T30" fmla="*/ 102 w 748"/>
                <a:gd name="T31" fmla="*/ 252 h 558"/>
                <a:gd name="T32" fmla="*/ 20 w 748"/>
                <a:gd name="T33" fmla="*/ 222 h 558"/>
                <a:gd name="T34" fmla="*/ 0 w 748"/>
                <a:gd name="T35" fmla="*/ 192 h 558"/>
                <a:gd name="T36" fmla="*/ 22 w 748"/>
                <a:gd name="T37" fmla="*/ 162 h 558"/>
                <a:gd name="T38" fmla="*/ 62 w 748"/>
                <a:gd name="T39" fmla="*/ 154 h 558"/>
                <a:gd name="T40" fmla="*/ 120 w 748"/>
                <a:gd name="T41" fmla="*/ 190 h 558"/>
                <a:gd name="T42" fmla="*/ 156 w 748"/>
                <a:gd name="T43" fmla="*/ 192 h 558"/>
                <a:gd name="T44" fmla="*/ 206 w 748"/>
                <a:gd name="T45" fmla="*/ 156 h 558"/>
                <a:gd name="T46" fmla="*/ 240 w 748"/>
                <a:gd name="T47" fmla="*/ 98 h 558"/>
                <a:gd name="T48" fmla="*/ 274 w 748"/>
                <a:gd name="T49" fmla="*/ 110 h 558"/>
                <a:gd name="T50" fmla="*/ 308 w 748"/>
                <a:gd name="T51" fmla="*/ 128 h 558"/>
                <a:gd name="T52" fmla="*/ 342 w 748"/>
                <a:gd name="T53" fmla="*/ 134 h 558"/>
                <a:gd name="T54" fmla="*/ 410 w 748"/>
                <a:gd name="T55" fmla="*/ 100 h 558"/>
                <a:gd name="T56" fmla="*/ 442 w 748"/>
                <a:gd name="T57" fmla="*/ 78 h 558"/>
                <a:gd name="T58" fmla="*/ 470 w 748"/>
                <a:gd name="T59" fmla="*/ 52 h 558"/>
                <a:gd name="T60" fmla="*/ 514 w 748"/>
                <a:gd name="T61" fmla="*/ 38 h 558"/>
                <a:gd name="T62" fmla="*/ 588 w 748"/>
                <a:gd name="T63" fmla="*/ 10 h 558"/>
                <a:gd name="T64" fmla="*/ 632 w 748"/>
                <a:gd name="T65" fmla="*/ 0 h 558"/>
                <a:gd name="T66" fmla="*/ 672 w 748"/>
                <a:gd name="T67" fmla="*/ 54 h 558"/>
                <a:gd name="T68" fmla="*/ 640 w 748"/>
                <a:gd name="T69" fmla="*/ 112 h 558"/>
                <a:gd name="T70" fmla="*/ 642 w 748"/>
                <a:gd name="T71" fmla="*/ 142 h 558"/>
                <a:gd name="T72" fmla="*/ 682 w 748"/>
                <a:gd name="T73" fmla="*/ 172 h 558"/>
                <a:gd name="T74" fmla="*/ 734 w 748"/>
                <a:gd name="T75" fmla="*/ 180 h 558"/>
                <a:gd name="T76" fmla="*/ 748 w 748"/>
                <a:gd name="T77" fmla="*/ 220 h 558"/>
                <a:gd name="T78" fmla="*/ 734 w 748"/>
                <a:gd name="T79" fmla="*/ 254 h 558"/>
                <a:gd name="T80" fmla="*/ 722 w 748"/>
                <a:gd name="T81" fmla="*/ 264 h 558"/>
                <a:gd name="T82" fmla="*/ 712 w 748"/>
                <a:gd name="T83" fmla="*/ 312 h 558"/>
                <a:gd name="T84" fmla="*/ 688 w 748"/>
                <a:gd name="T85" fmla="*/ 346 h 558"/>
                <a:gd name="T86" fmla="*/ 672 w 748"/>
                <a:gd name="T87" fmla="*/ 360 h 558"/>
                <a:gd name="T88" fmla="*/ 634 w 748"/>
                <a:gd name="T89" fmla="*/ 406 h 558"/>
                <a:gd name="T90" fmla="*/ 614 w 748"/>
                <a:gd name="T91" fmla="*/ 424 h 558"/>
                <a:gd name="T92" fmla="*/ 586 w 748"/>
                <a:gd name="T93" fmla="*/ 448 h 558"/>
                <a:gd name="T94" fmla="*/ 570 w 748"/>
                <a:gd name="T95" fmla="*/ 468 h 558"/>
                <a:gd name="T96" fmla="*/ 566 w 748"/>
                <a:gd name="T97" fmla="*/ 474 h 558"/>
                <a:gd name="T98" fmla="*/ 546 w 748"/>
                <a:gd name="T99" fmla="*/ 484 h 558"/>
                <a:gd name="T100" fmla="*/ 518 w 748"/>
                <a:gd name="T101" fmla="*/ 534 h 558"/>
                <a:gd name="T102" fmla="*/ 466 w 748"/>
                <a:gd name="T103" fmla="*/ 558 h 55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748"/>
                <a:gd name="T157" fmla="*/ 0 h 558"/>
                <a:gd name="T158" fmla="*/ 748 w 748"/>
                <a:gd name="T159" fmla="*/ 558 h 55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748" h="558">
                  <a:moveTo>
                    <a:pt x="450" y="558"/>
                  </a:moveTo>
                  <a:lnTo>
                    <a:pt x="450" y="558"/>
                  </a:lnTo>
                  <a:lnTo>
                    <a:pt x="450" y="540"/>
                  </a:lnTo>
                  <a:lnTo>
                    <a:pt x="446" y="540"/>
                  </a:lnTo>
                  <a:lnTo>
                    <a:pt x="444" y="538"/>
                  </a:lnTo>
                  <a:lnTo>
                    <a:pt x="440" y="532"/>
                  </a:lnTo>
                  <a:lnTo>
                    <a:pt x="428" y="530"/>
                  </a:lnTo>
                  <a:lnTo>
                    <a:pt x="426" y="522"/>
                  </a:lnTo>
                  <a:lnTo>
                    <a:pt x="422" y="516"/>
                  </a:lnTo>
                  <a:lnTo>
                    <a:pt x="418" y="510"/>
                  </a:lnTo>
                  <a:lnTo>
                    <a:pt x="414" y="508"/>
                  </a:lnTo>
                  <a:lnTo>
                    <a:pt x="410" y="508"/>
                  </a:lnTo>
                  <a:lnTo>
                    <a:pt x="406" y="508"/>
                  </a:lnTo>
                  <a:lnTo>
                    <a:pt x="396" y="510"/>
                  </a:lnTo>
                  <a:lnTo>
                    <a:pt x="390" y="536"/>
                  </a:lnTo>
                  <a:lnTo>
                    <a:pt x="322" y="540"/>
                  </a:lnTo>
                  <a:lnTo>
                    <a:pt x="280" y="532"/>
                  </a:lnTo>
                  <a:lnTo>
                    <a:pt x="246" y="528"/>
                  </a:lnTo>
                  <a:lnTo>
                    <a:pt x="218" y="498"/>
                  </a:lnTo>
                  <a:lnTo>
                    <a:pt x="208" y="478"/>
                  </a:lnTo>
                  <a:lnTo>
                    <a:pt x="204" y="478"/>
                  </a:lnTo>
                  <a:lnTo>
                    <a:pt x="200" y="464"/>
                  </a:lnTo>
                  <a:lnTo>
                    <a:pt x="202" y="452"/>
                  </a:lnTo>
                  <a:lnTo>
                    <a:pt x="206" y="442"/>
                  </a:lnTo>
                  <a:lnTo>
                    <a:pt x="212" y="432"/>
                  </a:lnTo>
                  <a:lnTo>
                    <a:pt x="212" y="406"/>
                  </a:lnTo>
                  <a:lnTo>
                    <a:pt x="188" y="390"/>
                  </a:lnTo>
                  <a:lnTo>
                    <a:pt x="188" y="384"/>
                  </a:lnTo>
                  <a:lnTo>
                    <a:pt x="142" y="382"/>
                  </a:lnTo>
                  <a:lnTo>
                    <a:pt x="104" y="378"/>
                  </a:lnTo>
                  <a:lnTo>
                    <a:pt x="82" y="368"/>
                  </a:lnTo>
                  <a:lnTo>
                    <a:pt x="72" y="344"/>
                  </a:lnTo>
                  <a:lnTo>
                    <a:pt x="104" y="342"/>
                  </a:lnTo>
                  <a:lnTo>
                    <a:pt x="112" y="338"/>
                  </a:lnTo>
                  <a:lnTo>
                    <a:pt x="122" y="332"/>
                  </a:lnTo>
                  <a:lnTo>
                    <a:pt x="140" y="316"/>
                  </a:lnTo>
                  <a:lnTo>
                    <a:pt x="148" y="300"/>
                  </a:lnTo>
                  <a:lnTo>
                    <a:pt x="150" y="286"/>
                  </a:lnTo>
                  <a:lnTo>
                    <a:pt x="148" y="274"/>
                  </a:lnTo>
                  <a:lnTo>
                    <a:pt x="142" y="262"/>
                  </a:lnTo>
                  <a:lnTo>
                    <a:pt x="114" y="260"/>
                  </a:lnTo>
                  <a:lnTo>
                    <a:pt x="102" y="252"/>
                  </a:lnTo>
                  <a:lnTo>
                    <a:pt x="88" y="246"/>
                  </a:lnTo>
                  <a:lnTo>
                    <a:pt x="64" y="238"/>
                  </a:lnTo>
                  <a:lnTo>
                    <a:pt x="40" y="230"/>
                  </a:lnTo>
                  <a:lnTo>
                    <a:pt x="20" y="222"/>
                  </a:lnTo>
                  <a:lnTo>
                    <a:pt x="6" y="204"/>
                  </a:lnTo>
                  <a:lnTo>
                    <a:pt x="2" y="196"/>
                  </a:lnTo>
                  <a:lnTo>
                    <a:pt x="0" y="192"/>
                  </a:lnTo>
                  <a:lnTo>
                    <a:pt x="12" y="174"/>
                  </a:lnTo>
                  <a:lnTo>
                    <a:pt x="18" y="166"/>
                  </a:lnTo>
                  <a:lnTo>
                    <a:pt x="22" y="162"/>
                  </a:lnTo>
                  <a:lnTo>
                    <a:pt x="30" y="158"/>
                  </a:lnTo>
                  <a:lnTo>
                    <a:pt x="36" y="156"/>
                  </a:lnTo>
                  <a:lnTo>
                    <a:pt x="48" y="154"/>
                  </a:lnTo>
                  <a:lnTo>
                    <a:pt x="62" y="154"/>
                  </a:lnTo>
                  <a:lnTo>
                    <a:pt x="90" y="164"/>
                  </a:lnTo>
                  <a:lnTo>
                    <a:pt x="120" y="190"/>
                  </a:lnTo>
                  <a:lnTo>
                    <a:pt x="130" y="192"/>
                  </a:lnTo>
                  <a:lnTo>
                    <a:pt x="142" y="192"/>
                  </a:lnTo>
                  <a:lnTo>
                    <a:pt x="156" y="192"/>
                  </a:lnTo>
                  <a:lnTo>
                    <a:pt x="172" y="190"/>
                  </a:lnTo>
                  <a:lnTo>
                    <a:pt x="188" y="174"/>
                  </a:lnTo>
                  <a:lnTo>
                    <a:pt x="206" y="156"/>
                  </a:lnTo>
                  <a:lnTo>
                    <a:pt x="222" y="136"/>
                  </a:lnTo>
                  <a:lnTo>
                    <a:pt x="238" y="120"/>
                  </a:lnTo>
                  <a:lnTo>
                    <a:pt x="240" y="98"/>
                  </a:lnTo>
                  <a:lnTo>
                    <a:pt x="264" y="96"/>
                  </a:lnTo>
                  <a:lnTo>
                    <a:pt x="274" y="110"/>
                  </a:lnTo>
                  <a:lnTo>
                    <a:pt x="284" y="114"/>
                  </a:lnTo>
                  <a:lnTo>
                    <a:pt x="294" y="120"/>
                  </a:lnTo>
                  <a:lnTo>
                    <a:pt x="308" y="128"/>
                  </a:lnTo>
                  <a:lnTo>
                    <a:pt x="324" y="134"/>
                  </a:lnTo>
                  <a:lnTo>
                    <a:pt x="342" y="134"/>
                  </a:lnTo>
                  <a:lnTo>
                    <a:pt x="384" y="120"/>
                  </a:lnTo>
                  <a:lnTo>
                    <a:pt x="398" y="108"/>
                  </a:lnTo>
                  <a:lnTo>
                    <a:pt x="410" y="100"/>
                  </a:lnTo>
                  <a:lnTo>
                    <a:pt x="422" y="92"/>
                  </a:lnTo>
                  <a:lnTo>
                    <a:pt x="438" y="84"/>
                  </a:lnTo>
                  <a:lnTo>
                    <a:pt x="442" y="78"/>
                  </a:lnTo>
                  <a:lnTo>
                    <a:pt x="450" y="72"/>
                  </a:lnTo>
                  <a:lnTo>
                    <a:pt x="462" y="56"/>
                  </a:lnTo>
                  <a:lnTo>
                    <a:pt x="470" y="52"/>
                  </a:lnTo>
                  <a:lnTo>
                    <a:pt x="476" y="46"/>
                  </a:lnTo>
                  <a:lnTo>
                    <a:pt x="494" y="40"/>
                  </a:lnTo>
                  <a:lnTo>
                    <a:pt x="514" y="38"/>
                  </a:lnTo>
                  <a:lnTo>
                    <a:pt x="550" y="36"/>
                  </a:lnTo>
                  <a:lnTo>
                    <a:pt x="570" y="22"/>
                  </a:lnTo>
                  <a:lnTo>
                    <a:pt x="588" y="10"/>
                  </a:lnTo>
                  <a:lnTo>
                    <a:pt x="596" y="6"/>
                  </a:lnTo>
                  <a:lnTo>
                    <a:pt x="606" y="2"/>
                  </a:lnTo>
                  <a:lnTo>
                    <a:pt x="618" y="0"/>
                  </a:lnTo>
                  <a:lnTo>
                    <a:pt x="632" y="0"/>
                  </a:lnTo>
                  <a:lnTo>
                    <a:pt x="654" y="36"/>
                  </a:lnTo>
                  <a:lnTo>
                    <a:pt x="672" y="54"/>
                  </a:lnTo>
                  <a:lnTo>
                    <a:pt x="656" y="82"/>
                  </a:lnTo>
                  <a:lnTo>
                    <a:pt x="646" y="96"/>
                  </a:lnTo>
                  <a:lnTo>
                    <a:pt x="640" y="112"/>
                  </a:lnTo>
                  <a:lnTo>
                    <a:pt x="638" y="140"/>
                  </a:lnTo>
                  <a:lnTo>
                    <a:pt x="642" y="142"/>
                  </a:lnTo>
                  <a:lnTo>
                    <a:pt x="650" y="142"/>
                  </a:lnTo>
                  <a:lnTo>
                    <a:pt x="672" y="142"/>
                  </a:lnTo>
                  <a:lnTo>
                    <a:pt x="682" y="172"/>
                  </a:lnTo>
                  <a:lnTo>
                    <a:pt x="690" y="184"/>
                  </a:lnTo>
                  <a:lnTo>
                    <a:pt x="734" y="180"/>
                  </a:lnTo>
                  <a:lnTo>
                    <a:pt x="740" y="190"/>
                  </a:lnTo>
                  <a:lnTo>
                    <a:pt x="744" y="204"/>
                  </a:lnTo>
                  <a:lnTo>
                    <a:pt x="748" y="220"/>
                  </a:lnTo>
                  <a:lnTo>
                    <a:pt x="748" y="238"/>
                  </a:lnTo>
                  <a:lnTo>
                    <a:pt x="740" y="248"/>
                  </a:lnTo>
                  <a:lnTo>
                    <a:pt x="734" y="254"/>
                  </a:lnTo>
                  <a:lnTo>
                    <a:pt x="726" y="258"/>
                  </a:lnTo>
                  <a:lnTo>
                    <a:pt x="724" y="262"/>
                  </a:lnTo>
                  <a:lnTo>
                    <a:pt x="722" y="264"/>
                  </a:lnTo>
                  <a:lnTo>
                    <a:pt x="718" y="266"/>
                  </a:lnTo>
                  <a:lnTo>
                    <a:pt x="712" y="312"/>
                  </a:lnTo>
                  <a:lnTo>
                    <a:pt x="706" y="324"/>
                  </a:lnTo>
                  <a:lnTo>
                    <a:pt x="700" y="338"/>
                  </a:lnTo>
                  <a:lnTo>
                    <a:pt x="688" y="346"/>
                  </a:lnTo>
                  <a:lnTo>
                    <a:pt x="682" y="350"/>
                  </a:lnTo>
                  <a:lnTo>
                    <a:pt x="682" y="356"/>
                  </a:lnTo>
                  <a:lnTo>
                    <a:pt x="672" y="360"/>
                  </a:lnTo>
                  <a:lnTo>
                    <a:pt x="664" y="366"/>
                  </a:lnTo>
                  <a:lnTo>
                    <a:pt x="656" y="376"/>
                  </a:lnTo>
                  <a:lnTo>
                    <a:pt x="648" y="386"/>
                  </a:lnTo>
                  <a:lnTo>
                    <a:pt x="634" y="406"/>
                  </a:lnTo>
                  <a:lnTo>
                    <a:pt x="626" y="414"/>
                  </a:lnTo>
                  <a:lnTo>
                    <a:pt x="616" y="420"/>
                  </a:lnTo>
                  <a:lnTo>
                    <a:pt x="614" y="424"/>
                  </a:lnTo>
                  <a:lnTo>
                    <a:pt x="610" y="428"/>
                  </a:lnTo>
                  <a:lnTo>
                    <a:pt x="600" y="434"/>
                  </a:lnTo>
                  <a:lnTo>
                    <a:pt x="586" y="448"/>
                  </a:lnTo>
                  <a:lnTo>
                    <a:pt x="572" y="464"/>
                  </a:lnTo>
                  <a:lnTo>
                    <a:pt x="570" y="466"/>
                  </a:lnTo>
                  <a:lnTo>
                    <a:pt x="570" y="468"/>
                  </a:lnTo>
                  <a:lnTo>
                    <a:pt x="566" y="468"/>
                  </a:lnTo>
                  <a:lnTo>
                    <a:pt x="566" y="474"/>
                  </a:lnTo>
                  <a:lnTo>
                    <a:pt x="560" y="474"/>
                  </a:lnTo>
                  <a:lnTo>
                    <a:pt x="556" y="476"/>
                  </a:lnTo>
                  <a:lnTo>
                    <a:pt x="546" y="484"/>
                  </a:lnTo>
                  <a:lnTo>
                    <a:pt x="532" y="500"/>
                  </a:lnTo>
                  <a:lnTo>
                    <a:pt x="518" y="534"/>
                  </a:lnTo>
                  <a:lnTo>
                    <a:pt x="502" y="538"/>
                  </a:lnTo>
                  <a:lnTo>
                    <a:pt x="488" y="544"/>
                  </a:lnTo>
                  <a:lnTo>
                    <a:pt x="478" y="550"/>
                  </a:lnTo>
                  <a:lnTo>
                    <a:pt x="466" y="558"/>
                  </a:lnTo>
                  <a:lnTo>
                    <a:pt x="450" y="558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427" name="Freeform 13"/>
            <p:cNvSpPr>
              <a:spLocks/>
            </p:cNvSpPr>
            <p:nvPr/>
          </p:nvSpPr>
          <p:spPr bwMode="auto">
            <a:xfrm>
              <a:off x="4650" y="3394"/>
              <a:ext cx="178" cy="412"/>
            </a:xfrm>
            <a:custGeom>
              <a:avLst/>
              <a:gdLst>
                <a:gd name="T0" fmla="*/ 82 w 178"/>
                <a:gd name="T1" fmla="*/ 412 h 412"/>
                <a:gd name="T2" fmla="*/ 82 w 178"/>
                <a:gd name="T3" fmla="*/ 412 h 412"/>
                <a:gd name="T4" fmla="*/ 50 w 178"/>
                <a:gd name="T5" fmla="*/ 364 h 412"/>
                <a:gd name="T6" fmla="*/ 50 w 178"/>
                <a:gd name="T7" fmla="*/ 364 h 412"/>
                <a:gd name="T8" fmla="*/ 40 w 178"/>
                <a:gd name="T9" fmla="*/ 360 h 412"/>
                <a:gd name="T10" fmla="*/ 34 w 178"/>
                <a:gd name="T11" fmla="*/ 356 h 412"/>
                <a:gd name="T12" fmla="*/ 28 w 178"/>
                <a:gd name="T13" fmla="*/ 350 h 412"/>
                <a:gd name="T14" fmla="*/ 26 w 178"/>
                <a:gd name="T15" fmla="*/ 346 h 412"/>
                <a:gd name="T16" fmla="*/ 20 w 178"/>
                <a:gd name="T17" fmla="*/ 336 h 412"/>
                <a:gd name="T18" fmla="*/ 16 w 178"/>
                <a:gd name="T19" fmla="*/ 324 h 412"/>
                <a:gd name="T20" fmla="*/ 16 w 178"/>
                <a:gd name="T21" fmla="*/ 324 h 412"/>
                <a:gd name="T22" fmla="*/ 0 w 178"/>
                <a:gd name="T23" fmla="*/ 304 h 412"/>
                <a:gd name="T24" fmla="*/ 0 w 178"/>
                <a:gd name="T25" fmla="*/ 304 h 412"/>
                <a:gd name="T26" fmla="*/ 2 w 178"/>
                <a:gd name="T27" fmla="*/ 280 h 412"/>
                <a:gd name="T28" fmla="*/ 6 w 178"/>
                <a:gd name="T29" fmla="*/ 258 h 412"/>
                <a:gd name="T30" fmla="*/ 8 w 178"/>
                <a:gd name="T31" fmla="*/ 238 h 412"/>
                <a:gd name="T32" fmla="*/ 8 w 178"/>
                <a:gd name="T33" fmla="*/ 228 h 412"/>
                <a:gd name="T34" fmla="*/ 6 w 178"/>
                <a:gd name="T35" fmla="*/ 220 h 412"/>
                <a:gd name="T36" fmla="*/ 6 w 178"/>
                <a:gd name="T37" fmla="*/ 220 h 412"/>
                <a:gd name="T38" fmla="*/ 6 w 178"/>
                <a:gd name="T39" fmla="*/ 196 h 412"/>
                <a:gd name="T40" fmla="*/ 10 w 178"/>
                <a:gd name="T41" fmla="*/ 180 h 412"/>
                <a:gd name="T42" fmla="*/ 16 w 178"/>
                <a:gd name="T43" fmla="*/ 166 h 412"/>
                <a:gd name="T44" fmla="*/ 30 w 178"/>
                <a:gd name="T45" fmla="*/ 150 h 412"/>
                <a:gd name="T46" fmla="*/ 30 w 178"/>
                <a:gd name="T47" fmla="*/ 150 h 412"/>
                <a:gd name="T48" fmla="*/ 38 w 178"/>
                <a:gd name="T49" fmla="*/ 112 h 412"/>
                <a:gd name="T50" fmla="*/ 38 w 178"/>
                <a:gd name="T51" fmla="*/ 112 h 412"/>
                <a:gd name="T52" fmla="*/ 60 w 178"/>
                <a:gd name="T53" fmla="*/ 64 h 412"/>
                <a:gd name="T54" fmla="*/ 60 w 178"/>
                <a:gd name="T55" fmla="*/ 64 h 412"/>
                <a:gd name="T56" fmla="*/ 76 w 178"/>
                <a:gd name="T57" fmla="*/ 44 h 412"/>
                <a:gd name="T58" fmla="*/ 90 w 178"/>
                <a:gd name="T59" fmla="*/ 28 h 412"/>
                <a:gd name="T60" fmla="*/ 104 w 178"/>
                <a:gd name="T61" fmla="*/ 14 h 412"/>
                <a:gd name="T62" fmla="*/ 122 w 178"/>
                <a:gd name="T63" fmla="*/ 0 h 412"/>
                <a:gd name="T64" fmla="*/ 122 w 178"/>
                <a:gd name="T65" fmla="*/ 0 h 412"/>
                <a:gd name="T66" fmla="*/ 164 w 178"/>
                <a:gd name="T67" fmla="*/ 2 h 412"/>
                <a:gd name="T68" fmla="*/ 164 w 178"/>
                <a:gd name="T69" fmla="*/ 2 h 412"/>
                <a:gd name="T70" fmla="*/ 170 w 178"/>
                <a:gd name="T71" fmla="*/ 6 h 412"/>
                <a:gd name="T72" fmla="*/ 170 w 178"/>
                <a:gd name="T73" fmla="*/ 6 h 412"/>
                <a:gd name="T74" fmla="*/ 176 w 178"/>
                <a:gd name="T75" fmla="*/ 30 h 412"/>
                <a:gd name="T76" fmla="*/ 178 w 178"/>
                <a:gd name="T77" fmla="*/ 44 h 412"/>
                <a:gd name="T78" fmla="*/ 178 w 178"/>
                <a:gd name="T79" fmla="*/ 58 h 412"/>
                <a:gd name="T80" fmla="*/ 178 w 178"/>
                <a:gd name="T81" fmla="*/ 58 h 412"/>
                <a:gd name="T82" fmla="*/ 172 w 178"/>
                <a:gd name="T83" fmla="*/ 72 h 412"/>
                <a:gd name="T84" fmla="*/ 168 w 178"/>
                <a:gd name="T85" fmla="*/ 86 h 412"/>
                <a:gd name="T86" fmla="*/ 166 w 178"/>
                <a:gd name="T87" fmla="*/ 102 h 412"/>
                <a:gd name="T88" fmla="*/ 166 w 178"/>
                <a:gd name="T89" fmla="*/ 118 h 412"/>
                <a:gd name="T90" fmla="*/ 168 w 178"/>
                <a:gd name="T91" fmla="*/ 154 h 412"/>
                <a:gd name="T92" fmla="*/ 170 w 178"/>
                <a:gd name="T93" fmla="*/ 188 h 412"/>
                <a:gd name="T94" fmla="*/ 170 w 178"/>
                <a:gd name="T95" fmla="*/ 188 h 412"/>
                <a:gd name="T96" fmla="*/ 164 w 178"/>
                <a:gd name="T97" fmla="*/ 202 h 412"/>
                <a:gd name="T98" fmla="*/ 158 w 178"/>
                <a:gd name="T99" fmla="*/ 218 h 412"/>
                <a:gd name="T100" fmla="*/ 158 w 178"/>
                <a:gd name="T101" fmla="*/ 218 h 412"/>
                <a:gd name="T102" fmla="*/ 118 w 178"/>
                <a:gd name="T103" fmla="*/ 304 h 412"/>
                <a:gd name="T104" fmla="*/ 118 w 178"/>
                <a:gd name="T105" fmla="*/ 304 h 412"/>
                <a:gd name="T106" fmla="*/ 108 w 178"/>
                <a:gd name="T107" fmla="*/ 398 h 412"/>
                <a:gd name="T108" fmla="*/ 108 w 178"/>
                <a:gd name="T109" fmla="*/ 398 h 412"/>
                <a:gd name="T110" fmla="*/ 98 w 178"/>
                <a:gd name="T111" fmla="*/ 408 h 412"/>
                <a:gd name="T112" fmla="*/ 98 w 178"/>
                <a:gd name="T113" fmla="*/ 408 h 412"/>
                <a:gd name="T114" fmla="*/ 90 w 178"/>
                <a:gd name="T115" fmla="*/ 410 h 412"/>
                <a:gd name="T116" fmla="*/ 82 w 178"/>
                <a:gd name="T117" fmla="*/ 412 h 412"/>
                <a:gd name="T118" fmla="*/ 82 w 178"/>
                <a:gd name="T119" fmla="*/ 412 h 41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78"/>
                <a:gd name="T181" fmla="*/ 0 h 412"/>
                <a:gd name="T182" fmla="*/ 178 w 178"/>
                <a:gd name="T183" fmla="*/ 412 h 412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78" h="412">
                  <a:moveTo>
                    <a:pt x="82" y="412"/>
                  </a:moveTo>
                  <a:lnTo>
                    <a:pt x="82" y="412"/>
                  </a:lnTo>
                  <a:lnTo>
                    <a:pt x="50" y="364"/>
                  </a:lnTo>
                  <a:lnTo>
                    <a:pt x="40" y="360"/>
                  </a:lnTo>
                  <a:lnTo>
                    <a:pt x="34" y="356"/>
                  </a:lnTo>
                  <a:lnTo>
                    <a:pt x="28" y="350"/>
                  </a:lnTo>
                  <a:lnTo>
                    <a:pt x="26" y="346"/>
                  </a:lnTo>
                  <a:lnTo>
                    <a:pt x="20" y="336"/>
                  </a:lnTo>
                  <a:lnTo>
                    <a:pt x="16" y="324"/>
                  </a:lnTo>
                  <a:lnTo>
                    <a:pt x="0" y="304"/>
                  </a:lnTo>
                  <a:lnTo>
                    <a:pt x="2" y="280"/>
                  </a:lnTo>
                  <a:lnTo>
                    <a:pt x="6" y="258"/>
                  </a:lnTo>
                  <a:lnTo>
                    <a:pt x="8" y="238"/>
                  </a:lnTo>
                  <a:lnTo>
                    <a:pt x="8" y="228"/>
                  </a:lnTo>
                  <a:lnTo>
                    <a:pt x="6" y="220"/>
                  </a:lnTo>
                  <a:lnTo>
                    <a:pt x="6" y="196"/>
                  </a:lnTo>
                  <a:lnTo>
                    <a:pt x="10" y="180"/>
                  </a:lnTo>
                  <a:lnTo>
                    <a:pt x="16" y="166"/>
                  </a:lnTo>
                  <a:lnTo>
                    <a:pt x="30" y="150"/>
                  </a:lnTo>
                  <a:lnTo>
                    <a:pt x="38" y="112"/>
                  </a:lnTo>
                  <a:lnTo>
                    <a:pt x="60" y="64"/>
                  </a:lnTo>
                  <a:lnTo>
                    <a:pt x="76" y="44"/>
                  </a:lnTo>
                  <a:lnTo>
                    <a:pt x="90" y="28"/>
                  </a:lnTo>
                  <a:lnTo>
                    <a:pt x="104" y="14"/>
                  </a:lnTo>
                  <a:lnTo>
                    <a:pt x="122" y="0"/>
                  </a:lnTo>
                  <a:lnTo>
                    <a:pt x="164" y="2"/>
                  </a:lnTo>
                  <a:lnTo>
                    <a:pt x="170" y="6"/>
                  </a:lnTo>
                  <a:lnTo>
                    <a:pt x="176" y="30"/>
                  </a:lnTo>
                  <a:lnTo>
                    <a:pt x="178" y="44"/>
                  </a:lnTo>
                  <a:lnTo>
                    <a:pt x="178" y="58"/>
                  </a:lnTo>
                  <a:lnTo>
                    <a:pt x="172" y="72"/>
                  </a:lnTo>
                  <a:lnTo>
                    <a:pt x="168" y="86"/>
                  </a:lnTo>
                  <a:lnTo>
                    <a:pt x="166" y="102"/>
                  </a:lnTo>
                  <a:lnTo>
                    <a:pt x="166" y="118"/>
                  </a:lnTo>
                  <a:lnTo>
                    <a:pt x="168" y="154"/>
                  </a:lnTo>
                  <a:lnTo>
                    <a:pt x="170" y="188"/>
                  </a:lnTo>
                  <a:lnTo>
                    <a:pt x="164" y="202"/>
                  </a:lnTo>
                  <a:lnTo>
                    <a:pt x="158" y="218"/>
                  </a:lnTo>
                  <a:lnTo>
                    <a:pt x="118" y="304"/>
                  </a:lnTo>
                  <a:lnTo>
                    <a:pt x="108" y="398"/>
                  </a:lnTo>
                  <a:lnTo>
                    <a:pt x="98" y="408"/>
                  </a:lnTo>
                  <a:lnTo>
                    <a:pt x="90" y="410"/>
                  </a:lnTo>
                  <a:lnTo>
                    <a:pt x="82" y="412"/>
                  </a:lnTo>
                  <a:close/>
                </a:path>
              </a:pathLst>
            </a:custGeom>
            <a:solidFill>
              <a:srgbClr val="DC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428" name="Freeform 14"/>
            <p:cNvSpPr>
              <a:spLocks/>
            </p:cNvSpPr>
            <p:nvPr/>
          </p:nvSpPr>
          <p:spPr bwMode="auto">
            <a:xfrm>
              <a:off x="4662" y="3404"/>
              <a:ext cx="156" cy="390"/>
            </a:xfrm>
            <a:custGeom>
              <a:avLst/>
              <a:gdLst>
                <a:gd name="T0" fmla="*/ 76 w 156"/>
                <a:gd name="T1" fmla="*/ 390 h 390"/>
                <a:gd name="T2" fmla="*/ 76 w 156"/>
                <a:gd name="T3" fmla="*/ 390 h 390"/>
                <a:gd name="T4" fmla="*/ 46 w 156"/>
                <a:gd name="T5" fmla="*/ 344 h 390"/>
                <a:gd name="T6" fmla="*/ 46 w 156"/>
                <a:gd name="T7" fmla="*/ 344 h 390"/>
                <a:gd name="T8" fmla="*/ 26 w 156"/>
                <a:gd name="T9" fmla="*/ 338 h 390"/>
                <a:gd name="T10" fmla="*/ 26 w 156"/>
                <a:gd name="T11" fmla="*/ 338 h 390"/>
                <a:gd name="T12" fmla="*/ 22 w 156"/>
                <a:gd name="T13" fmla="*/ 324 h 390"/>
                <a:gd name="T14" fmla="*/ 14 w 156"/>
                <a:gd name="T15" fmla="*/ 310 h 390"/>
                <a:gd name="T16" fmla="*/ 6 w 156"/>
                <a:gd name="T17" fmla="*/ 300 h 390"/>
                <a:gd name="T18" fmla="*/ 0 w 156"/>
                <a:gd name="T19" fmla="*/ 294 h 390"/>
                <a:gd name="T20" fmla="*/ 0 w 156"/>
                <a:gd name="T21" fmla="*/ 294 h 390"/>
                <a:gd name="T22" fmla="*/ 0 w 156"/>
                <a:gd name="T23" fmla="*/ 272 h 390"/>
                <a:gd name="T24" fmla="*/ 0 w 156"/>
                <a:gd name="T25" fmla="*/ 272 h 390"/>
                <a:gd name="T26" fmla="*/ 4 w 156"/>
                <a:gd name="T27" fmla="*/ 242 h 390"/>
                <a:gd name="T28" fmla="*/ 6 w 156"/>
                <a:gd name="T29" fmla="*/ 230 h 390"/>
                <a:gd name="T30" fmla="*/ 8 w 156"/>
                <a:gd name="T31" fmla="*/ 216 h 390"/>
                <a:gd name="T32" fmla="*/ 8 w 156"/>
                <a:gd name="T33" fmla="*/ 216 h 390"/>
                <a:gd name="T34" fmla="*/ 4 w 156"/>
                <a:gd name="T35" fmla="*/ 202 h 390"/>
                <a:gd name="T36" fmla="*/ 4 w 156"/>
                <a:gd name="T37" fmla="*/ 192 h 390"/>
                <a:gd name="T38" fmla="*/ 4 w 156"/>
                <a:gd name="T39" fmla="*/ 182 h 390"/>
                <a:gd name="T40" fmla="*/ 8 w 156"/>
                <a:gd name="T41" fmla="*/ 174 h 390"/>
                <a:gd name="T42" fmla="*/ 18 w 156"/>
                <a:gd name="T43" fmla="*/ 158 h 390"/>
                <a:gd name="T44" fmla="*/ 30 w 156"/>
                <a:gd name="T45" fmla="*/ 142 h 390"/>
                <a:gd name="T46" fmla="*/ 30 w 156"/>
                <a:gd name="T47" fmla="*/ 142 h 390"/>
                <a:gd name="T48" fmla="*/ 38 w 156"/>
                <a:gd name="T49" fmla="*/ 108 h 390"/>
                <a:gd name="T50" fmla="*/ 38 w 156"/>
                <a:gd name="T51" fmla="*/ 108 h 390"/>
                <a:gd name="T52" fmla="*/ 48 w 156"/>
                <a:gd name="T53" fmla="*/ 84 h 390"/>
                <a:gd name="T54" fmla="*/ 56 w 156"/>
                <a:gd name="T55" fmla="*/ 64 h 390"/>
                <a:gd name="T56" fmla="*/ 68 w 156"/>
                <a:gd name="T57" fmla="*/ 46 h 390"/>
                <a:gd name="T58" fmla="*/ 84 w 156"/>
                <a:gd name="T59" fmla="*/ 28 h 390"/>
                <a:gd name="T60" fmla="*/ 84 w 156"/>
                <a:gd name="T61" fmla="*/ 28 h 390"/>
                <a:gd name="T62" fmla="*/ 116 w 156"/>
                <a:gd name="T63" fmla="*/ 2 h 390"/>
                <a:gd name="T64" fmla="*/ 116 w 156"/>
                <a:gd name="T65" fmla="*/ 2 h 390"/>
                <a:gd name="T66" fmla="*/ 150 w 156"/>
                <a:gd name="T67" fmla="*/ 0 h 390"/>
                <a:gd name="T68" fmla="*/ 150 w 156"/>
                <a:gd name="T69" fmla="*/ 0 h 390"/>
                <a:gd name="T70" fmla="*/ 154 w 156"/>
                <a:gd name="T71" fmla="*/ 18 h 390"/>
                <a:gd name="T72" fmla="*/ 156 w 156"/>
                <a:gd name="T73" fmla="*/ 32 h 390"/>
                <a:gd name="T74" fmla="*/ 156 w 156"/>
                <a:gd name="T75" fmla="*/ 44 h 390"/>
                <a:gd name="T76" fmla="*/ 156 w 156"/>
                <a:gd name="T77" fmla="*/ 44 h 390"/>
                <a:gd name="T78" fmla="*/ 150 w 156"/>
                <a:gd name="T79" fmla="*/ 56 h 390"/>
                <a:gd name="T80" fmla="*/ 146 w 156"/>
                <a:gd name="T81" fmla="*/ 70 h 390"/>
                <a:gd name="T82" fmla="*/ 144 w 156"/>
                <a:gd name="T83" fmla="*/ 86 h 390"/>
                <a:gd name="T84" fmla="*/ 142 w 156"/>
                <a:gd name="T85" fmla="*/ 102 h 390"/>
                <a:gd name="T86" fmla="*/ 144 w 156"/>
                <a:gd name="T87" fmla="*/ 138 h 390"/>
                <a:gd name="T88" fmla="*/ 146 w 156"/>
                <a:gd name="T89" fmla="*/ 174 h 390"/>
                <a:gd name="T90" fmla="*/ 146 w 156"/>
                <a:gd name="T91" fmla="*/ 174 h 390"/>
                <a:gd name="T92" fmla="*/ 138 w 156"/>
                <a:gd name="T93" fmla="*/ 196 h 390"/>
                <a:gd name="T94" fmla="*/ 126 w 156"/>
                <a:gd name="T95" fmla="*/ 222 h 390"/>
                <a:gd name="T96" fmla="*/ 102 w 156"/>
                <a:gd name="T97" fmla="*/ 270 h 390"/>
                <a:gd name="T98" fmla="*/ 102 w 156"/>
                <a:gd name="T99" fmla="*/ 270 h 390"/>
                <a:gd name="T100" fmla="*/ 96 w 156"/>
                <a:gd name="T101" fmla="*/ 290 h 390"/>
                <a:gd name="T102" fmla="*/ 96 w 156"/>
                <a:gd name="T103" fmla="*/ 290 h 390"/>
                <a:gd name="T104" fmla="*/ 84 w 156"/>
                <a:gd name="T105" fmla="*/ 382 h 390"/>
                <a:gd name="T106" fmla="*/ 84 w 156"/>
                <a:gd name="T107" fmla="*/ 382 h 390"/>
                <a:gd name="T108" fmla="*/ 80 w 156"/>
                <a:gd name="T109" fmla="*/ 386 h 390"/>
                <a:gd name="T110" fmla="*/ 76 w 156"/>
                <a:gd name="T111" fmla="*/ 390 h 390"/>
                <a:gd name="T112" fmla="*/ 76 w 156"/>
                <a:gd name="T113" fmla="*/ 390 h 39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56"/>
                <a:gd name="T172" fmla="*/ 0 h 390"/>
                <a:gd name="T173" fmla="*/ 156 w 156"/>
                <a:gd name="T174" fmla="*/ 390 h 39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56" h="390">
                  <a:moveTo>
                    <a:pt x="76" y="390"/>
                  </a:moveTo>
                  <a:lnTo>
                    <a:pt x="76" y="390"/>
                  </a:lnTo>
                  <a:lnTo>
                    <a:pt x="46" y="344"/>
                  </a:lnTo>
                  <a:lnTo>
                    <a:pt x="26" y="338"/>
                  </a:lnTo>
                  <a:lnTo>
                    <a:pt x="22" y="324"/>
                  </a:lnTo>
                  <a:lnTo>
                    <a:pt x="14" y="310"/>
                  </a:lnTo>
                  <a:lnTo>
                    <a:pt x="6" y="300"/>
                  </a:lnTo>
                  <a:lnTo>
                    <a:pt x="0" y="294"/>
                  </a:lnTo>
                  <a:lnTo>
                    <a:pt x="0" y="272"/>
                  </a:lnTo>
                  <a:lnTo>
                    <a:pt x="4" y="242"/>
                  </a:lnTo>
                  <a:lnTo>
                    <a:pt x="6" y="230"/>
                  </a:lnTo>
                  <a:lnTo>
                    <a:pt x="8" y="216"/>
                  </a:lnTo>
                  <a:lnTo>
                    <a:pt x="4" y="202"/>
                  </a:lnTo>
                  <a:lnTo>
                    <a:pt x="4" y="192"/>
                  </a:lnTo>
                  <a:lnTo>
                    <a:pt x="4" y="182"/>
                  </a:lnTo>
                  <a:lnTo>
                    <a:pt x="8" y="174"/>
                  </a:lnTo>
                  <a:lnTo>
                    <a:pt x="18" y="158"/>
                  </a:lnTo>
                  <a:lnTo>
                    <a:pt x="30" y="142"/>
                  </a:lnTo>
                  <a:lnTo>
                    <a:pt x="38" y="108"/>
                  </a:lnTo>
                  <a:lnTo>
                    <a:pt x="48" y="84"/>
                  </a:lnTo>
                  <a:lnTo>
                    <a:pt x="56" y="64"/>
                  </a:lnTo>
                  <a:lnTo>
                    <a:pt x="68" y="46"/>
                  </a:lnTo>
                  <a:lnTo>
                    <a:pt x="84" y="28"/>
                  </a:lnTo>
                  <a:lnTo>
                    <a:pt x="116" y="2"/>
                  </a:lnTo>
                  <a:lnTo>
                    <a:pt x="150" y="0"/>
                  </a:lnTo>
                  <a:lnTo>
                    <a:pt x="154" y="18"/>
                  </a:lnTo>
                  <a:lnTo>
                    <a:pt x="156" y="32"/>
                  </a:lnTo>
                  <a:lnTo>
                    <a:pt x="156" y="44"/>
                  </a:lnTo>
                  <a:lnTo>
                    <a:pt x="150" y="56"/>
                  </a:lnTo>
                  <a:lnTo>
                    <a:pt x="146" y="70"/>
                  </a:lnTo>
                  <a:lnTo>
                    <a:pt x="144" y="86"/>
                  </a:lnTo>
                  <a:lnTo>
                    <a:pt x="142" y="102"/>
                  </a:lnTo>
                  <a:lnTo>
                    <a:pt x="144" y="138"/>
                  </a:lnTo>
                  <a:lnTo>
                    <a:pt x="146" y="174"/>
                  </a:lnTo>
                  <a:lnTo>
                    <a:pt x="138" y="196"/>
                  </a:lnTo>
                  <a:lnTo>
                    <a:pt x="126" y="222"/>
                  </a:lnTo>
                  <a:lnTo>
                    <a:pt x="102" y="270"/>
                  </a:lnTo>
                  <a:lnTo>
                    <a:pt x="96" y="290"/>
                  </a:lnTo>
                  <a:lnTo>
                    <a:pt x="84" y="382"/>
                  </a:lnTo>
                  <a:lnTo>
                    <a:pt x="80" y="386"/>
                  </a:lnTo>
                  <a:lnTo>
                    <a:pt x="76" y="39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429" name="Freeform 15"/>
            <p:cNvSpPr>
              <a:spLocks/>
            </p:cNvSpPr>
            <p:nvPr/>
          </p:nvSpPr>
          <p:spPr bwMode="auto">
            <a:xfrm>
              <a:off x="4226" y="3094"/>
              <a:ext cx="414" cy="538"/>
            </a:xfrm>
            <a:custGeom>
              <a:avLst/>
              <a:gdLst>
                <a:gd name="T0" fmla="*/ 136 w 414"/>
                <a:gd name="T1" fmla="*/ 532 h 538"/>
                <a:gd name="T2" fmla="*/ 122 w 414"/>
                <a:gd name="T3" fmla="*/ 508 h 538"/>
                <a:gd name="T4" fmla="*/ 116 w 414"/>
                <a:gd name="T5" fmla="*/ 498 h 538"/>
                <a:gd name="T6" fmla="*/ 58 w 414"/>
                <a:gd name="T7" fmla="*/ 426 h 538"/>
                <a:gd name="T8" fmla="*/ 12 w 414"/>
                <a:gd name="T9" fmla="*/ 420 h 538"/>
                <a:gd name="T10" fmla="*/ 0 w 414"/>
                <a:gd name="T11" fmla="*/ 402 h 538"/>
                <a:gd name="T12" fmla="*/ 6 w 414"/>
                <a:gd name="T13" fmla="*/ 360 h 538"/>
                <a:gd name="T14" fmla="*/ 10 w 414"/>
                <a:gd name="T15" fmla="*/ 332 h 538"/>
                <a:gd name="T16" fmla="*/ 8 w 414"/>
                <a:gd name="T17" fmla="*/ 306 h 538"/>
                <a:gd name="T18" fmla="*/ 44 w 414"/>
                <a:gd name="T19" fmla="*/ 246 h 538"/>
                <a:gd name="T20" fmla="*/ 42 w 414"/>
                <a:gd name="T21" fmla="*/ 200 h 538"/>
                <a:gd name="T22" fmla="*/ 46 w 414"/>
                <a:gd name="T23" fmla="*/ 190 h 538"/>
                <a:gd name="T24" fmla="*/ 74 w 414"/>
                <a:gd name="T25" fmla="*/ 174 h 538"/>
                <a:gd name="T26" fmla="*/ 102 w 414"/>
                <a:gd name="T27" fmla="*/ 134 h 538"/>
                <a:gd name="T28" fmla="*/ 102 w 414"/>
                <a:gd name="T29" fmla="*/ 116 h 538"/>
                <a:gd name="T30" fmla="*/ 92 w 414"/>
                <a:gd name="T31" fmla="*/ 88 h 538"/>
                <a:gd name="T32" fmla="*/ 104 w 414"/>
                <a:gd name="T33" fmla="*/ 72 h 538"/>
                <a:gd name="T34" fmla="*/ 132 w 414"/>
                <a:gd name="T35" fmla="*/ 58 h 538"/>
                <a:gd name="T36" fmla="*/ 172 w 414"/>
                <a:gd name="T37" fmla="*/ 48 h 538"/>
                <a:gd name="T38" fmla="*/ 190 w 414"/>
                <a:gd name="T39" fmla="*/ 28 h 538"/>
                <a:gd name="T40" fmla="*/ 204 w 414"/>
                <a:gd name="T41" fmla="*/ 2 h 538"/>
                <a:gd name="T42" fmla="*/ 224 w 414"/>
                <a:gd name="T43" fmla="*/ 2 h 538"/>
                <a:gd name="T44" fmla="*/ 236 w 414"/>
                <a:gd name="T45" fmla="*/ 16 h 538"/>
                <a:gd name="T46" fmla="*/ 250 w 414"/>
                <a:gd name="T47" fmla="*/ 64 h 538"/>
                <a:gd name="T48" fmla="*/ 280 w 414"/>
                <a:gd name="T49" fmla="*/ 96 h 538"/>
                <a:gd name="T50" fmla="*/ 336 w 414"/>
                <a:gd name="T51" fmla="*/ 100 h 538"/>
                <a:gd name="T52" fmla="*/ 366 w 414"/>
                <a:gd name="T53" fmla="*/ 86 h 538"/>
                <a:gd name="T54" fmla="*/ 404 w 414"/>
                <a:gd name="T55" fmla="*/ 84 h 538"/>
                <a:gd name="T56" fmla="*/ 398 w 414"/>
                <a:gd name="T57" fmla="*/ 104 h 538"/>
                <a:gd name="T58" fmla="*/ 384 w 414"/>
                <a:gd name="T59" fmla="*/ 124 h 538"/>
                <a:gd name="T60" fmla="*/ 362 w 414"/>
                <a:gd name="T61" fmla="*/ 154 h 538"/>
                <a:gd name="T62" fmla="*/ 330 w 414"/>
                <a:gd name="T63" fmla="*/ 162 h 538"/>
                <a:gd name="T64" fmla="*/ 328 w 414"/>
                <a:gd name="T65" fmla="*/ 180 h 538"/>
                <a:gd name="T66" fmla="*/ 348 w 414"/>
                <a:gd name="T67" fmla="*/ 198 h 538"/>
                <a:gd name="T68" fmla="*/ 350 w 414"/>
                <a:gd name="T69" fmla="*/ 222 h 538"/>
                <a:gd name="T70" fmla="*/ 348 w 414"/>
                <a:gd name="T71" fmla="*/ 240 h 538"/>
                <a:gd name="T72" fmla="*/ 340 w 414"/>
                <a:gd name="T73" fmla="*/ 278 h 538"/>
                <a:gd name="T74" fmla="*/ 346 w 414"/>
                <a:gd name="T75" fmla="*/ 296 h 538"/>
                <a:gd name="T76" fmla="*/ 356 w 414"/>
                <a:gd name="T77" fmla="*/ 308 h 538"/>
                <a:gd name="T78" fmla="*/ 350 w 414"/>
                <a:gd name="T79" fmla="*/ 306 h 538"/>
                <a:gd name="T80" fmla="*/ 318 w 414"/>
                <a:gd name="T81" fmla="*/ 312 h 538"/>
                <a:gd name="T82" fmla="*/ 318 w 414"/>
                <a:gd name="T83" fmla="*/ 336 h 538"/>
                <a:gd name="T84" fmla="*/ 296 w 414"/>
                <a:gd name="T85" fmla="*/ 354 h 538"/>
                <a:gd name="T86" fmla="*/ 288 w 414"/>
                <a:gd name="T87" fmla="*/ 384 h 538"/>
                <a:gd name="T88" fmla="*/ 268 w 414"/>
                <a:gd name="T89" fmla="*/ 408 h 538"/>
                <a:gd name="T90" fmla="*/ 228 w 414"/>
                <a:gd name="T91" fmla="*/ 416 h 538"/>
                <a:gd name="T92" fmla="*/ 240 w 414"/>
                <a:gd name="T93" fmla="*/ 440 h 538"/>
                <a:gd name="T94" fmla="*/ 218 w 414"/>
                <a:gd name="T95" fmla="*/ 450 h 538"/>
                <a:gd name="T96" fmla="*/ 184 w 414"/>
                <a:gd name="T97" fmla="*/ 480 h 538"/>
                <a:gd name="T98" fmla="*/ 166 w 414"/>
                <a:gd name="T99" fmla="*/ 514 h 538"/>
                <a:gd name="T100" fmla="*/ 150 w 414"/>
                <a:gd name="T101" fmla="*/ 528 h 53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414"/>
                <a:gd name="T154" fmla="*/ 0 h 538"/>
                <a:gd name="T155" fmla="*/ 414 w 414"/>
                <a:gd name="T156" fmla="*/ 538 h 53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414" h="538">
                  <a:moveTo>
                    <a:pt x="136" y="538"/>
                  </a:moveTo>
                  <a:lnTo>
                    <a:pt x="136" y="538"/>
                  </a:lnTo>
                  <a:lnTo>
                    <a:pt x="136" y="532"/>
                  </a:lnTo>
                  <a:lnTo>
                    <a:pt x="134" y="526"/>
                  </a:lnTo>
                  <a:lnTo>
                    <a:pt x="128" y="516"/>
                  </a:lnTo>
                  <a:lnTo>
                    <a:pt x="122" y="508"/>
                  </a:lnTo>
                  <a:lnTo>
                    <a:pt x="116" y="504"/>
                  </a:lnTo>
                  <a:lnTo>
                    <a:pt x="116" y="498"/>
                  </a:lnTo>
                  <a:lnTo>
                    <a:pt x="58" y="426"/>
                  </a:lnTo>
                  <a:lnTo>
                    <a:pt x="40" y="422"/>
                  </a:lnTo>
                  <a:lnTo>
                    <a:pt x="26" y="420"/>
                  </a:lnTo>
                  <a:lnTo>
                    <a:pt x="12" y="420"/>
                  </a:lnTo>
                  <a:lnTo>
                    <a:pt x="2" y="418"/>
                  </a:lnTo>
                  <a:lnTo>
                    <a:pt x="0" y="402"/>
                  </a:lnTo>
                  <a:lnTo>
                    <a:pt x="0" y="386"/>
                  </a:lnTo>
                  <a:lnTo>
                    <a:pt x="6" y="360"/>
                  </a:lnTo>
                  <a:lnTo>
                    <a:pt x="8" y="352"/>
                  </a:lnTo>
                  <a:lnTo>
                    <a:pt x="10" y="346"/>
                  </a:lnTo>
                  <a:lnTo>
                    <a:pt x="10" y="332"/>
                  </a:lnTo>
                  <a:lnTo>
                    <a:pt x="10" y="318"/>
                  </a:lnTo>
                  <a:lnTo>
                    <a:pt x="8" y="306"/>
                  </a:lnTo>
                  <a:lnTo>
                    <a:pt x="40" y="270"/>
                  </a:lnTo>
                  <a:lnTo>
                    <a:pt x="44" y="246"/>
                  </a:lnTo>
                  <a:lnTo>
                    <a:pt x="42" y="214"/>
                  </a:lnTo>
                  <a:lnTo>
                    <a:pt x="42" y="200"/>
                  </a:lnTo>
                  <a:lnTo>
                    <a:pt x="44" y="194"/>
                  </a:lnTo>
                  <a:lnTo>
                    <a:pt x="46" y="190"/>
                  </a:lnTo>
                  <a:lnTo>
                    <a:pt x="60" y="182"/>
                  </a:lnTo>
                  <a:lnTo>
                    <a:pt x="74" y="174"/>
                  </a:lnTo>
                  <a:lnTo>
                    <a:pt x="94" y="152"/>
                  </a:lnTo>
                  <a:lnTo>
                    <a:pt x="102" y="134"/>
                  </a:lnTo>
                  <a:lnTo>
                    <a:pt x="102" y="116"/>
                  </a:lnTo>
                  <a:lnTo>
                    <a:pt x="96" y="104"/>
                  </a:lnTo>
                  <a:lnTo>
                    <a:pt x="94" y="94"/>
                  </a:lnTo>
                  <a:lnTo>
                    <a:pt x="92" y="88"/>
                  </a:lnTo>
                  <a:lnTo>
                    <a:pt x="94" y="82"/>
                  </a:lnTo>
                  <a:lnTo>
                    <a:pt x="98" y="76"/>
                  </a:lnTo>
                  <a:lnTo>
                    <a:pt x="104" y="72"/>
                  </a:lnTo>
                  <a:lnTo>
                    <a:pt x="120" y="60"/>
                  </a:lnTo>
                  <a:lnTo>
                    <a:pt x="132" y="58"/>
                  </a:lnTo>
                  <a:lnTo>
                    <a:pt x="144" y="56"/>
                  </a:lnTo>
                  <a:lnTo>
                    <a:pt x="158" y="54"/>
                  </a:lnTo>
                  <a:lnTo>
                    <a:pt x="172" y="48"/>
                  </a:lnTo>
                  <a:lnTo>
                    <a:pt x="182" y="40"/>
                  </a:lnTo>
                  <a:lnTo>
                    <a:pt x="190" y="28"/>
                  </a:lnTo>
                  <a:lnTo>
                    <a:pt x="198" y="14"/>
                  </a:lnTo>
                  <a:lnTo>
                    <a:pt x="204" y="2"/>
                  </a:lnTo>
                  <a:lnTo>
                    <a:pt x="210" y="0"/>
                  </a:lnTo>
                  <a:lnTo>
                    <a:pt x="216" y="0"/>
                  </a:lnTo>
                  <a:lnTo>
                    <a:pt x="224" y="2"/>
                  </a:lnTo>
                  <a:lnTo>
                    <a:pt x="232" y="6"/>
                  </a:lnTo>
                  <a:lnTo>
                    <a:pt x="236" y="16"/>
                  </a:lnTo>
                  <a:lnTo>
                    <a:pt x="238" y="28"/>
                  </a:lnTo>
                  <a:lnTo>
                    <a:pt x="246" y="52"/>
                  </a:lnTo>
                  <a:lnTo>
                    <a:pt x="250" y="64"/>
                  </a:lnTo>
                  <a:lnTo>
                    <a:pt x="258" y="76"/>
                  </a:lnTo>
                  <a:lnTo>
                    <a:pt x="266" y="86"/>
                  </a:lnTo>
                  <a:lnTo>
                    <a:pt x="280" y="96"/>
                  </a:lnTo>
                  <a:lnTo>
                    <a:pt x="336" y="100"/>
                  </a:lnTo>
                  <a:lnTo>
                    <a:pt x="342" y="94"/>
                  </a:lnTo>
                  <a:lnTo>
                    <a:pt x="350" y="92"/>
                  </a:lnTo>
                  <a:lnTo>
                    <a:pt x="366" y="86"/>
                  </a:lnTo>
                  <a:lnTo>
                    <a:pt x="386" y="86"/>
                  </a:lnTo>
                  <a:lnTo>
                    <a:pt x="404" y="84"/>
                  </a:lnTo>
                  <a:lnTo>
                    <a:pt x="414" y="90"/>
                  </a:lnTo>
                  <a:lnTo>
                    <a:pt x="398" y="104"/>
                  </a:lnTo>
                  <a:lnTo>
                    <a:pt x="392" y="112"/>
                  </a:lnTo>
                  <a:lnTo>
                    <a:pt x="384" y="124"/>
                  </a:lnTo>
                  <a:lnTo>
                    <a:pt x="382" y="156"/>
                  </a:lnTo>
                  <a:lnTo>
                    <a:pt x="362" y="154"/>
                  </a:lnTo>
                  <a:lnTo>
                    <a:pt x="342" y="154"/>
                  </a:lnTo>
                  <a:lnTo>
                    <a:pt x="336" y="158"/>
                  </a:lnTo>
                  <a:lnTo>
                    <a:pt x="330" y="162"/>
                  </a:lnTo>
                  <a:lnTo>
                    <a:pt x="326" y="168"/>
                  </a:lnTo>
                  <a:lnTo>
                    <a:pt x="328" y="180"/>
                  </a:lnTo>
                  <a:lnTo>
                    <a:pt x="338" y="186"/>
                  </a:lnTo>
                  <a:lnTo>
                    <a:pt x="348" y="198"/>
                  </a:lnTo>
                  <a:lnTo>
                    <a:pt x="364" y="208"/>
                  </a:lnTo>
                  <a:lnTo>
                    <a:pt x="350" y="222"/>
                  </a:lnTo>
                  <a:lnTo>
                    <a:pt x="350" y="230"/>
                  </a:lnTo>
                  <a:lnTo>
                    <a:pt x="348" y="240"/>
                  </a:lnTo>
                  <a:lnTo>
                    <a:pt x="342" y="258"/>
                  </a:lnTo>
                  <a:lnTo>
                    <a:pt x="342" y="268"/>
                  </a:lnTo>
                  <a:lnTo>
                    <a:pt x="340" y="278"/>
                  </a:lnTo>
                  <a:lnTo>
                    <a:pt x="342" y="286"/>
                  </a:lnTo>
                  <a:lnTo>
                    <a:pt x="346" y="296"/>
                  </a:lnTo>
                  <a:lnTo>
                    <a:pt x="356" y="304"/>
                  </a:lnTo>
                  <a:lnTo>
                    <a:pt x="356" y="308"/>
                  </a:lnTo>
                  <a:lnTo>
                    <a:pt x="350" y="306"/>
                  </a:lnTo>
                  <a:lnTo>
                    <a:pt x="322" y="306"/>
                  </a:lnTo>
                  <a:lnTo>
                    <a:pt x="318" y="312"/>
                  </a:lnTo>
                  <a:lnTo>
                    <a:pt x="318" y="318"/>
                  </a:lnTo>
                  <a:lnTo>
                    <a:pt x="320" y="324"/>
                  </a:lnTo>
                  <a:lnTo>
                    <a:pt x="318" y="336"/>
                  </a:lnTo>
                  <a:lnTo>
                    <a:pt x="304" y="346"/>
                  </a:lnTo>
                  <a:lnTo>
                    <a:pt x="296" y="354"/>
                  </a:lnTo>
                  <a:lnTo>
                    <a:pt x="292" y="364"/>
                  </a:lnTo>
                  <a:lnTo>
                    <a:pt x="288" y="384"/>
                  </a:lnTo>
                  <a:lnTo>
                    <a:pt x="278" y="396"/>
                  </a:lnTo>
                  <a:lnTo>
                    <a:pt x="268" y="408"/>
                  </a:lnTo>
                  <a:lnTo>
                    <a:pt x="232" y="410"/>
                  </a:lnTo>
                  <a:lnTo>
                    <a:pt x="228" y="416"/>
                  </a:lnTo>
                  <a:lnTo>
                    <a:pt x="228" y="422"/>
                  </a:lnTo>
                  <a:lnTo>
                    <a:pt x="230" y="430"/>
                  </a:lnTo>
                  <a:lnTo>
                    <a:pt x="240" y="440"/>
                  </a:lnTo>
                  <a:lnTo>
                    <a:pt x="228" y="444"/>
                  </a:lnTo>
                  <a:lnTo>
                    <a:pt x="218" y="450"/>
                  </a:lnTo>
                  <a:lnTo>
                    <a:pt x="208" y="456"/>
                  </a:lnTo>
                  <a:lnTo>
                    <a:pt x="200" y="464"/>
                  </a:lnTo>
                  <a:lnTo>
                    <a:pt x="184" y="480"/>
                  </a:lnTo>
                  <a:lnTo>
                    <a:pt x="168" y="500"/>
                  </a:lnTo>
                  <a:lnTo>
                    <a:pt x="166" y="514"/>
                  </a:lnTo>
                  <a:lnTo>
                    <a:pt x="158" y="522"/>
                  </a:lnTo>
                  <a:lnTo>
                    <a:pt x="150" y="528"/>
                  </a:lnTo>
                  <a:lnTo>
                    <a:pt x="136" y="538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430" name="Freeform 16"/>
            <p:cNvSpPr>
              <a:spLocks/>
            </p:cNvSpPr>
            <p:nvPr/>
          </p:nvSpPr>
          <p:spPr bwMode="auto">
            <a:xfrm>
              <a:off x="2954" y="3042"/>
              <a:ext cx="606" cy="532"/>
            </a:xfrm>
            <a:custGeom>
              <a:avLst/>
              <a:gdLst>
                <a:gd name="T0" fmla="*/ 210 w 606"/>
                <a:gd name="T1" fmla="*/ 516 h 532"/>
                <a:gd name="T2" fmla="*/ 172 w 606"/>
                <a:gd name="T3" fmla="*/ 494 h 532"/>
                <a:gd name="T4" fmla="*/ 126 w 606"/>
                <a:gd name="T5" fmla="*/ 498 h 532"/>
                <a:gd name="T6" fmla="*/ 96 w 606"/>
                <a:gd name="T7" fmla="*/ 530 h 532"/>
                <a:gd name="T8" fmla="*/ 104 w 606"/>
                <a:gd name="T9" fmla="*/ 494 h 532"/>
                <a:gd name="T10" fmla="*/ 62 w 606"/>
                <a:gd name="T11" fmla="*/ 432 h 532"/>
                <a:gd name="T12" fmla="*/ 84 w 606"/>
                <a:gd name="T13" fmla="*/ 356 h 532"/>
                <a:gd name="T14" fmla="*/ 88 w 606"/>
                <a:gd name="T15" fmla="*/ 336 h 532"/>
                <a:gd name="T16" fmla="*/ 70 w 606"/>
                <a:gd name="T17" fmla="*/ 304 h 532"/>
                <a:gd name="T18" fmla="*/ 20 w 606"/>
                <a:gd name="T19" fmla="*/ 314 h 532"/>
                <a:gd name="T20" fmla="*/ 6 w 606"/>
                <a:gd name="T21" fmla="*/ 302 h 532"/>
                <a:gd name="T22" fmla="*/ 0 w 606"/>
                <a:gd name="T23" fmla="*/ 278 h 532"/>
                <a:gd name="T24" fmla="*/ 10 w 606"/>
                <a:gd name="T25" fmla="*/ 240 h 532"/>
                <a:gd name="T26" fmla="*/ 60 w 606"/>
                <a:gd name="T27" fmla="*/ 218 h 532"/>
                <a:gd name="T28" fmla="*/ 90 w 606"/>
                <a:gd name="T29" fmla="*/ 226 h 532"/>
                <a:gd name="T30" fmla="*/ 134 w 606"/>
                <a:gd name="T31" fmla="*/ 234 h 532"/>
                <a:gd name="T32" fmla="*/ 158 w 606"/>
                <a:gd name="T33" fmla="*/ 214 h 532"/>
                <a:gd name="T34" fmla="*/ 174 w 606"/>
                <a:gd name="T35" fmla="*/ 194 h 532"/>
                <a:gd name="T36" fmla="*/ 252 w 606"/>
                <a:gd name="T37" fmla="*/ 204 h 532"/>
                <a:gd name="T38" fmla="*/ 264 w 606"/>
                <a:gd name="T39" fmla="*/ 182 h 532"/>
                <a:gd name="T40" fmla="*/ 266 w 606"/>
                <a:gd name="T41" fmla="*/ 146 h 532"/>
                <a:gd name="T42" fmla="*/ 196 w 606"/>
                <a:gd name="T43" fmla="*/ 108 h 532"/>
                <a:gd name="T44" fmla="*/ 192 w 606"/>
                <a:gd name="T45" fmla="*/ 88 h 532"/>
                <a:gd name="T46" fmla="*/ 216 w 606"/>
                <a:gd name="T47" fmla="*/ 78 h 532"/>
                <a:gd name="T48" fmla="*/ 278 w 606"/>
                <a:gd name="T49" fmla="*/ 102 h 532"/>
                <a:gd name="T50" fmla="*/ 326 w 606"/>
                <a:gd name="T51" fmla="*/ 88 h 532"/>
                <a:gd name="T52" fmla="*/ 378 w 606"/>
                <a:gd name="T53" fmla="*/ 44 h 532"/>
                <a:gd name="T54" fmla="*/ 390 w 606"/>
                <a:gd name="T55" fmla="*/ 14 h 532"/>
                <a:gd name="T56" fmla="*/ 414 w 606"/>
                <a:gd name="T57" fmla="*/ 0 h 532"/>
                <a:gd name="T58" fmla="*/ 444 w 606"/>
                <a:gd name="T59" fmla="*/ 10 h 532"/>
                <a:gd name="T60" fmla="*/ 468 w 606"/>
                <a:gd name="T61" fmla="*/ 66 h 532"/>
                <a:gd name="T62" fmla="*/ 526 w 606"/>
                <a:gd name="T63" fmla="*/ 130 h 532"/>
                <a:gd name="T64" fmla="*/ 562 w 606"/>
                <a:gd name="T65" fmla="*/ 154 h 532"/>
                <a:gd name="T66" fmla="*/ 564 w 606"/>
                <a:gd name="T67" fmla="*/ 196 h 532"/>
                <a:gd name="T68" fmla="*/ 534 w 606"/>
                <a:gd name="T69" fmla="*/ 216 h 532"/>
                <a:gd name="T70" fmla="*/ 506 w 606"/>
                <a:gd name="T71" fmla="*/ 246 h 532"/>
                <a:gd name="T72" fmla="*/ 532 w 606"/>
                <a:gd name="T73" fmla="*/ 258 h 532"/>
                <a:gd name="T74" fmla="*/ 568 w 606"/>
                <a:gd name="T75" fmla="*/ 326 h 532"/>
                <a:gd name="T76" fmla="*/ 592 w 606"/>
                <a:gd name="T77" fmla="*/ 356 h 532"/>
                <a:gd name="T78" fmla="*/ 590 w 606"/>
                <a:gd name="T79" fmla="*/ 380 h 532"/>
                <a:gd name="T80" fmla="*/ 546 w 606"/>
                <a:gd name="T81" fmla="*/ 408 h 532"/>
                <a:gd name="T82" fmla="*/ 482 w 606"/>
                <a:gd name="T83" fmla="*/ 460 h 532"/>
                <a:gd name="T84" fmla="*/ 434 w 606"/>
                <a:gd name="T85" fmla="*/ 472 h 532"/>
                <a:gd name="T86" fmla="*/ 392 w 606"/>
                <a:gd name="T87" fmla="*/ 456 h 532"/>
                <a:gd name="T88" fmla="*/ 358 w 606"/>
                <a:gd name="T89" fmla="*/ 436 h 532"/>
                <a:gd name="T90" fmla="*/ 332 w 606"/>
                <a:gd name="T91" fmla="*/ 442 h 532"/>
                <a:gd name="T92" fmla="*/ 302 w 606"/>
                <a:gd name="T93" fmla="*/ 492 h 532"/>
                <a:gd name="T94" fmla="*/ 266 w 606"/>
                <a:gd name="T95" fmla="*/ 528 h 53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606"/>
                <a:gd name="T145" fmla="*/ 0 h 532"/>
                <a:gd name="T146" fmla="*/ 606 w 606"/>
                <a:gd name="T147" fmla="*/ 532 h 53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606" h="532">
                  <a:moveTo>
                    <a:pt x="240" y="532"/>
                  </a:moveTo>
                  <a:lnTo>
                    <a:pt x="240" y="532"/>
                  </a:lnTo>
                  <a:lnTo>
                    <a:pt x="222" y="524"/>
                  </a:lnTo>
                  <a:lnTo>
                    <a:pt x="210" y="516"/>
                  </a:lnTo>
                  <a:lnTo>
                    <a:pt x="202" y="508"/>
                  </a:lnTo>
                  <a:lnTo>
                    <a:pt x="194" y="502"/>
                  </a:lnTo>
                  <a:lnTo>
                    <a:pt x="172" y="494"/>
                  </a:lnTo>
                  <a:lnTo>
                    <a:pt x="152" y="494"/>
                  </a:lnTo>
                  <a:lnTo>
                    <a:pt x="138" y="494"/>
                  </a:lnTo>
                  <a:lnTo>
                    <a:pt x="126" y="498"/>
                  </a:lnTo>
                  <a:lnTo>
                    <a:pt x="112" y="508"/>
                  </a:lnTo>
                  <a:lnTo>
                    <a:pt x="96" y="530"/>
                  </a:lnTo>
                  <a:lnTo>
                    <a:pt x="96" y="518"/>
                  </a:lnTo>
                  <a:lnTo>
                    <a:pt x="98" y="508"/>
                  </a:lnTo>
                  <a:lnTo>
                    <a:pt x="104" y="494"/>
                  </a:lnTo>
                  <a:lnTo>
                    <a:pt x="106" y="452"/>
                  </a:lnTo>
                  <a:lnTo>
                    <a:pt x="62" y="432"/>
                  </a:lnTo>
                  <a:lnTo>
                    <a:pt x="64" y="420"/>
                  </a:lnTo>
                  <a:lnTo>
                    <a:pt x="68" y="410"/>
                  </a:lnTo>
                  <a:lnTo>
                    <a:pt x="84" y="356"/>
                  </a:lnTo>
                  <a:lnTo>
                    <a:pt x="88" y="352"/>
                  </a:lnTo>
                  <a:lnTo>
                    <a:pt x="88" y="346"/>
                  </a:lnTo>
                  <a:lnTo>
                    <a:pt x="88" y="336"/>
                  </a:lnTo>
                  <a:lnTo>
                    <a:pt x="84" y="320"/>
                  </a:lnTo>
                  <a:lnTo>
                    <a:pt x="70" y="304"/>
                  </a:lnTo>
                  <a:lnTo>
                    <a:pt x="58" y="306"/>
                  </a:lnTo>
                  <a:lnTo>
                    <a:pt x="46" y="308"/>
                  </a:lnTo>
                  <a:lnTo>
                    <a:pt x="20" y="314"/>
                  </a:lnTo>
                  <a:lnTo>
                    <a:pt x="14" y="314"/>
                  </a:lnTo>
                  <a:lnTo>
                    <a:pt x="10" y="310"/>
                  </a:lnTo>
                  <a:lnTo>
                    <a:pt x="8" y="308"/>
                  </a:lnTo>
                  <a:lnTo>
                    <a:pt x="6" y="302"/>
                  </a:lnTo>
                  <a:lnTo>
                    <a:pt x="6" y="294"/>
                  </a:lnTo>
                  <a:lnTo>
                    <a:pt x="6" y="290"/>
                  </a:lnTo>
                  <a:lnTo>
                    <a:pt x="0" y="278"/>
                  </a:lnTo>
                  <a:lnTo>
                    <a:pt x="2" y="262"/>
                  </a:lnTo>
                  <a:lnTo>
                    <a:pt x="4" y="250"/>
                  </a:lnTo>
                  <a:lnTo>
                    <a:pt x="10" y="240"/>
                  </a:lnTo>
                  <a:lnTo>
                    <a:pt x="16" y="234"/>
                  </a:lnTo>
                  <a:lnTo>
                    <a:pt x="24" y="228"/>
                  </a:lnTo>
                  <a:lnTo>
                    <a:pt x="34" y="224"/>
                  </a:lnTo>
                  <a:lnTo>
                    <a:pt x="60" y="218"/>
                  </a:lnTo>
                  <a:lnTo>
                    <a:pt x="74" y="218"/>
                  </a:lnTo>
                  <a:lnTo>
                    <a:pt x="90" y="226"/>
                  </a:lnTo>
                  <a:lnTo>
                    <a:pt x="106" y="232"/>
                  </a:lnTo>
                  <a:lnTo>
                    <a:pt x="114" y="234"/>
                  </a:lnTo>
                  <a:lnTo>
                    <a:pt x="124" y="236"/>
                  </a:lnTo>
                  <a:lnTo>
                    <a:pt x="134" y="234"/>
                  </a:lnTo>
                  <a:lnTo>
                    <a:pt x="144" y="230"/>
                  </a:lnTo>
                  <a:lnTo>
                    <a:pt x="158" y="214"/>
                  </a:lnTo>
                  <a:lnTo>
                    <a:pt x="164" y="196"/>
                  </a:lnTo>
                  <a:lnTo>
                    <a:pt x="174" y="194"/>
                  </a:lnTo>
                  <a:lnTo>
                    <a:pt x="178" y="198"/>
                  </a:lnTo>
                  <a:lnTo>
                    <a:pt x="186" y="200"/>
                  </a:lnTo>
                  <a:lnTo>
                    <a:pt x="206" y="202"/>
                  </a:lnTo>
                  <a:lnTo>
                    <a:pt x="252" y="204"/>
                  </a:lnTo>
                  <a:lnTo>
                    <a:pt x="258" y="196"/>
                  </a:lnTo>
                  <a:lnTo>
                    <a:pt x="262" y="190"/>
                  </a:lnTo>
                  <a:lnTo>
                    <a:pt x="264" y="182"/>
                  </a:lnTo>
                  <a:lnTo>
                    <a:pt x="266" y="174"/>
                  </a:lnTo>
                  <a:lnTo>
                    <a:pt x="266" y="160"/>
                  </a:lnTo>
                  <a:lnTo>
                    <a:pt x="266" y="146"/>
                  </a:lnTo>
                  <a:lnTo>
                    <a:pt x="256" y="136"/>
                  </a:lnTo>
                  <a:lnTo>
                    <a:pt x="248" y="130"/>
                  </a:lnTo>
                  <a:lnTo>
                    <a:pt x="230" y="120"/>
                  </a:lnTo>
                  <a:lnTo>
                    <a:pt x="196" y="108"/>
                  </a:lnTo>
                  <a:lnTo>
                    <a:pt x="194" y="100"/>
                  </a:lnTo>
                  <a:lnTo>
                    <a:pt x="192" y="94"/>
                  </a:lnTo>
                  <a:lnTo>
                    <a:pt x="192" y="88"/>
                  </a:lnTo>
                  <a:lnTo>
                    <a:pt x="194" y="84"/>
                  </a:lnTo>
                  <a:lnTo>
                    <a:pt x="198" y="82"/>
                  </a:lnTo>
                  <a:lnTo>
                    <a:pt x="202" y="80"/>
                  </a:lnTo>
                  <a:lnTo>
                    <a:pt x="216" y="78"/>
                  </a:lnTo>
                  <a:lnTo>
                    <a:pt x="238" y="94"/>
                  </a:lnTo>
                  <a:lnTo>
                    <a:pt x="278" y="102"/>
                  </a:lnTo>
                  <a:lnTo>
                    <a:pt x="294" y="100"/>
                  </a:lnTo>
                  <a:lnTo>
                    <a:pt x="310" y="96"/>
                  </a:lnTo>
                  <a:lnTo>
                    <a:pt x="326" y="88"/>
                  </a:lnTo>
                  <a:lnTo>
                    <a:pt x="342" y="80"/>
                  </a:lnTo>
                  <a:lnTo>
                    <a:pt x="356" y="68"/>
                  </a:lnTo>
                  <a:lnTo>
                    <a:pt x="368" y="56"/>
                  </a:lnTo>
                  <a:lnTo>
                    <a:pt x="378" y="44"/>
                  </a:lnTo>
                  <a:lnTo>
                    <a:pt x="386" y="30"/>
                  </a:lnTo>
                  <a:lnTo>
                    <a:pt x="388" y="22"/>
                  </a:lnTo>
                  <a:lnTo>
                    <a:pt x="390" y="14"/>
                  </a:lnTo>
                  <a:lnTo>
                    <a:pt x="394" y="8"/>
                  </a:lnTo>
                  <a:lnTo>
                    <a:pt x="400" y="4"/>
                  </a:lnTo>
                  <a:lnTo>
                    <a:pt x="406" y="2"/>
                  </a:lnTo>
                  <a:lnTo>
                    <a:pt x="414" y="0"/>
                  </a:lnTo>
                  <a:lnTo>
                    <a:pt x="432" y="0"/>
                  </a:lnTo>
                  <a:lnTo>
                    <a:pt x="438" y="4"/>
                  </a:lnTo>
                  <a:lnTo>
                    <a:pt x="444" y="10"/>
                  </a:lnTo>
                  <a:lnTo>
                    <a:pt x="450" y="16"/>
                  </a:lnTo>
                  <a:lnTo>
                    <a:pt x="456" y="24"/>
                  </a:lnTo>
                  <a:lnTo>
                    <a:pt x="464" y="44"/>
                  </a:lnTo>
                  <a:lnTo>
                    <a:pt x="468" y="66"/>
                  </a:lnTo>
                  <a:lnTo>
                    <a:pt x="494" y="98"/>
                  </a:lnTo>
                  <a:lnTo>
                    <a:pt x="508" y="114"/>
                  </a:lnTo>
                  <a:lnTo>
                    <a:pt x="526" y="130"/>
                  </a:lnTo>
                  <a:lnTo>
                    <a:pt x="558" y="142"/>
                  </a:lnTo>
                  <a:lnTo>
                    <a:pt x="562" y="154"/>
                  </a:lnTo>
                  <a:lnTo>
                    <a:pt x="566" y="170"/>
                  </a:lnTo>
                  <a:lnTo>
                    <a:pt x="566" y="178"/>
                  </a:lnTo>
                  <a:lnTo>
                    <a:pt x="566" y="188"/>
                  </a:lnTo>
                  <a:lnTo>
                    <a:pt x="564" y="196"/>
                  </a:lnTo>
                  <a:lnTo>
                    <a:pt x="558" y="204"/>
                  </a:lnTo>
                  <a:lnTo>
                    <a:pt x="546" y="210"/>
                  </a:lnTo>
                  <a:lnTo>
                    <a:pt x="534" y="216"/>
                  </a:lnTo>
                  <a:lnTo>
                    <a:pt x="516" y="222"/>
                  </a:lnTo>
                  <a:lnTo>
                    <a:pt x="510" y="228"/>
                  </a:lnTo>
                  <a:lnTo>
                    <a:pt x="506" y="234"/>
                  </a:lnTo>
                  <a:lnTo>
                    <a:pt x="506" y="246"/>
                  </a:lnTo>
                  <a:lnTo>
                    <a:pt x="506" y="262"/>
                  </a:lnTo>
                  <a:lnTo>
                    <a:pt x="518" y="262"/>
                  </a:lnTo>
                  <a:lnTo>
                    <a:pt x="532" y="258"/>
                  </a:lnTo>
                  <a:lnTo>
                    <a:pt x="572" y="256"/>
                  </a:lnTo>
                  <a:lnTo>
                    <a:pt x="568" y="326"/>
                  </a:lnTo>
                  <a:lnTo>
                    <a:pt x="572" y="334"/>
                  </a:lnTo>
                  <a:lnTo>
                    <a:pt x="576" y="340"/>
                  </a:lnTo>
                  <a:lnTo>
                    <a:pt x="592" y="356"/>
                  </a:lnTo>
                  <a:lnTo>
                    <a:pt x="606" y="378"/>
                  </a:lnTo>
                  <a:lnTo>
                    <a:pt x="590" y="380"/>
                  </a:lnTo>
                  <a:lnTo>
                    <a:pt x="576" y="384"/>
                  </a:lnTo>
                  <a:lnTo>
                    <a:pt x="554" y="398"/>
                  </a:lnTo>
                  <a:lnTo>
                    <a:pt x="546" y="408"/>
                  </a:lnTo>
                  <a:lnTo>
                    <a:pt x="538" y="416"/>
                  </a:lnTo>
                  <a:lnTo>
                    <a:pt x="520" y="430"/>
                  </a:lnTo>
                  <a:lnTo>
                    <a:pt x="500" y="444"/>
                  </a:lnTo>
                  <a:lnTo>
                    <a:pt x="482" y="460"/>
                  </a:lnTo>
                  <a:lnTo>
                    <a:pt x="466" y="464"/>
                  </a:lnTo>
                  <a:lnTo>
                    <a:pt x="450" y="470"/>
                  </a:lnTo>
                  <a:lnTo>
                    <a:pt x="434" y="472"/>
                  </a:lnTo>
                  <a:lnTo>
                    <a:pt x="420" y="472"/>
                  </a:lnTo>
                  <a:lnTo>
                    <a:pt x="392" y="456"/>
                  </a:lnTo>
                  <a:lnTo>
                    <a:pt x="376" y="440"/>
                  </a:lnTo>
                  <a:lnTo>
                    <a:pt x="372" y="438"/>
                  </a:lnTo>
                  <a:lnTo>
                    <a:pt x="368" y="436"/>
                  </a:lnTo>
                  <a:lnTo>
                    <a:pt x="358" y="436"/>
                  </a:lnTo>
                  <a:lnTo>
                    <a:pt x="342" y="436"/>
                  </a:lnTo>
                  <a:lnTo>
                    <a:pt x="336" y="438"/>
                  </a:lnTo>
                  <a:lnTo>
                    <a:pt x="332" y="442"/>
                  </a:lnTo>
                  <a:lnTo>
                    <a:pt x="330" y="464"/>
                  </a:lnTo>
                  <a:lnTo>
                    <a:pt x="302" y="492"/>
                  </a:lnTo>
                  <a:lnTo>
                    <a:pt x="290" y="506"/>
                  </a:lnTo>
                  <a:lnTo>
                    <a:pt x="278" y="522"/>
                  </a:lnTo>
                  <a:lnTo>
                    <a:pt x="266" y="528"/>
                  </a:lnTo>
                  <a:lnTo>
                    <a:pt x="256" y="530"/>
                  </a:lnTo>
                  <a:lnTo>
                    <a:pt x="240" y="532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431" name="Freeform 17"/>
            <p:cNvSpPr>
              <a:spLocks/>
            </p:cNvSpPr>
            <p:nvPr/>
          </p:nvSpPr>
          <p:spPr bwMode="auto">
            <a:xfrm>
              <a:off x="3470" y="2932"/>
              <a:ext cx="538" cy="638"/>
            </a:xfrm>
            <a:custGeom>
              <a:avLst/>
              <a:gdLst>
                <a:gd name="T0" fmla="*/ 324 w 538"/>
                <a:gd name="T1" fmla="*/ 632 h 638"/>
                <a:gd name="T2" fmla="*/ 306 w 538"/>
                <a:gd name="T3" fmla="*/ 628 h 638"/>
                <a:gd name="T4" fmla="*/ 282 w 538"/>
                <a:gd name="T5" fmla="*/ 636 h 638"/>
                <a:gd name="T6" fmla="*/ 272 w 538"/>
                <a:gd name="T7" fmla="*/ 608 h 638"/>
                <a:gd name="T8" fmla="*/ 258 w 538"/>
                <a:gd name="T9" fmla="*/ 594 h 638"/>
                <a:gd name="T10" fmla="*/ 234 w 538"/>
                <a:gd name="T11" fmla="*/ 594 h 638"/>
                <a:gd name="T12" fmla="*/ 234 w 538"/>
                <a:gd name="T13" fmla="*/ 580 h 638"/>
                <a:gd name="T14" fmla="*/ 268 w 538"/>
                <a:gd name="T15" fmla="*/ 508 h 638"/>
                <a:gd name="T16" fmla="*/ 240 w 538"/>
                <a:gd name="T17" fmla="*/ 472 h 638"/>
                <a:gd name="T18" fmla="*/ 226 w 538"/>
                <a:gd name="T19" fmla="*/ 452 h 638"/>
                <a:gd name="T20" fmla="*/ 204 w 538"/>
                <a:gd name="T21" fmla="*/ 448 h 638"/>
                <a:gd name="T22" fmla="*/ 172 w 538"/>
                <a:gd name="T23" fmla="*/ 456 h 638"/>
                <a:gd name="T24" fmla="*/ 132 w 538"/>
                <a:gd name="T25" fmla="*/ 486 h 638"/>
                <a:gd name="T26" fmla="*/ 98 w 538"/>
                <a:gd name="T27" fmla="*/ 488 h 638"/>
                <a:gd name="T28" fmla="*/ 86 w 538"/>
                <a:gd name="T29" fmla="*/ 458 h 638"/>
                <a:gd name="T30" fmla="*/ 68 w 538"/>
                <a:gd name="T31" fmla="*/ 442 h 638"/>
                <a:gd name="T32" fmla="*/ 64 w 538"/>
                <a:gd name="T33" fmla="*/ 354 h 638"/>
                <a:gd name="T34" fmla="*/ 14 w 538"/>
                <a:gd name="T35" fmla="*/ 358 h 638"/>
                <a:gd name="T36" fmla="*/ 0 w 538"/>
                <a:gd name="T37" fmla="*/ 352 h 638"/>
                <a:gd name="T38" fmla="*/ 8 w 538"/>
                <a:gd name="T39" fmla="*/ 340 h 638"/>
                <a:gd name="T40" fmla="*/ 32 w 538"/>
                <a:gd name="T41" fmla="*/ 334 h 638"/>
                <a:gd name="T42" fmla="*/ 54 w 538"/>
                <a:gd name="T43" fmla="*/ 312 h 638"/>
                <a:gd name="T44" fmla="*/ 62 w 538"/>
                <a:gd name="T45" fmla="*/ 284 h 638"/>
                <a:gd name="T46" fmla="*/ 46 w 538"/>
                <a:gd name="T47" fmla="*/ 154 h 638"/>
                <a:gd name="T48" fmla="*/ 40 w 538"/>
                <a:gd name="T49" fmla="*/ 130 h 638"/>
                <a:gd name="T50" fmla="*/ 64 w 538"/>
                <a:gd name="T51" fmla="*/ 108 h 638"/>
                <a:gd name="T52" fmla="*/ 80 w 538"/>
                <a:gd name="T53" fmla="*/ 78 h 638"/>
                <a:gd name="T54" fmla="*/ 114 w 538"/>
                <a:gd name="T55" fmla="*/ 56 h 638"/>
                <a:gd name="T56" fmla="*/ 142 w 538"/>
                <a:gd name="T57" fmla="*/ 58 h 638"/>
                <a:gd name="T58" fmla="*/ 158 w 538"/>
                <a:gd name="T59" fmla="*/ 54 h 638"/>
                <a:gd name="T60" fmla="*/ 168 w 538"/>
                <a:gd name="T61" fmla="*/ 42 h 638"/>
                <a:gd name="T62" fmla="*/ 158 w 538"/>
                <a:gd name="T63" fmla="*/ 14 h 638"/>
                <a:gd name="T64" fmla="*/ 156 w 538"/>
                <a:gd name="T65" fmla="*/ 4 h 638"/>
                <a:gd name="T66" fmla="*/ 174 w 538"/>
                <a:gd name="T67" fmla="*/ 2 h 638"/>
                <a:gd name="T68" fmla="*/ 210 w 538"/>
                <a:gd name="T69" fmla="*/ 12 h 638"/>
                <a:gd name="T70" fmla="*/ 274 w 538"/>
                <a:gd name="T71" fmla="*/ 34 h 638"/>
                <a:gd name="T72" fmla="*/ 312 w 538"/>
                <a:gd name="T73" fmla="*/ 56 h 638"/>
                <a:gd name="T74" fmla="*/ 372 w 538"/>
                <a:gd name="T75" fmla="*/ 68 h 638"/>
                <a:gd name="T76" fmla="*/ 392 w 538"/>
                <a:gd name="T77" fmla="*/ 44 h 638"/>
                <a:gd name="T78" fmla="*/ 420 w 538"/>
                <a:gd name="T79" fmla="*/ 60 h 638"/>
                <a:gd name="T80" fmla="*/ 450 w 538"/>
                <a:gd name="T81" fmla="*/ 82 h 638"/>
                <a:gd name="T82" fmla="*/ 482 w 538"/>
                <a:gd name="T83" fmla="*/ 100 h 638"/>
                <a:gd name="T84" fmla="*/ 514 w 538"/>
                <a:gd name="T85" fmla="*/ 134 h 638"/>
                <a:gd name="T86" fmla="*/ 522 w 538"/>
                <a:gd name="T87" fmla="*/ 180 h 638"/>
                <a:gd name="T88" fmla="*/ 516 w 538"/>
                <a:gd name="T89" fmla="*/ 214 h 638"/>
                <a:gd name="T90" fmla="*/ 486 w 538"/>
                <a:gd name="T91" fmla="*/ 248 h 638"/>
                <a:gd name="T92" fmla="*/ 480 w 538"/>
                <a:gd name="T93" fmla="*/ 286 h 638"/>
                <a:gd name="T94" fmla="*/ 494 w 538"/>
                <a:gd name="T95" fmla="*/ 320 h 638"/>
                <a:gd name="T96" fmla="*/ 502 w 538"/>
                <a:gd name="T97" fmla="*/ 344 h 638"/>
                <a:gd name="T98" fmla="*/ 522 w 538"/>
                <a:gd name="T99" fmla="*/ 414 h 638"/>
                <a:gd name="T100" fmla="*/ 532 w 538"/>
                <a:gd name="T101" fmla="*/ 440 h 638"/>
                <a:gd name="T102" fmla="*/ 528 w 538"/>
                <a:gd name="T103" fmla="*/ 472 h 638"/>
                <a:gd name="T104" fmla="*/ 538 w 538"/>
                <a:gd name="T105" fmla="*/ 536 h 638"/>
                <a:gd name="T106" fmla="*/ 426 w 538"/>
                <a:gd name="T107" fmla="*/ 540 h 638"/>
                <a:gd name="T108" fmla="*/ 428 w 538"/>
                <a:gd name="T109" fmla="*/ 558 h 638"/>
                <a:gd name="T110" fmla="*/ 446 w 538"/>
                <a:gd name="T111" fmla="*/ 580 h 638"/>
                <a:gd name="T112" fmla="*/ 436 w 538"/>
                <a:gd name="T113" fmla="*/ 598 h 638"/>
                <a:gd name="T114" fmla="*/ 402 w 538"/>
                <a:gd name="T115" fmla="*/ 568 h 638"/>
                <a:gd name="T116" fmla="*/ 368 w 538"/>
                <a:gd name="T117" fmla="*/ 566 h 638"/>
                <a:gd name="T118" fmla="*/ 348 w 538"/>
                <a:gd name="T119" fmla="*/ 604 h 638"/>
                <a:gd name="T120" fmla="*/ 336 w 538"/>
                <a:gd name="T121" fmla="*/ 634 h 6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538"/>
                <a:gd name="T184" fmla="*/ 0 h 638"/>
                <a:gd name="T185" fmla="*/ 538 w 538"/>
                <a:gd name="T186" fmla="*/ 638 h 638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538" h="638">
                  <a:moveTo>
                    <a:pt x="332" y="638"/>
                  </a:moveTo>
                  <a:lnTo>
                    <a:pt x="332" y="638"/>
                  </a:lnTo>
                  <a:lnTo>
                    <a:pt x="324" y="632"/>
                  </a:lnTo>
                  <a:lnTo>
                    <a:pt x="318" y="630"/>
                  </a:lnTo>
                  <a:lnTo>
                    <a:pt x="312" y="628"/>
                  </a:lnTo>
                  <a:lnTo>
                    <a:pt x="306" y="628"/>
                  </a:lnTo>
                  <a:lnTo>
                    <a:pt x="294" y="632"/>
                  </a:lnTo>
                  <a:lnTo>
                    <a:pt x="282" y="636"/>
                  </a:lnTo>
                  <a:lnTo>
                    <a:pt x="274" y="620"/>
                  </a:lnTo>
                  <a:lnTo>
                    <a:pt x="272" y="608"/>
                  </a:lnTo>
                  <a:lnTo>
                    <a:pt x="270" y="600"/>
                  </a:lnTo>
                  <a:lnTo>
                    <a:pt x="264" y="596"/>
                  </a:lnTo>
                  <a:lnTo>
                    <a:pt x="258" y="594"/>
                  </a:lnTo>
                  <a:lnTo>
                    <a:pt x="252" y="592"/>
                  </a:lnTo>
                  <a:lnTo>
                    <a:pt x="246" y="592"/>
                  </a:lnTo>
                  <a:lnTo>
                    <a:pt x="234" y="594"/>
                  </a:lnTo>
                  <a:lnTo>
                    <a:pt x="234" y="580"/>
                  </a:lnTo>
                  <a:lnTo>
                    <a:pt x="254" y="542"/>
                  </a:lnTo>
                  <a:lnTo>
                    <a:pt x="264" y="524"/>
                  </a:lnTo>
                  <a:lnTo>
                    <a:pt x="268" y="508"/>
                  </a:lnTo>
                  <a:lnTo>
                    <a:pt x="246" y="484"/>
                  </a:lnTo>
                  <a:lnTo>
                    <a:pt x="240" y="472"/>
                  </a:lnTo>
                  <a:lnTo>
                    <a:pt x="236" y="462"/>
                  </a:lnTo>
                  <a:lnTo>
                    <a:pt x="226" y="452"/>
                  </a:lnTo>
                  <a:lnTo>
                    <a:pt x="218" y="448"/>
                  </a:lnTo>
                  <a:lnTo>
                    <a:pt x="212" y="448"/>
                  </a:lnTo>
                  <a:lnTo>
                    <a:pt x="204" y="448"/>
                  </a:lnTo>
                  <a:lnTo>
                    <a:pt x="172" y="456"/>
                  </a:lnTo>
                  <a:lnTo>
                    <a:pt x="162" y="466"/>
                  </a:lnTo>
                  <a:lnTo>
                    <a:pt x="152" y="472"/>
                  </a:lnTo>
                  <a:lnTo>
                    <a:pt x="132" y="486"/>
                  </a:lnTo>
                  <a:lnTo>
                    <a:pt x="98" y="488"/>
                  </a:lnTo>
                  <a:lnTo>
                    <a:pt x="96" y="478"/>
                  </a:lnTo>
                  <a:lnTo>
                    <a:pt x="94" y="470"/>
                  </a:lnTo>
                  <a:lnTo>
                    <a:pt x="86" y="458"/>
                  </a:lnTo>
                  <a:lnTo>
                    <a:pt x="76" y="448"/>
                  </a:lnTo>
                  <a:lnTo>
                    <a:pt x="68" y="442"/>
                  </a:lnTo>
                  <a:lnTo>
                    <a:pt x="64" y="432"/>
                  </a:lnTo>
                  <a:lnTo>
                    <a:pt x="64" y="354"/>
                  </a:lnTo>
                  <a:lnTo>
                    <a:pt x="28" y="356"/>
                  </a:lnTo>
                  <a:lnTo>
                    <a:pt x="14" y="358"/>
                  </a:lnTo>
                  <a:lnTo>
                    <a:pt x="0" y="362"/>
                  </a:lnTo>
                  <a:lnTo>
                    <a:pt x="0" y="352"/>
                  </a:lnTo>
                  <a:lnTo>
                    <a:pt x="2" y="346"/>
                  </a:lnTo>
                  <a:lnTo>
                    <a:pt x="4" y="344"/>
                  </a:lnTo>
                  <a:lnTo>
                    <a:pt x="8" y="340"/>
                  </a:lnTo>
                  <a:lnTo>
                    <a:pt x="18" y="338"/>
                  </a:lnTo>
                  <a:lnTo>
                    <a:pt x="32" y="334"/>
                  </a:lnTo>
                  <a:lnTo>
                    <a:pt x="38" y="330"/>
                  </a:lnTo>
                  <a:lnTo>
                    <a:pt x="44" y="326"/>
                  </a:lnTo>
                  <a:lnTo>
                    <a:pt x="54" y="312"/>
                  </a:lnTo>
                  <a:lnTo>
                    <a:pt x="60" y="298"/>
                  </a:lnTo>
                  <a:lnTo>
                    <a:pt x="62" y="284"/>
                  </a:lnTo>
                  <a:lnTo>
                    <a:pt x="48" y="224"/>
                  </a:lnTo>
                  <a:lnTo>
                    <a:pt x="46" y="154"/>
                  </a:lnTo>
                  <a:lnTo>
                    <a:pt x="40" y="130"/>
                  </a:lnTo>
                  <a:lnTo>
                    <a:pt x="46" y="126"/>
                  </a:lnTo>
                  <a:lnTo>
                    <a:pt x="54" y="120"/>
                  </a:lnTo>
                  <a:lnTo>
                    <a:pt x="64" y="108"/>
                  </a:lnTo>
                  <a:lnTo>
                    <a:pt x="72" y="94"/>
                  </a:lnTo>
                  <a:lnTo>
                    <a:pt x="80" y="78"/>
                  </a:lnTo>
                  <a:lnTo>
                    <a:pt x="94" y="68"/>
                  </a:lnTo>
                  <a:lnTo>
                    <a:pt x="108" y="60"/>
                  </a:lnTo>
                  <a:lnTo>
                    <a:pt x="114" y="56"/>
                  </a:lnTo>
                  <a:lnTo>
                    <a:pt x="122" y="56"/>
                  </a:lnTo>
                  <a:lnTo>
                    <a:pt x="132" y="56"/>
                  </a:lnTo>
                  <a:lnTo>
                    <a:pt x="142" y="58"/>
                  </a:lnTo>
                  <a:lnTo>
                    <a:pt x="150" y="58"/>
                  </a:lnTo>
                  <a:lnTo>
                    <a:pt x="158" y="54"/>
                  </a:lnTo>
                  <a:lnTo>
                    <a:pt x="164" y="50"/>
                  </a:lnTo>
                  <a:lnTo>
                    <a:pt x="168" y="42"/>
                  </a:lnTo>
                  <a:lnTo>
                    <a:pt x="166" y="30"/>
                  </a:lnTo>
                  <a:lnTo>
                    <a:pt x="164" y="20"/>
                  </a:lnTo>
                  <a:lnTo>
                    <a:pt x="158" y="14"/>
                  </a:lnTo>
                  <a:lnTo>
                    <a:pt x="152" y="10"/>
                  </a:lnTo>
                  <a:lnTo>
                    <a:pt x="156" y="4"/>
                  </a:lnTo>
                  <a:lnTo>
                    <a:pt x="160" y="2"/>
                  </a:lnTo>
                  <a:lnTo>
                    <a:pt x="166" y="0"/>
                  </a:lnTo>
                  <a:lnTo>
                    <a:pt x="174" y="2"/>
                  </a:lnTo>
                  <a:lnTo>
                    <a:pt x="192" y="6"/>
                  </a:lnTo>
                  <a:lnTo>
                    <a:pt x="210" y="12"/>
                  </a:lnTo>
                  <a:lnTo>
                    <a:pt x="238" y="16"/>
                  </a:lnTo>
                  <a:lnTo>
                    <a:pt x="274" y="34"/>
                  </a:lnTo>
                  <a:lnTo>
                    <a:pt x="292" y="44"/>
                  </a:lnTo>
                  <a:lnTo>
                    <a:pt x="312" y="56"/>
                  </a:lnTo>
                  <a:lnTo>
                    <a:pt x="342" y="68"/>
                  </a:lnTo>
                  <a:lnTo>
                    <a:pt x="372" y="68"/>
                  </a:lnTo>
                  <a:lnTo>
                    <a:pt x="392" y="44"/>
                  </a:lnTo>
                  <a:lnTo>
                    <a:pt x="400" y="46"/>
                  </a:lnTo>
                  <a:lnTo>
                    <a:pt x="410" y="52"/>
                  </a:lnTo>
                  <a:lnTo>
                    <a:pt x="420" y="60"/>
                  </a:lnTo>
                  <a:lnTo>
                    <a:pt x="430" y="72"/>
                  </a:lnTo>
                  <a:lnTo>
                    <a:pt x="450" y="82"/>
                  </a:lnTo>
                  <a:lnTo>
                    <a:pt x="466" y="90"/>
                  </a:lnTo>
                  <a:lnTo>
                    <a:pt x="482" y="100"/>
                  </a:lnTo>
                  <a:lnTo>
                    <a:pt x="500" y="116"/>
                  </a:lnTo>
                  <a:lnTo>
                    <a:pt x="514" y="134"/>
                  </a:lnTo>
                  <a:lnTo>
                    <a:pt x="520" y="152"/>
                  </a:lnTo>
                  <a:lnTo>
                    <a:pt x="522" y="170"/>
                  </a:lnTo>
                  <a:lnTo>
                    <a:pt x="522" y="180"/>
                  </a:lnTo>
                  <a:lnTo>
                    <a:pt x="522" y="190"/>
                  </a:lnTo>
                  <a:lnTo>
                    <a:pt x="520" y="202"/>
                  </a:lnTo>
                  <a:lnTo>
                    <a:pt x="516" y="214"/>
                  </a:lnTo>
                  <a:lnTo>
                    <a:pt x="494" y="238"/>
                  </a:lnTo>
                  <a:lnTo>
                    <a:pt x="486" y="248"/>
                  </a:lnTo>
                  <a:lnTo>
                    <a:pt x="482" y="260"/>
                  </a:lnTo>
                  <a:lnTo>
                    <a:pt x="480" y="272"/>
                  </a:lnTo>
                  <a:lnTo>
                    <a:pt x="480" y="286"/>
                  </a:lnTo>
                  <a:lnTo>
                    <a:pt x="486" y="302"/>
                  </a:lnTo>
                  <a:lnTo>
                    <a:pt x="494" y="320"/>
                  </a:lnTo>
                  <a:lnTo>
                    <a:pt x="500" y="340"/>
                  </a:lnTo>
                  <a:lnTo>
                    <a:pt x="502" y="344"/>
                  </a:lnTo>
                  <a:lnTo>
                    <a:pt x="506" y="352"/>
                  </a:lnTo>
                  <a:lnTo>
                    <a:pt x="512" y="372"/>
                  </a:lnTo>
                  <a:lnTo>
                    <a:pt x="522" y="414"/>
                  </a:lnTo>
                  <a:lnTo>
                    <a:pt x="530" y="428"/>
                  </a:lnTo>
                  <a:lnTo>
                    <a:pt x="532" y="440"/>
                  </a:lnTo>
                  <a:lnTo>
                    <a:pt x="532" y="454"/>
                  </a:lnTo>
                  <a:lnTo>
                    <a:pt x="528" y="472"/>
                  </a:lnTo>
                  <a:lnTo>
                    <a:pt x="528" y="500"/>
                  </a:lnTo>
                  <a:lnTo>
                    <a:pt x="532" y="518"/>
                  </a:lnTo>
                  <a:lnTo>
                    <a:pt x="538" y="536"/>
                  </a:lnTo>
                  <a:lnTo>
                    <a:pt x="426" y="540"/>
                  </a:lnTo>
                  <a:lnTo>
                    <a:pt x="424" y="544"/>
                  </a:lnTo>
                  <a:lnTo>
                    <a:pt x="424" y="548"/>
                  </a:lnTo>
                  <a:lnTo>
                    <a:pt x="428" y="558"/>
                  </a:lnTo>
                  <a:lnTo>
                    <a:pt x="438" y="570"/>
                  </a:lnTo>
                  <a:lnTo>
                    <a:pt x="446" y="580"/>
                  </a:lnTo>
                  <a:lnTo>
                    <a:pt x="442" y="598"/>
                  </a:lnTo>
                  <a:lnTo>
                    <a:pt x="436" y="598"/>
                  </a:lnTo>
                  <a:lnTo>
                    <a:pt x="428" y="594"/>
                  </a:lnTo>
                  <a:lnTo>
                    <a:pt x="416" y="584"/>
                  </a:lnTo>
                  <a:lnTo>
                    <a:pt x="402" y="568"/>
                  </a:lnTo>
                  <a:lnTo>
                    <a:pt x="368" y="566"/>
                  </a:lnTo>
                  <a:lnTo>
                    <a:pt x="350" y="594"/>
                  </a:lnTo>
                  <a:lnTo>
                    <a:pt x="348" y="604"/>
                  </a:lnTo>
                  <a:lnTo>
                    <a:pt x="346" y="616"/>
                  </a:lnTo>
                  <a:lnTo>
                    <a:pt x="340" y="628"/>
                  </a:lnTo>
                  <a:lnTo>
                    <a:pt x="336" y="634"/>
                  </a:lnTo>
                  <a:lnTo>
                    <a:pt x="332" y="638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432" name="Freeform 18"/>
            <p:cNvSpPr>
              <a:spLocks/>
            </p:cNvSpPr>
            <p:nvPr/>
          </p:nvSpPr>
          <p:spPr bwMode="auto">
            <a:xfrm>
              <a:off x="3960" y="2896"/>
              <a:ext cx="466" cy="666"/>
            </a:xfrm>
            <a:custGeom>
              <a:avLst/>
              <a:gdLst>
                <a:gd name="T0" fmla="*/ 112 w 466"/>
                <a:gd name="T1" fmla="*/ 660 h 666"/>
                <a:gd name="T2" fmla="*/ 94 w 466"/>
                <a:gd name="T3" fmla="*/ 656 h 666"/>
                <a:gd name="T4" fmla="*/ 134 w 466"/>
                <a:gd name="T5" fmla="*/ 598 h 666"/>
                <a:gd name="T6" fmla="*/ 128 w 466"/>
                <a:gd name="T7" fmla="*/ 566 h 666"/>
                <a:gd name="T8" fmla="*/ 104 w 466"/>
                <a:gd name="T9" fmla="*/ 568 h 666"/>
                <a:gd name="T10" fmla="*/ 88 w 466"/>
                <a:gd name="T11" fmla="*/ 576 h 666"/>
                <a:gd name="T12" fmla="*/ 48 w 466"/>
                <a:gd name="T13" fmla="*/ 536 h 666"/>
                <a:gd name="T14" fmla="*/ 52 w 466"/>
                <a:gd name="T15" fmla="*/ 494 h 666"/>
                <a:gd name="T16" fmla="*/ 52 w 466"/>
                <a:gd name="T17" fmla="*/ 456 h 666"/>
                <a:gd name="T18" fmla="*/ 42 w 466"/>
                <a:gd name="T19" fmla="*/ 446 h 666"/>
                <a:gd name="T20" fmla="*/ 30 w 466"/>
                <a:gd name="T21" fmla="*/ 398 h 666"/>
                <a:gd name="T22" fmla="*/ 16 w 466"/>
                <a:gd name="T23" fmla="*/ 356 h 666"/>
                <a:gd name="T24" fmla="*/ 2 w 466"/>
                <a:gd name="T25" fmla="*/ 316 h 666"/>
                <a:gd name="T26" fmla="*/ 6 w 466"/>
                <a:gd name="T27" fmla="*/ 292 h 666"/>
                <a:gd name="T28" fmla="*/ 16 w 466"/>
                <a:gd name="T29" fmla="*/ 280 h 666"/>
                <a:gd name="T30" fmla="*/ 42 w 466"/>
                <a:gd name="T31" fmla="*/ 240 h 666"/>
                <a:gd name="T32" fmla="*/ 42 w 466"/>
                <a:gd name="T33" fmla="*/ 188 h 666"/>
                <a:gd name="T34" fmla="*/ 22 w 466"/>
                <a:gd name="T35" fmla="*/ 146 h 666"/>
                <a:gd name="T36" fmla="*/ 46 w 466"/>
                <a:gd name="T37" fmla="*/ 126 h 666"/>
                <a:gd name="T38" fmla="*/ 78 w 466"/>
                <a:gd name="T39" fmla="*/ 116 h 666"/>
                <a:gd name="T40" fmla="*/ 88 w 466"/>
                <a:gd name="T41" fmla="*/ 114 h 666"/>
                <a:gd name="T42" fmla="*/ 102 w 466"/>
                <a:gd name="T43" fmla="*/ 98 h 666"/>
                <a:gd name="T44" fmla="*/ 160 w 466"/>
                <a:gd name="T45" fmla="*/ 60 h 666"/>
                <a:gd name="T46" fmla="*/ 176 w 466"/>
                <a:gd name="T47" fmla="*/ 46 h 666"/>
                <a:gd name="T48" fmla="*/ 226 w 466"/>
                <a:gd name="T49" fmla="*/ 32 h 666"/>
                <a:gd name="T50" fmla="*/ 250 w 466"/>
                <a:gd name="T51" fmla="*/ 22 h 666"/>
                <a:gd name="T52" fmla="*/ 260 w 466"/>
                <a:gd name="T53" fmla="*/ 2 h 666"/>
                <a:gd name="T54" fmla="*/ 284 w 466"/>
                <a:gd name="T55" fmla="*/ 0 h 666"/>
                <a:gd name="T56" fmla="*/ 292 w 466"/>
                <a:gd name="T57" fmla="*/ 52 h 666"/>
                <a:gd name="T58" fmla="*/ 314 w 466"/>
                <a:gd name="T59" fmla="*/ 56 h 666"/>
                <a:gd name="T60" fmla="*/ 326 w 466"/>
                <a:gd name="T61" fmla="*/ 34 h 666"/>
                <a:gd name="T62" fmla="*/ 334 w 466"/>
                <a:gd name="T63" fmla="*/ 14 h 666"/>
                <a:gd name="T64" fmla="*/ 344 w 466"/>
                <a:gd name="T65" fmla="*/ 36 h 666"/>
                <a:gd name="T66" fmla="*/ 362 w 466"/>
                <a:gd name="T67" fmla="*/ 50 h 666"/>
                <a:gd name="T68" fmla="*/ 384 w 466"/>
                <a:gd name="T69" fmla="*/ 54 h 666"/>
                <a:gd name="T70" fmla="*/ 424 w 466"/>
                <a:gd name="T71" fmla="*/ 42 h 666"/>
                <a:gd name="T72" fmla="*/ 442 w 466"/>
                <a:gd name="T73" fmla="*/ 42 h 666"/>
                <a:gd name="T74" fmla="*/ 422 w 466"/>
                <a:gd name="T75" fmla="*/ 66 h 666"/>
                <a:gd name="T76" fmla="*/ 414 w 466"/>
                <a:gd name="T77" fmla="*/ 88 h 666"/>
                <a:gd name="T78" fmla="*/ 428 w 466"/>
                <a:gd name="T79" fmla="*/ 112 h 666"/>
                <a:gd name="T80" fmla="*/ 466 w 466"/>
                <a:gd name="T81" fmla="*/ 168 h 666"/>
                <a:gd name="T82" fmla="*/ 464 w 466"/>
                <a:gd name="T83" fmla="*/ 192 h 666"/>
                <a:gd name="T84" fmla="*/ 450 w 466"/>
                <a:gd name="T85" fmla="*/ 218 h 666"/>
                <a:gd name="T86" fmla="*/ 430 w 466"/>
                <a:gd name="T87" fmla="*/ 236 h 666"/>
                <a:gd name="T88" fmla="*/ 396 w 466"/>
                <a:gd name="T89" fmla="*/ 244 h 666"/>
                <a:gd name="T90" fmla="*/ 376 w 466"/>
                <a:gd name="T91" fmla="*/ 250 h 666"/>
                <a:gd name="T92" fmla="*/ 348 w 466"/>
                <a:gd name="T93" fmla="*/ 276 h 666"/>
                <a:gd name="T94" fmla="*/ 348 w 466"/>
                <a:gd name="T95" fmla="*/ 304 h 666"/>
                <a:gd name="T96" fmla="*/ 354 w 466"/>
                <a:gd name="T97" fmla="*/ 332 h 666"/>
                <a:gd name="T98" fmla="*/ 328 w 466"/>
                <a:gd name="T99" fmla="*/ 366 h 666"/>
                <a:gd name="T100" fmla="*/ 302 w 466"/>
                <a:gd name="T101" fmla="*/ 386 h 666"/>
                <a:gd name="T102" fmla="*/ 296 w 466"/>
                <a:gd name="T103" fmla="*/ 408 h 666"/>
                <a:gd name="T104" fmla="*/ 292 w 466"/>
                <a:gd name="T105" fmla="*/ 468 h 666"/>
                <a:gd name="T106" fmla="*/ 270 w 466"/>
                <a:gd name="T107" fmla="*/ 490 h 666"/>
                <a:gd name="T108" fmla="*/ 264 w 466"/>
                <a:gd name="T109" fmla="*/ 522 h 666"/>
                <a:gd name="T110" fmla="*/ 266 w 466"/>
                <a:gd name="T111" fmla="*/ 546 h 666"/>
                <a:gd name="T112" fmla="*/ 254 w 466"/>
                <a:gd name="T113" fmla="*/ 596 h 666"/>
                <a:gd name="T114" fmla="*/ 260 w 466"/>
                <a:gd name="T115" fmla="*/ 630 h 666"/>
                <a:gd name="T116" fmla="*/ 224 w 466"/>
                <a:gd name="T117" fmla="*/ 650 h 666"/>
                <a:gd name="T118" fmla="*/ 196 w 466"/>
                <a:gd name="T119" fmla="*/ 636 h 666"/>
                <a:gd name="T120" fmla="*/ 168 w 466"/>
                <a:gd name="T121" fmla="*/ 646 h 666"/>
                <a:gd name="T122" fmla="*/ 134 w 466"/>
                <a:gd name="T123" fmla="*/ 660 h 66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466"/>
                <a:gd name="T187" fmla="*/ 0 h 666"/>
                <a:gd name="T188" fmla="*/ 466 w 466"/>
                <a:gd name="T189" fmla="*/ 666 h 66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466" h="666">
                  <a:moveTo>
                    <a:pt x="118" y="666"/>
                  </a:moveTo>
                  <a:lnTo>
                    <a:pt x="118" y="666"/>
                  </a:lnTo>
                  <a:lnTo>
                    <a:pt x="112" y="660"/>
                  </a:lnTo>
                  <a:lnTo>
                    <a:pt x="106" y="658"/>
                  </a:lnTo>
                  <a:lnTo>
                    <a:pt x="94" y="656"/>
                  </a:lnTo>
                  <a:lnTo>
                    <a:pt x="94" y="650"/>
                  </a:lnTo>
                  <a:lnTo>
                    <a:pt x="134" y="598"/>
                  </a:lnTo>
                  <a:lnTo>
                    <a:pt x="132" y="578"/>
                  </a:lnTo>
                  <a:lnTo>
                    <a:pt x="128" y="566"/>
                  </a:lnTo>
                  <a:lnTo>
                    <a:pt x="114" y="566"/>
                  </a:lnTo>
                  <a:lnTo>
                    <a:pt x="104" y="568"/>
                  </a:lnTo>
                  <a:lnTo>
                    <a:pt x="96" y="572"/>
                  </a:lnTo>
                  <a:lnTo>
                    <a:pt x="88" y="576"/>
                  </a:lnTo>
                  <a:lnTo>
                    <a:pt x="60" y="576"/>
                  </a:lnTo>
                  <a:lnTo>
                    <a:pt x="48" y="536"/>
                  </a:lnTo>
                  <a:lnTo>
                    <a:pt x="50" y="514"/>
                  </a:lnTo>
                  <a:lnTo>
                    <a:pt x="52" y="494"/>
                  </a:lnTo>
                  <a:lnTo>
                    <a:pt x="54" y="474"/>
                  </a:lnTo>
                  <a:lnTo>
                    <a:pt x="52" y="466"/>
                  </a:lnTo>
                  <a:lnTo>
                    <a:pt x="52" y="456"/>
                  </a:lnTo>
                  <a:lnTo>
                    <a:pt x="42" y="446"/>
                  </a:lnTo>
                  <a:lnTo>
                    <a:pt x="40" y="434"/>
                  </a:lnTo>
                  <a:lnTo>
                    <a:pt x="38" y="422"/>
                  </a:lnTo>
                  <a:lnTo>
                    <a:pt x="30" y="398"/>
                  </a:lnTo>
                  <a:lnTo>
                    <a:pt x="22" y="376"/>
                  </a:lnTo>
                  <a:lnTo>
                    <a:pt x="16" y="356"/>
                  </a:lnTo>
                  <a:lnTo>
                    <a:pt x="6" y="334"/>
                  </a:lnTo>
                  <a:lnTo>
                    <a:pt x="4" y="326"/>
                  </a:lnTo>
                  <a:lnTo>
                    <a:pt x="2" y="316"/>
                  </a:lnTo>
                  <a:lnTo>
                    <a:pt x="0" y="308"/>
                  </a:lnTo>
                  <a:lnTo>
                    <a:pt x="2" y="300"/>
                  </a:lnTo>
                  <a:lnTo>
                    <a:pt x="6" y="292"/>
                  </a:lnTo>
                  <a:lnTo>
                    <a:pt x="12" y="282"/>
                  </a:lnTo>
                  <a:lnTo>
                    <a:pt x="16" y="280"/>
                  </a:lnTo>
                  <a:lnTo>
                    <a:pt x="20" y="276"/>
                  </a:lnTo>
                  <a:lnTo>
                    <a:pt x="30" y="264"/>
                  </a:lnTo>
                  <a:lnTo>
                    <a:pt x="42" y="240"/>
                  </a:lnTo>
                  <a:lnTo>
                    <a:pt x="42" y="188"/>
                  </a:lnTo>
                  <a:lnTo>
                    <a:pt x="30" y="156"/>
                  </a:lnTo>
                  <a:lnTo>
                    <a:pt x="22" y="146"/>
                  </a:lnTo>
                  <a:lnTo>
                    <a:pt x="46" y="126"/>
                  </a:lnTo>
                  <a:lnTo>
                    <a:pt x="62" y="122"/>
                  </a:lnTo>
                  <a:lnTo>
                    <a:pt x="74" y="118"/>
                  </a:lnTo>
                  <a:lnTo>
                    <a:pt x="78" y="116"/>
                  </a:lnTo>
                  <a:lnTo>
                    <a:pt x="80" y="114"/>
                  </a:lnTo>
                  <a:lnTo>
                    <a:pt x="88" y="114"/>
                  </a:lnTo>
                  <a:lnTo>
                    <a:pt x="94" y="106"/>
                  </a:lnTo>
                  <a:lnTo>
                    <a:pt x="102" y="98"/>
                  </a:lnTo>
                  <a:lnTo>
                    <a:pt x="122" y="84"/>
                  </a:lnTo>
                  <a:lnTo>
                    <a:pt x="142" y="72"/>
                  </a:lnTo>
                  <a:lnTo>
                    <a:pt x="160" y="60"/>
                  </a:lnTo>
                  <a:lnTo>
                    <a:pt x="168" y="52"/>
                  </a:lnTo>
                  <a:lnTo>
                    <a:pt x="176" y="46"/>
                  </a:lnTo>
                  <a:lnTo>
                    <a:pt x="188" y="42"/>
                  </a:lnTo>
                  <a:lnTo>
                    <a:pt x="200" y="38"/>
                  </a:lnTo>
                  <a:lnTo>
                    <a:pt x="226" y="32"/>
                  </a:lnTo>
                  <a:lnTo>
                    <a:pt x="238" y="28"/>
                  </a:lnTo>
                  <a:lnTo>
                    <a:pt x="250" y="22"/>
                  </a:lnTo>
                  <a:lnTo>
                    <a:pt x="256" y="8"/>
                  </a:lnTo>
                  <a:lnTo>
                    <a:pt x="258" y="4"/>
                  </a:lnTo>
                  <a:lnTo>
                    <a:pt x="260" y="2"/>
                  </a:lnTo>
                  <a:lnTo>
                    <a:pt x="270" y="0"/>
                  </a:lnTo>
                  <a:lnTo>
                    <a:pt x="284" y="0"/>
                  </a:lnTo>
                  <a:lnTo>
                    <a:pt x="286" y="48"/>
                  </a:lnTo>
                  <a:lnTo>
                    <a:pt x="292" y="52"/>
                  </a:lnTo>
                  <a:lnTo>
                    <a:pt x="298" y="54"/>
                  </a:lnTo>
                  <a:lnTo>
                    <a:pt x="314" y="56"/>
                  </a:lnTo>
                  <a:lnTo>
                    <a:pt x="320" y="50"/>
                  </a:lnTo>
                  <a:lnTo>
                    <a:pt x="322" y="44"/>
                  </a:lnTo>
                  <a:lnTo>
                    <a:pt x="326" y="34"/>
                  </a:lnTo>
                  <a:lnTo>
                    <a:pt x="330" y="22"/>
                  </a:lnTo>
                  <a:lnTo>
                    <a:pt x="332" y="18"/>
                  </a:lnTo>
                  <a:lnTo>
                    <a:pt x="334" y="14"/>
                  </a:lnTo>
                  <a:lnTo>
                    <a:pt x="338" y="24"/>
                  </a:lnTo>
                  <a:lnTo>
                    <a:pt x="344" y="36"/>
                  </a:lnTo>
                  <a:lnTo>
                    <a:pt x="350" y="42"/>
                  </a:lnTo>
                  <a:lnTo>
                    <a:pt x="356" y="46"/>
                  </a:lnTo>
                  <a:lnTo>
                    <a:pt x="362" y="50"/>
                  </a:lnTo>
                  <a:lnTo>
                    <a:pt x="370" y="54"/>
                  </a:lnTo>
                  <a:lnTo>
                    <a:pt x="384" y="54"/>
                  </a:lnTo>
                  <a:lnTo>
                    <a:pt x="396" y="52"/>
                  </a:lnTo>
                  <a:lnTo>
                    <a:pt x="410" y="48"/>
                  </a:lnTo>
                  <a:lnTo>
                    <a:pt x="424" y="42"/>
                  </a:lnTo>
                  <a:lnTo>
                    <a:pt x="442" y="42"/>
                  </a:lnTo>
                  <a:lnTo>
                    <a:pt x="438" y="48"/>
                  </a:lnTo>
                  <a:lnTo>
                    <a:pt x="432" y="54"/>
                  </a:lnTo>
                  <a:lnTo>
                    <a:pt x="422" y="66"/>
                  </a:lnTo>
                  <a:lnTo>
                    <a:pt x="418" y="74"/>
                  </a:lnTo>
                  <a:lnTo>
                    <a:pt x="414" y="80"/>
                  </a:lnTo>
                  <a:lnTo>
                    <a:pt x="414" y="88"/>
                  </a:lnTo>
                  <a:lnTo>
                    <a:pt x="414" y="96"/>
                  </a:lnTo>
                  <a:lnTo>
                    <a:pt x="428" y="112"/>
                  </a:lnTo>
                  <a:lnTo>
                    <a:pt x="440" y="128"/>
                  </a:lnTo>
                  <a:lnTo>
                    <a:pt x="452" y="146"/>
                  </a:lnTo>
                  <a:lnTo>
                    <a:pt x="466" y="168"/>
                  </a:lnTo>
                  <a:lnTo>
                    <a:pt x="464" y="192"/>
                  </a:lnTo>
                  <a:lnTo>
                    <a:pt x="460" y="196"/>
                  </a:lnTo>
                  <a:lnTo>
                    <a:pt x="456" y="202"/>
                  </a:lnTo>
                  <a:lnTo>
                    <a:pt x="450" y="218"/>
                  </a:lnTo>
                  <a:lnTo>
                    <a:pt x="440" y="228"/>
                  </a:lnTo>
                  <a:lnTo>
                    <a:pt x="430" y="236"/>
                  </a:lnTo>
                  <a:lnTo>
                    <a:pt x="422" y="240"/>
                  </a:lnTo>
                  <a:lnTo>
                    <a:pt x="414" y="242"/>
                  </a:lnTo>
                  <a:lnTo>
                    <a:pt x="396" y="244"/>
                  </a:lnTo>
                  <a:lnTo>
                    <a:pt x="386" y="246"/>
                  </a:lnTo>
                  <a:lnTo>
                    <a:pt x="376" y="250"/>
                  </a:lnTo>
                  <a:lnTo>
                    <a:pt x="360" y="262"/>
                  </a:lnTo>
                  <a:lnTo>
                    <a:pt x="352" y="272"/>
                  </a:lnTo>
                  <a:lnTo>
                    <a:pt x="348" y="276"/>
                  </a:lnTo>
                  <a:lnTo>
                    <a:pt x="348" y="282"/>
                  </a:lnTo>
                  <a:lnTo>
                    <a:pt x="348" y="304"/>
                  </a:lnTo>
                  <a:lnTo>
                    <a:pt x="354" y="312"/>
                  </a:lnTo>
                  <a:lnTo>
                    <a:pt x="356" y="322"/>
                  </a:lnTo>
                  <a:lnTo>
                    <a:pt x="354" y="332"/>
                  </a:lnTo>
                  <a:lnTo>
                    <a:pt x="350" y="344"/>
                  </a:lnTo>
                  <a:lnTo>
                    <a:pt x="328" y="366"/>
                  </a:lnTo>
                  <a:lnTo>
                    <a:pt x="308" y="382"/>
                  </a:lnTo>
                  <a:lnTo>
                    <a:pt x="302" y="386"/>
                  </a:lnTo>
                  <a:lnTo>
                    <a:pt x="298" y="392"/>
                  </a:lnTo>
                  <a:lnTo>
                    <a:pt x="296" y="400"/>
                  </a:lnTo>
                  <a:lnTo>
                    <a:pt x="296" y="408"/>
                  </a:lnTo>
                  <a:lnTo>
                    <a:pt x="300" y="440"/>
                  </a:lnTo>
                  <a:lnTo>
                    <a:pt x="292" y="468"/>
                  </a:lnTo>
                  <a:lnTo>
                    <a:pt x="278" y="480"/>
                  </a:lnTo>
                  <a:lnTo>
                    <a:pt x="270" y="490"/>
                  </a:lnTo>
                  <a:lnTo>
                    <a:pt x="266" y="496"/>
                  </a:lnTo>
                  <a:lnTo>
                    <a:pt x="264" y="502"/>
                  </a:lnTo>
                  <a:lnTo>
                    <a:pt x="264" y="522"/>
                  </a:lnTo>
                  <a:lnTo>
                    <a:pt x="266" y="546"/>
                  </a:lnTo>
                  <a:lnTo>
                    <a:pt x="262" y="560"/>
                  </a:lnTo>
                  <a:lnTo>
                    <a:pt x="256" y="576"/>
                  </a:lnTo>
                  <a:lnTo>
                    <a:pt x="254" y="596"/>
                  </a:lnTo>
                  <a:lnTo>
                    <a:pt x="254" y="614"/>
                  </a:lnTo>
                  <a:lnTo>
                    <a:pt x="260" y="630"/>
                  </a:lnTo>
                  <a:lnTo>
                    <a:pt x="224" y="650"/>
                  </a:lnTo>
                  <a:lnTo>
                    <a:pt x="216" y="642"/>
                  </a:lnTo>
                  <a:lnTo>
                    <a:pt x="206" y="638"/>
                  </a:lnTo>
                  <a:lnTo>
                    <a:pt x="196" y="636"/>
                  </a:lnTo>
                  <a:lnTo>
                    <a:pt x="188" y="638"/>
                  </a:lnTo>
                  <a:lnTo>
                    <a:pt x="178" y="642"/>
                  </a:lnTo>
                  <a:lnTo>
                    <a:pt x="168" y="646"/>
                  </a:lnTo>
                  <a:lnTo>
                    <a:pt x="148" y="654"/>
                  </a:lnTo>
                  <a:lnTo>
                    <a:pt x="134" y="660"/>
                  </a:lnTo>
                  <a:lnTo>
                    <a:pt x="118" y="666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433" name="Freeform 19"/>
            <p:cNvSpPr>
              <a:spLocks/>
            </p:cNvSpPr>
            <p:nvPr/>
          </p:nvSpPr>
          <p:spPr bwMode="auto">
            <a:xfrm>
              <a:off x="2360" y="2474"/>
              <a:ext cx="972" cy="956"/>
            </a:xfrm>
            <a:custGeom>
              <a:avLst/>
              <a:gdLst>
                <a:gd name="T0" fmla="*/ 392 w 972"/>
                <a:gd name="T1" fmla="*/ 934 h 956"/>
                <a:gd name="T2" fmla="*/ 354 w 972"/>
                <a:gd name="T3" fmla="*/ 888 h 956"/>
                <a:gd name="T4" fmla="*/ 366 w 972"/>
                <a:gd name="T5" fmla="*/ 840 h 956"/>
                <a:gd name="T6" fmla="*/ 324 w 972"/>
                <a:gd name="T7" fmla="*/ 780 h 956"/>
                <a:gd name="T8" fmla="*/ 290 w 972"/>
                <a:gd name="T9" fmla="*/ 722 h 956"/>
                <a:gd name="T10" fmla="*/ 248 w 972"/>
                <a:gd name="T11" fmla="*/ 712 h 956"/>
                <a:gd name="T12" fmla="*/ 192 w 972"/>
                <a:gd name="T13" fmla="*/ 608 h 956"/>
                <a:gd name="T14" fmla="*/ 160 w 972"/>
                <a:gd name="T15" fmla="*/ 662 h 956"/>
                <a:gd name="T16" fmla="*/ 140 w 972"/>
                <a:gd name="T17" fmla="*/ 634 h 956"/>
                <a:gd name="T18" fmla="*/ 138 w 972"/>
                <a:gd name="T19" fmla="*/ 590 h 956"/>
                <a:gd name="T20" fmla="*/ 130 w 972"/>
                <a:gd name="T21" fmla="*/ 500 h 956"/>
                <a:gd name="T22" fmla="*/ 150 w 972"/>
                <a:gd name="T23" fmla="*/ 442 h 956"/>
                <a:gd name="T24" fmla="*/ 110 w 972"/>
                <a:gd name="T25" fmla="*/ 312 h 956"/>
                <a:gd name="T26" fmla="*/ 50 w 972"/>
                <a:gd name="T27" fmla="*/ 222 h 956"/>
                <a:gd name="T28" fmla="*/ 6 w 972"/>
                <a:gd name="T29" fmla="*/ 178 h 956"/>
                <a:gd name="T30" fmla="*/ 2 w 972"/>
                <a:gd name="T31" fmla="*/ 134 h 956"/>
                <a:gd name="T32" fmla="*/ 26 w 972"/>
                <a:gd name="T33" fmla="*/ 80 h 956"/>
                <a:gd name="T34" fmla="*/ 74 w 972"/>
                <a:gd name="T35" fmla="*/ 24 h 956"/>
                <a:gd name="T36" fmla="*/ 112 w 972"/>
                <a:gd name="T37" fmla="*/ 64 h 956"/>
                <a:gd name="T38" fmla="*/ 166 w 972"/>
                <a:gd name="T39" fmla="*/ 152 h 956"/>
                <a:gd name="T40" fmla="*/ 200 w 972"/>
                <a:gd name="T41" fmla="*/ 172 h 956"/>
                <a:gd name="T42" fmla="*/ 236 w 972"/>
                <a:gd name="T43" fmla="*/ 158 h 956"/>
                <a:gd name="T44" fmla="*/ 250 w 972"/>
                <a:gd name="T45" fmla="*/ 170 h 956"/>
                <a:gd name="T46" fmla="*/ 290 w 972"/>
                <a:gd name="T47" fmla="*/ 188 h 956"/>
                <a:gd name="T48" fmla="*/ 374 w 972"/>
                <a:gd name="T49" fmla="*/ 166 h 956"/>
                <a:gd name="T50" fmla="*/ 378 w 972"/>
                <a:gd name="T51" fmla="*/ 128 h 956"/>
                <a:gd name="T52" fmla="*/ 370 w 972"/>
                <a:gd name="T53" fmla="*/ 66 h 956"/>
                <a:gd name="T54" fmla="*/ 412 w 972"/>
                <a:gd name="T55" fmla="*/ 100 h 956"/>
                <a:gd name="T56" fmla="*/ 468 w 972"/>
                <a:gd name="T57" fmla="*/ 100 h 956"/>
                <a:gd name="T58" fmla="*/ 472 w 972"/>
                <a:gd name="T59" fmla="*/ 30 h 956"/>
                <a:gd name="T60" fmla="*/ 516 w 972"/>
                <a:gd name="T61" fmla="*/ 0 h 956"/>
                <a:gd name="T62" fmla="*/ 562 w 972"/>
                <a:gd name="T63" fmla="*/ 50 h 956"/>
                <a:gd name="T64" fmla="*/ 628 w 972"/>
                <a:gd name="T65" fmla="*/ 98 h 956"/>
                <a:gd name="T66" fmla="*/ 656 w 972"/>
                <a:gd name="T67" fmla="*/ 150 h 956"/>
                <a:gd name="T68" fmla="*/ 764 w 972"/>
                <a:gd name="T69" fmla="*/ 184 h 956"/>
                <a:gd name="T70" fmla="*/ 812 w 972"/>
                <a:gd name="T71" fmla="*/ 168 h 956"/>
                <a:gd name="T72" fmla="*/ 932 w 972"/>
                <a:gd name="T73" fmla="*/ 208 h 956"/>
                <a:gd name="T74" fmla="*/ 972 w 972"/>
                <a:gd name="T75" fmla="*/ 278 h 956"/>
                <a:gd name="T76" fmla="*/ 908 w 972"/>
                <a:gd name="T77" fmla="*/ 388 h 956"/>
                <a:gd name="T78" fmla="*/ 840 w 972"/>
                <a:gd name="T79" fmla="*/ 418 h 956"/>
                <a:gd name="T80" fmla="*/ 788 w 972"/>
                <a:gd name="T81" fmla="*/ 376 h 956"/>
                <a:gd name="T82" fmla="*/ 764 w 972"/>
                <a:gd name="T83" fmla="*/ 422 h 956"/>
                <a:gd name="T84" fmla="*/ 772 w 972"/>
                <a:gd name="T85" fmla="*/ 478 h 956"/>
                <a:gd name="T86" fmla="*/ 784 w 972"/>
                <a:gd name="T87" fmla="*/ 564 h 956"/>
                <a:gd name="T88" fmla="*/ 810 w 972"/>
                <a:gd name="T89" fmla="*/ 602 h 956"/>
                <a:gd name="T90" fmla="*/ 780 w 972"/>
                <a:gd name="T91" fmla="*/ 646 h 956"/>
                <a:gd name="T92" fmla="*/ 788 w 972"/>
                <a:gd name="T93" fmla="*/ 686 h 956"/>
                <a:gd name="T94" fmla="*/ 848 w 972"/>
                <a:gd name="T95" fmla="*/ 740 h 956"/>
                <a:gd name="T96" fmla="*/ 796 w 972"/>
                <a:gd name="T97" fmla="*/ 758 h 956"/>
                <a:gd name="T98" fmla="*/ 756 w 972"/>
                <a:gd name="T99" fmla="*/ 712 h 956"/>
                <a:gd name="T100" fmla="*/ 716 w 972"/>
                <a:gd name="T101" fmla="*/ 718 h 956"/>
                <a:gd name="T102" fmla="*/ 662 w 972"/>
                <a:gd name="T103" fmla="*/ 706 h 956"/>
                <a:gd name="T104" fmla="*/ 630 w 972"/>
                <a:gd name="T105" fmla="*/ 636 h 956"/>
                <a:gd name="T106" fmla="*/ 578 w 972"/>
                <a:gd name="T107" fmla="*/ 648 h 956"/>
                <a:gd name="T108" fmla="*/ 550 w 972"/>
                <a:gd name="T109" fmla="*/ 682 h 956"/>
                <a:gd name="T110" fmla="*/ 558 w 972"/>
                <a:gd name="T111" fmla="*/ 726 h 956"/>
                <a:gd name="T112" fmla="*/ 558 w 972"/>
                <a:gd name="T113" fmla="*/ 766 h 956"/>
                <a:gd name="T114" fmla="*/ 500 w 972"/>
                <a:gd name="T115" fmla="*/ 810 h 956"/>
                <a:gd name="T116" fmla="*/ 522 w 972"/>
                <a:gd name="T117" fmla="*/ 870 h 956"/>
                <a:gd name="T118" fmla="*/ 522 w 972"/>
                <a:gd name="T119" fmla="*/ 918 h 95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72"/>
                <a:gd name="T181" fmla="*/ 0 h 956"/>
                <a:gd name="T182" fmla="*/ 972 w 972"/>
                <a:gd name="T183" fmla="*/ 956 h 95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72" h="956">
                  <a:moveTo>
                    <a:pt x="432" y="956"/>
                  </a:moveTo>
                  <a:lnTo>
                    <a:pt x="432" y="956"/>
                  </a:lnTo>
                  <a:lnTo>
                    <a:pt x="422" y="952"/>
                  </a:lnTo>
                  <a:lnTo>
                    <a:pt x="406" y="942"/>
                  </a:lnTo>
                  <a:lnTo>
                    <a:pt x="392" y="934"/>
                  </a:lnTo>
                  <a:lnTo>
                    <a:pt x="380" y="928"/>
                  </a:lnTo>
                  <a:lnTo>
                    <a:pt x="368" y="920"/>
                  </a:lnTo>
                  <a:lnTo>
                    <a:pt x="354" y="904"/>
                  </a:lnTo>
                  <a:lnTo>
                    <a:pt x="354" y="888"/>
                  </a:lnTo>
                  <a:lnTo>
                    <a:pt x="362" y="878"/>
                  </a:lnTo>
                  <a:lnTo>
                    <a:pt x="368" y="866"/>
                  </a:lnTo>
                  <a:lnTo>
                    <a:pt x="370" y="858"/>
                  </a:lnTo>
                  <a:lnTo>
                    <a:pt x="368" y="848"/>
                  </a:lnTo>
                  <a:lnTo>
                    <a:pt x="366" y="840"/>
                  </a:lnTo>
                  <a:lnTo>
                    <a:pt x="362" y="832"/>
                  </a:lnTo>
                  <a:lnTo>
                    <a:pt x="350" y="816"/>
                  </a:lnTo>
                  <a:lnTo>
                    <a:pt x="342" y="808"/>
                  </a:lnTo>
                  <a:lnTo>
                    <a:pt x="336" y="798"/>
                  </a:lnTo>
                  <a:lnTo>
                    <a:pt x="324" y="780"/>
                  </a:lnTo>
                  <a:lnTo>
                    <a:pt x="316" y="764"/>
                  </a:lnTo>
                  <a:lnTo>
                    <a:pt x="306" y="750"/>
                  </a:lnTo>
                  <a:lnTo>
                    <a:pt x="298" y="730"/>
                  </a:lnTo>
                  <a:lnTo>
                    <a:pt x="294" y="726"/>
                  </a:lnTo>
                  <a:lnTo>
                    <a:pt x="290" y="722"/>
                  </a:lnTo>
                  <a:lnTo>
                    <a:pt x="286" y="720"/>
                  </a:lnTo>
                  <a:lnTo>
                    <a:pt x="282" y="720"/>
                  </a:lnTo>
                  <a:lnTo>
                    <a:pt x="266" y="720"/>
                  </a:lnTo>
                  <a:lnTo>
                    <a:pt x="248" y="712"/>
                  </a:lnTo>
                  <a:lnTo>
                    <a:pt x="224" y="678"/>
                  </a:lnTo>
                  <a:lnTo>
                    <a:pt x="206" y="626"/>
                  </a:lnTo>
                  <a:lnTo>
                    <a:pt x="192" y="608"/>
                  </a:lnTo>
                  <a:lnTo>
                    <a:pt x="178" y="608"/>
                  </a:lnTo>
                  <a:lnTo>
                    <a:pt x="170" y="614"/>
                  </a:lnTo>
                  <a:lnTo>
                    <a:pt x="164" y="620"/>
                  </a:lnTo>
                  <a:lnTo>
                    <a:pt x="162" y="630"/>
                  </a:lnTo>
                  <a:lnTo>
                    <a:pt x="162" y="652"/>
                  </a:lnTo>
                  <a:lnTo>
                    <a:pt x="160" y="662"/>
                  </a:lnTo>
                  <a:lnTo>
                    <a:pt x="156" y="674"/>
                  </a:lnTo>
                  <a:lnTo>
                    <a:pt x="148" y="670"/>
                  </a:lnTo>
                  <a:lnTo>
                    <a:pt x="146" y="652"/>
                  </a:lnTo>
                  <a:lnTo>
                    <a:pt x="140" y="634"/>
                  </a:lnTo>
                  <a:lnTo>
                    <a:pt x="134" y="620"/>
                  </a:lnTo>
                  <a:lnTo>
                    <a:pt x="130" y="606"/>
                  </a:lnTo>
                  <a:lnTo>
                    <a:pt x="134" y="602"/>
                  </a:lnTo>
                  <a:lnTo>
                    <a:pt x="136" y="598"/>
                  </a:lnTo>
                  <a:lnTo>
                    <a:pt x="138" y="590"/>
                  </a:lnTo>
                  <a:lnTo>
                    <a:pt x="138" y="576"/>
                  </a:lnTo>
                  <a:lnTo>
                    <a:pt x="142" y="538"/>
                  </a:lnTo>
                  <a:lnTo>
                    <a:pt x="134" y="518"/>
                  </a:lnTo>
                  <a:lnTo>
                    <a:pt x="130" y="500"/>
                  </a:lnTo>
                  <a:lnTo>
                    <a:pt x="128" y="482"/>
                  </a:lnTo>
                  <a:lnTo>
                    <a:pt x="130" y="466"/>
                  </a:lnTo>
                  <a:lnTo>
                    <a:pt x="140" y="454"/>
                  </a:lnTo>
                  <a:lnTo>
                    <a:pt x="150" y="442"/>
                  </a:lnTo>
                  <a:lnTo>
                    <a:pt x="146" y="396"/>
                  </a:lnTo>
                  <a:lnTo>
                    <a:pt x="124" y="364"/>
                  </a:lnTo>
                  <a:lnTo>
                    <a:pt x="114" y="326"/>
                  </a:lnTo>
                  <a:lnTo>
                    <a:pt x="110" y="312"/>
                  </a:lnTo>
                  <a:lnTo>
                    <a:pt x="104" y="300"/>
                  </a:lnTo>
                  <a:lnTo>
                    <a:pt x="84" y="276"/>
                  </a:lnTo>
                  <a:lnTo>
                    <a:pt x="68" y="254"/>
                  </a:lnTo>
                  <a:lnTo>
                    <a:pt x="54" y="232"/>
                  </a:lnTo>
                  <a:lnTo>
                    <a:pt x="50" y="222"/>
                  </a:lnTo>
                  <a:lnTo>
                    <a:pt x="48" y="212"/>
                  </a:lnTo>
                  <a:lnTo>
                    <a:pt x="12" y="188"/>
                  </a:lnTo>
                  <a:lnTo>
                    <a:pt x="6" y="178"/>
                  </a:lnTo>
                  <a:lnTo>
                    <a:pt x="0" y="178"/>
                  </a:lnTo>
                  <a:lnTo>
                    <a:pt x="0" y="154"/>
                  </a:lnTo>
                  <a:lnTo>
                    <a:pt x="0" y="142"/>
                  </a:lnTo>
                  <a:lnTo>
                    <a:pt x="2" y="134"/>
                  </a:lnTo>
                  <a:lnTo>
                    <a:pt x="10" y="130"/>
                  </a:lnTo>
                  <a:lnTo>
                    <a:pt x="16" y="124"/>
                  </a:lnTo>
                  <a:lnTo>
                    <a:pt x="20" y="118"/>
                  </a:lnTo>
                  <a:lnTo>
                    <a:pt x="22" y="110"/>
                  </a:lnTo>
                  <a:lnTo>
                    <a:pt x="24" y="96"/>
                  </a:lnTo>
                  <a:lnTo>
                    <a:pt x="26" y="80"/>
                  </a:lnTo>
                  <a:lnTo>
                    <a:pt x="0" y="50"/>
                  </a:lnTo>
                  <a:lnTo>
                    <a:pt x="0" y="28"/>
                  </a:lnTo>
                  <a:lnTo>
                    <a:pt x="74" y="24"/>
                  </a:lnTo>
                  <a:lnTo>
                    <a:pt x="82" y="28"/>
                  </a:lnTo>
                  <a:lnTo>
                    <a:pt x="92" y="38"/>
                  </a:lnTo>
                  <a:lnTo>
                    <a:pt x="102" y="50"/>
                  </a:lnTo>
                  <a:lnTo>
                    <a:pt x="112" y="64"/>
                  </a:lnTo>
                  <a:lnTo>
                    <a:pt x="112" y="76"/>
                  </a:lnTo>
                  <a:lnTo>
                    <a:pt x="116" y="88"/>
                  </a:lnTo>
                  <a:lnTo>
                    <a:pt x="122" y="98"/>
                  </a:lnTo>
                  <a:lnTo>
                    <a:pt x="128" y="110"/>
                  </a:lnTo>
                  <a:lnTo>
                    <a:pt x="146" y="132"/>
                  </a:lnTo>
                  <a:lnTo>
                    <a:pt x="166" y="152"/>
                  </a:lnTo>
                  <a:lnTo>
                    <a:pt x="174" y="152"/>
                  </a:lnTo>
                  <a:lnTo>
                    <a:pt x="182" y="154"/>
                  </a:lnTo>
                  <a:lnTo>
                    <a:pt x="186" y="156"/>
                  </a:lnTo>
                  <a:lnTo>
                    <a:pt x="190" y="158"/>
                  </a:lnTo>
                  <a:lnTo>
                    <a:pt x="200" y="172"/>
                  </a:lnTo>
                  <a:lnTo>
                    <a:pt x="208" y="170"/>
                  </a:lnTo>
                  <a:lnTo>
                    <a:pt x="216" y="170"/>
                  </a:lnTo>
                  <a:lnTo>
                    <a:pt x="224" y="166"/>
                  </a:lnTo>
                  <a:lnTo>
                    <a:pt x="236" y="158"/>
                  </a:lnTo>
                  <a:lnTo>
                    <a:pt x="242" y="158"/>
                  </a:lnTo>
                  <a:lnTo>
                    <a:pt x="248" y="162"/>
                  </a:lnTo>
                  <a:lnTo>
                    <a:pt x="248" y="166"/>
                  </a:lnTo>
                  <a:lnTo>
                    <a:pt x="250" y="170"/>
                  </a:lnTo>
                  <a:lnTo>
                    <a:pt x="254" y="172"/>
                  </a:lnTo>
                  <a:lnTo>
                    <a:pt x="258" y="174"/>
                  </a:lnTo>
                  <a:lnTo>
                    <a:pt x="270" y="176"/>
                  </a:lnTo>
                  <a:lnTo>
                    <a:pt x="282" y="178"/>
                  </a:lnTo>
                  <a:lnTo>
                    <a:pt x="290" y="188"/>
                  </a:lnTo>
                  <a:lnTo>
                    <a:pt x="310" y="188"/>
                  </a:lnTo>
                  <a:lnTo>
                    <a:pt x="328" y="174"/>
                  </a:lnTo>
                  <a:lnTo>
                    <a:pt x="374" y="166"/>
                  </a:lnTo>
                  <a:lnTo>
                    <a:pt x="378" y="160"/>
                  </a:lnTo>
                  <a:lnTo>
                    <a:pt x="382" y="154"/>
                  </a:lnTo>
                  <a:lnTo>
                    <a:pt x="382" y="142"/>
                  </a:lnTo>
                  <a:lnTo>
                    <a:pt x="378" y="128"/>
                  </a:lnTo>
                  <a:lnTo>
                    <a:pt x="372" y="104"/>
                  </a:lnTo>
                  <a:lnTo>
                    <a:pt x="368" y="92"/>
                  </a:lnTo>
                  <a:lnTo>
                    <a:pt x="366" y="80"/>
                  </a:lnTo>
                  <a:lnTo>
                    <a:pt x="368" y="72"/>
                  </a:lnTo>
                  <a:lnTo>
                    <a:pt x="370" y="66"/>
                  </a:lnTo>
                  <a:lnTo>
                    <a:pt x="376" y="70"/>
                  </a:lnTo>
                  <a:lnTo>
                    <a:pt x="384" y="78"/>
                  </a:lnTo>
                  <a:lnTo>
                    <a:pt x="392" y="84"/>
                  </a:lnTo>
                  <a:lnTo>
                    <a:pt x="406" y="92"/>
                  </a:lnTo>
                  <a:lnTo>
                    <a:pt x="412" y="100"/>
                  </a:lnTo>
                  <a:lnTo>
                    <a:pt x="424" y="104"/>
                  </a:lnTo>
                  <a:lnTo>
                    <a:pt x="438" y="104"/>
                  </a:lnTo>
                  <a:lnTo>
                    <a:pt x="452" y="104"/>
                  </a:lnTo>
                  <a:lnTo>
                    <a:pt x="468" y="100"/>
                  </a:lnTo>
                  <a:lnTo>
                    <a:pt x="484" y="84"/>
                  </a:lnTo>
                  <a:lnTo>
                    <a:pt x="482" y="64"/>
                  </a:lnTo>
                  <a:lnTo>
                    <a:pt x="478" y="50"/>
                  </a:lnTo>
                  <a:lnTo>
                    <a:pt x="474" y="40"/>
                  </a:lnTo>
                  <a:lnTo>
                    <a:pt x="472" y="30"/>
                  </a:lnTo>
                  <a:lnTo>
                    <a:pt x="482" y="18"/>
                  </a:lnTo>
                  <a:lnTo>
                    <a:pt x="494" y="8"/>
                  </a:lnTo>
                  <a:lnTo>
                    <a:pt x="502" y="2"/>
                  </a:lnTo>
                  <a:lnTo>
                    <a:pt x="508" y="0"/>
                  </a:lnTo>
                  <a:lnTo>
                    <a:pt x="516" y="0"/>
                  </a:lnTo>
                  <a:lnTo>
                    <a:pt x="526" y="4"/>
                  </a:lnTo>
                  <a:lnTo>
                    <a:pt x="530" y="16"/>
                  </a:lnTo>
                  <a:lnTo>
                    <a:pt x="536" y="26"/>
                  </a:lnTo>
                  <a:lnTo>
                    <a:pt x="546" y="36"/>
                  </a:lnTo>
                  <a:lnTo>
                    <a:pt x="562" y="50"/>
                  </a:lnTo>
                  <a:lnTo>
                    <a:pt x="588" y="60"/>
                  </a:lnTo>
                  <a:lnTo>
                    <a:pt x="598" y="72"/>
                  </a:lnTo>
                  <a:lnTo>
                    <a:pt x="612" y="84"/>
                  </a:lnTo>
                  <a:lnTo>
                    <a:pt x="628" y="98"/>
                  </a:lnTo>
                  <a:lnTo>
                    <a:pt x="636" y="106"/>
                  </a:lnTo>
                  <a:lnTo>
                    <a:pt x="642" y="118"/>
                  </a:lnTo>
                  <a:lnTo>
                    <a:pt x="650" y="138"/>
                  </a:lnTo>
                  <a:lnTo>
                    <a:pt x="656" y="150"/>
                  </a:lnTo>
                  <a:lnTo>
                    <a:pt x="666" y="164"/>
                  </a:lnTo>
                  <a:lnTo>
                    <a:pt x="678" y="176"/>
                  </a:lnTo>
                  <a:lnTo>
                    <a:pt x="686" y="182"/>
                  </a:lnTo>
                  <a:lnTo>
                    <a:pt x="694" y="184"/>
                  </a:lnTo>
                  <a:lnTo>
                    <a:pt x="764" y="184"/>
                  </a:lnTo>
                  <a:lnTo>
                    <a:pt x="774" y="178"/>
                  </a:lnTo>
                  <a:lnTo>
                    <a:pt x="786" y="172"/>
                  </a:lnTo>
                  <a:lnTo>
                    <a:pt x="798" y="168"/>
                  </a:lnTo>
                  <a:lnTo>
                    <a:pt x="812" y="168"/>
                  </a:lnTo>
                  <a:lnTo>
                    <a:pt x="858" y="184"/>
                  </a:lnTo>
                  <a:lnTo>
                    <a:pt x="900" y="184"/>
                  </a:lnTo>
                  <a:lnTo>
                    <a:pt x="920" y="202"/>
                  </a:lnTo>
                  <a:lnTo>
                    <a:pt x="932" y="208"/>
                  </a:lnTo>
                  <a:lnTo>
                    <a:pt x="952" y="210"/>
                  </a:lnTo>
                  <a:lnTo>
                    <a:pt x="972" y="228"/>
                  </a:lnTo>
                  <a:lnTo>
                    <a:pt x="972" y="278"/>
                  </a:lnTo>
                  <a:lnTo>
                    <a:pt x="958" y="296"/>
                  </a:lnTo>
                  <a:lnTo>
                    <a:pt x="946" y="316"/>
                  </a:lnTo>
                  <a:lnTo>
                    <a:pt x="938" y="336"/>
                  </a:lnTo>
                  <a:lnTo>
                    <a:pt x="930" y="358"/>
                  </a:lnTo>
                  <a:lnTo>
                    <a:pt x="908" y="388"/>
                  </a:lnTo>
                  <a:lnTo>
                    <a:pt x="880" y="418"/>
                  </a:lnTo>
                  <a:lnTo>
                    <a:pt x="866" y="422"/>
                  </a:lnTo>
                  <a:lnTo>
                    <a:pt x="856" y="422"/>
                  </a:lnTo>
                  <a:lnTo>
                    <a:pt x="846" y="420"/>
                  </a:lnTo>
                  <a:lnTo>
                    <a:pt x="840" y="418"/>
                  </a:lnTo>
                  <a:lnTo>
                    <a:pt x="828" y="406"/>
                  </a:lnTo>
                  <a:lnTo>
                    <a:pt x="812" y="394"/>
                  </a:lnTo>
                  <a:lnTo>
                    <a:pt x="806" y="388"/>
                  </a:lnTo>
                  <a:lnTo>
                    <a:pt x="800" y="382"/>
                  </a:lnTo>
                  <a:lnTo>
                    <a:pt x="788" y="376"/>
                  </a:lnTo>
                  <a:lnTo>
                    <a:pt x="778" y="374"/>
                  </a:lnTo>
                  <a:lnTo>
                    <a:pt x="768" y="374"/>
                  </a:lnTo>
                  <a:lnTo>
                    <a:pt x="764" y="382"/>
                  </a:lnTo>
                  <a:lnTo>
                    <a:pt x="764" y="422"/>
                  </a:lnTo>
                  <a:lnTo>
                    <a:pt x="768" y="434"/>
                  </a:lnTo>
                  <a:lnTo>
                    <a:pt x="772" y="446"/>
                  </a:lnTo>
                  <a:lnTo>
                    <a:pt x="772" y="460"/>
                  </a:lnTo>
                  <a:lnTo>
                    <a:pt x="772" y="478"/>
                  </a:lnTo>
                  <a:lnTo>
                    <a:pt x="770" y="492"/>
                  </a:lnTo>
                  <a:lnTo>
                    <a:pt x="766" y="510"/>
                  </a:lnTo>
                  <a:lnTo>
                    <a:pt x="766" y="528"/>
                  </a:lnTo>
                  <a:lnTo>
                    <a:pt x="768" y="548"/>
                  </a:lnTo>
                  <a:lnTo>
                    <a:pt x="784" y="564"/>
                  </a:lnTo>
                  <a:lnTo>
                    <a:pt x="790" y="568"/>
                  </a:lnTo>
                  <a:lnTo>
                    <a:pt x="796" y="574"/>
                  </a:lnTo>
                  <a:lnTo>
                    <a:pt x="802" y="582"/>
                  </a:lnTo>
                  <a:lnTo>
                    <a:pt x="808" y="592"/>
                  </a:lnTo>
                  <a:lnTo>
                    <a:pt x="810" y="602"/>
                  </a:lnTo>
                  <a:lnTo>
                    <a:pt x="810" y="612"/>
                  </a:lnTo>
                  <a:lnTo>
                    <a:pt x="808" y="622"/>
                  </a:lnTo>
                  <a:lnTo>
                    <a:pt x="800" y="632"/>
                  </a:lnTo>
                  <a:lnTo>
                    <a:pt x="786" y="640"/>
                  </a:lnTo>
                  <a:lnTo>
                    <a:pt x="780" y="646"/>
                  </a:lnTo>
                  <a:lnTo>
                    <a:pt x="778" y="650"/>
                  </a:lnTo>
                  <a:lnTo>
                    <a:pt x="776" y="656"/>
                  </a:lnTo>
                  <a:lnTo>
                    <a:pt x="776" y="674"/>
                  </a:lnTo>
                  <a:lnTo>
                    <a:pt x="782" y="680"/>
                  </a:lnTo>
                  <a:lnTo>
                    <a:pt x="788" y="686"/>
                  </a:lnTo>
                  <a:lnTo>
                    <a:pt x="806" y="694"/>
                  </a:lnTo>
                  <a:lnTo>
                    <a:pt x="828" y="702"/>
                  </a:lnTo>
                  <a:lnTo>
                    <a:pt x="840" y="710"/>
                  </a:lnTo>
                  <a:lnTo>
                    <a:pt x="850" y="718"/>
                  </a:lnTo>
                  <a:lnTo>
                    <a:pt x="848" y="740"/>
                  </a:lnTo>
                  <a:lnTo>
                    <a:pt x="846" y="752"/>
                  </a:lnTo>
                  <a:lnTo>
                    <a:pt x="842" y="756"/>
                  </a:lnTo>
                  <a:lnTo>
                    <a:pt x="840" y="762"/>
                  </a:lnTo>
                  <a:lnTo>
                    <a:pt x="818" y="760"/>
                  </a:lnTo>
                  <a:lnTo>
                    <a:pt x="796" y="758"/>
                  </a:lnTo>
                  <a:lnTo>
                    <a:pt x="778" y="754"/>
                  </a:lnTo>
                  <a:lnTo>
                    <a:pt x="764" y="748"/>
                  </a:lnTo>
                  <a:lnTo>
                    <a:pt x="762" y="734"/>
                  </a:lnTo>
                  <a:lnTo>
                    <a:pt x="760" y="722"/>
                  </a:lnTo>
                  <a:lnTo>
                    <a:pt x="756" y="712"/>
                  </a:lnTo>
                  <a:lnTo>
                    <a:pt x="752" y="702"/>
                  </a:lnTo>
                  <a:lnTo>
                    <a:pt x="744" y="704"/>
                  </a:lnTo>
                  <a:lnTo>
                    <a:pt x="736" y="704"/>
                  </a:lnTo>
                  <a:lnTo>
                    <a:pt x="726" y="710"/>
                  </a:lnTo>
                  <a:lnTo>
                    <a:pt x="716" y="718"/>
                  </a:lnTo>
                  <a:lnTo>
                    <a:pt x="706" y="724"/>
                  </a:lnTo>
                  <a:lnTo>
                    <a:pt x="680" y="724"/>
                  </a:lnTo>
                  <a:lnTo>
                    <a:pt x="670" y="716"/>
                  </a:lnTo>
                  <a:lnTo>
                    <a:pt x="662" y="706"/>
                  </a:lnTo>
                  <a:lnTo>
                    <a:pt x="656" y="698"/>
                  </a:lnTo>
                  <a:lnTo>
                    <a:pt x="652" y="688"/>
                  </a:lnTo>
                  <a:lnTo>
                    <a:pt x="646" y="668"/>
                  </a:lnTo>
                  <a:lnTo>
                    <a:pt x="642" y="652"/>
                  </a:lnTo>
                  <a:lnTo>
                    <a:pt x="630" y="636"/>
                  </a:lnTo>
                  <a:lnTo>
                    <a:pt x="604" y="636"/>
                  </a:lnTo>
                  <a:lnTo>
                    <a:pt x="594" y="636"/>
                  </a:lnTo>
                  <a:lnTo>
                    <a:pt x="588" y="638"/>
                  </a:lnTo>
                  <a:lnTo>
                    <a:pt x="582" y="642"/>
                  </a:lnTo>
                  <a:lnTo>
                    <a:pt x="578" y="648"/>
                  </a:lnTo>
                  <a:lnTo>
                    <a:pt x="574" y="658"/>
                  </a:lnTo>
                  <a:lnTo>
                    <a:pt x="572" y="670"/>
                  </a:lnTo>
                  <a:lnTo>
                    <a:pt x="564" y="676"/>
                  </a:lnTo>
                  <a:lnTo>
                    <a:pt x="556" y="680"/>
                  </a:lnTo>
                  <a:lnTo>
                    <a:pt x="550" y="682"/>
                  </a:lnTo>
                  <a:lnTo>
                    <a:pt x="542" y="686"/>
                  </a:lnTo>
                  <a:lnTo>
                    <a:pt x="542" y="704"/>
                  </a:lnTo>
                  <a:lnTo>
                    <a:pt x="550" y="712"/>
                  </a:lnTo>
                  <a:lnTo>
                    <a:pt x="558" y="726"/>
                  </a:lnTo>
                  <a:lnTo>
                    <a:pt x="562" y="732"/>
                  </a:lnTo>
                  <a:lnTo>
                    <a:pt x="564" y="740"/>
                  </a:lnTo>
                  <a:lnTo>
                    <a:pt x="564" y="748"/>
                  </a:lnTo>
                  <a:lnTo>
                    <a:pt x="562" y="758"/>
                  </a:lnTo>
                  <a:lnTo>
                    <a:pt x="558" y="766"/>
                  </a:lnTo>
                  <a:lnTo>
                    <a:pt x="552" y="772"/>
                  </a:lnTo>
                  <a:lnTo>
                    <a:pt x="536" y="782"/>
                  </a:lnTo>
                  <a:lnTo>
                    <a:pt x="508" y="800"/>
                  </a:lnTo>
                  <a:lnTo>
                    <a:pt x="500" y="810"/>
                  </a:lnTo>
                  <a:lnTo>
                    <a:pt x="500" y="850"/>
                  </a:lnTo>
                  <a:lnTo>
                    <a:pt x="504" y="856"/>
                  </a:lnTo>
                  <a:lnTo>
                    <a:pt x="508" y="860"/>
                  </a:lnTo>
                  <a:lnTo>
                    <a:pt x="518" y="866"/>
                  </a:lnTo>
                  <a:lnTo>
                    <a:pt x="522" y="870"/>
                  </a:lnTo>
                  <a:lnTo>
                    <a:pt x="526" y="878"/>
                  </a:lnTo>
                  <a:lnTo>
                    <a:pt x="528" y="888"/>
                  </a:lnTo>
                  <a:lnTo>
                    <a:pt x="530" y="902"/>
                  </a:lnTo>
                  <a:lnTo>
                    <a:pt x="522" y="918"/>
                  </a:lnTo>
                  <a:lnTo>
                    <a:pt x="510" y="924"/>
                  </a:lnTo>
                  <a:lnTo>
                    <a:pt x="498" y="930"/>
                  </a:lnTo>
                  <a:lnTo>
                    <a:pt x="432" y="956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434" name="Freeform 20"/>
            <p:cNvSpPr>
              <a:spLocks/>
            </p:cNvSpPr>
            <p:nvPr/>
          </p:nvSpPr>
          <p:spPr bwMode="auto">
            <a:xfrm>
              <a:off x="550" y="2060"/>
              <a:ext cx="1950" cy="1194"/>
            </a:xfrm>
            <a:custGeom>
              <a:avLst/>
              <a:gdLst>
                <a:gd name="T0" fmla="*/ 1244 w 1950"/>
                <a:gd name="T1" fmla="*/ 1192 h 1194"/>
                <a:gd name="T2" fmla="*/ 1218 w 1950"/>
                <a:gd name="T3" fmla="*/ 1156 h 1194"/>
                <a:gd name="T4" fmla="*/ 1200 w 1950"/>
                <a:gd name="T5" fmla="*/ 1100 h 1194"/>
                <a:gd name="T6" fmla="*/ 1152 w 1950"/>
                <a:gd name="T7" fmla="*/ 1058 h 1194"/>
                <a:gd name="T8" fmla="*/ 1050 w 1950"/>
                <a:gd name="T9" fmla="*/ 1000 h 1194"/>
                <a:gd name="T10" fmla="*/ 970 w 1950"/>
                <a:gd name="T11" fmla="*/ 1022 h 1194"/>
                <a:gd name="T12" fmla="*/ 928 w 1950"/>
                <a:gd name="T13" fmla="*/ 1096 h 1194"/>
                <a:gd name="T14" fmla="*/ 898 w 1950"/>
                <a:gd name="T15" fmla="*/ 1042 h 1194"/>
                <a:gd name="T16" fmla="*/ 872 w 1950"/>
                <a:gd name="T17" fmla="*/ 992 h 1194"/>
                <a:gd name="T18" fmla="*/ 754 w 1950"/>
                <a:gd name="T19" fmla="*/ 1010 h 1194"/>
                <a:gd name="T20" fmla="*/ 634 w 1950"/>
                <a:gd name="T21" fmla="*/ 966 h 1194"/>
                <a:gd name="T22" fmla="*/ 580 w 1950"/>
                <a:gd name="T23" fmla="*/ 900 h 1194"/>
                <a:gd name="T24" fmla="*/ 492 w 1950"/>
                <a:gd name="T25" fmla="*/ 842 h 1194"/>
                <a:gd name="T26" fmla="*/ 468 w 1950"/>
                <a:gd name="T27" fmla="*/ 764 h 1194"/>
                <a:gd name="T28" fmla="*/ 390 w 1950"/>
                <a:gd name="T29" fmla="*/ 726 h 1194"/>
                <a:gd name="T30" fmla="*/ 284 w 1950"/>
                <a:gd name="T31" fmla="*/ 610 h 1194"/>
                <a:gd name="T32" fmla="*/ 182 w 1950"/>
                <a:gd name="T33" fmla="*/ 630 h 1194"/>
                <a:gd name="T34" fmla="*/ 142 w 1950"/>
                <a:gd name="T35" fmla="*/ 552 h 1194"/>
                <a:gd name="T36" fmla="*/ 12 w 1950"/>
                <a:gd name="T37" fmla="*/ 454 h 1194"/>
                <a:gd name="T38" fmla="*/ 8 w 1950"/>
                <a:gd name="T39" fmla="*/ 412 h 1194"/>
                <a:gd name="T40" fmla="*/ 16 w 1950"/>
                <a:gd name="T41" fmla="*/ 290 h 1194"/>
                <a:gd name="T42" fmla="*/ 54 w 1950"/>
                <a:gd name="T43" fmla="*/ 300 h 1194"/>
                <a:gd name="T44" fmla="*/ 104 w 1950"/>
                <a:gd name="T45" fmla="*/ 280 h 1194"/>
                <a:gd name="T46" fmla="*/ 78 w 1950"/>
                <a:gd name="T47" fmla="*/ 126 h 1194"/>
                <a:gd name="T48" fmla="*/ 146 w 1950"/>
                <a:gd name="T49" fmla="*/ 98 h 1194"/>
                <a:gd name="T50" fmla="*/ 216 w 1950"/>
                <a:gd name="T51" fmla="*/ 72 h 1194"/>
                <a:gd name="T52" fmla="*/ 304 w 1950"/>
                <a:gd name="T53" fmla="*/ 6 h 1194"/>
                <a:gd name="T54" fmla="*/ 386 w 1950"/>
                <a:gd name="T55" fmla="*/ 48 h 1194"/>
                <a:gd name="T56" fmla="*/ 470 w 1950"/>
                <a:gd name="T57" fmla="*/ 10 h 1194"/>
                <a:gd name="T58" fmla="*/ 510 w 1950"/>
                <a:gd name="T59" fmla="*/ 56 h 1194"/>
                <a:gd name="T60" fmla="*/ 622 w 1950"/>
                <a:gd name="T61" fmla="*/ 72 h 1194"/>
                <a:gd name="T62" fmla="*/ 710 w 1950"/>
                <a:gd name="T63" fmla="*/ 56 h 1194"/>
                <a:gd name="T64" fmla="*/ 804 w 1950"/>
                <a:gd name="T65" fmla="*/ 44 h 1194"/>
                <a:gd name="T66" fmla="*/ 898 w 1950"/>
                <a:gd name="T67" fmla="*/ 30 h 1194"/>
                <a:gd name="T68" fmla="*/ 1046 w 1950"/>
                <a:gd name="T69" fmla="*/ 38 h 1194"/>
                <a:gd name="T70" fmla="*/ 1106 w 1950"/>
                <a:gd name="T71" fmla="*/ 114 h 1194"/>
                <a:gd name="T72" fmla="*/ 1092 w 1950"/>
                <a:gd name="T73" fmla="*/ 220 h 1194"/>
                <a:gd name="T74" fmla="*/ 1118 w 1950"/>
                <a:gd name="T75" fmla="*/ 378 h 1194"/>
                <a:gd name="T76" fmla="*/ 1192 w 1950"/>
                <a:gd name="T77" fmla="*/ 440 h 1194"/>
                <a:gd name="T78" fmla="*/ 1308 w 1950"/>
                <a:gd name="T79" fmla="*/ 502 h 1194"/>
                <a:gd name="T80" fmla="*/ 1406 w 1950"/>
                <a:gd name="T81" fmla="*/ 546 h 1194"/>
                <a:gd name="T82" fmla="*/ 1586 w 1950"/>
                <a:gd name="T83" fmla="*/ 576 h 1194"/>
                <a:gd name="T84" fmla="*/ 1666 w 1950"/>
                <a:gd name="T85" fmla="*/ 682 h 1194"/>
                <a:gd name="T86" fmla="*/ 1706 w 1950"/>
                <a:gd name="T87" fmla="*/ 676 h 1194"/>
                <a:gd name="T88" fmla="*/ 1794 w 1950"/>
                <a:gd name="T89" fmla="*/ 616 h 1194"/>
                <a:gd name="T90" fmla="*/ 1848 w 1950"/>
                <a:gd name="T91" fmla="*/ 632 h 1194"/>
                <a:gd name="T92" fmla="*/ 1926 w 1950"/>
                <a:gd name="T93" fmla="*/ 788 h 1194"/>
                <a:gd name="T94" fmla="*/ 1930 w 1950"/>
                <a:gd name="T95" fmla="*/ 878 h 1194"/>
                <a:gd name="T96" fmla="*/ 1940 w 1950"/>
                <a:gd name="T97" fmla="*/ 976 h 1194"/>
                <a:gd name="T98" fmla="*/ 1930 w 1950"/>
                <a:gd name="T99" fmla="*/ 1002 h 1194"/>
                <a:gd name="T100" fmla="*/ 1872 w 1950"/>
                <a:gd name="T101" fmla="*/ 1006 h 1194"/>
                <a:gd name="T102" fmla="*/ 1866 w 1950"/>
                <a:gd name="T103" fmla="*/ 1096 h 1194"/>
                <a:gd name="T104" fmla="*/ 1772 w 1950"/>
                <a:gd name="T105" fmla="*/ 1052 h 1194"/>
                <a:gd name="T106" fmla="*/ 1744 w 1950"/>
                <a:gd name="T107" fmla="*/ 1124 h 1194"/>
                <a:gd name="T108" fmla="*/ 1696 w 1950"/>
                <a:gd name="T109" fmla="*/ 1086 h 1194"/>
                <a:gd name="T110" fmla="*/ 1594 w 1950"/>
                <a:gd name="T111" fmla="*/ 1048 h 1194"/>
                <a:gd name="T112" fmla="*/ 1498 w 1950"/>
                <a:gd name="T113" fmla="*/ 1102 h 1194"/>
                <a:gd name="T114" fmla="*/ 1430 w 1950"/>
                <a:gd name="T115" fmla="*/ 1144 h 1194"/>
                <a:gd name="T116" fmla="*/ 1342 w 1950"/>
                <a:gd name="T117" fmla="*/ 1194 h 119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950"/>
                <a:gd name="T178" fmla="*/ 0 h 1194"/>
                <a:gd name="T179" fmla="*/ 1950 w 1950"/>
                <a:gd name="T180" fmla="*/ 1194 h 1194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950" h="1194">
                  <a:moveTo>
                    <a:pt x="1342" y="1194"/>
                  </a:moveTo>
                  <a:lnTo>
                    <a:pt x="1342" y="1194"/>
                  </a:lnTo>
                  <a:lnTo>
                    <a:pt x="1336" y="1192"/>
                  </a:lnTo>
                  <a:lnTo>
                    <a:pt x="1324" y="1188"/>
                  </a:lnTo>
                  <a:lnTo>
                    <a:pt x="1298" y="1186"/>
                  </a:lnTo>
                  <a:lnTo>
                    <a:pt x="1258" y="1186"/>
                  </a:lnTo>
                  <a:lnTo>
                    <a:pt x="1244" y="1192"/>
                  </a:lnTo>
                  <a:lnTo>
                    <a:pt x="1226" y="1188"/>
                  </a:lnTo>
                  <a:lnTo>
                    <a:pt x="1216" y="1184"/>
                  </a:lnTo>
                  <a:lnTo>
                    <a:pt x="1212" y="1182"/>
                  </a:lnTo>
                  <a:lnTo>
                    <a:pt x="1210" y="1180"/>
                  </a:lnTo>
                  <a:lnTo>
                    <a:pt x="1210" y="1172"/>
                  </a:lnTo>
                  <a:lnTo>
                    <a:pt x="1214" y="1164"/>
                  </a:lnTo>
                  <a:lnTo>
                    <a:pt x="1218" y="1156"/>
                  </a:lnTo>
                  <a:lnTo>
                    <a:pt x="1224" y="1146"/>
                  </a:lnTo>
                  <a:lnTo>
                    <a:pt x="1228" y="1136"/>
                  </a:lnTo>
                  <a:lnTo>
                    <a:pt x="1228" y="1114"/>
                  </a:lnTo>
                  <a:lnTo>
                    <a:pt x="1216" y="1108"/>
                  </a:lnTo>
                  <a:lnTo>
                    <a:pt x="1206" y="1104"/>
                  </a:lnTo>
                  <a:lnTo>
                    <a:pt x="1200" y="1100"/>
                  </a:lnTo>
                  <a:lnTo>
                    <a:pt x="1194" y="1094"/>
                  </a:lnTo>
                  <a:lnTo>
                    <a:pt x="1192" y="1088"/>
                  </a:lnTo>
                  <a:lnTo>
                    <a:pt x="1190" y="1082"/>
                  </a:lnTo>
                  <a:lnTo>
                    <a:pt x="1186" y="1068"/>
                  </a:lnTo>
                  <a:lnTo>
                    <a:pt x="1180" y="1058"/>
                  </a:lnTo>
                  <a:lnTo>
                    <a:pt x="1152" y="1058"/>
                  </a:lnTo>
                  <a:lnTo>
                    <a:pt x="1128" y="1052"/>
                  </a:lnTo>
                  <a:lnTo>
                    <a:pt x="1112" y="1028"/>
                  </a:lnTo>
                  <a:lnTo>
                    <a:pt x="1092" y="1022"/>
                  </a:lnTo>
                  <a:lnTo>
                    <a:pt x="1074" y="1014"/>
                  </a:lnTo>
                  <a:lnTo>
                    <a:pt x="1060" y="1006"/>
                  </a:lnTo>
                  <a:lnTo>
                    <a:pt x="1050" y="1000"/>
                  </a:lnTo>
                  <a:lnTo>
                    <a:pt x="1038" y="994"/>
                  </a:lnTo>
                  <a:lnTo>
                    <a:pt x="1002" y="994"/>
                  </a:lnTo>
                  <a:lnTo>
                    <a:pt x="992" y="1002"/>
                  </a:lnTo>
                  <a:lnTo>
                    <a:pt x="982" y="1012"/>
                  </a:lnTo>
                  <a:lnTo>
                    <a:pt x="970" y="1022"/>
                  </a:lnTo>
                  <a:lnTo>
                    <a:pt x="956" y="1028"/>
                  </a:lnTo>
                  <a:lnTo>
                    <a:pt x="944" y="1040"/>
                  </a:lnTo>
                  <a:lnTo>
                    <a:pt x="936" y="1056"/>
                  </a:lnTo>
                  <a:lnTo>
                    <a:pt x="932" y="1076"/>
                  </a:lnTo>
                  <a:lnTo>
                    <a:pt x="928" y="1096"/>
                  </a:lnTo>
                  <a:lnTo>
                    <a:pt x="912" y="1092"/>
                  </a:lnTo>
                  <a:lnTo>
                    <a:pt x="906" y="1090"/>
                  </a:lnTo>
                  <a:lnTo>
                    <a:pt x="902" y="1086"/>
                  </a:lnTo>
                  <a:lnTo>
                    <a:pt x="896" y="1076"/>
                  </a:lnTo>
                  <a:lnTo>
                    <a:pt x="894" y="1066"/>
                  </a:lnTo>
                  <a:lnTo>
                    <a:pt x="894" y="1054"/>
                  </a:lnTo>
                  <a:lnTo>
                    <a:pt x="898" y="1042"/>
                  </a:lnTo>
                  <a:lnTo>
                    <a:pt x="902" y="1030"/>
                  </a:lnTo>
                  <a:lnTo>
                    <a:pt x="908" y="1020"/>
                  </a:lnTo>
                  <a:lnTo>
                    <a:pt x="908" y="1004"/>
                  </a:lnTo>
                  <a:lnTo>
                    <a:pt x="894" y="996"/>
                  </a:lnTo>
                  <a:lnTo>
                    <a:pt x="886" y="992"/>
                  </a:lnTo>
                  <a:lnTo>
                    <a:pt x="872" y="992"/>
                  </a:lnTo>
                  <a:lnTo>
                    <a:pt x="822" y="1002"/>
                  </a:lnTo>
                  <a:lnTo>
                    <a:pt x="802" y="1008"/>
                  </a:lnTo>
                  <a:lnTo>
                    <a:pt x="782" y="1018"/>
                  </a:lnTo>
                  <a:lnTo>
                    <a:pt x="772" y="1016"/>
                  </a:lnTo>
                  <a:lnTo>
                    <a:pt x="762" y="1014"/>
                  </a:lnTo>
                  <a:lnTo>
                    <a:pt x="754" y="1010"/>
                  </a:lnTo>
                  <a:lnTo>
                    <a:pt x="748" y="1006"/>
                  </a:lnTo>
                  <a:lnTo>
                    <a:pt x="736" y="994"/>
                  </a:lnTo>
                  <a:lnTo>
                    <a:pt x="728" y="982"/>
                  </a:lnTo>
                  <a:lnTo>
                    <a:pt x="714" y="966"/>
                  </a:lnTo>
                  <a:lnTo>
                    <a:pt x="634" y="966"/>
                  </a:lnTo>
                  <a:lnTo>
                    <a:pt x="626" y="960"/>
                  </a:lnTo>
                  <a:lnTo>
                    <a:pt x="620" y="954"/>
                  </a:lnTo>
                  <a:lnTo>
                    <a:pt x="612" y="938"/>
                  </a:lnTo>
                  <a:lnTo>
                    <a:pt x="606" y="922"/>
                  </a:lnTo>
                  <a:lnTo>
                    <a:pt x="600" y="908"/>
                  </a:lnTo>
                  <a:lnTo>
                    <a:pt x="584" y="904"/>
                  </a:lnTo>
                  <a:lnTo>
                    <a:pt x="580" y="900"/>
                  </a:lnTo>
                  <a:lnTo>
                    <a:pt x="576" y="894"/>
                  </a:lnTo>
                  <a:lnTo>
                    <a:pt x="554" y="878"/>
                  </a:lnTo>
                  <a:lnTo>
                    <a:pt x="514" y="864"/>
                  </a:lnTo>
                  <a:lnTo>
                    <a:pt x="500" y="852"/>
                  </a:lnTo>
                  <a:lnTo>
                    <a:pt x="492" y="842"/>
                  </a:lnTo>
                  <a:lnTo>
                    <a:pt x="486" y="832"/>
                  </a:lnTo>
                  <a:lnTo>
                    <a:pt x="482" y="824"/>
                  </a:lnTo>
                  <a:lnTo>
                    <a:pt x="480" y="816"/>
                  </a:lnTo>
                  <a:lnTo>
                    <a:pt x="480" y="808"/>
                  </a:lnTo>
                  <a:lnTo>
                    <a:pt x="478" y="784"/>
                  </a:lnTo>
                  <a:lnTo>
                    <a:pt x="468" y="764"/>
                  </a:lnTo>
                  <a:lnTo>
                    <a:pt x="424" y="766"/>
                  </a:lnTo>
                  <a:lnTo>
                    <a:pt x="406" y="758"/>
                  </a:lnTo>
                  <a:lnTo>
                    <a:pt x="400" y="754"/>
                  </a:lnTo>
                  <a:lnTo>
                    <a:pt x="396" y="750"/>
                  </a:lnTo>
                  <a:lnTo>
                    <a:pt x="392" y="740"/>
                  </a:lnTo>
                  <a:lnTo>
                    <a:pt x="390" y="726"/>
                  </a:lnTo>
                  <a:lnTo>
                    <a:pt x="380" y="716"/>
                  </a:lnTo>
                  <a:lnTo>
                    <a:pt x="372" y="710"/>
                  </a:lnTo>
                  <a:lnTo>
                    <a:pt x="358" y="700"/>
                  </a:lnTo>
                  <a:lnTo>
                    <a:pt x="318" y="666"/>
                  </a:lnTo>
                  <a:lnTo>
                    <a:pt x="284" y="610"/>
                  </a:lnTo>
                  <a:lnTo>
                    <a:pt x="260" y="610"/>
                  </a:lnTo>
                  <a:lnTo>
                    <a:pt x="252" y="612"/>
                  </a:lnTo>
                  <a:lnTo>
                    <a:pt x="242" y="616"/>
                  </a:lnTo>
                  <a:lnTo>
                    <a:pt x="230" y="622"/>
                  </a:lnTo>
                  <a:lnTo>
                    <a:pt x="218" y="630"/>
                  </a:lnTo>
                  <a:lnTo>
                    <a:pt x="182" y="630"/>
                  </a:lnTo>
                  <a:lnTo>
                    <a:pt x="170" y="620"/>
                  </a:lnTo>
                  <a:lnTo>
                    <a:pt x="162" y="612"/>
                  </a:lnTo>
                  <a:lnTo>
                    <a:pt x="156" y="602"/>
                  </a:lnTo>
                  <a:lnTo>
                    <a:pt x="150" y="592"/>
                  </a:lnTo>
                  <a:lnTo>
                    <a:pt x="144" y="572"/>
                  </a:lnTo>
                  <a:lnTo>
                    <a:pt x="142" y="552"/>
                  </a:lnTo>
                  <a:lnTo>
                    <a:pt x="112" y="506"/>
                  </a:lnTo>
                  <a:lnTo>
                    <a:pt x="100" y="494"/>
                  </a:lnTo>
                  <a:lnTo>
                    <a:pt x="88" y="486"/>
                  </a:lnTo>
                  <a:lnTo>
                    <a:pt x="74" y="478"/>
                  </a:lnTo>
                  <a:lnTo>
                    <a:pt x="62" y="472"/>
                  </a:lnTo>
                  <a:lnTo>
                    <a:pt x="36" y="462"/>
                  </a:lnTo>
                  <a:lnTo>
                    <a:pt x="12" y="454"/>
                  </a:lnTo>
                  <a:lnTo>
                    <a:pt x="4" y="448"/>
                  </a:lnTo>
                  <a:lnTo>
                    <a:pt x="0" y="442"/>
                  </a:lnTo>
                  <a:lnTo>
                    <a:pt x="0" y="436"/>
                  </a:lnTo>
                  <a:lnTo>
                    <a:pt x="0" y="430"/>
                  </a:lnTo>
                  <a:lnTo>
                    <a:pt x="2" y="420"/>
                  </a:lnTo>
                  <a:lnTo>
                    <a:pt x="8" y="412"/>
                  </a:lnTo>
                  <a:lnTo>
                    <a:pt x="14" y="406"/>
                  </a:lnTo>
                  <a:lnTo>
                    <a:pt x="18" y="400"/>
                  </a:lnTo>
                  <a:lnTo>
                    <a:pt x="22" y="388"/>
                  </a:lnTo>
                  <a:lnTo>
                    <a:pt x="26" y="316"/>
                  </a:lnTo>
                  <a:lnTo>
                    <a:pt x="18" y="296"/>
                  </a:lnTo>
                  <a:lnTo>
                    <a:pt x="16" y="290"/>
                  </a:lnTo>
                  <a:lnTo>
                    <a:pt x="14" y="286"/>
                  </a:lnTo>
                  <a:lnTo>
                    <a:pt x="16" y="284"/>
                  </a:lnTo>
                  <a:lnTo>
                    <a:pt x="20" y="282"/>
                  </a:lnTo>
                  <a:lnTo>
                    <a:pt x="36" y="280"/>
                  </a:lnTo>
                  <a:lnTo>
                    <a:pt x="48" y="288"/>
                  </a:lnTo>
                  <a:lnTo>
                    <a:pt x="54" y="300"/>
                  </a:lnTo>
                  <a:lnTo>
                    <a:pt x="58" y="308"/>
                  </a:lnTo>
                  <a:lnTo>
                    <a:pt x="64" y="314"/>
                  </a:lnTo>
                  <a:lnTo>
                    <a:pt x="70" y="318"/>
                  </a:lnTo>
                  <a:lnTo>
                    <a:pt x="78" y="320"/>
                  </a:lnTo>
                  <a:lnTo>
                    <a:pt x="86" y="316"/>
                  </a:lnTo>
                  <a:lnTo>
                    <a:pt x="94" y="308"/>
                  </a:lnTo>
                  <a:lnTo>
                    <a:pt x="104" y="280"/>
                  </a:lnTo>
                  <a:lnTo>
                    <a:pt x="98" y="216"/>
                  </a:lnTo>
                  <a:lnTo>
                    <a:pt x="80" y="166"/>
                  </a:lnTo>
                  <a:lnTo>
                    <a:pt x="76" y="144"/>
                  </a:lnTo>
                  <a:lnTo>
                    <a:pt x="76" y="134"/>
                  </a:lnTo>
                  <a:lnTo>
                    <a:pt x="78" y="126"/>
                  </a:lnTo>
                  <a:lnTo>
                    <a:pt x="80" y="118"/>
                  </a:lnTo>
                  <a:lnTo>
                    <a:pt x="84" y="112"/>
                  </a:lnTo>
                  <a:lnTo>
                    <a:pt x="90" y="104"/>
                  </a:lnTo>
                  <a:lnTo>
                    <a:pt x="98" y="98"/>
                  </a:lnTo>
                  <a:lnTo>
                    <a:pt x="108" y="82"/>
                  </a:lnTo>
                  <a:lnTo>
                    <a:pt x="146" y="98"/>
                  </a:lnTo>
                  <a:lnTo>
                    <a:pt x="182" y="98"/>
                  </a:lnTo>
                  <a:lnTo>
                    <a:pt x="190" y="92"/>
                  </a:lnTo>
                  <a:lnTo>
                    <a:pt x="198" y="86"/>
                  </a:lnTo>
                  <a:lnTo>
                    <a:pt x="206" y="80"/>
                  </a:lnTo>
                  <a:lnTo>
                    <a:pt x="216" y="72"/>
                  </a:lnTo>
                  <a:lnTo>
                    <a:pt x="226" y="48"/>
                  </a:lnTo>
                  <a:lnTo>
                    <a:pt x="238" y="30"/>
                  </a:lnTo>
                  <a:lnTo>
                    <a:pt x="244" y="22"/>
                  </a:lnTo>
                  <a:lnTo>
                    <a:pt x="254" y="14"/>
                  </a:lnTo>
                  <a:lnTo>
                    <a:pt x="276" y="0"/>
                  </a:lnTo>
                  <a:lnTo>
                    <a:pt x="286" y="0"/>
                  </a:lnTo>
                  <a:lnTo>
                    <a:pt x="304" y="6"/>
                  </a:lnTo>
                  <a:lnTo>
                    <a:pt x="350" y="34"/>
                  </a:lnTo>
                  <a:lnTo>
                    <a:pt x="352" y="42"/>
                  </a:lnTo>
                  <a:lnTo>
                    <a:pt x="356" y="48"/>
                  </a:lnTo>
                  <a:lnTo>
                    <a:pt x="362" y="50"/>
                  </a:lnTo>
                  <a:lnTo>
                    <a:pt x="368" y="50"/>
                  </a:lnTo>
                  <a:lnTo>
                    <a:pt x="386" y="48"/>
                  </a:lnTo>
                  <a:lnTo>
                    <a:pt x="402" y="42"/>
                  </a:lnTo>
                  <a:lnTo>
                    <a:pt x="438" y="36"/>
                  </a:lnTo>
                  <a:lnTo>
                    <a:pt x="454" y="20"/>
                  </a:lnTo>
                  <a:lnTo>
                    <a:pt x="458" y="14"/>
                  </a:lnTo>
                  <a:lnTo>
                    <a:pt x="464" y="10"/>
                  </a:lnTo>
                  <a:lnTo>
                    <a:pt x="470" y="10"/>
                  </a:lnTo>
                  <a:lnTo>
                    <a:pt x="476" y="10"/>
                  </a:lnTo>
                  <a:lnTo>
                    <a:pt x="486" y="14"/>
                  </a:lnTo>
                  <a:lnTo>
                    <a:pt x="496" y="22"/>
                  </a:lnTo>
                  <a:lnTo>
                    <a:pt x="498" y="38"/>
                  </a:lnTo>
                  <a:lnTo>
                    <a:pt x="498" y="44"/>
                  </a:lnTo>
                  <a:lnTo>
                    <a:pt x="500" y="48"/>
                  </a:lnTo>
                  <a:lnTo>
                    <a:pt x="510" y="56"/>
                  </a:lnTo>
                  <a:lnTo>
                    <a:pt x="528" y="68"/>
                  </a:lnTo>
                  <a:lnTo>
                    <a:pt x="564" y="82"/>
                  </a:lnTo>
                  <a:lnTo>
                    <a:pt x="594" y="82"/>
                  </a:lnTo>
                  <a:lnTo>
                    <a:pt x="608" y="76"/>
                  </a:lnTo>
                  <a:lnTo>
                    <a:pt x="622" y="72"/>
                  </a:lnTo>
                  <a:lnTo>
                    <a:pt x="638" y="68"/>
                  </a:lnTo>
                  <a:lnTo>
                    <a:pt x="658" y="66"/>
                  </a:lnTo>
                  <a:lnTo>
                    <a:pt x="678" y="56"/>
                  </a:lnTo>
                  <a:lnTo>
                    <a:pt x="686" y="54"/>
                  </a:lnTo>
                  <a:lnTo>
                    <a:pt x="694" y="54"/>
                  </a:lnTo>
                  <a:lnTo>
                    <a:pt x="700" y="54"/>
                  </a:lnTo>
                  <a:lnTo>
                    <a:pt x="710" y="56"/>
                  </a:lnTo>
                  <a:lnTo>
                    <a:pt x="734" y="68"/>
                  </a:lnTo>
                  <a:lnTo>
                    <a:pt x="776" y="68"/>
                  </a:lnTo>
                  <a:lnTo>
                    <a:pt x="784" y="60"/>
                  </a:lnTo>
                  <a:lnTo>
                    <a:pt x="788" y="54"/>
                  </a:lnTo>
                  <a:lnTo>
                    <a:pt x="794" y="48"/>
                  </a:lnTo>
                  <a:lnTo>
                    <a:pt x="804" y="44"/>
                  </a:lnTo>
                  <a:lnTo>
                    <a:pt x="824" y="28"/>
                  </a:lnTo>
                  <a:lnTo>
                    <a:pt x="834" y="22"/>
                  </a:lnTo>
                  <a:lnTo>
                    <a:pt x="844" y="18"/>
                  </a:lnTo>
                  <a:lnTo>
                    <a:pt x="854" y="18"/>
                  </a:lnTo>
                  <a:lnTo>
                    <a:pt x="866" y="18"/>
                  </a:lnTo>
                  <a:lnTo>
                    <a:pt x="882" y="24"/>
                  </a:lnTo>
                  <a:lnTo>
                    <a:pt x="898" y="30"/>
                  </a:lnTo>
                  <a:lnTo>
                    <a:pt x="926" y="30"/>
                  </a:lnTo>
                  <a:lnTo>
                    <a:pt x="956" y="26"/>
                  </a:lnTo>
                  <a:lnTo>
                    <a:pt x="986" y="24"/>
                  </a:lnTo>
                  <a:lnTo>
                    <a:pt x="1018" y="24"/>
                  </a:lnTo>
                  <a:lnTo>
                    <a:pt x="1046" y="38"/>
                  </a:lnTo>
                  <a:lnTo>
                    <a:pt x="1060" y="52"/>
                  </a:lnTo>
                  <a:lnTo>
                    <a:pt x="1072" y="60"/>
                  </a:lnTo>
                  <a:lnTo>
                    <a:pt x="1086" y="66"/>
                  </a:lnTo>
                  <a:lnTo>
                    <a:pt x="1088" y="90"/>
                  </a:lnTo>
                  <a:lnTo>
                    <a:pt x="1096" y="100"/>
                  </a:lnTo>
                  <a:lnTo>
                    <a:pt x="1106" y="114"/>
                  </a:lnTo>
                  <a:lnTo>
                    <a:pt x="1110" y="122"/>
                  </a:lnTo>
                  <a:lnTo>
                    <a:pt x="1112" y="130"/>
                  </a:lnTo>
                  <a:lnTo>
                    <a:pt x="1112" y="140"/>
                  </a:lnTo>
                  <a:lnTo>
                    <a:pt x="1110" y="152"/>
                  </a:lnTo>
                  <a:lnTo>
                    <a:pt x="1092" y="182"/>
                  </a:lnTo>
                  <a:lnTo>
                    <a:pt x="1092" y="220"/>
                  </a:lnTo>
                  <a:lnTo>
                    <a:pt x="1094" y="246"/>
                  </a:lnTo>
                  <a:lnTo>
                    <a:pt x="1096" y="270"/>
                  </a:lnTo>
                  <a:lnTo>
                    <a:pt x="1096" y="294"/>
                  </a:lnTo>
                  <a:lnTo>
                    <a:pt x="1100" y="320"/>
                  </a:lnTo>
                  <a:lnTo>
                    <a:pt x="1104" y="344"/>
                  </a:lnTo>
                  <a:lnTo>
                    <a:pt x="1112" y="368"/>
                  </a:lnTo>
                  <a:lnTo>
                    <a:pt x="1118" y="378"/>
                  </a:lnTo>
                  <a:lnTo>
                    <a:pt x="1126" y="390"/>
                  </a:lnTo>
                  <a:lnTo>
                    <a:pt x="1134" y="402"/>
                  </a:lnTo>
                  <a:lnTo>
                    <a:pt x="1144" y="412"/>
                  </a:lnTo>
                  <a:lnTo>
                    <a:pt x="1166" y="426"/>
                  </a:lnTo>
                  <a:lnTo>
                    <a:pt x="1178" y="432"/>
                  </a:lnTo>
                  <a:lnTo>
                    <a:pt x="1192" y="440"/>
                  </a:lnTo>
                  <a:lnTo>
                    <a:pt x="1236" y="446"/>
                  </a:lnTo>
                  <a:lnTo>
                    <a:pt x="1244" y="460"/>
                  </a:lnTo>
                  <a:lnTo>
                    <a:pt x="1254" y="472"/>
                  </a:lnTo>
                  <a:lnTo>
                    <a:pt x="1266" y="482"/>
                  </a:lnTo>
                  <a:lnTo>
                    <a:pt x="1278" y="490"/>
                  </a:lnTo>
                  <a:lnTo>
                    <a:pt x="1292" y="496"/>
                  </a:lnTo>
                  <a:lnTo>
                    <a:pt x="1308" y="502"/>
                  </a:lnTo>
                  <a:lnTo>
                    <a:pt x="1324" y="506"/>
                  </a:lnTo>
                  <a:lnTo>
                    <a:pt x="1344" y="510"/>
                  </a:lnTo>
                  <a:lnTo>
                    <a:pt x="1360" y="522"/>
                  </a:lnTo>
                  <a:lnTo>
                    <a:pt x="1376" y="534"/>
                  </a:lnTo>
                  <a:lnTo>
                    <a:pt x="1384" y="538"/>
                  </a:lnTo>
                  <a:lnTo>
                    <a:pt x="1394" y="542"/>
                  </a:lnTo>
                  <a:lnTo>
                    <a:pt x="1406" y="546"/>
                  </a:lnTo>
                  <a:lnTo>
                    <a:pt x="1420" y="548"/>
                  </a:lnTo>
                  <a:lnTo>
                    <a:pt x="1528" y="546"/>
                  </a:lnTo>
                  <a:lnTo>
                    <a:pt x="1552" y="554"/>
                  </a:lnTo>
                  <a:lnTo>
                    <a:pt x="1586" y="576"/>
                  </a:lnTo>
                  <a:lnTo>
                    <a:pt x="1606" y="622"/>
                  </a:lnTo>
                  <a:lnTo>
                    <a:pt x="1610" y="640"/>
                  </a:lnTo>
                  <a:lnTo>
                    <a:pt x="1616" y="652"/>
                  </a:lnTo>
                  <a:lnTo>
                    <a:pt x="1626" y="664"/>
                  </a:lnTo>
                  <a:lnTo>
                    <a:pt x="1644" y="682"/>
                  </a:lnTo>
                  <a:lnTo>
                    <a:pt x="1666" y="682"/>
                  </a:lnTo>
                  <a:lnTo>
                    <a:pt x="1678" y="664"/>
                  </a:lnTo>
                  <a:lnTo>
                    <a:pt x="1696" y="662"/>
                  </a:lnTo>
                  <a:lnTo>
                    <a:pt x="1698" y="666"/>
                  </a:lnTo>
                  <a:lnTo>
                    <a:pt x="1698" y="670"/>
                  </a:lnTo>
                  <a:lnTo>
                    <a:pt x="1706" y="676"/>
                  </a:lnTo>
                  <a:lnTo>
                    <a:pt x="1716" y="680"/>
                  </a:lnTo>
                  <a:lnTo>
                    <a:pt x="1728" y="682"/>
                  </a:lnTo>
                  <a:lnTo>
                    <a:pt x="1764" y="660"/>
                  </a:lnTo>
                  <a:lnTo>
                    <a:pt x="1774" y="646"/>
                  </a:lnTo>
                  <a:lnTo>
                    <a:pt x="1784" y="632"/>
                  </a:lnTo>
                  <a:lnTo>
                    <a:pt x="1794" y="616"/>
                  </a:lnTo>
                  <a:lnTo>
                    <a:pt x="1804" y="604"/>
                  </a:lnTo>
                  <a:lnTo>
                    <a:pt x="1808" y="602"/>
                  </a:lnTo>
                  <a:lnTo>
                    <a:pt x="1814" y="610"/>
                  </a:lnTo>
                  <a:lnTo>
                    <a:pt x="1824" y="616"/>
                  </a:lnTo>
                  <a:lnTo>
                    <a:pt x="1848" y="632"/>
                  </a:lnTo>
                  <a:lnTo>
                    <a:pt x="1850" y="642"/>
                  </a:lnTo>
                  <a:lnTo>
                    <a:pt x="1856" y="654"/>
                  </a:lnTo>
                  <a:lnTo>
                    <a:pt x="1868" y="676"/>
                  </a:lnTo>
                  <a:lnTo>
                    <a:pt x="1886" y="698"/>
                  </a:lnTo>
                  <a:lnTo>
                    <a:pt x="1906" y="722"/>
                  </a:lnTo>
                  <a:lnTo>
                    <a:pt x="1926" y="788"/>
                  </a:lnTo>
                  <a:lnTo>
                    <a:pt x="1934" y="800"/>
                  </a:lnTo>
                  <a:lnTo>
                    <a:pt x="1942" y="814"/>
                  </a:lnTo>
                  <a:lnTo>
                    <a:pt x="1948" y="830"/>
                  </a:lnTo>
                  <a:lnTo>
                    <a:pt x="1950" y="840"/>
                  </a:lnTo>
                  <a:lnTo>
                    <a:pt x="1950" y="850"/>
                  </a:lnTo>
                  <a:lnTo>
                    <a:pt x="1938" y="866"/>
                  </a:lnTo>
                  <a:lnTo>
                    <a:pt x="1930" y="878"/>
                  </a:lnTo>
                  <a:lnTo>
                    <a:pt x="1928" y="892"/>
                  </a:lnTo>
                  <a:lnTo>
                    <a:pt x="1928" y="918"/>
                  </a:lnTo>
                  <a:lnTo>
                    <a:pt x="1932" y="932"/>
                  </a:lnTo>
                  <a:lnTo>
                    <a:pt x="1938" y="948"/>
                  </a:lnTo>
                  <a:lnTo>
                    <a:pt x="1940" y="958"/>
                  </a:lnTo>
                  <a:lnTo>
                    <a:pt x="1942" y="966"/>
                  </a:lnTo>
                  <a:lnTo>
                    <a:pt x="1940" y="976"/>
                  </a:lnTo>
                  <a:lnTo>
                    <a:pt x="1938" y="986"/>
                  </a:lnTo>
                  <a:lnTo>
                    <a:pt x="1938" y="1008"/>
                  </a:lnTo>
                  <a:lnTo>
                    <a:pt x="1932" y="1008"/>
                  </a:lnTo>
                  <a:lnTo>
                    <a:pt x="1932" y="1004"/>
                  </a:lnTo>
                  <a:lnTo>
                    <a:pt x="1930" y="1002"/>
                  </a:lnTo>
                  <a:lnTo>
                    <a:pt x="1924" y="996"/>
                  </a:lnTo>
                  <a:lnTo>
                    <a:pt x="1918" y="992"/>
                  </a:lnTo>
                  <a:lnTo>
                    <a:pt x="1912" y="988"/>
                  </a:lnTo>
                  <a:lnTo>
                    <a:pt x="1896" y="990"/>
                  </a:lnTo>
                  <a:lnTo>
                    <a:pt x="1886" y="994"/>
                  </a:lnTo>
                  <a:lnTo>
                    <a:pt x="1880" y="998"/>
                  </a:lnTo>
                  <a:lnTo>
                    <a:pt x="1872" y="1006"/>
                  </a:lnTo>
                  <a:lnTo>
                    <a:pt x="1872" y="1018"/>
                  </a:lnTo>
                  <a:lnTo>
                    <a:pt x="1876" y="1032"/>
                  </a:lnTo>
                  <a:lnTo>
                    <a:pt x="1882" y="1066"/>
                  </a:lnTo>
                  <a:lnTo>
                    <a:pt x="1880" y="1092"/>
                  </a:lnTo>
                  <a:lnTo>
                    <a:pt x="1866" y="1096"/>
                  </a:lnTo>
                  <a:lnTo>
                    <a:pt x="1842" y="1096"/>
                  </a:lnTo>
                  <a:lnTo>
                    <a:pt x="1810" y="1054"/>
                  </a:lnTo>
                  <a:lnTo>
                    <a:pt x="1796" y="1050"/>
                  </a:lnTo>
                  <a:lnTo>
                    <a:pt x="1782" y="1048"/>
                  </a:lnTo>
                  <a:lnTo>
                    <a:pt x="1772" y="1052"/>
                  </a:lnTo>
                  <a:lnTo>
                    <a:pt x="1762" y="1058"/>
                  </a:lnTo>
                  <a:lnTo>
                    <a:pt x="1756" y="1068"/>
                  </a:lnTo>
                  <a:lnTo>
                    <a:pt x="1752" y="1078"/>
                  </a:lnTo>
                  <a:lnTo>
                    <a:pt x="1752" y="1092"/>
                  </a:lnTo>
                  <a:lnTo>
                    <a:pt x="1754" y="1108"/>
                  </a:lnTo>
                  <a:lnTo>
                    <a:pt x="1748" y="1116"/>
                  </a:lnTo>
                  <a:lnTo>
                    <a:pt x="1744" y="1124"/>
                  </a:lnTo>
                  <a:lnTo>
                    <a:pt x="1730" y="1122"/>
                  </a:lnTo>
                  <a:lnTo>
                    <a:pt x="1718" y="1118"/>
                  </a:lnTo>
                  <a:lnTo>
                    <a:pt x="1706" y="1112"/>
                  </a:lnTo>
                  <a:lnTo>
                    <a:pt x="1700" y="1108"/>
                  </a:lnTo>
                  <a:lnTo>
                    <a:pt x="1696" y="1086"/>
                  </a:lnTo>
                  <a:lnTo>
                    <a:pt x="1678" y="1076"/>
                  </a:lnTo>
                  <a:lnTo>
                    <a:pt x="1660" y="1070"/>
                  </a:lnTo>
                  <a:lnTo>
                    <a:pt x="1632" y="1060"/>
                  </a:lnTo>
                  <a:lnTo>
                    <a:pt x="1620" y="1046"/>
                  </a:lnTo>
                  <a:lnTo>
                    <a:pt x="1600" y="1046"/>
                  </a:lnTo>
                  <a:lnTo>
                    <a:pt x="1594" y="1048"/>
                  </a:lnTo>
                  <a:lnTo>
                    <a:pt x="1588" y="1050"/>
                  </a:lnTo>
                  <a:lnTo>
                    <a:pt x="1580" y="1058"/>
                  </a:lnTo>
                  <a:lnTo>
                    <a:pt x="1566" y="1070"/>
                  </a:lnTo>
                  <a:lnTo>
                    <a:pt x="1522" y="1094"/>
                  </a:lnTo>
                  <a:lnTo>
                    <a:pt x="1504" y="1100"/>
                  </a:lnTo>
                  <a:lnTo>
                    <a:pt x="1498" y="1102"/>
                  </a:lnTo>
                  <a:lnTo>
                    <a:pt x="1492" y="1106"/>
                  </a:lnTo>
                  <a:lnTo>
                    <a:pt x="1486" y="1116"/>
                  </a:lnTo>
                  <a:lnTo>
                    <a:pt x="1474" y="1132"/>
                  </a:lnTo>
                  <a:lnTo>
                    <a:pt x="1450" y="1134"/>
                  </a:lnTo>
                  <a:lnTo>
                    <a:pt x="1442" y="1138"/>
                  </a:lnTo>
                  <a:lnTo>
                    <a:pt x="1436" y="1140"/>
                  </a:lnTo>
                  <a:lnTo>
                    <a:pt x="1430" y="1144"/>
                  </a:lnTo>
                  <a:lnTo>
                    <a:pt x="1424" y="1150"/>
                  </a:lnTo>
                  <a:lnTo>
                    <a:pt x="1410" y="1170"/>
                  </a:lnTo>
                  <a:lnTo>
                    <a:pt x="1400" y="1178"/>
                  </a:lnTo>
                  <a:lnTo>
                    <a:pt x="1382" y="1182"/>
                  </a:lnTo>
                  <a:lnTo>
                    <a:pt x="1368" y="1186"/>
                  </a:lnTo>
                  <a:lnTo>
                    <a:pt x="1342" y="1194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435" name="Freeform 21"/>
            <p:cNvSpPr>
              <a:spLocks/>
            </p:cNvSpPr>
            <p:nvPr/>
          </p:nvSpPr>
          <p:spPr bwMode="auto">
            <a:xfrm>
              <a:off x="4386" y="2826"/>
              <a:ext cx="364" cy="360"/>
            </a:xfrm>
            <a:custGeom>
              <a:avLst/>
              <a:gdLst>
                <a:gd name="T0" fmla="*/ 138 w 364"/>
                <a:gd name="T1" fmla="*/ 356 h 360"/>
                <a:gd name="T2" fmla="*/ 108 w 364"/>
                <a:gd name="T3" fmla="*/ 340 h 360"/>
                <a:gd name="T4" fmla="*/ 86 w 364"/>
                <a:gd name="T5" fmla="*/ 274 h 360"/>
                <a:gd name="T6" fmla="*/ 48 w 364"/>
                <a:gd name="T7" fmla="*/ 256 h 360"/>
                <a:gd name="T8" fmla="*/ 46 w 364"/>
                <a:gd name="T9" fmla="*/ 226 h 360"/>
                <a:gd name="T10" fmla="*/ 24 w 364"/>
                <a:gd name="T11" fmla="*/ 188 h 360"/>
                <a:gd name="T12" fmla="*/ 0 w 364"/>
                <a:gd name="T13" fmla="*/ 162 h 360"/>
                <a:gd name="T14" fmla="*/ 10 w 364"/>
                <a:gd name="T15" fmla="*/ 140 h 360"/>
                <a:gd name="T16" fmla="*/ 26 w 364"/>
                <a:gd name="T17" fmla="*/ 122 h 360"/>
                <a:gd name="T18" fmla="*/ 32 w 364"/>
                <a:gd name="T19" fmla="*/ 104 h 360"/>
                <a:gd name="T20" fmla="*/ 58 w 364"/>
                <a:gd name="T21" fmla="*/ 88 h 360"/>
                <a:gd name="T22" fmla="*/ 70 w 364"/>
                <a:gd name="T23" fmla="*/ 68 h 360"/>
                <a:gd name="T24" fmla="*/ 72 w 364"/>
                <a:gd name="T25" fmla="*/ 16 h 360"/>
                <a:gd name="T26" fmla="*/ 90 w 364"/>
                <a:gd name="T27" fmla="*/ 8 h 360"/>
                <a:gd name="T28" fmla="*/ 106 w 364"/>
                <a:gd name="T29" fmla="*/ 6 h 360"/>
                <a:gd name="T30" fmla="*/ 140 w 364"/>
                <a:gd name="T31" fmla="*/ 10 h 360"/>
                <a:gd name="T32" fmla="*/ 152 w 364"/>
                <a:gd name="T33" fmla="*/ 2 h 360"/>
                <a:gd name="T34" fmla="*/ 186 w 364"/>
                <a:gd name="T35" fmla="*/ 4 h 360"/>
                <a:gd name="T36" fmla="*/ 212 w 364"/>
                <a:gd name="T37" fmla="*/ 16 h 360"/>
                <a:gd name="T38" fmla="*/ 238 w 364"/>
                <a:gd name="T39" fmla="*/ 26 h 360"/>
                <a:gd name="T40" fmla="*/ 254 w 364"/>
                <a:gd name="T41" fmla="*/ 22 h 360"/>
                <a:gd name="T42" fmla="*/ 280 w 364"/>
                <a:gd name="T43" fmla="*/ 2 h 360"/>
                <a:gd name="T44" fmla="*/ 300 w 364"/>
                <a:gd name="T45" fmla="*/ 8 h 360"/>
                <a:gd name="T46" fmla="*/ 324 w 364"/>
                <a:gd name="T47" fmla="*/ 18 h 360"/>
                <a:gd name="T48" fmla="*/ 360 w 364"/>
                <a:gd name="T49" fmla="*/ 28 h 360"/>
                <a:gd name="T50" fmla="*/ 324 w 364"/>
                <a:gd name="T51" fmla="*/ 58 h 360"/>
                <a:gd name="T52" fmla="*/ 316 w 364"/>
                <a:gd name="T53" fmla="*/ 76 h 360"/>
                <a:gd name="T54" fmla="*/ 320 w 364"/>
                <a:gd name="T55" fmla="*/ 84 h 360"/>
                <a:gd name="T56" fmla="*/ 362 w 364"/>
                <a:gd name="T57" fmla="*/ 72 h 360"/>
                <a:gd name="T58" fmla="*/ 364 w 364"/>
                <a:gd name="T59" fmla="*/ 90 h 360"/>
                <a:gd name="T60" fmla="*/ 346 w 364"/>
                <a:gd name="T61" fmla="*/ 100 h 360"/>
                <a:gd name="T62" fmla="*/ 322 w 364"/>
                <a:gd name="T63" fmla="*/ 112 h 360"/>
                <a:gd name="T64" fmla="*/ 344 w 364"/>
                <a:gd name="T65" fmla="*/ 142 h 360"/>
                <a:gd name="T66" fmla="*/ 340 w 364"/>
                <a:gd name="T67" fmla="*/ 196 h 360"/>
                <a:gd name="T68" fmla="*/ 344 w 364"/>
                <a:gd name="T69" fmla="*/ 214 h 360"/>
                <a:gd name="T70" fmla="*/ 338 w 364"/>
                <a:gd name="T71" fmla="*/ 238 h 360"/>
                <a:gd name="T72" fmla="*/ 330 w 364"/>
                <a:gd name="T73" fmla="*/ 240 h 360"/>
                <a:gd name="T74" fmla="*/ 324 w 364"/>
                <a:gd name="T75" fmla="*/ 224 h 360"/>
                <a:gd name="T76" fmla="*/ 304 w 364"/>
                <a:gd name="T77" fmla="*/ 232 h 360"/>
                <a:gd name="T78" fmla="*/ 270 w 364"/>
                <a:gd name="T79" fmla="*/ 268 h 360"/>
                <a:gd name="T80" fmla="*/ 262 w 364"/>
                <a:gd name="T81" fmla="*/ 286 h 360"/>
                <a:gd name="T82" fmla="*/ 260 w 364"/>
                <a:gd name="T83" fmla="*/ 344 h 360"/>
                <a:gd name="T84" fmla="*/ 222 w 364"/>
                <a:gd name="T85" fmla="*/ 344 h 360"/>
                <a:gd name="T86" fmla="*/ 158 w 364"/>
                <a:gd name="T87" fmla="*/ 360 h 360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364"/>
                <a:gd name="T133" fmla="*/ 0 h 360"/>
                <a:gd name="T134" fmla="*/ 364 w 364"/>
                <a:gd name="T135" fmla="*/ 360 h 360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364" h="360">
                  <a:moveTo>
                    <a:pt x="158" y="360"/>
                  </a:moveTo>
                  <a:lnTo>
                    <a:pt x="158" y="360"/>
                  </a:lnTo>
                  <a:lnTo>
                    <a:pt x="138" y="356"/>
                  </a:lnTo>
                  <a:lnTo>
                    <a:pt x="126" y="352"/>
                  </a:lnTo>
                  <a:lnTo>
                    <a:pt x="116" y="346"/>
                  </a:lnTo>
                  <a:lnTo>
                    <a:pt x="108" y="340"/>
                  </a:lnTo>
                  <a:lnTo>
                    <a:pt x="86" y="274"/>
                  </a:lnTo>
                  <a:lnTo>
                    <a:pt x="66" y="258"/>
                  </a:lnTo>
                  <a:lnTo>
                    <a:pt x="48" y="256"/>
                  </a:lnTo>
                  <a:lnTo>
                    <a:pt x="50" y="240"/>
                  </a:lnTo>
                  <a:lnTo>
                    <a:pt x="46" y="226"/>
                  </a:lnTo>
                  <a:lnTo>
                    <a:pt x="40" y="212"/>
                  </a:lnTo>
                  <a:lnTo>
                    <a:pt x="34" y="200"/>
                  </a:lnTo>
                  <a:lnTo>
                    <a:pt x="24" y="188"/>
                  </a:lnTo>
                  <a:lnTo>
                    <a:pt x="14" y="178"/>
                  </a:lnTo>
                  <a:lnTo>
                    <a:pt x="0" y="162"/>
                  </a:lnTo>
                  <a:lnTo>
                    <a:pt x="0" y="156"/>
                  </a:lnTo>
                  <a:lnTo>
                    <a:pt x="2" y="150"/>
                  </a:lnTo>
                  <a:lnTo>
                    <a:pt x="10" y="140"/>
                  </a:lnTo>
                  <a:lnTo>
                    <a:pt x="18" y="130"/>
                  </a:lnTo>
                  <a:lnTo>
                    <a:pt x="26" y="122"/>
                  </a:lnTo>
                  <a:lnTo>
                    <a:pt x="26" y="114"/>
                  </a:lnTo>
                  <a:lnTo>
                    <a:pt x="28" y="110"/>
                  </a:lnTo>
                  <a:lnTo>
                    <a:pt x="32" y="104"/>
                  </a:lnTo>
                  <a:lnTo>
                    <a:pt x="36" y="102"/>
                  </a:lnTo>
                  <a:lnTo>
                    <a:pt x="48" y="94"/>
                  </a:lnTo>
                  <a:lnTo>
                    <a:pt x="58" y="88"/>
                  </a:lnTo>
                  <a:lnTo>
                    <a:pt x="70" y="68"/>
                  </a:lnTo>
                  <a:lnTo>
                    <a:pt x="70" y="38"/>
                  </a:lnTo>
                  <a:lnTo>
                    <a:pt x="70" y="24"/>
                  </a:lnTo>
                  <a:lnTo>
                    <a:pt x="72" y="16"/>
                  </a:lnTo>
                  <a:lnTo>
                    <a:pt x="80" y="14"/>
                  </a:lnTo>
                  <a:lnTo>
                    <a:pt x="90" y="8"/>
                  </a:lnTo>
                  <a:lnTo>
                    <a:pt x="94" y="6"/>
                  </a:lnTo>
                  <a:lnTo>
                    <a:pt x="100" y="6"/>
                  </a:lnTo>
                  <a:lnTo>
                    <a:pt x="106" y="6"/>
                  </a:lnTo>
                  <a:lnTo>
                    <a:pt x="112" y="10"/>
                  </a:lnTo>
                  <a:lnTo>
                    <a:pt x="140" y="10"/>
                  </a:lnTo>
                  <a:lnTo>
                    <a:pt x="146" y="6"/>
                  </a:lnTo>
                  <a:lnTo>
                    <a:pt x="152" y="2"/>
                  </a:lnTo>
                  <a:lnTo>
                    <a:pt x="160" y="0"/>
                  </a:lnTo>
                  <a:lnTo>
                    <a:pt x="168" y="0"/>
                  </a:lnTo>
                  <a:lnTo>
                    <a:pt x="186" y="4"/>
                  </a:lnTo>
                  <a:lnTo>
                    <a:pt x="202" y="8"/>
                  </a:lnTo>
                  <a:lnTo>
                    <a:pt x="212" y="16"/>
                  </a:lnTo>
                  <a:lnTo>
                    <a:pt x="224" y="22"/>
                  </a:lnTo>
                  <a:lnTo>
                    <a:pt x="230" y="24"/>
                  </a:lnTo>
                  <a:lnTo>
                    <a:pt x="238" y="26"/>
                  </a:lnTo>
                  <a:lnTo>
                    <a:pt x="246" y="24"/>
                  </a:lnTo>
                  <a:lnTo>
                    <a:pt x="254" y="22"/>
                  </a:lnTo>
                  <a:lnTo>
                    <a:pt x="264" y="14"/>
                  </a:lnTo>
                  <a:lnTo>
                    <a:pt x="274" y="4"/>
                  </a:lnTo>
                  <a:lnTo>
                    <a:pt x="280" y="2"/>
                  </a:lnTo>
                  <a:lnTo>
                    <a:pt x="286" y="0"/>
                  </a:lnTo>
                  <a:lnTo>
                    <a:pt x="292" y="2"/>
                  </a:lnTo>
                  <a:lnTo>
                    <a:pt x="300" y="8"/>
                  </a:lnTo>
                  <a:lnTo>
                    <a:pt x="324" y="18"/>
                  </a:lnTo>
                  <a:lnTo>
                    <a:pt x="364" y="22"/>
                  </a:lnTo>
                  <a:lnTo>
                    <a:pt x="360" y="28"/>
                  </a:lnTo>
                  <a:lnTo>
                    <a:pt x="352" y="34"/>
                  </a:lnTo>
                  <a:lnTo>
                    <a:pt x="332" y="48"/>
                  </a:lnTo>
                  <a:lnTo>
                    <a:pt x="324" y="58"/>
                  </a:lnTo>
                  <a:lnTo>
                    <a:pt x="318" y="66"/>
                  </a:lnTo>
                  <a:lnTo>
                    <a:pt x="316" y="72"/>
                  </a:lnTo>
                  <a:lnTo>
                    <a:pt x="316" y="76"/>
                  </a:lnTo>
                  <a:lnTo>
                    <a:pt x="316" y="80"/>
                  </a:lnTo>
                  <a:lnTo>
                    <a:pt x="320" y="84"/>
                  </a:lnTo>
                  <a:lnTo>
                    <a:pt x="350" y="84"/>
                  </a:lnTo>
                  <a:lnTo>
                    <a:pt x="362" y="72"/>
                  </a:lnTo>
                  <a:lnTo>
                    <a:pt x="364" y="82"/>
                  </a:lnTo>
                  <a:lnTo>
                    <a:pt x="364" y="90"/>
                  </a:lnTo>
                  <a:lnTo>
                    <a:pt x="360" y="96"/>
                  </a:lnTo>
                  <a:lnTo>
                    <a:pt x="346" y="100"/>
                  </a:lnTo>
                  <a:lnTo>
                    <a:pt x="338" y="104"/>
                  </a:lnTo>
                  <a:lnTo>
                    <a:pt x="322" y="112"/>
                  </a:lnTo>
                  <a:lnTo>
                    <a:pt x="324" y="132"/>
                  </a:lnTo>
                  <a:lnTo>
                    <a:pt x="344" y="142"/>
                  </a:lnTo>
                  <a:lnTo>
                    <a:pt x="340" y="166"/>
                  </a:lnTo>
                  <a:lnTo>
                    <a:pt x="340" y="196"/>
                  </a:lnTo>
                  <a:lnTo>
                    <a:pt x="342" y="204"/>
                  </a:lnTo>
                  <a:lnTo>
                    <a:pt x="344" y="214"/>
                  </a:lnTo>
                  <a:lnTo>
                    <a:pt x="342" y="228"/>
                  </a:lnTo>
                  <a:lnTo>
                    <a:pt x="340" y="232"/>
                  </a:lnTo>
                  <a:lnTo>
                    <a:pt x="338" y="238"/>
                  </a:lnTo>
                  <a:lnTo>
                    <a:pt x="330" y="240"/>
                  </a:lnTo>
                  <a:lnTo>
                    <a:pt x="328" y="226"/>
                  </a:lnTo>
                  <a:lnTo>
                    <a:pt x="324" y="224"/>
                  </a:lnTo>
                  <a:lnTo>
                    <a:pt x="320" y="224"/>
                  </a:lnTo>
                  <a:lnTo>
                    <a:pt x="312" y="226"/>
                  </a:lnTo>
                  <a:lnTo>
                    <a:pt x="304" y="232"/>
                  </a:lnTo>
                  <a:lnTo>
                    <a:pt x="296" y="240"/>
                  </a:lnTo>
                  <a:lnTo>
                    <a:pt x="280" y="256"/>
                  </a:lnTo>
                  <a:lnTo>
                    <a:pt x="270" y="268"/>
                  </a:lnTo>
                  <a:lnTo>
                    <a:pt x="266" y="278"/>
                  </a:lnTo>
                  <a:lnTo>
                    <a:pt x="262" y="286"/>
                  </a:lnTo>
                  <a:lnTo>
                    <a:pt x="260" y="344"/>
                  </a:lnTo>
                  <a:lnTo>
                    <a:pt x="250" y="342"/>
                  </a:lnTo>
                  <a:lnTo>
                    <a:pt x="222" y="344"/>
                  </a:lnTo>
                  <a:lnTo>
                    <a:pt x="200" y="346"/>
                  </a:lnTo>
                  <a:lnTo>
                    <a:pt x="180" y="352"/>
                  </a:lnTo>
                  <a:lnTo>
                    <a:pt x="158" y="36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436" name="Freeform 22"/>
            <p:cNvSpPr>
              <a:spLocks/>
            </p:cNvSpPr>
            <p:nvPr/>
          </p:nvSpPr>
          <p:spPr bwMode="auto">
            <a:xfrm>
              <a:off x="3134" y="2692"/>
              <a:ext cx="462" cy="480"/>
            </a:xfrm>
            <a:custGeom>
              <a:avLst/>
              <a:gdLst>
                <a:gd name="T0" fmla="*/ 360 w 462"/>
                <a:gd name="T1" fmla="*/ 474 h 480"/>
                <a:gd name="T2" fmla="*/ 328 w 462"/>
                <a:gd name="T3" fmla="*/ 448 h 480"/>
                <a:gd name="T4" fmla="*/ 300 w 462"/>
                <a:gd name="T5" fmla="*/ 412 h 480"/>
                <a:gd name="T6" fmla="*/ 282 w 462"/>
                <a:gd name="T7" fmla="*/ 362 h 480"/>
                <a:gd name="T8" fmla="*/ 252 w 462"/>
                <a:gd name="T9" fmla="*/ 340 h 480"/>
                <a:gd name="T10" fmla="*/ 230 w 462"/>
                <a:gd name="T11" fmla="*/ 340 h 480"/>
                <a:gd name="T12" fmla="*/ 214 w 462"/>
                <a:gd name="T13" fmla="*/ 346 h 480"/>
                <a:gd name="T14" fmla="*/ 196 w 462"/>
                <a:gd name="T15" fmla="*/ 376 h 480"/>
                <a:gd name="T16" fmla="*/ 176 w 462"/>
                <a:gd name="T17" fmla="*/ 402 h 480"/>
                <a:gd name="T18" fmla="*/ 152 w 462"/>
                <a:gd name="T19" fmla="*/ 428 h 480"/>
                <a:gd name="T20" fmla="*/ 144 w 462"/>
                <a:gd name="T21" fmla="*/ 430 h 480"/>
                <a:gd name="T22" fmla="*/ 118 w 462"/>
                <a:gd name="T23" fmla="*/ 442 h 480"/>
                <a:gd name="T24" fmla="*/ 72 w 462"/>
                <a:gd name="T25" fmla="*/ 434 h 480"/>
                <a:gd name="T26" fmla="*/ 38 w 462"/>
                <a:gd name="T27" fmla="*/ 416 h 480"/>
                <a:gd name="T28" fmla="*/ 46 w 462"/>
                <a:gd name="T29" fmla="*/ 386 h 480"/>
                <a:gd name="T30" fmla="*/ 42 w 462"/>
                <a:gd name="T31" fmla="*/ 360 h 480"/>
                <a:gd name="T32" fmla="*/ 2 w 462"/>
                <a:gd name="T33" fmla="*/ 312 h 480"/>
                <a:gd name="T34" fmla="*/ 10 w 462"/>
                <a:gd name="T35" fmla="*/ 228 h 480"/>
                <a:gd name="T36" fmla="*/ 0 w 462"/>
                <a:gd name="T37" fmla="*/ 168 h 480"/>
                <a:gd name="T38" fmla="*/ 4 w 462"/>
                <a:gd name="T39" fmla="*/ 166 h 480"/>
                <a:gd name="T40" fmla="*/ 64 w 462"/>
                <a:gd name="T41" fmla="*/ 212 h 480"/>
                <a:gd name="T42" fmla="*/ 82 w 462"/>
                <a:gd name="T43" fmla="*/ 216 h 480"/>
                <a:gd name="T44" fmla="*/ 110 w 462"/>
                <a:gd name="T45" fmla="*/ 208 h 480"/>
                <a:gd name="T46" fmla="*/ 148 w 462"/>
                <a:gd name="T47" fmla="*/ 172 h 480"/>
                <a:gd name="T48" fmla="*/ 176 w 462"/>
                <a:gd name="T49" fmla="*/ 116 h 480"/>
                <a:gd name="T50" fmla="*/ 210 w 462"/>
                <a:gd name="T51" fmla="*/ 62 h 480"/>
                <a:gd name="T52" fmla="*/ 232 w 462"/>
                <a:gd name="T53" fmla="*/ 4 h 480"/>
                <a:gd name="T54" fmla="*/ 272 w 462"/>
                <a:gd name="T55" fmla="*/ 0 h 480"/>
                <a:gd name="T56" fmla="*/ 306 w 462"/>
                <a:gd name="T57" fmla="*/ 10 h 480"/>
                <a:gd name="T58" fmla="*/ 352 w 462"/>
                <a:gd name="T59" fmla="*/ 50 h 480"/>
                <a:gd name="T60" fmla="*/ 394 w 462"/>
                <a:gd name="T61" fmla="*/ 60 h 480"/>
                <a:gd name="T62" fmla="*/ 444 w 462"/>
                <a:gd name="T63" fmla="*/ 98 h 480"/>
                <a:gd name="T64" fmla="*/ 462 w 462"/>
                <a:gd name="T65" fmla="*/ 134 h 480"/>
                <a:gd name="T66" fmla="*/ 430 w 462"/>
                <a:gd name="T67" fmla="*/ 158 h 480"/>
                <a:gd name="T68" fmla="*/ 402 w 462"/>
                <a:gd name="T69" fmla="*/ 182 h 480"/>
                <a:gd name="T70" fmla="*/ 336 w 462"/>
                <a:gd name="T71" fmla="*/ 188 h 480"/>
                <a:gd name="T72" fmla="*/ 292 w 462"/>
                <a:gd name="T73" fmla="*/ 192 h 480"/>
                <a:gd name="T74" fmla="*/ 284 w 462"/>
                <a:gd name="T75" fmla="*/ 218 h 480"/>
                <a:gd name="T76" fmla="*/ 288 w 462"/>
                <a:gd name="T77" fmla="*/ 236 h 480"/>
                <a:gd name="T78" fmla="*/ 284 w 462"/>
                <a:gd name="T79" fmla="*/ 276 h 480"/>
                <a:gd name="T80" fmla="*/ 304 w 462"/>
                <a:gd name="T81" fmla="*/ 296 h 480"/>
                <a:gd name="T82" fmla="*/ 362 w 462"/>
                <a:gd name="T83" fmla="*/ 364 h 480"/>
                <a:gd name="T84" fmla="*/ 372 w 462"/>
                <a:gd name="T85" fmla="*/ 400 h 48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62"/>
                <a:gd name="T130" fmla="*/ 0 h 480"/>
                <a:gd name="T131" fmla="*/ 462 w 462"/>
                <a:gd name="T132" fmla="*/ 480 h 480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62" h="480">
                  <a:moveTo>
                    <a:pt x="372" y="480"/>
                  </a:moveTo>
                  <a:lnTo>
                    <a:pt x="372" y="480"/>
                  </a:lnTo>
                  <a:lnTo>
                    <a:pt x="360" y="474"/>
                  </a:lnTo>
                  <a:lnTo>
                    <a:pt x="348" y="466"/>
                  </a:lnTo>
                  <a:lnTo>
                    <a:pt x="338" y="458"/>
                  </a:lnTo>
                  <a:lnTo>
                    <a:pt x="328" y="448"/>
                  </a:lnTo>
                  <a:lnTo>
                    <a:pt x="312" y="430"/>
                  </a:lnTo>
                  <a:lnTo>
                    <a:pt x="300" y="412"/>
                  </a:lnTo>
                  <a:lnTo>
                    <a:pt x="296" y="394"/>
                  </a:lnTo>
                  <a:lnTo>
                    <a:pt x="290" y="376"/>
                  </a:lnTo>
                  <a:lnTo>
                    <a:pt x="282" y="362"/>
                  </a:lnTo>
                  <a:lnTo>
                    <a:pt x="272" y="350"/>
                  </a:lnTo>
                  <a:lnTo>
                    <a:pt x="258" y="342"/>
                  </a:lnTo>
                  <a:lnTo>
                    <a:pt x="252" y="340"/>
                  </a:lnTo>
                  <a:lnTo>
                    <a:pt x="246" y="338"/>
                  </a:lnTo>
                  <a:lnTo>
                    <a:pt x="238" y="338"/>
                  </a:lnTo>
                  <a:lnTo>
                    <a:pt x="230" y="340"/>
                  </a:lnTo>
                  <a:lnTo>
                    <a:pt x="222" y="342"/>
                  </a:lnTo>
                  <a:lnTo>
                    <a:pt x="214" y="346"/>
                  </a:lnTo>
                  <a:lnTo>
                    <a:pt x="202" y="358"/>
                  </a:lnTo>
                  <a:lnTo>
                    <a:pt x="198" y="364"/>
                  </a:lnTo>
                  <a:lnTo>
                    <a:pt x="196" y="376"/>
                  </a:lnTo>
                  <a:lnTo>
                    <a:pt x="188" y="390"/>
                  </a:lnTo>
                  <a:lnTo>
                    <a:pt x="176" y="402"/>
                  </a:lnTo>
                  <a:lnTo>
                    <a:pt x="152" y="424"/>
                  </a:lnTo>
                  <a:lnTo>
                    <a:pt x="152" y="428"/>
                  </a:lnTo>
                  <a:lnTo>
                    <a:pt x="146" y="428"/>
                  </a:lnTo>
                  <a:lnTo>
                    <a:pt x="144" y="430"/>
                  </a:lnTo>
                  <a:lnTo>
                    <a:pt x="140" y="434"/>
                  </a:lnTo>
                  <a:lnTo>
                    <a:pt x="118" y="442"/>
                  </a:lnTo>
                  <a:lnTo>
                    <a:pt x="94" y="440"/>
                  </a:lnTo>
                  <a:lnTo>
                    <a:pt x="72" y="434"/>
                  </a:lnTo>
                  <a:lnTo>
                    <a:pt x="54" y="426"/>
                  </a:lnTo>
                  <a:lnTo>
                    <a:pt x="46" y="422"/>
                  </a:lnTo>
                  <a:lnTo>
                    <a:pt x="38" y="416"/>
                  </a:lnTo>
                  <a:lnTo>
                    <a:pt x="46" y="400"/>
                  </a:lnTo>
                  <a:lnTo>
                    <a:pt x="46" y="386"/>
                  </a:lnTo>
                  <a:lnTo>
                    <a:pt x="44" y="374"/>
                  </a:lnTo>
                  <a:lnTo>
                    <a:pt x="42" y="360"/>
                  </a:lnTo>
                  <a:lnTo>
                    <a:pt x="16" y="336"/>
                  </a:lnTo>
                  <a:lnTo>
                    <a:pt x="8" y="324"/>
                  </a:lnTo>
                  <a:lnTo>
                    <a:pt x="2" y="312"/>
                  </a:lnTo>
                  <a:lnTo>
                    <a:pt x="10" y="228"/>
                  </a:lnTo>
                  <a:lnTo>
                    <a:pt x="2" y="194"/>
                  </a:lnTo>
                  <a:lnTo>
                    <a:pt x="0" y="182"/>
                  </a:lnTo>
                  <a:lnTo>
                    <a:pt x="0" y="168"/>
                  </a:lnTo>
                  <a:lnTo>
                    <a:pt x="4" y="166"/>
                  </a:lnTo>
                  <a:lnTo>
                    <a:pt x="38" y="188"/>
                  </a:lnTo>
                  <a:lnTo>
                    <a:pt x="64" y="212"/>
                  </a:lnTo>
                  <a:lnTo>
                    <a:pt x="74" y="216"/>
                  </a:lnTo>
                  <a:lnTo>
                    <a:pt x="82" y="216"/>
                  </a:lnTo>
                  <a:lnTo>
                    <a:pt x="92" y="216"/>
                  </a:lnTo>
                  <a:lnTo>
                    <a:pt x="102" y="212"/>
                  </a:lnTo>
                  <a:lnTo>
                    <a:pt x="110" y="208"/>
                  </a:lnTo>
                  <a:lnTo>
                    <a:pt x="118" y="204"/>
                  </a:lnTo>
                  <a:lnTo>
                    <a:pt x="134" y="190"/>
                  </a:lnTo>
                  <a:lnTo>
                    <a:pt x="148" y="172"/>
                  </a:lnTo>
                  <a:lnTo>
                    <a:pt x="158" y="154"/>
                  </a:lnTo>
                  <a:lnTo>
                    <a:pt x="168" y="134"/>
                  </a:lnTo>
                  <a:lnTo>
                    <a:pt x="176" y="116"/>
                  </a:lnTo>
                  <a:lnTo>
                    <a:pt x="210" y="62"/>
                  </a:lnTo>
                  <a:lnTo>
                    <a:pt x="210" y="16"/>
                  </a:lnTo>
                  <a:lnTo>
                    <a:pt x="232" y="4"/>
                  </a:lnTo>
                  <a:lnTo>
                    <a:pt x="252" y="2"/>
                  </a:lnTo>
                  <a:lnTo>
                    <a:pt x="272" y="0"/>
                  </a:lnTo>
                  <a:lnTo>
                    <a:pt x="284" y="2"/>
                  </a:lnTo>
                  <a:lnTo>
                    <a:pt x="294" y="4"/>
                  </a:lnTo>
                  <a:lnTo>
                    <a:pt x="306" y="10"/>
                  </a:lnTo>
                  <a:lnTo>
                    <a:pt x="318" y="18"/>
                  </a:lnTo>
                  <a:lnTo>
                    <a:pt x="352" y="50"/>
                  </a:lnTo>
                  <a:lnTo>
                    <a:pt x="394" y="60"/>
                  </a:lnTo>
                  <a:lnTo>
                    <a:pt x="412" y="70"/>
                  </a:lnTo>
                  <a:lnTo>
                    <a:pt x="434" y="88"/>
                  </a:lnTo>
                  <a:lnTo>
                    <a:pt x="444" y="98"/>
                  </a:lnTo>
                  <a:lnTo>
                    <a:pt x="454" y="110"/>
                  </a:lnTo>
                  <a:lnTo>
                    <a:pt x="460" y="122"/>
                  </a:lnTo>
                  <a:lnTo>
                    <a:pt x="462" y="134"/>
                  </a:lnTo>
                  <a:lnTo>
                    <a:pt x="444" y="146"/>
                  </a:lnTo>
                  <a:lnTo>
                    <a:pt x="430" y="158"/>
                  </a:lnTo>
                  <a:lnTo>
                    <a:pt x="416" y="170"/>
                  </a:lnTo>
                  <a:lnTo>
                    <a:pt x="402" y="182"/>
                  </a:lnTo>
                  <a:lnTo>
                    <a:pt x="386" y="186"/>
                  </a:lnTo>
                  <a:lnTo>
                    <a:pt x="368" y="188"/>
                  </a:lnTo>
                  <a:lnTo>
                    <a:pt x="336" y="188"/>
                  </a:lnTo>
                  <a:lnTo>
                    <a:pt x="322" y="186"/>
                  </a:lnTo>
                  <a:lnTo>
                    <a:pt x="306" y="188"/>
                  </a:lnTo>
                  <a:lnTo>
                    <a:pt x="292" y="192"/>
                  </a:lnTo>
                  <a:lnTo>
                    <a:pt x="280" y="198"/>
                  </a:lnTo>
                  <a:lnTo>
                    <a:pt x="284" y="218"/>
                  </a:lnTo>
                  <a:lnTo>
                    <a:pt x="288" y="228"/>
                  </a:lnTo>
                  <a:lnTo>
                    <a:pt x="288" y="236"/>
                  </a:lnTo>
                  <a:lnTo>
                    <a:pt x="284" y="256"/>
                  </a:lnTo>
                  <a:lnTo>
                    <a:pt x="282" y="266"/>
                  </a:lnTo>
                  <a:lnTo>
                    <a:pt x="284" y="276"/>
                  </a:lnTo>
                  <a:lnTo>
                    <a:pt x="290" y="286"/>
                  </a:lnTo>
                  <a:lnTo>
                    <a:pt x="304" y="296"/>
                  </a:lnTo>
                  <a:lnTo>
                    <a:pt x="334" y="324"/>
                  </a:lnTo>
                  <a:lnTo>
                    <a:pt x="362" y="364"/>
                  </a:lnTo>
                  <a:lnTo>
                    <a:pt x="372" y="400"/>
                  </a:lnTo>
                  <a:lnTo>
                    <a:pt x="372" y="48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437" name="Freeform 23"/>
            <p:cNvSpPr>
              <a:spLocks/>
            </p:cNvSpPr>
            <p:nvPr/>
          </p:nvSpPr>
          <p:spPr bwMode="auto">
            <a:xfrm>
              <a:off x="3426" y="2586"/>
              <a:ext cx="754" cy="466"/>
            </a:xfrm>
            <a:custGeom>
              <a:avLst/>
              <a:gdLst>
                <a:gd name="T0" fmla="*/ 72 w 754"/>
                <a:gd name="T1" fmla="*/ 452 h 466"/>
                <a:gd name="T2" fmla="*/ 4 w 754"/>
                <a:gd name="T3" fmla="*/ 380 h 466"/>
                <a:gd name="T4" fmla="*/ 2 w 754"/>
                <a:gd name="T5" fmla="*/ 362 h 466"/>
                <a:gd name="T6" fmla="*/ 6 w 754"/>
                <a:gd name="T7" fmla="*/ 348 h 466"/>
                <a:gd name="T8" fmla="*/ 0 w 754"/>
                <a:gd name="T9" fmla="*/ 310 h 466"/>
                <a:gd name="T10" fmla="*/ 18 w 754"/>
                <a:gd name="T11" fmla="*/ 304 h 466"/>
                <a:gd name="T12" fmla="*/ 96 w 754"/>
                <a:gd name="T13" fmla="*/ 304 h 466"/>
                <a:gd name="T14" fmla="*/ 138 w 754"/>
                <a:gd name="T15" fmla="*/ 276 h 466"/>
                <a:gd name="T16" fmla="*/ 178 w 754"/>
                <a:gd name="T17" fmla="*/ 244 h 466"/>
                <a:gd name="T18" fmla="*/ 180 w 754"/>
                <a:gd name="T19" fmla="*/ 226 h 466"/>
                <a:gd name="T20" fmla="*/ 126 w 754"/>
                <a:gd name="T21" fmla="*/ 166 h 466"/>
                <a:gd name="T22" fmla="*/ 100 w 754"/>
                <a:gd name="T23" fmla="*/ 144 h 466"/>
                <a:gd name="T24" fmla="*/ 98 w 754"/>
                <a:gd name="T25" fmla="*/ 96 h 466"/>
                <a:gd name="T26" fmla="*/ 136 w 754"/>
                <a:gd name="T27" fmla="*/ 66 h 466"/>
                <a:gd name="T28" fmla="*/ 146 w 754"/>
                <a:gd name="T29" fmla="*/ 54 h 466"/>
                <a:gd name="T30" fmla="*/ 140 w 754"/>
                <a:gd name="T31" fmla="*/ 30 h 466"/>
                <a:gd name="T32" fmla="*/ 118 w 754"/>
                <a:gd name="T33" fmla="*/ 10 h 466"/>
                <a:gd name="T34" fmla="*/ 108 w 754"/>
                <a:gd name="T35" fmla="*/ 0 h 466"/>
                <a:gd name="T36" fmla="*/ 234 w 754"/>
                <a:gd name="T37" fmla="*/ 6 h 466"/>
                <a:gd name="T38" fmla="*/ 246 w 754"/>
                <a:gd name="T39" fmla="*/ 22 h 466"/>
                <a:gd name="T40" fmla="*/ 276 w 754"/>
                <a:gd name="T41" fmla="*/ 46 h 466"/>
                <a:gd name="T42" fmla="*/ 314 w 754"/>
                <a:gd name="T43" fmla="*/ 62 h 466"/>
                <a:gd name="T44" fmla="*/ 338 w 754"/>
                <a:gd name="T45" fmla="*/ 72 h 466"/>
                <a:gd name="T46" fmla="*/ 494 w 754"/>
                <a:gd name="T47" fmla="*/ 100 h 466"/>
                <a:gd name="T48" fmla="*/ 504 w 754"/>
                <a:gd name="T49" fmla="*/ 116 h 466"/>
                <a:gd name="T50" fmla="*/ 524 w 754"/>
                <a:gd name="T51" fmla="*/ 136 h 466"/>
                <a:gd name="T52" fmla="*/ 618 w 754"/>
                <a:gd name="T53" fmla="*/ 158 h 466"/>
                <a:gd name="T54" fmla="*/ 626 w 754"/>
                <a:gd name="T55" fmla="*/ 160 h 466"/>
                <a:gd name="T56" fmla="*/ 660 w 754"/>
                <a:gd name="T57" fmla="*/ 164 h 466"/>
                <a:gd name="T58" fmla="*/ 670 w 754"/>
                <a:gd name="T59" fmla="*/ 174 h 466"/>
                <a:gd name="T60" fmla="*/ 684 w 754"/>
                <a:gd name="T61" fmla="*/ 192 h 466"/>
                <a:gd name="T62" fmla="*/ 702 w 754"/>
                <a:gd name="T63" fmla="*/ 196 h 466"/>
                <a:gd name="T64" fmla="*/ 718 w 754"/>
                <a:gd name="T65" fmla="*/ 208 h 466"/>
                <a:gd name="T66" fmla="*/ 708 w 754"/>
                <a:gd name="T67" fmla="*/ 228 h 466"/>
                <a:gd name="T68" fmla="*/ 702 w 754"/>
                <a:gd name="T69" fmla="*/ 250 h 466"/>
                <a:gd name="T70" fmla="*/ 724 w 754"/>
                <a:gd name="T71" fmla="*/ 274 h 466"/>
                <a:gd name="T72" fmla="*/ 732 w 754"/>
                <a:gd name="T73" fmla="*/ 298 h 466"/>
                <a:gd name="T74" fmla="*/ 740 w 754"/>
                <a:gd name="T75" fmla="*/ 320 h 466"/>
                <a:gd name="T76" fmla="*/ 754 w 754"/>
                <a:gd name="T77" fmla="*/ 330 h 466"/>
                <a:gd name="T78" fmla="*/ 734 w 754"/>
                <a:gd name="T79" fmla="*/ 338 h 466"/>
                <a:gd name="T80" fmla="*/ 692 w 754"/>
                <a:gd name="T81" fmla="*/ 354 h 466"/>
                <a:gd name="T82" fmla="*/ 640 w 754"/>
                <a:gd name="T83" fmla="*/ 392 h 466"/>
                <a:gd name="T84" fmla="*/ 616 w 754"/>
                <a:gd name="T85" fmla="*/ 414 h 466"/>
                <a:gd name="T86" fmla="*/ 582 w 754"/>
                <a:gd name="T87" fmla="*/ 424 h 466"/>
                <a:gd name="T88" fmla="*/ 562 w 754"/>
                <a:gd name="T89" fmla="*/ 434 h 466"/>
                <a:gd name="T90" fmla="*/ 544 w 754"/>
                <a:gd name="T91" fmla="*/ 448 h 466"/>
                <a:gd name="T92" fmla="*/ 512 w 754"/>
                <a:gd name="T93" fmla="*/ 422 h 466"/>
                <a:gd name="T94" fmla="*/ 482 w 754"/>
                <a:gd name="T95" fmla="*/ 408 h 466"/>
                <a:gd name="T96" fmla="*/ 450 w 754"/>
                <a:gd name="T97" fmla="*/ 380 h 466"/>
                <a:gd name="T98" fmla="*/ 426 w 754"/>
                <a:gd name="T99" fmla="*/ 384 h 466"/>
                <a:gd name="T100" fmla="*/ 410 w 754"/>
                <a:gd name="T101" fmla="*/ 404 h 466"/>
                <a:gd name="T102" fmla="*/ 358 w 754"/>
                <a:gd name="T103" fmla="*/ 392 h 466"/>
                <a:gd name="T104" fmla="*/ 286 w 754"/>
                <a:gd name="T105" fmla="*/ 352 h 466"/>
                <a:gd name="T106" fmla="*/ 252 w 754"/>
                <a:gd name="T107" fmla="*/ 346 h 466"/>
                <a:gd name="T108" fmla="*/ 200 w 754"/>
                <a:gd name="T109" fmla="*/ 338 h 466"/>
                <a:gd name="T110" fmla="*/ 184 w 754"/>
                <a:gd name="T111" fmla="*/ 350 h 466"/>
                <a:gd name="T112" fmla="*/ 202 w 754"/>
                <a:gd name="T113" fmla="*/ 380 h 466"/>
                <a:gd name="T114" fmla="*/ 196 w 754"/>
                <a:gd name="T115" fmla="*/ 392 h 466"/>
                <a:gd name="T116" fmla="*/ 164 w 754"/>
                <a:gd name="T117" fmla="*/ 390 h 466"/>
                <a:gd name="T118" fmla="*/ 128 w 754"/>
                <a:gd name="T119" fmla="*/ 406 h 466"/>
                <a:gd name="T120" fmla="*/ 96 w 754"/>
                <a:gd name="T121" fmla="*/ 454 h 466"/>
                <a:gd name="T122" fmla="*/ 80 w 754"/>
                <a:gd name="T123" fmla="*/ 466 h 46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54"/>
                <a:gd name="T187" fmla="*/ 0 h 466"/>
                <a:gd name="T188" fmla="*/ 754 w 754"/>
                <a:gd name="T189" fmla="*/ 466 h 46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54" h="466">
                  <a:moveTo>
                    <a:pt x="80" y="466"/>
                  </a:moveTo>
                  <a:lnTo>
                    <a:pt x="80" y="466"/>
                  </a:lnTo>
                  <a:lnTo>
                    <a:pt x="72" y="452"/>
                  </a:lnTo>
                  <a:lnTo>
                    <a:pt x="64" y="440"/>
                  </a:lnTo>
                  <a:lnTo>
                    <a:pt x="44" y="418"/>
                  </a:lnTo>
                  <a:lnTo>
                    <a:pt x="4" y="380"/>
                  </a:lnTo>
                  <a:lnTo>
                    <a:pt x="2" y="368"/>
                  </a:lnTo>
                  <a:lnTo>
                    <a:pt x="2" y="362"/>
                  </a:lnTo>
                  <a:lnTo>
                    <a:pt x="4" y="356"/>
                  </a:lnTo>
                  <a:lnTo>
                    <a:pt x="6" y="348"/>
                  </a:lnTo>
                  <a:lnTo>
                    <a:pt x="8" y="328"/>
                  </a:lnTo>
                  <a:lnTo>
                    <a:pt x="0" y="310"/>
                  </a:lnTo>
                  <a:lnTo>
                    <a:pt x="6" y="306"/>
                  </a:lnTo>
                  <a:lnTo>
                    <a:pt x="18" y="304"/>
                  </a:lnTo>
                  <a:lnTo>
                    <a:pt x="44" y="302"/>
                  </a:lnTo>
                  <a:lnTo>
                    <a:pt x="96" y="304"/>
                  </a:lnTo>
                  <a:lnTo>
                    <a:pt x="112" y="298"/>
                  </a:lnTo>
                  <a:lnTo>
                    <a:pt x="126" y="288"/>
                  </a:lnTo>
                  <a:lnTo>
                    <a:pt x="138" y="276"/>
                  </a:lnTo>
                  <a:lnTo>
                    <a:pt x="152" y="264"/>
                  </a:lnTo>
                  <a:lnTo>
                    <a:pt x="178" y="244"/>
                  </a:lnTo>
                  <a:lnTo>
                    <a:pt x="180" y="226"/>
                  </a:lnTo>
                  <a:lnTo>
                    <a:pt x="162" y="200"/>
                  </a:lnTo>
                  <a:lnTo>
                    <a:pt x="144" y="182"/>
                  </a:lnTo>
                  <a:lnTo>
                    <a:pt x="126" y="166"/>
                  </a:lnTo>
                  <a:lnTo>
                    <a:pt x="106" y="156"/>
                  </a:lnTo>
                  <a:lnTo>
                    <a:pt x="100" y="144"/>
                  </a:lnTo>
                  <a:lnTo>
                    <a:pt x="98" y="96"/>
                  </a:lnTo>
                  <a:lnTo>
                    <a:pt x="114" y="80"/>
                  </a:lnTo>
                  <a:lnTo>
                    <a:pt x="124" y="72"/>
                  </a:lnTo>
                  <a:lnTo>
                    <a:pt x="136" y="66"/>
                  </a:lnTo>
                  <a:lnTo>
                    <a:pt x="142" y="60"/>
                  </a:lnTo>
                  <a:lnTo>
                    <a:pt x="146" y="54"/>
                  </a:lnTo>
                  <a:lnTo>
                    <a:pt x="146" y="48"/>
                  </a:lnTo>
                  <a:lnTo>
                    <a:pt x="146" y="42"/>
                  </a:lnTo>
                  <a:lnTo>
                    <a:pt x="140" y="30"/>
                  </a:lnTo>
                  <a:lnTo>
                    <a:pt x="134" y="22"/>
                  </a:lnTo>
                  <a:lnTo>
                    <a:pt x="118" y="10"/>
                  </a:lnTo>
                  <a:lnTo>
                    <a:pt x="112" y="6"/>
                  </a:lnTo>
                  <a:lnTo>
                    <a:pt x="108" y="0"/>
                  </a:lnTo>
                  <a:lnTo>
                    <a:pt x="196" y="0"/>
                  </a:lnTo>
                  <a:lnTo>
                    <a:pt x="234" y="6"/>
                  </a:lnTo>
                  <a:lnTo>
                    <a:pt x="238" y="14"/>
                  </a:lnTo>
                  <a:lnTo>
                    <a:pt x="246" y="22"/>
                  </a:lnTo>
                  <a:lnTo>
                    <a:pt x="254" y="30"/>
                  </a:lnTo>
                  <a:lnTo>
                    <a:pt x="264" y="38"/>
                  </a:lnTo>
                  <a:lnTo>
                    <a:pt x="276" y="46"/>
                  </a:lnTo>
                  <a:lnTo>
                    <a:pt x="288" y="52"/>
                  </a:lnTo>
                  <a:lnTo>
                    <a:pt x="300" y="58"/>
                  </a:lnTo>
                  <a:lnTo>
                    <a:pt x="314" y="62"/>
                  </a:lnTo>
                  <a:lnTo>
                    <a:pt x="338" y="72"/>
                  </a:lnTo>
                  <a:lnTo>
                    <a:pt x="456" y="74"/>
                  </a:lnTo>
                  <a:lnTo>
                    <a:pt x="494" y="100"/>
                  </a:lnTo>
                  <a:lnTo>
                    <a:pt x="498" y="108"/>
                  </a:lnTo>
                  <a:lnTo>
                    <a:pt x="504" y="116"/>
                  </a:lnTo>
                  <a:lnTo>
                    <a:pt x="512" y="126"/>
                  </a:lnTo>
                  <a:lnTo>
                    <a:pt x="524" y="136"/>
                  </a:lnTo>
                  <a:lnTo>
                    <a:pt x="578" y="140"/>
                  </a:lnTo>
                  <a:lnTo>
                    <a:pt x="618" y="158"/>
                  </a:lnTo>
                  <a:lnTo>
                    <a:pt x="622" y="160"/>
                  </a:lnTo>
                  <a:lnTo>
                    <a:pt x="626" y="160"/>
                  </a:lnTo>
                  <a:lnTo>
                    <a:pt x="638" y="160"/>
                  </a:lnTo>
                  <a:lnTo>
                    <a:pt x="652" y="162"/>
                  </a:lnTo>
                  <a:lnTo>
                    <a:pt x="660" y="164"/>
                  </a:lnTo>
                  <a:lnTo>
                    <a:pt x="668" y="170"/>
                  </a:lnTo>
                  <a:lnTo>
                    <a:pt x="670" y="174"/>
                  </a:lnTo>
                  <a:lnTo>
                    <a:pt x="672" y="180"/>
                  </a:lnTo>
                  <a:lnTo>
                    <a:pt x="676" y="186"/>
                  </a:lnTo>
                  <a:lnTo>
                    <a:pt x="684" y="192"/>
                  </a:lnTo>
                  <a:lnTo>
                    <a:pt x="690" y="194"/>
                  </a:lnTo>
                  <a:lnTo>
                    <a:pt x="702" y="196"/>
                  </a:lnTo>
                  <a:lnTo>
                    <a:pt x="710" y="198"/>
                  </a:lnTo>
                  <a:lnTo>
                    <a:pt x="714" y="202"/>
                  </a:lnTo>
                  <a:lnTo>
                    <a:pt x="718" y="208"/>
                  </a:lnTo>
                  <a:lnTo>
                    <a:pt x="720" y="214"/>
                  </a:lnTo>
                  <a:lnTo>
                    <a:pt x="708" y="228"/>
                  </a:lnTo>
                  <a:lnTo>
                    <a:pt x="706" y="236"/>
                  </a:lnTo>
                  <a:lnTo>
                    <a:pt x="702" y="250"/>
                  </a:lnTo>
                  <a:lnTo>
                    <a:pt x="708" y="256"/>
                  </a:lnTo>
                  <a:lnTo>
                    <a:pt x="716" y="264"/>
                  </a:lnTo>
                  <a:lnTo>
                    <a:pt x="724" y="274"/>
                  </a:lnTo>
                  <a:lnTo>
                    <a:pt x="732" y="290"/>
                  </a:lnTo>
                  <a:lnTo>
                    <a:pt x="732" y="298"/>
                  </a:lnTo>
                  <a:lnTo>
                    <a:pt x="734" y="310"/>
                  </a:lnTo>
                  <a:lnTo>
                    <a:pt x="736" y="316"/>
                  </a:lnTo>
                  <a:lnTo>
                    <a:pt x="740" y="320"/>
                  </a:lnTo>
                  <a:lnTo>
                    <a:pt x="746" y="326"/>
                  </a:lnTo>
                  <a:lnTo>
                    <a:pt x="754" y="330"/>
                  </a:lnTo>
                  <a:lnTo>
                    <a:pt x="754" y="334"/>
                  </a:lnTo>
                  <a:lnTo>
                    <a:pt x="734" y="338"/>
                  </a:lnTo>
                  <a:lnTo>
                    <a:pt x="718" y="342"/>
                  </a:lnTo>
                  <a:lnTo>
                    <a:pt x="704" y="348"/>
                  </a:lnTo>
                  <a:lnTo>
                    <a:pt x="692" y="354"/>
                  </a:lnTo>
                  <a:lnTo>
                    <a:pt x="670" y="372"/>
                  </a:lnTo>
                  <a:lnTo>
                    <a:pt x="640" y="392"/>
                  </a:lnTo>
                  <a:lnTo>
                    <a:pt x="634" y="396"/>
                  </a:lnTo>
                  <a:lnTo>
                    <a:pt x="626" y="400"/>
                  </a:lnTo>
                  <a:lnTo>
                    <a:pt x="616" y="414"/>
                  </a:lnTo>
                  <a:lnTo>
                    <a:pt x="598" y="420"/>
                  </a:lnTo>
                  <a:lnTo>
                    <a:pt x="582" y="424"/>
                  </a:lnTo>
                  <a:lnTo>
                    <a:pt x="576" y="426"/>
                  </a:lnTo>
                  <a:lnTo>
                    <a:pt x="570" y="430"/>
                  </a:lnTo>
                  <a:lnTo>
                    <a:pt x="562" y="434"/>
                  </a:lnTo>
                  <a:lnTo>
                    <a:pt x="556" y="442"/>
                  </a:lnTo>
                  <a:lnTo>
                    <a:pt x="544" y="448"/>
                  </a:lnTo>
                  <a:lnTo>
                    <a:pt x="512" y="422"/>
                  </a:lnTo>
                  <a:lnTo>
                    <a:pt x="500" y="418"/>
                  </a:lnTo>
                  <a:lnTo>
                    <a:pt x="490" y="414"/>
                  </a:lnTo>
                  <a:lnTo>
                    <a:pt x="482" y="408"/>
                  </a:lnTo>
                  <a:lnTo>
                    <a:pt x="474" y="402"/>
                  </a:lnTo>
                  <a:lnTo>
                    <a:pt x="462" y="390"/>
                  </a:lnTo>
                  <a:lnTo>
                    <a:pt x="450" y="380"/>
                  </a:lnTo>
                  <a:lnTo>
                    <a:pt x="434" y="382"/>
                  </a:lnTo>
                  <a:lnTo>
                    <a:pt x="426" y="384"/>
                  </a:lnTo>
                  <a:lnTo>
                    <a:pt x="420" y="392"/>
                  </a:lnTo>
                  <a:lnTo>
                    <a:pt x="410" y="404"/>
                  </a:lnTo>
                  <a:lnTo>
                    <a:pt x="392" y="402"/>
                  </a:lnTo>
                  <a:lnTo>
                    <a:pt x="374" y="398"/>
                  </a:lnTo>
                  <a:lnTo>
                    <a:pt x="358" y="392"/>
                  </a:lnTo>
                  <a:lnTo>
                    <a:pt x="342" y="384"/>
                  </a:lnTo>
                  <a:lnTo>
                    <a:pt x="312" y="366"/>
                  </a:lnTo>
                  <a:lnTo>
                    <a:pt x="286" y="352"/>
                  </a:lnTo>
                  <a:lnTo>
                    <a:pt x="268" y="348"/>
                  </a:lnTo>
                  <a:lnTo>
                    <a:pt x="252" y="346"/>
                  </a:lnTo>
                  <a:lnTo>
                    <a:pt x="228" y="338"/>
                  </a:lnTo>
                  <a:lnTo>
                    <a:pt x="200" y="338"/>
                  </a:lnTo>
                  <a:lnTo>
                    <a:pt x="192" y="342"/>
                  </a:lnTo>
                  <a:lnTo>
                    <a:pt x="186" y="344"/>
                  </a:lnTo>
                  <a:lnTo>
                    <a:pt x="184" y="350"/>
                  </a:lnTo>
                  <a:lnTo>
                    <a:pt x="186" y="358"/>
                  </a:lnTo>
                  <a:lnTo>
                    <a:pt x="192" y="368"/>
                  </a:lnTo>
                  <a:lnTo>
                    <a:pt x="202" y="380"/>
                  </a:lnTo>
                  <a:lnTo>
                    <a:pt x="196" y="392"/>
                  </a:lnTo>
                  <a:lnTo>
                    <a:pt x="182" y="390"/>
                  </a:lnTo>
                  <a:lnTo>
                    <a:pt x="164" y="390"/>
                  </a:lnTo>
                  <a:lnTo>
                    <a:pt x="150" y="394"/>
                  </a:lnTo>
                  <a:lnTo>
                    <a:pt x="138" y="398"/>
                  </a:lnTo>
                  <a:lnTo>
                    <a:pt x="128" y="406"/>
                  </a:lnTo>
                  <a:lnTo>
                    <a:pt x="118" y="414"/>
                  </a:lnTo>
                  <a:lnTo>
                    <a:pt x="112" y="426"/>
                  </a:lnTo>
                  <a:lnTo>
                    <a:pt x="96" y="454"/>
                  </a:lnTo>
                  <a:lnTo>
                    <a:pt x="88" y="460"/>
                  </a:lnTo>
                  <a:lnTo>
                    <a:pt x="80" y="466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438" name="Freeform 24"/>
            <p:cNvSpPr>
              <a:spLocks/>
            </p:cNvSpPr>
            <p:nvPr/>
          </p:nvSpPr>
          <p:spPr bwMode="auto">
            <a:xfrm>
              <a:off x="4046" y="2368"/>
              <a:ext cx="466" cy="574"/>
            </a:xfrm>
            <a:custGeom>
              <a:avLst/>
              <a:gdLst>
                <a:gd name="T0" fmla="*/ 212 w 466"/>
                <a:gd name="T1" fmla="*/ 570 h 574"/>
                <a:gd name="T2" fmla="*/ 202 w 466"/>
                <a:gd name="T3" fmla="*/ 516 h 574"/>
                <a:gd name="T4" fmla="*/ 166 w 466"/>
                <a:gd name="T5" fmla="*/ 522 h 574"/>
                <a:gd name="T6" fmla="*/ 148 w 466"/>
                <a:gd name="T7" fmla="*/ 546 h 574"/>
                <a:gd name="T8" fmla="*/ 140 w 466"/>
                <a:gd name="T9" fmla="*/ 538 h 574"/>
                <a:gd name="T10" fmla="*/ 122 w 466"/>
                <a:gd name="T11" fmla="*/ 520 h 574"/>
                <a:gd name="T12" fmla="*/ 114 w 466"/>
                <a:gd name="T13" fmla="*/ 490 h 574"/>
                <a:gd name="T14" fmla="*/ 102 w 466"/>
                <a:gd name="T15" fmla="*/ 470 h 574"/>
                <a:gd name="T16" fmla="*/ 100 w 466"/>
                <a:gd name="T17" fmla="*/ 446 h 574"/>
                <a:gd name="T18" fmla="*/ 106 w 466"/>
                <a:gd name="T19" fmla="*/ 416 h 574"/>
                <a:gd name="T20" fmla="*/ 68 w 466"/>
                <a:gd name="T21" fmla="*/ 398 h 574"/>
                <a:gd name="T22" fmla="*/ 58 w 466"/>
                <a:gd name="T23" fmla="*/ 380 h 574"/>
                <a:gd name="T24" fmla="*/ 56 w 466"/>
                <a:gd name="T25" fmla="*/ 366 h 574"/>
                <a:gd name="T26" fmla="*/ 86 w 466"/>
                <a:gd name="T27" fmla="*/ 346 h 574"/>
                <a:gd name="T28" fmla="*/ 96 w 466"/>
                <a:gd name="T29" fmla="*/ 284 h 574"/>
                <a:gd name="T30" fmla="*/ 78 w 466"/>
                <a:gd name="T31" fmla="*/ 252 h 574"/>
                <a:gd name="T32" fmla="*/ 48 w 466"/>
                <a:gd name="T33" fmla="*/ 262 h 574"/>
                <a:gd name="T34" fmla="*/ 30 w 466"/>
                <a:gd name="T35" fmla="*/ 252 h 574"/>
                <a:gd name="T36" fmla="*/ 0 w 466"/>
                <a:gd name="T37" fmla="*/ 202 h 574"/>
                <a:gd name="T38" fmla="*/ 10 w 466"/>
                <a:gd name="T39" fmla="*/ 180 h 574"/>
                <a:gd name="T40" fmla="*/ 42 w 466"/>
                <a:gd name="T41" fmla="*/ 148 h 574"/>
                <a:gd name="T42" fmla="*/ 44 w 466"/>
                <a:gd name="T43" fmla="*/ 72 h 574"/>
                <a:gd name="T44" fmla="*/ 58 w 466"/>
                <a:gd name="T45" fmla="*/ 74 h 574"/>
                <a:gd name="T46" fmla="*/ 76 w 466"/>
                <a:gd name="T47" fmla="*/ 110 h 574"/>
                <a:gd name="T48" fmla="*/ 110 w 466"/>
                <a:gd name="T49" fmla="*/ 120 h 574"/>
                <a:gd name="T50" fmla="*/ 126 w 466"/>
                <a:gd name="T51" fmla="*/ 80 h 574"/>
                <a:gd name="T52" fmla="*/ 134 w 466"/>
                <a:gd name="T53" fmla="*/ 54 h 574"/>
                <a:gd name="T54" fmla="*/ 102 w 466"/>
                <a:gd name="T55" fmla="*/ 6 h 574"/>
                <a:gd name="T56" fmla="*/ 118 w 466"/>
                <a:gd name="T57" fmla="*/ 0 h 574"/>
                <a:gd name="T58" fmla="*/ 150 w 466"/>
                <a:gd name="T59" fmla="*/ 40 h 574"/>
                <a:gd name="T60" fmla="*/ 176 w 466"/>
                <a:gd name="T61" fmla="*/ 80 h 574"/>
                <a:gd name="T62" fmla="*/ 264 w 466"/>
                <a:gd name="T63" fmla="*/ 106 h 574"/>
                <a:gd name="T64" fmla="*/ 294 w 466"/>
                <a:gd name="T65" fmla="*/ 174 h 574"/>
                <a:gd name="T66" fmla="*/ 318 w 466"/>
                <a:gd name="T67" fmla="*/ 202 h 574"/>
                <a:gd name="T68" fmla="*/ 358 w 466"/>
                <a:gd name="T69" fmla="*/ 194 h 574"/>
                <a:gd name="T70" fmla="*/ 362 w 466"/>
                <a:gd name="T71" fmla="*/ 180 h 574"/>
                <a:gd name="T72" fmla="*/ 388 w 466"/>
                <a:gd name="T73" fmla="*/ 194 h 574"/>
                <a:gd name="T74" fmla="*/ 382 w 466"/>
                <a:gd name="T75" fmla="*/ 224 h 574"/>
                <a:gd name="T76" fmla="*/ 338 w 466"/>
                <a:gd name="T77" fmla="*/ 250 h 574"/>
                <a:gd name="T78" fmla="*/ 330 w 466"/>
                <a:gd name="T79" fmla="*/ 280 h 574"/>
                <a:gd name="T80" fmla="*/ 326 w 466"/>
                <a:gd name="T81" fmla="*/ 302 h 574"/>
                <a:gd name="T82" fmla="*/ 380 w 466"/>
                <a:gd name="T83" fmla="*/ 346 h 574"/>
                <a:gd name="T84" fmla="*/ 392 w 466"/>
                <a:gd name="T85" fmla="*/ 360 h 574"/>
                <a:gd name="T86" fmla="*/ 456 w 466"/>
                <a:gd name="T87" fmla="*/ 378 h 574"/>
                <a:gd name="T88" fmla="*/ 466 w 466"/>
                <a:gd name="T89" fmla="*/ 402 h 574"/>
                <a:gd name="T90" fmla="*/ 426 w 466"/>
                <a:gd name="T91" fmla="*/ 420 h 574"/>
                <a:gd name="T92" fmla="*/ 416 w 466"/>
                <a:gd name="T93" fmla="*/ 440 h 574"/>
                <a:gd name="T94" fmla="*/ 420 w 466"/>
                <a:gd name="T95" fmla="*/ 460 h 574"/>
                <a:gd name="T96" fmla="*/ 400 w 466"/>
                <a:gd name="T97" fmla="*/ 522 h 574"/>
                <a:gd name="T98" fmla="*/ 378 w 466"/>
                <a:gd name="T99" fmla="*/ 546 h 574"/>
                <a:gd name="T100" fmla="*/ 330 w 466"/>
                <a:gd name="T101" fmla="*/ 560 h 574"/>
                <a:gd name="T102" fmla="*/ 278 w 466"/>
                <a:gd name="T103" fmla="*/ 566 h 574"/>
                <a:gd name="T104" fmla="*/ 256 w 466"/>
                <a:gd name="T105" fmla="*/ 536 h 574"/>
                <a:gd name="T106" fmla="*/ 238 w 466"/>
                <a:gd name="T107" fmla="*/ 532 h 574"/>
                <a:gd name="T108" fmla="*/ 226 w 466"/>
                <a:gd name="T109" fmla="*/ 574 h 574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466"/>
                <a:gd name="T166" fmla="*/ 0 h 574"/>
                <a:gd name="T167" fmla="*/ 466 w 466"/>
                <a:gd name="T168" fmla="*/ 574 h 574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466" h="574">
                  <a:moveTo>
                    <a:pt x="216" y="574"/>
                  </a:moveTo>
                  <a:lnTo>
                    <a:pt x="216" y="574"/>
                  </a:lnTo>
                  <a:lnTo>
                    <a:pt x="212" y="570"/>
                  </a:lnTo>
                  <a:lnTo>
                    <a:pt x="212" y="524"/>
                  </a:lnTo>
                  <a:lnTo>
                    <a:pt x="202" y="516"/>
                  </a:lnTo>
                  <a:lnTo>
                    <a:pt x="182" y="516"/>
                  </a:lnTo>
                  <a:lnTo>
                    <a:pt x="176" y="518"/>
                  </a:lnTo>
                  <a:lnTo>
                    <a:pt x="170" y="520"/>
                  </a:lnTo>
                  <a:lnTo>
                    <a:pt x="166" y="522"/>
                  </a:lnTo>
                  <a:lnTo>
                    <a:pt x="162" y="528"/>
                  </a:lnTo>
                  <a:lnTo>
                    <a:pt x="154" y="542"/>
                  </a:lnTo>
                  <a:lnTo>
                    <a:pt x="148" y="546"/>
                  </a:lnTo>
                  <a:lnTo>
                    <a:pt x="144" y="548"/>
                  </a:lnTo>
                  <a:lnTo>
                    <a:pt x="142" y="542"/>
                  </a:lnTo>
                  <a:lnTo>
                    <a:pt x="140" y="538"/>
                  </a:lnTo>
                  <a:lnTo>
                    <a:pt x="130" y="532"/>
                  </a:lnTo>
                  <a:lnTo>
                    <a:pt x="122" y="520"/>
                  </a:lnTo>
                  <a:lnTo>
                    <a:pt x="122" y="510"/>
                  </a:lnTo>
                  <a:lnTo>
                    <a:pt x="120" y="502"/>
                  </a:lnTo>
                  <a:lnTo>
                    <a:pt x="118" y="494"/>
                  </a:lnTo>
                  <a:lnTo>
                    <a:pt x="114" y="490"/>
                  </a:lnTo>
                  <a:lnTo>
                    <a:pt x="108" y="480"/>
                  </a:lnTo>
                  <a:lnTo>
                    <a:pt x="104" y="476"/>
                  </a:lnTo>
                  <a:lnTo>
                    <a:pt x="102" y="470"/>
                  </a:lnTo>
                  <a:lnTo>
                    <a:pt x="94" y="462"/>
                  </a:lnTo>
                  <a:lnTo>
                    <a:pt x="94" y="452"/>
                  </a:lnTo>
                  <a:lnTo>
                    <a:pt x="100" y="446"/>
                  </a:lnTo>
                  <a:lnTo>
                    <a:pt x="112" y="436"/>
                  </a:lnTo>
                  <a:lnTo>
                    <a:pt x="110" y="424"/>
                  </a:lnTo>
                  <a:lnTo>
                    <a:pt x="106" y="416"/>
                  </a:lnTo>
                  <a:lnTo>
                    <a:pt x="100" y="410"/>
                  </a:lnTo>
                  <a:lnTo>
                    <a:pt x="92" y="406"/>
                  </a:lnTo>
                  <a:lnTo>
                    <a:pt x="74" y="400"/>
                  </a:lnTo>
                  <a:lnTo>
                    <a:pt x="68" y="398"/>
                  </a:lnTo>
                  <a:lnTo>
                    <a:pt x="60" y="394"/>
                  </a:lnTo>
                  <a:lnTo>
                    <a:pt x="58" y="380"/>
                  </a:lnTo>
                  <a:lnTo>
                    <a:pt x="54" y="376"/>
                  </a:lnTo>
                  <a:lnTo>
                    <a:pt x="54" y="370"/>
                  </a:lnTo>
                  <a:lnTo>
                    <a:pt x="56" y="366"/>
                  </a:lnTo>
                  <a:lnTo>
                    <a:pt x="64" y="356"/>
                  </a:lnTo>
                  <a:lnTo>
                    <a:pt x="74" y="350"/>
                  </a:lnTo>
                  <a:lnTo>
                    <a:pt x="86" y="346"/>
                  </a:lnTo>
                  <a:lnTo>
                    <a:pt x="102" y="326"/>
                  </a:lnTo>
                  <a:lnTo>
                    <a:pt x="100" y="304"/>
                  </a:lnTo>
                  <a:lnTo>
                    <a:pt x="96" y="284"/>
                  </a:lnTo>
                  <a:lnTo>
                    <a:pt x="88" y="266"/>
                  </a:lnTo>
                  <a:lnTo>
                    <a:pt x="84" y="260"/>
                  </a:lnTo>
                  <a:lnTo>
                    <a:pt x="78" y="252"/>
                  </a:lnTo>
                  <a:lnTo>
                    <a:pt x="56" y="252"/>
                  </a:lnTo>
                  <a:lnTo>
                    <a:pt x="48" y="262"/>
                  </a:lnTo>
                  <a:lnTo>
                    <a:pt x="40" y="264"/>
                  </a:lnTo>
                  <a:lnTo>
                    <a:pt x="34" y="258"/>
                  </a:lnTo>
                  <a:lnTo>
                    <a:pt x="30" y="252"/>
                  </a:lnTo>
                  <a:lnTo>
                    <a:pt x="24" y="238"/>
                  </a:lnTo>
                  <a:lnTo>
                    <a:pt x="20" y="216"/>
                  </a:lnTo>
                  <a:lnTo>
                    <a:pt x="0" y="202"/>
                  </a:lnTo>
                  <a:lnTo>
                    <a:pt x="2" y="194"/>
                  </a:lnTo>
                  <a:lnTo>
                    <a:pt x="6" y="186"/>
                  </a:lnTo>
                  <a:lnTo>
                    <a:pt x="10" y="180"/>
                  </a:lnTo>
                  <a:lnTo>
                    <a:pt x="16" y="172"/>
                  </a:lnTo>
                  <a:lnTo>
                    <a:pt x="30" y="160"/>
                  </a:lnTo>
                  <a:lnTo>
                    <a:pt x="42" y="148"/>
                  </a:lnTo>
                  <a:lnTo>
                    <a:pt x="46" y="128"/>
                  </a:lnTo>
                  <a:lnTo>
                    <a:pt x="46" y="108"/>
                  </a:lnTo>
                  <a:lnTo>
                    <a:pt x="44" y="72"/>
                  </a:lnTo>
                  <a:lnTo>
                    <a:pt x="48" y="70"/>
                  </a:lnTo>
                  <a:lnTo>
                    <a:pt x="58" y="74"/>
                  </a:lnTo>
                  <a:lnTo>
                    <a:pt x="60" y="82"/>
                  </a:lnTo>
                  <a:lnTo>
                    <a:pt x="66" y="96"/>
                  </a:lnTo>
                  <a:lnTo>
                    <a:pt x="72" y="104"/>
                  </a:lnTo>
                  <a:lnTo>
                    <a:pt x="76" y="110"/>
                  </a:lnTo>
                  <a:lnTo>
                    <a:pt x="82" y="116"/>
                  </a:lnTo>
                  <a:lnTo>
                    <a:pt x="90" y="120"/>
                  </a:lnTo>
                  <a:lnTo>
                    <a:pt x="110" y="120"/>
                  </a:lnTo>
                  <a:lnTo>
                    <a:pt x="118" y="104"/>
                  </a:lnTo>
                  <a:lnTo>
                    <a:pt x="122" y="92"/>
                  </a:lnTo>
                  <a:lnTo>
                    <a:pt x="126" y="80"/>
                  </a:lnTo>
                  <a:lnTo>
                    <a:pt x="132" y="66"/>
                  </a:lnTo>
                  <a:lnTo>
                    <a:pt x="134" y="54"/>
                  </a:lnTo>
                  <a:lnTo>
                    <a:pt x="96" y="18"/>
                  </a:lnTo>
                  <a:lnTo>
                    <a:pt x="98" y="10"/>
                  </a:lnTo>
                  <a:lnTo>
                    <a:pt x="102" y="6"/>
                  </a:lnTo>
                  <a:lnTo>
                    <a:pt x="106" y="4"/>
                  </a:lnTo>
                  <a:lnTo>
                    <a:pt x="112" y="0"/>
                  </a:lnTo>
                  <a:lnTo>
                    <a:pt x="118" y="0"/>
                  </a:lnTo>
                  <a:lnTo>
                    <a:pt x="128" y="12"/>
                  </a:lnTo>
                  <a:lnTo>
                    <a:pt x="140" y="24"/>
                  </a:lnTo>
                  <a:lnTo>
                    <a:pt x="150" y="40"/>
                  </a:lnTo>
                  <a:lnTo>
                    <a:pt x="160" y="60"/>
                  </a:lnTo>
                  <a:lnTo>
                    <a:pt x="176" y="80"/>
                  </a:lnTo>
                  <a:lnTo>
                    <a:pt x="248" y="94"/>
                  </a:lnTo>
                  <a:lnTo>
                    <a:pt x="264" y="106"/>
                  </a:lnTo>
                  <a:lnTo>
                    <a:pt x="272" y="126"/>
                  </a:lnTo>
                  <a:lnTo>
                    <a:pt x="280" y="150"/>
                  </a:lnTo>
                  <a:lnTo>
                    <a:pt x="286" y="162"/>
                  </a:lnTo>
                  <a:lnTo>
                    <a:pt x="294" y="174"/>
                  </a:lnTo>
                  <a:lnTo>
                    <a:pt x="302" y="184"/>
                  </a:lnTo>
                  <a:lnTo>
                    <a:pt x="314" y="194"/>
                  </a:lnTo>
                  <a:lnTo>
                    <a:pt x="318" y="202"/>
                  </a:lnTo>
                  <a:lnTo>
                    <a:pt x="336" y="200"/>
                  </a:lnTo>
                  <a:lnTo>
                    <a:pt x="348" y="198"/>
                  </a:lnTo>
                  <a:lnTo>
                    <a:pt x="358" y="194"/>
                  </a:lnTo>
                  <a:lnTo>
                    <a:pt x="360" y="182"/>
                  </a:lnTo>
                  <a:lnTo>
                    <a:pt x="360" y="180"/>
                  </a:lnTo>
                  <a:lnTo>
                    <a:pt x="362" y="180"/>
                  </a:lnTo>
                  <a:lnTo>
                    <a:pt x="366" y="180"/>
                  </a:lnTo>
                  <a:lnTo>
                    <a:pt x="380" y="180"/>
                  </a:lnTo>
                  <a:lnTo>
                    <a:pt x="388" y="194"/>
                  </a:lnTo>
                  <a:lnTo>
                    <a:pt x="392" y="206"/>
                  </a:lnTo>
                  <a:lnTo>
                    <a:pt x="394" y="220"/>
                  </a:lnTo>
                  <a:lnTo>
                    <a:pt x="382" y="224"/>
                  </a:lnTo>
                  <a:lnTo>
                    <a:pt x="370" y="226"/>
                  </a:lnTo>
                  <a:lnTo>
                    <a:pt x="348" y="226"/>
                  </a:lnTo>
                  <a:lnTo>
                    <a:pt x="338" y="250"/>
                  </a:lnTo>
                  <a:lnTo>
                    <a:pt x="334" y="274"/>
                  </a:lnTo>
                  <a:lnTo>
                    <a:pt x="330" y="280"/>
                  </a:lnTo>
                  <a:lnTo>
                    <a:pt x="326" y="284"/>
                  </a:lnTo>
                  <a:lnTo>
                    <a:pt x="326" y="292"/>
                  </a:lnTo>
                  <a:lnTo>
                    <a:pt x="326" y="302"/>
                  </a:lnTo>
                  <a:lnTo>
                    <a:pt x="368" y="342"/>
                  </a:lnTo>
                  <a:lnTo>
                    <a:pt x="372" y="344"/>
                  </a:lnTo>
                  <a:lnTo>
                    <a:pt x="380" y="346"/>
                  </a:lnTo>
                  <a:lnTo>
                    <a:pt x="388" y="350"/>
                  </a:lnTo>
                  <a:lnTo>
                    <a:pt x="390" y="354"/>
                  </a:lnTo>
                  <a:lnTo>
                    <a:pt x="392" y="360"/>
                  </a:lnTo>
                  <a:lnTo>
                    <a:pt x="408" y="374"/>
                  </a:lnTo>
                  <a:lnTo>
                    <a:pt x="456" y="378"/>
                  </a:lnTo>
                  <a:lnTo>
                    <a:pt x="466" y="386"/>
                  </a:lnTo>
                  <a:lnTo>
                    <a:pt x="466" y="402"/>
                  </a:lnTo>
                  <a:lnTo>
                    <a:pt x="458" y="408"/>
                  </a:lnTo>
                  <a:lnTo>
                    <a:pt x="450" y="412"/>
                  </a:lnTo>
                  <a:lnTo>
                    <a:pt x="434" y="416"/>
                  </a:lnTo>
                  <a:lnTo>
                    <a:pt x="426" y="420"/>
                  </a:lnTo>
                  <a:lnTo>
                    <a:pt x="422" y="424"/>
                  </a:lnTo>
                  <a:lnTo>
                    <a:pt x="418" y="430"/>
                  </a:lnTo>
                  <a:lnTo>
                    <a:pt x="416" y="440"/>
                  </a:lnTo>
                  <a:lnTo>
                    <a:pt x="420" y="450"/>
                  </a:lnTo>
                  <a:lnTo>
                    <a:pt x="420" y="456"/>
                  </a:lnTo>
                  <a:lnTo>
                    <a:pt x="420" y="460"/>
                  </a:lnTo>
                  <a:lnTo>
                    <a:pt x="408" y="466"/>
                  </a:lnTo>
                  <a:lnTo>
                    <a:pt x="400" y="472"/>
                  </a:lnTo>
                  <a:lnTo>
                    <a:pt x="400" y="522"/>
                  </a:lnTo>
                  <a:lnTo>
                    <a:pt x="392" y="532"/>
                  </a:lnTo>
                  <a:lnTo>
                    <a:pt x="384" y="540"/>
                  </a:lnTo>
                  <a:lnTo>
                    <a:pt x="378" y="546"/>
                  </a:lnTo>
                  <a:lnTo>
                    <a:pt x="368" y="550"/>
                  </a:lnTo>
                  <a:lnTo>
                    <a:pt x="352" y="556"/>
                  </a:lnTo>
                  <a:lnTo>
                    <a:pt x="330" y="560"/>
                  </a:lnTo>
                  <a:lnTo>
                    <a:pt x="316" y="566"/>
                  </a:lnTo>
                  <a:lnTo>
                    <a:pt x="302" y="570"/>
                  </a:lnTo>
                  <a:lnTo>
                    <a:pt x="290" y="570"/>
                  </a:lnTo>
                  <a:lnTo>
                    <a:pt x="278" y="566"/>
                  </a:lnTo>
                  <a:lnTo>
                    <a:pt x="268" y="556"/>
                  </a:lnTo>
                  <a:lnTo>
                    <a:pt x="260" y="546"/>
                  </a:lnTo>
                  <a:lnTo>
                    <a:pt x="256" y="536"/>
                  </a:lnTo>
                  <a:lnTo>
                    <a:pt x="250" y="530"/>
                  </a:lnTo>
                  <a:lnTo>
                    <a:pt x="242" y="530"/>
                  </a:lnTo>
                  <a:lnTo>
                    <a:pt x="238" y="532"/>
                  </a:lnTo>
                  <a:lnTo>
                    <a:pt x="234" y="542"/>
                  </a:lnTo>
                  <a:lnTo>
                    <a:pt x="226" y="574"/>
                  </a:lnTo>
                  <a:lnTo>
                    <a:pt x="216" y="574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439" name="Freeform 25"/>
            <p:cNvSpPr>
              <a:spLocks/>
            </p:cNvSpPr>
            <p:nvPr/>
          </p:nvSpPr>
          <p:spPr bwMode="auto">
            <a:xfrm>
              <a:off x="4170" y="2290"/>
              <a:ext cx="544" cy="538"/>
            </a:xfrm>
            <a:custGeom>
              <a:avLst/>
              <a:gdLst>
                <a:gd name="T0" fmla="*/ 322 w 544"/>
                <a:gd name="T1" fmla="*/ 532 h 538"/>
                <a:gd name="T2" fmla="*/ 308 w 544"/>
                <a:gd name="T3" fmla="*/ 518 h 538"/>
                <a:gd name="T4" fmla="*/ 308 w 544"/>
                <a:gd name="T5" fmla="*/ 508 h 538"/>
                <a:gd name="T6" fmla="*/ 354 w 544"/>
                <a:gd name="T7" fmla="*/ 484 h 538"/>
                <a:gd name="T8" fmla="*/ 342 w 544"/>
                <a:gd name="T9" fmla="*/ 450 h 538"/>
                <a:gd name="T10" fmla="*/ 298 w 544"/>
                <a:gd name="T11" fmla="*/ 444 h 538"/>
                <a:gd name="T12" fmla="*/ 272 w 544"/>
                <a:gd name="T13" fmla="*/ 420 h 538"/>
                <a:gd name="T14" fmla="*/ 240 w 544"/>
                <a:gd name="T15" fmla="*/ 400 h 538"/>
                <a:gd name="T16" fmla="*/ 216 w 544"/>
                <a:gd name="T17" fmla="*/ 380 h 538"/>
                <a:gd name="T18" fmla="*/ 216 w 544"/>
                <a:gd name="T19" fmla="*/ 364 h 538"/>
                <a:gd name="T20" fmla="*/ 224 w 544"/>
                <a:gd name="T21" fmla="*/ 334 h 538"/>
                <a:gd name="T22" fmla="*/ 254 w 544"/>
                <a:gd name="T23" fmla="*/ 314 h 538"/>
                <a:gd name="T24" fmla="*/ 280 w 544"/>
                <a:gd name="T25" fmla="*/ 304 h 538"/>
                <a:gd name="T26" fmla="*/ 264 w 544"/>
                <a:gd name="T27" fmla="*/ 250 h 538"/>
                <a:gd name="T28" fmla="*/ 228 w 544"/>
                <a:gd name="T29" fmla="*/ 252 h 538"/>
                <a:gd name="T30" fmla="*/ 202 w 544"/>
                <a:gd name="T31" fmla="*/ 272 h 538"/>
                <a:gd name="T32" fmla="*/ 186 w 544"/>
                <a:gd name="T33" fmla="*/ 256 h 538"/>
                <a:gd name="T34" fmla="*/ 152 w 544"/>
                <a:gd name="T35" fmla="*/ 186 h 538"/>
                <a:gd name="T36" fmla="*/ 116 w 544"/>
                <a:gd name="T37" fmla="*/ 158 h 538"/>
                <a:gd name="T38" fmla="*/ 58 w 544"/>
                <a:gd name="T39" fmla="*/ 146 h 538"/>
                <a:gd name="T40" fmla="*/ 26 w 544"/>
                <a:gd name="T41" fmla="*/ 98 h 538"/>
                <a:gd name="T42" fmla="*/ 0 w 544"/>
                <a:gd name="T43" fmla="*/ 56 h 538"/>
                <a:gd name="T44" fmla="*/ 10 w 544"/>
                <a:gd name="T45" fmla="*/ 36 h 538"/>
                <a:gd name="T46" fmla="*/ 30 w 544"/>
                <a:gd name="T47" fmla="*/ 52 h 538"/>
                <a:gd name="T48" fmla="*/ 36 w 544"/>
                <a:gd name="T49" fmla="*/ 60 h 538"/>
                <a:gd name="T50" fmla="*/ 60 w 544"/>
                <a:gd name="T51" fmla="*/ 90 h 538"/>
                <a:gd name="T52" fmla="*/ 112 w 544"/>
                <a:gd name="T53" fmla="*/ 98 h 538"/>
                <a:gd name="T54" fmla="*/ 140 w 544"/>
                <a:gd name="T55" fmla="*/ 68 h 538"/>
                <a:gd name="T56" fmla="*/ 160 w 544"/>
                <a:gd name="T57" fmla="*/ 76 h 538"/>
                <a:gd name="T58" fmla="*/ 200 w 544"/>
                <a:gd name="T59" fmla="*/ 50 h 538"/>
                <a:gd name="T60" fmla="*/ 212 w 544"/>
                <a:gd name="T61" fmla="*/ 10 h 538"/>
                <a:gd name="T62" fmla="*/ 236 w 544"/>
                <a:gd name="T63" fmla="*/ 0 h 538"/>
                <a:gd name="T64" fmla="*/ 268 w 544"/>
                <a:gd name="T65" fmla="*/ 52 h 538"/>
                <a:gd name="T66" fmla="*/ 338 w 544"/>
                <a:gd name="T67" fmla="*/ 88 h 538"/>
                <a:gd name="T68" fmla="*/ 412 w 544"/>
                <a:gd name="T69" fmla="*/ 218 h 538"/>
                <a:gd name="T70" fmla="*/ 424 w 544"/>
                <a:gd name="T71" fmla="*/ 258 h 538"/>
                <a:gd name="T72" fmla="*/ 500 w 544"/>
                <a:gd name="T73" fmla="*/ 312 h 538"/>
                <a:gd name="T74" fmla="*/ 526 w 544"/>
                <a:gd name="T75" fmla="*/ 336 h 538"/>
                <a:gd name="T76" fmla="*/ 470 w 544"/>
                <a:gd name="T77" fmla="*/ 340 h 538"/>
                <a:gd name="T78" fmla="*/ 504 w 544"/>
                <a:gd name="T79" fmla="*/ 374 h 538"/>
                <a:gd name="T80" fmla="*/ 498 w 544"/>
                <a:gd name="T81" fmla="*/ 392 h 538"/>
                <a:gd name="T82" fmla="*/ 540 w 544"/>
                <a:gd name="T83" fmla="*/ 420 h 538"/>
                <a:gd name="T84" fmla="*/ 540 w 544"/>
                <a:gd name="T85" fmla="*/ 440 h 538"/>
                <a:gd name="T86" fmla="*/ 502 w 544"/>
                <a:gd name="T87" fmla="*/ 468 h 538"/>
                <a:gd name="T88" fmla="*/ 498 w 544"/>
                <a:gd name="T89" fmla="*/ 474 h 538"/>
                <a:gd name="T90" fmla="*/ 452 w 544"/>
                <a:gd name="T91" fmla="*/ 514 h 538"/>
                <a:gd name="T92" fmla="*/ 416 w 544"/>
                <a:gd name="T93" fmla="*/ 530 h 538"/>
                <a:gd name="T94" fmla="*/ 342 w 544"/>
                <a:gd name="T95" fmla="*/ 538 h 53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544"/>
                <a:gd name="T145" fmla="*/ 0 h 538"/>
                <a:gd name="T146" fmla="*/ 544 w 544"/>
                <a:gd name="T147" fmla="*/ 538 h 538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544" h="538">
                  <a:moveTo>
                    <a:pt x="342" y="538"/>
                  </a:moveTo>
                  <a:lnTo>
                    <a:pt x="342" y="538"/>
                  </a:lnTo>
                  <a:lnTo>
                    <a:pt x="330" y="534"/>
                  </a:lnTo>
                  <a:lnTo>
                    <a:pt x="322" y="532"/>
                  </a:lnTo>
                  <a:lnTo>
                    <a:pt x="308" y="532"/>
                  </a:lnTo>
                  <a:lnTo>
                    <a:pt x="308" y="518"/>
                  </a:lnTo>
                  <a:lnTo>
                    <a:pt x="304" y="516"/>
                  </a:lnTo>
                  <a:lnTo>
                    <a:pt x="304" y="514"/>
                  </a:lnTo>
                  <a:lnTo>
                    <a:pt x="304" y="512"/>
                  </a:lnTo>
                  <a:lnTo>
                    <a:pt x="308" y="508"/>
                  </a:lnTo>
                  <a:lnTo>
                    <a:pt x="316" y="506"/>
                  </a:lnTo>
                  <a:lnTo>
                    <a:pt x="344" y="496"/>
                  </a:lnTo>
                  <a:lnTo>
                    <a:pt x="354" y="484"/>
                  </a:lnTo>
                  <a:lnTo>
                    <a:pt x="352" y="468"/>
                  </a:lnTo>
                  <a:lnTo>
                    <a:pt x="348" y="458"/>
                  </a:lnTo>
                  <a:lnTo>
                    <a:pt x="342" y="450"/>
                  </a:lnTo>
                  <a:lnTo>
                    <a:pt x="336" y="446"/>
                  </a:lnTo>
                  <a:lnTo>
                    <a:pt x="326" y="444"/>
                  </a:lnTo>
                  <a:lnTo>
                    <a:pt x="318" y="444"/>
                  </a:lnTo>
                  <a:lnTo>
                    <a:pt x="298" y="444"/>
                  </a:lnTo>
                  <a:lnTo>
                    <a:pt x="286" y="438"/>
                  </a:lnTo>
                  <a:lnTo>
                    <a:pt x="280" y="432"/>
                  </a:lnTo>
                  <a:lnTo>
                    <a:pt x="272" y="420"/>
                  </a:lnTo>
                  <a:lnTo>
                    <a:pt x="258" y="414"/>
                  </a:lnTo>
                  <a:lnTo>
                    <a:pt x="248" y="408"/>
                  </a:lnTo>
                  <a:lnTo>
                    <a:pt x="240" y="400"/>
                  </a:lnTo>
                  <a:lnTo>
                    <a:pt x="234" y="394"/>
                  </a:lnTo>
                  <a:lnTo>
                    <a:pt x="222" y="386"/>
                  </a:lnTo>
                  <a:lnTo>
                    <a:pt x="216" y="380"/>
                  </a:lnTo>
                  <a:lnTo>
                    <a:pt x="214" y="374"/>
                  </a:lnTo>
                  <a:lnTo>
                    <a:pt x="210" y="368"/>
                  </a:lnTo>
                  <a:lnTo>
                    <a:pt x="216" y="364"/>
                  </a:lnTo>
                  <a:lnTo>
                    <a:pt x="220" y="360"/>
                  </a:lnTo>
                  <a:lnTo>
                    <a:pt x="222" y="350"/>
                  </a:lnTo>
                  <a:lnTo>
                    <a:pt x="224" y="334"/>
                  </a:lnTo>
                  <a:lnTo>
                    <a:pt x="230" y="314"/>
                  </a:lnTo>
                  <a:lnTo>
                    <a:pt x="242" y="314"/>
                  </a:lnTo>
                  <a:lnTo>
                    <a:pt x="254" y="314"/>
                  </a:lnTo>
                  <a:lnTo>
                    <a:pt x="266" y="312"/>
                  </a:lnTo>
                  <a:lnTo>
                    <a:pt x="274" y="308"/>
                  </a:lnTo>
                  <a:lnTo>
                    <a:pt x="280" y="304"/>
                  </a:lnTo>
                  <a:lnTo>
                    <a:pt x="278" y="286"/>
                  </a:lnTo>
                  <a:lnTo>
                    <a:pt x="276" y="268"/>
                  </a:lnTo>
                  <a:lnTo>
                    <a:pt x="268" y="256"/>
                  </a:lnTo>
                  <a:lnTo>
                    <a:pt x="264" y="250"/>
                  </a:lnTo>
                  <a:lnTo>
                    <a:pt x="260" y="246"/>
                  </a:lnTo>
                  <a:lnTo>
                    <a:pt x="240" y="248"/>
                  </a:lnTo>
                  <a:lnTo>
                    <a:pt x="228" y="252"/>
                  </a:lnTo>
                  <a:lnTo>
                    <a:pt x="224" y="268"/>
                  </a:lnTo>
                  <a:lnTo>
                    <a:pt x="202" y="272"/>
                  </a:lnTo>
                  <a:lnTo>
                    <a:pt x="198" y="264"/>
                  </a:lnTo>
                  <a:lnTo>
                    <a:pt x="194" y="260"/>
                  </a:lnTo>
                  <a:lnTo>
                    <a:pt x="186" y="256"/>
                  </a:lnTo>
                  <a:lnTo>
                    <a:pt x="172" y="230"/>
                  </a:lnTo>
                  <a:lnTo>
                    <a:pt x="162" y="206"/>
                  </a:lnTo>
                  <a:lnTo>
                    <a:pt x="152" y="186"/>
                  </a:lnTo>
                  <a:lnTo>
                    <a:pt x="140" y="168"/>
                  </a:lnTo>
                  <a:lnTo>
                    <a:pt x="128" y="162"/>
                  </a:lnTo>
                  <a:lnTo>
                    <a:pt x="116" y="158"/>
                  </a:lnTo>
                  <a:lnTo>
                    <a:pt x="96" y="158"/>
                  </a:lnTo>
                  <a:lnTo>
                    <a:pt x="58" y="146"/>
                  </a:lnTo>
                  <a:lnTo>
                    <a:pt x="50" y="136"/>
                  </a:lnTo>
                  <a:lnTo>
                    <a:pt x="40" y="116"/>
                  </a:lnTo>
                  <a:lnTo>
                    <a:pt x="26" y="98"/>
                  </a:lnTo>
                  <a:lnTo>
                    <a:pt x="12" y="80"/>
                  </a:lnTo>
                  <a:lnTo>
                    <a:pt x="0" y="70"/>
                  </a:lnTo>
                  <a:lnTo>
                    <a:pt x="0" y="56"/>
                  </a:lnTo>
                  <a:lnTo>
                    <a:pt x="0" y="42"/>
                  </a:lnTo>
                  <a:lnTo>
                    <a:pt x="0" y="38"/>
                  </a:lnTo>
                  <a:lnTo>
                    <a:pt x="4" y="36"/>
                  </a:lnTo>
                  <a:lnTo>
                    <a:pt x="10" y="36"/>
                  </a:lnTo>
                  <a:lnTo>
                    <a:pt x="18" y="40"/>
                  </a:lnTo>
                  <a:lnTo>
                    <a:pt x="22" y="48"/>
                  </a:lnTo>
                  <a:lnTo>
                    <a:pt x="30" y="52"/>
                  </a:lnTo>
                  <a:lnTo>
                    <a:pt x="30" y="56"/>
                  </a:lnTo>
                  <a:lnTo>
                    <a:pt x="36" y="60"/>
                  </a:lnTo>
                  <a:lnTo>
                    <a:pt x="44" y="68"/>
                  </a:lnTo>
                  <a:lnTo>
                    <a:pt x="50" y="76"/>
                  </a:lnTo>
                  <a:lnTo>
                    <a:pt x="60" y="90"/>
                  </a:lnTo>
                  <a:lnTo>
                    <a:pt x="68" y="92"/>
                  </a:lnTo>
                  <a:lnTo>
                    <a:pt x="80" y="96"/>
                  </a:lnTo>
                  <a:lnTo>
                    <a:pt x="112" y="98"/>
                  </a:lnTo>
                  <a:lnTo>
                    <a:pt x="118" y="94"/>
                  </a:lnTo>
                  <a:lnTo>
                    <a:pt x="124" y="88"/>
                  </a:lnTo>
                  <a:lnTo>
                    <a:pt x="134" y="74"/>
                  </a:lnTo>
                  <a:lnTo>
                    <a:pt x="140" y="68"/>
                  </a:lnTo>
                  <a:lnTo>
                    <a:pt x="146" y="66"/>
                  </a:lnTo>
                  <a:lnTo>
                    <a:pt x="150" y="66"/>
                  </a:lnTo>
                  <a:lnTo>
                    <a:pt x="154" y="68"/>
                  </a:lnTo>
                  <a:lnTo>
                    <a:pt x="160" y="76"/>
                  </a:lnTo>
                  <a:lnTo>
                    <a:pt x="178" y="78"/>
                  </a:lnTo>
                  <a:lnTo>
                    <a:pt x="200" y="50"/>
                  </a:lnTo>
                  <a:lnTo>
                    <a:pt x="202" y="32"/>
                  </a:lnTo>
                  <a:lnTo>
                    <a:pt x="208" y="16"/>
                  </a:lnTo>
                  <a:lnTo>
                    <a:pt x="212" y="10"/>
                  </a:lnTo>
                  <a:lnTo>
                    <a:pt x="218" y="4"/>
                  </a:lnTo>
                  <a:lnTo>
                    <a:pt x="226" y="2"/>
                  </a:lnTo>
                  <a:lnTo>
                    <a:pt x="236" y="0"/>
                  </a:lnTo>
                  <a:lnTo>
                    <a:pt x="236" y="26"/>
                  </a:lnTo>
                  <a:lnTo>
                    <a:pt x="268" y="52"/>
                  </a:lnTo>
                  <a:lnTo>
                    <a:pt x="284" y="58"/>
                  </a:lnTo>
                  <a:lnTo>
                    <a:pt x="300" y="68"/>
                  </a:lnTo>
                  <a:lnTo>
                    <a:pt x="318" y="78"/>
                  </a:lnTo>
                  <a:lnTo>
                    <a:pt x="338" y="88"/>
                  </a:lnTo>
                  <a:lnTo>
                    <a:pt x="372" y="150"/>
                  </a:lnTo>
                  <a:lnTo>
                    <a:pt x="390" y="184"/>
                  </a:lnTo>
                  <a:lnTo>
                    <a:pt x="412" y="218"/>
                  </a:lnTo>
                  <a:lnTo>
                    <a:pt x="414" y="230"/>
                  </a:lnTo>
                  <a:lnTo>
                    <a:pt x="418" y="244"/>
                  </a:lnTo>
                  <a:lnTo>
                    <a:pt x="424" y="258"/>
                  </a:lnTo>
                  <a:lnTo>
                    <a:pt x="432" y="274"/>
                  </a:lnTo>
                  <a:lnTo>
                    <a:pt x="478" y="298"/>
                  </a:lnTo>
                  <a:lnTo>
                    <a:pt x="500" y="312"/>
                  </a:lnTo>
                  <a:lnTo>
                    <a:pt x="526" y="330"/>
                  </a:lnTo>
                  <a:lnTo>
                    <a:pt x="526" y="336"/>
                  </a:lnTo>
                  <a:lnTo>
                    <a:pt x="522" y="340"/>
                  </a:lnTo>
                  <a:lnTo>
                    <a:pt x="514" y="340"/>
                  </a:lnTo>
                  <a:lnTo>
                    <a:pt x="496" y="342"/>
                  </a:lnTo>
                  <a:lnTo>
                    <a:pt x="470" y="340"/>
                  </a:lnTo>
                  <a:lnTo>
                    <a:pt x="470" y="362"/>
                  </a:lnTo>
                  <a:lnTo>
                    <a:pt x="504" y="374"/>
                  </a:lnTo>
                  <a:lnTo>
                    <a:pt x="500" y="380"/>
                  </a:lnTo>
                  <a:lnTo>
                    <a:pt x="498" y="386"/>
                  </a:lnTo>
                  <a:lnTo>
                    <a:pt x="498" y="392"/>
                  </a:lnTo>
                  <a:lnTo>
                    <a:pt x="500" y="400"/>
                  </a:lnTo>
                  <a:lnTo>
                    <a:pt x="540" y="420"/>
                  </a:lnTo>
                  <a:lnTo>
                    <a:pt x="544" y="426"/>
                  </a:lnTo>
                  <a:lnTo>
                    <a:pt x="542" y="434"/>
                  </a:lnTo>
                  <a:lnTo>
                    <a:pt x="540" y="440"/>
                  </a:lnTo>
                  <a:lnTo>
                    <a:pt x="536" y="446"/>
                  </a:lnTo>
                  <a:lnTo>
                    <a:pt x="530" y="450"/>
                  </a:lnTo>
                  <a:lnTo>
                    <a:pt x="516" y="460"/>
                  </a:lnTo>
                  <a:lnTo>
                    <a:pt x="502" y="468"/>
                  </a:lnTo>
                  <a:lnTo>
                    <a:pt x="502" y="472"/>
                  </a:lnTo>
                  <a:lnTo>
                    <a:pt x="498" y="474"/>
                  </a:lnTo>
                  <a:lnTo>
                    <a:pt x="492" y="478"/>
                  </a:lnTo>
                  <a:lnTo>
                    <a:pt x="478" y="490"/>
                  </a:lnTo>
                  <a:lnTo>
                    <a:pt x="452" y="514"/>
                  </a:lnTo>
                  <a:lnTo>
                    <a:pt x="418" y="526"/>
                  </a:lnTo>
                  <a:lnTo>
                    <a:pt x="416" y="530"/>
                  </a:lnTo>
                  <a:lnTo>
                    <a:pt x="366" y="528"/>
                  </a:lnTo>
                  <a:lnTo>
                    <a:pt x="354" y="532"/>
                  </a:lnTo>
                  <a:lnTo>
                    <a:pt x="342" y="538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440" name="Freeform 26"/>
            <p:cNvSpPr>
              <a:spLocks/>
            </p:cNvSpPr>
            <p:nvPr/>
          </p:nvSpPr>
          <p:spPr bwMode="auto">
            <a:xfrm>
              <a:off x="3608" y="2198"/>
              <a:ext cx="560" cy="542"/>
            </a:xfrm>
            <a:custGeom>
              <a:avLst/>
              <a:gdLst>
                <a:gd name="T0" fmla="*/ 434 w 560"/>
                <a:gd name="T1" fmla="*/ 536 h 542"/>
                <a:gd name="T2" fmla="*/ 400 w 560"/>
                <a:gd name="T3" fmla="*/ 518 h 542"/>
                <a:gd name="T4" fmla="*/ 346 w 560"/>
                <a:gd name="T5" fmla="*/ 512 h 542"/>
                <a:gd name="T6" fmla="*/ 316 w 560"/>
                <a:gd name="T7" fmla="*/ 476 h 542"/>
                <a:gd name="T8" fmla="*/ 282 w 560"/>
                <a:gd name="T9" fmla="*/ 454 h 542"/>
                <a:gd name="T10" fmla="*/ 116 w 560"/>
                <a:gd name="T11" fmla="*/ 434 h 542"/>
                <a:gd name="T12" fmla="*/ 84 w 560"/>
                <a:gd name="T13" fmla="*/ 412 h 542"/>
                <a:gd name="T14" fmla="*/ 68 w 560"/>
                <a:gd name="T15" fmla="*/ 398 h 542"/>
                <a:gd name="T16" fmla="*/ 58 w 560"/>
                <a:gd name="T17" fmla="*/ 370 h 542"/>
                <a:gd name="T18" fmla="*/ 18 w 560"/>
                <a:gd name="T19" fmla="*/ 292 h 542"/>
                <a:gd name="T20" fmla="*/ 2 w 560"/>
                <a:gd name="T21" fmla="*/ 246 h 542"/>
                <a:gd name="T22" fmla="*/ 14 w 560"/>
                <a:gd name="T23" fmla="*/ 206 h 542"/>
                <a:gd name="T24" fmla="*/ 50 w 560"/>
                <a:gd name="T25" fmla="*/ 182 h 542"/>
                <a:gd name="T26" fmla="*/ 68 w 560"/>
                <a:gd name="T27" fmla="*/ 172 h 542"/>
                <a:gd name="T28" fmla="*/ 104 w 560"/>
                <a:gd name="T29" fmla="*/ 164 h 542"/>
                <a:gd name="T30" fmla="*/ 138 w 560"/>
                <a:gd name="T31" fmla="*/ 144 h 542"/>
                <a:gd name="T32" fmla="*/ 208 w 560"/>
                <a:gd name="T33" fmla="*/ 128 h 542"/>
                <a:gd name="T34" fmla="*/ 234 w 560"/>
                <a:gd name="T35" fmla="*/ 106 h 542"/>
                <a:gd name="T36" fmla="*/ 266 w 560"/>
                <a:gd name="T37" fmla="*/ 74 h 542"/>
                <a:gd name="T38" fmla="*/ 280 w 560"/>
                <a:gd name="T39" fmla="*/ 44 h 542"/>
                <a:gd name="T40" fmla="*/ 284 w 560"/>
                <a:gd name="T41" fmla="*/ 0 h 542"/>
                <a:gd name="T42" fmla="*/ 414 w 560"/>
                <a:gd name="T43" fmla="*/ 12 h 542"/>
                <a:gd name="T44" fmla="*/ 428 w 560"/>
                <a:gd name="T45" fmla="*/ 32 h 542"/>
                <a:gd name="T46" fmla="*/ 444 w 560"/>
                <a:gd name="T47" fmla="*/ 58 h 542"/>
                <a:gd name="T48" fmla="*/ 438 w 560"/>
                <a:gd name="T49" fmla="*/ 82 h 542"/>
                <a:gd name="T50" fmla="*/ 418 w 560"/>
                <a:gd name="T51" fmla="*/ 96 h 542"/>
                <a:gd name="T52" fmla="*/ 408 w 560"/>
                <a:gd name="T53" fmla="*/ 118 h 542"/>
                <a:gd name="T54" fmla="*/ 396 w 560"/>
                <a:gd name="T55" fmla="*/ 122 h 542"/>
                <a:gd name="T56" fmla="*/ 432 w 560"/>
                <a:gd name="T57" fmla="*/ 156 h 542"/>
                <a:gd name="T58" fmla="*/ 434 w 560"/>
                <a:gd name="T59" fmla="*/ 162 h 542"/>
                <a:gd name="T60" fmla="*/ 466 w 560"/>
                <a:gd name="T61" fmla="*/ 186 h 542"/>
                <a:gd name="T62" fmla="*/ 498 w 560"/>
                <a:gd name="T63" fmla="*/ 192 h 542"/>
                <a:gd name="T64" fmla="*/ 516 w 560"/>
                <a:gd name="T65" fmla="*/ 188 h 542"/>
                <a:gd name="T66" fmla="*/ 532 w 560"/>
                <a:gd name="T67" fmla="*/ 204 h 542"/>
                <a:gd name="T68" fmla="*/ 558 w 560"/>
                <a:gd name="T69" fmla="*/ 234 h 542"/>
                <a:gd name="T70" fmla="*/ 554 w 560"/>
                <a:gd name="T71" fmla="*/ 244 h 542"/>
                <a:gd name="T72" fmla="*/ 544 w 560"/>
                <a:gd name="T73" fmla="*/ 282 h 542"/>
                <a:gd name="T74" fmla="*/ 528 w 560"/>
                <a:gd name="T75" fmla="*/ 276 h 542"/>
                <a:gd name="T76" fmla="*/ 500 w 560"/>
                <a:gd name="T77" fmla="*/ 234 h 542"/>
                <a:gd name="T78" fmla="*/ 472 w 560"/>
                <a:gd name="T79" fmla="*/ 232 h 542"/>
                <a:gd name="T80" fmla="*/ 474 w 560"/>
                <a:gd name="T81" fmla="*/ 302 h 542"/>
                <a:gd name="T82" fmla="*/ 442 w 560"/>
                <a:gd name="T83" fmla="*/ 344 h 542"/>
                <a:gd name="T84" fmla="*/ 428 w 560"/>
                <a:gd name="T85" fmla="*/ 376 h 542"/>
                <a:gd name="T86" fmla="*/ 450 w 560"/>
                <a:gd name="T87" fmla="*/ 392 h 542"/>
                <a:gd name="T88" fmla="*/ 460 w 560"/>
                <a:gd name="T89" fmla="*/ 430 h 542"/>
                <a:gd name="T90" fmla="*/ 474 w 560"/>
                <a:gd name="T91" fmla="*/ 444 h 542"/>
                <a:gd name="T92" fmla="*/ 486 w 560"/>
                <a:gd name="T93" fmla="*/ 446 h 542"/>
                <a:gd name="T94" fmla="*/ 504 w 560"/>
                <a:gd name="T95" fmla="*/ 434 h 542"/>
                <a:gd name="T96" fmla="*/ 520 w 560"/>
                <a:gd name="T97" fmla="*/ 448 h 542"/>
                <a:gd name="T98" fmla="*/ 530 w 560"/>
                <a:gd name="T99" fmla="*/ 484 h 542"/>
                <a:gd name="T100" fmla="*/ 526 w 560"/>
                <a:gd name="T101" fmla="*/ 502 h 542"/>
                <a:gd name="T102" fmla="*/ 492 w 560"/>
                <a:gd name="T103" fmla="*/ 522 h 542"/>
                <a:gd name="T104" fmla="*/ 478 w 560"/>
                <a:gd name="T105" fmla="*/ 542 h 54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560"/>
                <a:gd name="T160" fmla="*/ 0 h 542"/>
                <a:gd name="T161" fmla="*/ 560 w 560"/>
                <a:gd name="T162" fmla="*/ 542 h 54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560" h="542">
                  <a:moveTo>
                    <a:pt x="478" y="542"/>
                  </a:moveTo>
                  <a:lnTo>
                    <a:pt x="478" y="542"/>
                  </a:lnTo>
                  <a:lnTo>
                    <a:pt x="434" y="536"/>
                  </a:lnTo>
                  <a:lnTo>
                    <a:pt x="400" y="518"/>
                  </a:lnTo>
                  <a:lnTo>
                    <a:pt x="376" y="518"/>
                  </a:lnTo>
                  <a:lnTo>
                    <a:pt x="360" y="516"/>
                  </a:lnTo>
                  <a:lnTo>
                    <a:pt x="346" y="512"/>
                  </a:lnTo>
                  <a:lnTo>
                    <a:pt x="334" y="502"/>
                  </a:lnTo>
                  <a:lnTo>
                    <a:pt x="316" y="476"/>
                  </a:lnTo>
                  <a:lnTo>
                    <a:pt x="282" y="454"/>
                  </a:lnTo>
                  <a:lnTo>
                    <a:pt x="162" y="452"/>
                  </a:lnTo>
                  <a:lnTo>
                    <a:pt x="116" y="434"/>
                  </a:lnTo>
                  <a:lnTo>
                    <a:pt x="96" y="424"/>
                  </a:lnTo>
                  <a:lnTo>
                    <a:pt x="90" y="418"/>
                  </a:lnTo>
                  <a:lnTo>
                    <a:pt x="84" y="412"/>
                  </a:lnTo>
                  <a:lnTo>
                    <a:pt x="74" y="406"/>
                  </a:lnTo>
                  <a:lnTo>
                    <a:pt x="68" y="398"/>
                  </a:lnTo>
                  <a:lnTo>
                    <a:pt x="60" y="386"/>
                  </a:lnTo>
                  <a:lnTo>
                    <a:pt x="58" y="370"/>
                  </a:lnTo>
                  <a:lnTo>
                    <a:pt x="54" y="356"/>
                  </a:lnTo>
                  <a:lnTo>
                    <a:pt x="42" y="332"/>
                  </a:lnTo>
                  <a:lnTo>
                    <a:pt x="18" y="292"/>
                  </a:lnTo>
                  <a:lnTo>
                    <a:pt x="2" y="246"/>
                  </a:lnTo>
                  <a:lnTo>
                    <a:pt x="0" y="208"/>
                  </a:lnTo>
                  <a:lnTo>
                    <a:pt x="14" y="206"/>
                  </a:lnTo>
                  <a:lnTo>
                    <a:pt x="26" y="198"/>
                  </a:lnTo>
                  <a:lnTo>
                    <a:pt x="40" y="190"/>
                  </a:lnTo>
                  <a:lnTo>
                    <a:pt x="50" y="182"/>
                  </a:lnTo>
                  <a:lnTo>
                    <a:pt x="58" y="176"/>
                  </a:lnTo>
                  <a:lnTo>
                    <a:pt x="68" y="172"/>
                  </a:lnTo>
                  <a:lnTo>
                    <a:pt x="86" y="170"/>
                  </a:lnTo>
                  <a:lnTo>
                    <a:pt x="104" y="164"/>
                  </a:lnTo>
                  <a:lnTo>
                    <a:pt x="120" y="156"/>
                  </a:lnTo>
                  <a:lnTo>
                    <a:pt x="138" y="144"/>
                  </a:lnTo>
                  <a:lnTo>
                    <a:pt x="154" y="142"/>
                  </a:lnTo>
                  <a:lnTo>
                    <a:pt x="172" y="138"/>
                  </a:lnTo>
                  <a:lnTo>
                    <a:pt x="208" y="128"/>
                  </a:lnTo>
                  <a:lnTo>
                    <a:pt x="222" y="118"/>
                  </a:lnTo>
                  <a:lnTo>
                    <a:pt x="234" y="106"/>
                  </a:lnTo>
                  <a:lnTo>
                    <a:pt x="258" y="82"/>
                  </a:lnTo>
                  <a:lnTo>
                    <a:pt x="266" y="74"/>
                  </a:lnTo>
                  <a:lnTo>
                    <a:pt x="274" y="64"/>
                  </a:lnTo>
                  <a:lnTo>
                    <a:pt x="278" y="54"/>
                  </a:lnTo>
                  <a:lnTo>
                    <a:pt x="280" y="44"/>
                  </a:lnTo>
                  <a:lnTo>
                    <a:pt x="284" y="20"/>
                  </a:lnTo>
                  <a:lnTo>
                    <a:pt x="284" y="0"/>
                  </a:lnTo>
                  <a:lnTo>
                    <a:pt x="338" y="12"/>
                  </a:lnTo>
                  <a:lnTo>
                    <a:pt x="414" y="12"/>
                  </a:lnTo>
                  <a:lnTo>
                    <a:pt x="428" y="32"/>
                  </a:lnTo>
                  <a:lnTo>
                    <a:pt x="436" y="38"/>
                  </a:lnTo>
                  <a:lnTo>
                    <a:pt x="442" y="50"/>
                  </a:lnTo>
                  <a:lnTo>
                    <a:pt x="444" y="58"/>
                  </a:lnTo>
                  <a:lnTo>
                    <a:pt x="444" y="66"/>
                  </a:lnTo>
                  <a:lnTo>
                    <a:pt x="442" y="74"/>
                  </a:lnTo>
                  <a:lnTo>
                    <a:pt x="438" y="82"/>
                  </a:lnTo>
                  <a:lnTo>
                    <a:pt x="426" y="88"/>
                  </a:lnTo>
                  <a:lnTo>
                    <a:pt x="418" y="96"/>
                  </a:lnTo>
                  <a:lnTo>
                    <a:pt x="412" y="104"/>
                  </a:lnTo>
                  <a:lnTo>
                    <a:pt x="408" y="118"/>
                  </a:lnTo>
                  <a:lnTo>
                    <a:pt x="402" y="120"/>
                  </a:lnTo>
                  <a:lnTo>
                    <a:pt x="396" y="122"/>
                  </a:lnTo>
                  <a:lnTo>
                    <a:pt x="396" y="130"/>
                  </a:lnTo>
                  <a:lnTo>
                    <a:pt x="432" y="156"/>
                  </a:lnTo>
                  <a:lnTo>
                    <a:pt x="434" y="162"/>
                  </a:lnTo>
                  <a:lnTo>
                    <a:pt x="448" y="174"/>
                  </a:lnTo>
                  <a:lnTo>
                    <a:pt x="456" y="180"/>
                  </a:lnTo>
                  <a:lnTo>
                    <a:pt x="466" y="186"/>
                  </a:lnTo>
                  <a:lnTo>
                    <a:pt x="476" y="192"/>
                  </a:lnTo>
                  <a:lnTo>
                    <a:pt x="488" y="194"/>
                  </a:lnTo>
                  <a:lnTo>
                    <a:pt x="498" y="192"/>
                  </a:lnTo>
                  <a:lnTo>
                    <a:pt x="510" y="186"/>
                  </a:lnTo>
                  <a:lnTo>
                    <a:pt x="516" y="188"/>
                  </a:lnTo>
                  <a:lnTo>
                    <a:pt x="520" y="192"/>
                  </a:lnTo>
                  <a:lnTo>
                    <a:pt x="532" y="204"/>
                  </a:lnTo>
                  <a:lnTo>
                    <a:pt x="560" y="226"/>
                  </a:lnTo>
                  <a:lnTo>
                    <a:pt x="558" y="234"/>
                  </a:lnTo>
                  <a:lnTo>
                    <a:pt x="556" y="240"/>
                  </a:lnTo>
                  <a:lnTo>
                    <a:pt x="554" y="244"/>
                  </a:lnTo>
                  <a:lnTo>
                    <a:pt x="550" y="256"/>
                  </a:lnTo>
                  <a:lnTo>
                    <a:pt x="548" y="270"/>
                  </a:lnTo>
                  <a:lnTo>
                    <a:pt x="544" y="282"/>
                  </a:lnTo>
                  <a:lnTo>
                    <a:pt x="528" y="276"/>
                  </a:lnTo>
                  <a:lnTo>
                    <a:pt x="514" y="256"/>
                  </a:lnTo>
                  <a:lnTo>
                    <a:pt x="504" y="240"/>
                  </a:lnTo>
                  <a:lnTo>
                    <a:pt x="500" y="234"/>
                  </a:lnTo>
                  <a:lnTo>
                    <a:pt x="492" y="232"/>
                  </a:lnTo>
                  <a:lnTo>
                    <a:pt x="484" y="230"/>
                  </a:lnTo>
                  <a:lnTo>
                    <a:pt x="472" y="232"/>
                  </a:lnTo>
                  <a:lnTo>
                    <a:pt x="474" y="302"/>
                  </a:lnTo>
                  <a:lnTo>
                    <a:pt x="466" y="316"/>
                  </a:lnTo>
                  <a:lnTo>
                    <a:pt x="454" y="330"/>
                  </a:lnTo>
                  <a:lnTo>
                    <a:pt x="442" y="344"/>
                  </a:lnTo>
                  <a:lnTo>
                    <a:pt x="428" y="354"/>
                  </a:lnTo>
                  <a:lnTo>
                    <a:pt x="428" y="376"/>
                  </a:lnTo>
                  <a:lnTo>
                    <a:pt x="436" y="384"/>
                  </a:lnTo>
                  <a:lnTo>
                    <a:pt x="450" y="392"/>
                  </a:lnTo>
                  <a:lnTo>
                    <a:pt x="460" y="430"/>
                  </a:lnTo>
                  <a:lnTo>
                    <a:pt x="462" y="434"/>
                  </a:lnTo>
                  <a:lnTo>
                    <a:pt x="466" y="438"/>
                  </a:lnTo>
                  <a:lnTo>
                    <a:pt x="474" y="444"/>
                  </a:lnTo>
                  <a:lnTo>
                    <a:pt x="480" y="446"/>
                  </a:lnTo>
                  <a:lnTo>
                    <a:pt x="486" y="446"/>
                  </a:lnTo>
                  <a:lnTo>
                    <a:pt x="492" y="440"/>
                  </a:lnTo>
                  <a:lnTo>
                    <a:pt x="498" y="436"/>
                  </a:lnTo>
                  <a:lnTo>
                    <a:pt x="504" y="434"/>
                  </a:lnTo>
                  <a:lnTo>
                    <a:pt x="514" y="436"/>
                  </a:lnTo>
                  <a:lnTo>
                    <a:pt x="520" y="448"/>
                  </a:lnTo>
                  <a:lnTo>
                    <a:pt x="526" y="464"/>
                  </a:lnTo>
                  <a:lnTo>
                    <a:pt x="528" y="474"/>
                  </a:lnTo>
                  <a:lnTo>
                    <a:pt x="530" y="484"/>
                  </a:lnTo>
                  <a:lnTo>
                    <a:pt x="530" y="492"/>
                  </a:lnTo>
                  <a:lnTo>
                    <a:pt x="526" y="502"/>
                  </a:lnTo>
                  <a:lnTo>
                    <a:pt x="516" y="504"/>
                  </a:lnTo>
                  <a:lnTo>
                    <a:pt x="506" y="510"/>
                  </a:lnTo>
                  <a:lnTo>
                    <a:pt x="492" y="522"/>
                  </a:lnTo>
                  <a:lnTo>
                    <a:pt x="478" y="542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441" name="Freeform 27"/>
            <p:cNvSpPr>
              <a:spLocks/>
            </p:cNvSpPr>
            <p:nvPr/>
          </p:nvSpPr>
          <p:spPr bwMode="auto">
            <a:xfrm>
              <a:off x="3166" y="1848"/>
              <a:ext cx="490" cy="888"/>
            </a:xfrm>
            <a:custGeom>
              <a:avLst/>
              <a:gdLst>
                <a:gd name="T0" fmla="*/ 320 w 490"/>
                <a:gd name="T1" fmla="*/ 878 h 888"/>
                <a:gd name="T2" fmla="*/ 252 w 490"/>
                <a:gd name="T3" fmla="*/ 834 h 888"/>
                <a:gd name="T4" fmla="*/ 196 w 490"/>
                <a:gd name="T5" fmla="*/ 838 h 888"/>
                <a:gd name="T6" fmla="*/ 170 w 490"/>
                <a:gd name="T7" fmla="*/ 842 h 888"/>
                <a:gd name="T8" fmla="*/ 136 w 490"/>
                <a:gd name="T9" fmla="*/ 824 h 888"/>
                <a:gd name="T10" fmla="*/ 106 w 490"/>
                <a:gd name="T11" fmla="*/ 804 h 888"/>
                <a:gd name="T12" fmla="*/ 56 w 490"/>
                <a:gd name="T13" fmla="*/ 800 h 888"/>
                <a:gd name="T14" fmla="*/ 12 w 490"/>
                <a:gd name="T15" fmla="*/ 776 h 888"/>
                <a:gd name="T16" fmla="*/ 20 w 490"/>
                <a:gd name="T17" fmla="*/ 744 h 888"/>
                <a:gd name="T18" fmla="*/ 8 w 490"/>
                <a:gd name="T19" fmla="*/ 726 h 888"/>
                <a:gd name="T20" fmla="*/ 0 w 490"/>
                <a:gd name="T21" fmla="*/ 706 h 888"/>
                <a:gd name="T22" fmla="*/ 62 w 490"/>
                <a:gd name="T23" fmla="*/ 696 h 888"/>
                <a:gd name="T24" fmla="*/ 66 w 490"/>
                <a:gd name="T25" fmla="*/ 648 h 888"/>
                <a:gd name="T26" fmla="*/ 52 w 490"/>
                <a:gd name="T27" fmla="*/ 602 h 888"/>
                <a:gd name="T28" fmla="*/ 56 w 490"/>
                <a:gd name="T29" fmla="*/ 536 h 888"/>
                <a:gd name="T30" fmla="*/ 104 w 490"/>
                <a:gd name="T31" fmla="*/ 530 h 888"/>
                <a:gd name="T32" fmla="*/ 168 w 490"/>
                <a:gd name="T33" fmla="*/ 548 h 888"/>
                <a:gd name="T34" fmla="*/ 172 w 490"/>
                <a:gd name="T35" fmla="*/ 504 h 888"/>
                <a:gd name="T36" fmla="*/ 190 w 490"/>
                <a:gd name="T37" fmla="*/ 494 h 888"/>
                <a:gd name="T38" fmla="*/ 214 w 490"/>
                <a:gd name="T39" fmla="*/ 500 h 888"/>
                <a:gd name="T40" fmla="*/ 248 w 490"/>
                <a:gd name="T41" fmla="*/ 478 h 888"/>
                <a:gd name="T42" fmla="*/ 246 w 490"/>
                <a:gd name="T43" fmla="*/ 416 h 888"/>
                <a:gd name="T44" fmla="*/ 256 w 490"/>
                <a:gd name="T45" fmla="*/ 384 h 888"/>
                <a:gd name="T46" fmla="*/ 240 w 490"/>
                <a:gd name="T47" fmla="*/ 362 h 888"/>
                <a:gd name="T48" fmla="*/ 196 w 490"/>
                <a:gd name="T49" fmla="*/ 334 h 888"/>
                <a:gd name="T50" fmla="*/ 152 w 490"/>
                <a:gd name="T51" fmla="*/ 318 h 888"/>
                <a:gd name="T52" fmla="*/ 126 w 490"/>
                <a:gd name="T53" fmla="*/ 296 h 888"/>
                <a:gd name="T54" fmla="*/ 130 w 490"/>
                <a:gd name="T55" fmla="*/ 244 h 888"/>
                <a:gd name="T56" fmla="*/ 148 w 490"/>
                <a:gd name="T57" fmla="*/ 222 h 888"/>
                <a:gd name="T58" fmla="*/ 184 w 490"/>
                <a:gd name="T59" fmla="*/ 226 h 888"/>
                <a:gd name="T60" fmla="*/ 270 w 490"/>
                <a:gd name="T61" fmla="*/ 220 h 888"/>
                <a:gd name="T62" fmla="*/ 278 w 490"/>
                <a:gd name="T63" fmla="*/ 162 h 888"/>
                <a:gd name="T64" fmla="*/ 280 w 490"/>
                <a:gd name="T65" fmla="*/ 130 h 888"/>
                <a:gd name="T66" fmla="*/ 304 w 490"/>
                <a:gd name="T67" fmla="*/ 104 h 888"/>
                <a:gd name="T68" fmla="*/ 364 w 490"/>
                <a:gd name="T69" fmla="*/ 38 h 888"/>
                <a:gd name="T70" fmla="*/ 404 w 490"/>
                <a:gd name="T71" fmla="*/ 28 h 888"/>
                <a:gd name="T72" fmla="*/ 416 w 490"/>
                <a:gd name="T73" fmla="*/ 22 h 888"/>
                <a:gd name="T74" fmla="*/ 440 w 490"/>
                <a:gd name="T75" fmla="*/ 2 h 888"/>
                <a:gd name="T76" fmla="*/ 462 w 490"/>
                <a:gd name="T77" fmla="*/ 20 h 888"/>
                <a:gd name="T78" fmla="*/ 452 w 490"/>
                <a:gd name="T79" fmla="*/ 52 h 888"/>
                <a:gd name="T80" fmla="*/ 438 w 490"/>
                <a:gd name="T81" fmla="*/ 108 h 888"/>
                <a:gd name="T82" fmla="*/ 422 w 490"/>
                <a:gd name="T83" fmla="*/ 138 h 888"/>
                <a:gd name="T84" fmla="*/ 430 w 490"/>
                <a:gd name="T85" fmla="*/ 228 h 888"/>
                <a:gd name="T86" fmla="*/ 408 w 490"/>
                <a:gd name="T87" fmla="*/ 284 h 888"/>
                <a:gd name="T88" fmla="*/ 398 w 490"/>
                <a:gd name="T89" fmla="*/ 384 h 888"/>
                <a:gd name="T90" fmla="*/ 418 w 490"/>
                <a:gd name="T91" fmla="*/ 454 h 888"/>
                <a:gd name="T92" fmla="*/ 412 w 490"/>
                <a:gd name="T93" fmla="*/ 526 h 888"/>
                <a:gd name="T94" fmla="*/ 428 w 490"/>
                <a:gd name="T95" fmla="*/ 556 h 888"/>
                <a:gd name="T96" fmla="*/ 432 w 490"/>
                <a:gd name="T97" fmla="*/ 600 h 888"/>
                <a:gd name="T98" fmla="*/ 476 w 490"/>
                <a:gd name="T99" fmla="*/ 690 h 888"/>
                <a:gd name="T100" fmla="*/ 462 w 490"/>
                <a:gd name="T101" fmla="*/ 726 h 888"/>
                <a:gd name="T102" fmla="*/ 362 w 490"/>
                <a:gd name="T103" fmla="*/ 728 h 888"/>
                <a:gd name="T104" fmla="*/ 354 w 490"/>
                <a:gd name="T105" fmla="*/ 744 h 888"/>
                <a:gd name="T106" fmla="*/ 398 w 490"/>
                <a:gd name="T107" fmla="*/ 792 h 888"/>
                <a:gd name="T108" fmla="*/ 350 w 490"/>
                <a:gd name="T109" fmla="*/ 828 h 888"/>
                <a:gd name="T110" fmla="*/ 344 w 490"/>
                <a:gd name="T111" fmla="*/ 888 h 88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490"/>
                <a:gd name="T169" fmla="*/ 0 h 888"/>
                <a:gd name="T170" fmla="*/ 490 w 490"/>
                <a:gd name="T171" fmla="*/ 888 h 88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490" h="888">
                  <a:moveTo>
                    <a:pt x="344" y="888"/>
                  </a:moveTo>
                  <a:lnTo>
                    <a:pt x="344" y="888"/>
                  </a:lnTo>
                  <a:lnTo>
                    <a:pt x="330" y="884"/>
                  </a:lnTo>
                  <a:lnTo>
                    <a:pt x="320" y="878"/>
                  </a:lnTo>
                  <a:lnTo>
                    <a:pt x="304" y="866"/>
                  </a:lnTo>
                  <a:lnTo>
                    <a:pt x="278" y="842"/>
                  </a:lnTo>
                  <a:lnTo>
                    <a:pt x="252" y="834"/>
                  </a:lnTo>
                  <a:lnTo>
                    <a:pt x="232" y="834"/>
                  </a:lnTo>
                  <a:lnTo>
                    <a:pt x="214" y="834"/>
                  </a:lnTo>
                  <a:lnTo>
                    <a:pt x="196" y="838"/>
                  </a:lnTo>
                  <a:lnTo>
                    <a:pt x="188" y="840"/>
                  </a:lnTo>
                  <a:lnTo>
                    <a:pt x="180" y="844"/>
                  </a:lnTo>
                  <a:lnTo>
                    <a:pt x="170" y="842"/>
                  </a:lnTo>
                  <a:lnTo>
                    <a:pt x="160" y="836"/>
                  </a:lnTo>
                  <a:lnTo>
                    <a:pt x="146" y="826"/>
                  </a:lnTo>
                  <a:lnTo>
                    <a:pt x="136" y="824"/>
                  </a:lnTo>
                  <a:lnTo>
                    <a:pt x="128" y="822"/>
                  </a:lnTo>
                  <a:lnTo>
                    <a:pt x="120" y="818"/>
                  </a:lnTo>
                  <a:lnTo>
                    <a:pt x="114" y="814"/>
                  </a:lnTo>
                  <a:lnTo>
                    <a:pt x="106" y="804"/>
                  </a:lnTo>
                  <a:lnTo>
                    <a:pt x="102" y="802"/>
                  </a:lnTo>
                  <a:lnTo>
                    <a:pt x="98" y="800"/>
                  </a:lnTo>
                  <a:lnTo>
                    <a:pt x="56" y="800"/>
                  </a:lnTo>
                  <a:lnTo>
                    <a:pt x="12" y="784"/>
                  </a:lnTo>
                  <a:lnTo>
                    <a:pt x="12" y="776"/>
                  </a:lnTo>
                  <a:lnTo>
                    <a:pt x="14" y="770"/>
                  </a:lnTo>
                  <a:lnTo>
                    <a:pt x="20" y="758"/>
                  </a:lnTo>
                  <a:lnTo>
                    <a:pt x="20" y="744"/>
                  </a:lnTo>
                  <a:lnTo>
                    <a:pt x="18" y="734"/>
                  </a:lnTo>
                  <a:lnTo>
                    <a:pt x="14" y="728"/>
                  </a:lnTo>
                  <a:lnTo>
                    <a:pt x="8" y="726"/>
                  </a:lnTo>
                  <a:lnTo>
                    <a:pt x="2" y="718"/>
                  </a:lnTo>
                  <a:lnTo>
                    <a:pt x="0" y="714"/>
                  </a:lnTo>
                  <a:lnTo>
                    <a:pt x="0" y="708"/>
                  </a:lnTo>
                  <a:lnTo>
                    <a:pt x="0" y="706"/>
                  </a:lnTo>
                  <a:lnTo>
                    <a:pt x="58" y="704"/>
                  </a:lnTo>
                  <a:lnTo>
                    <a:pt x="62" y="696"/>
                  </a:lnTo>
                  <a:lnTo>
                    <a:pt x="66" y="686"/>
                  </a:lnTo>
                  <a:lnTo>
                    <a:pt x="66" y="676"/>
                  </a:lnTo>
                  <a:lnTo>
                    <a:pt x="68" y="666"/>
                  </a:lnTo>
                  <a:lnTo>
                    <a:pt x="66" y="648"/>
                  </a:lnTo>
                  <a:lnTo>
                    <a:pt x="64" y="632"/>
                  </a:lnTo>
                  <a:lnTo>
                    <a:pt x="52" y="602"/>
                  </a:lnTo>
                  <a:lnTo>
                    <a:pt x="46" y="564"/>
                  </a:lnTo>
                  <a:lnTo>
                    <a:pt x="46" y="550"/>
                  </a:lnTo>
                  <a:lnTo>
                    <a:pt x="50" y="542"/>
                  </a:lnTo>
                  <a:lnTo>
                    <a:pt x="56" y="536"/>
                  </a:lnTo>
                  <a:lnTo>
                    <a:pt x="68" y="532"/>
                  </a:lnTo>
                  <a:lnTo>
                    <a:pt x="84" y="530"/>
                  </a:lnTo>
                  <a:lnTo>
                    <a:pt x="104" y="530"/>
                  </a:lnTo>
                  <a:lnTo>
                    <a:pt x="150" y="552"/>
                  </a:lnTo>
                  <a:lnTo>
                    <a:pt x="162" y="550"/>
                  </a:lnTo>
                  <a:lnTo>
                    <a:pt x="168" y="548"/>
                  </a:lnTo>
                  <a:lnTo>
                    <a:pt x="172" y="546"/>
                  </a:lnTo>
                  <a:lnTo>
                    <a:pt x="172" y="504"/>
                  </a:lnTo>
                  <a:lnTo>
                    <a:pt x="174" y="500"/>
                  </a:lnTo>
                  <a:lnTo>
                    <a:pt x="178" y="496"/>
                  </a:lnTo>
                  <a:lnTo>
                    <a:pt x="182" y="494"/>
                  </a:lnTo>
                  <a:lnTo>
                    <a:pt x="190" y="494"/>
                  </a:lnTo>
                  <a:lnTo>
                    <a:pt x="204" y="494"/>
                  </a:lnTo>
                  <a:lnTo>
                    <a:pt x="210" y="496"/>
                  </a:lnTo>
                  <a:lnTo>
                    <a:pt x="214" y="500"/>
                  </a:lnTo>
                  <a:lnTo>
                    <a:pt x="242" y="500"/>
                  </a:lnTo>
                  <a:lnTo>
                    <a:pt x="246" y="490"/>
                  </a:lnTo>
                  <a:lnTo>
                    <a:pt x="248" y="478"/>
                  </a:lnTo>
                  <a:lnTo>
                    <a:pt x="250" y="454"/>
                  </a:lnTo>
                  <a:lnTo>
                    <a:pt x="250" y="432"/>
                  </a:lnTo>
                  <a:lnTo>
                    <a:pt x="248" y="424"/>
                  </a:lnTo>
                  <a:lnTo>
                    <a:pt x="246" y="416"/>
                  </a:lnTo>
                  <a:lnTo>
                    <a:pt x="248" y="404"/>
                  </a:lnTo>
                  <a:lnTo>
                    <a:pt x="250" y="396"/>
                  </a:lnTo>
                  <a:lnTo>
                    <a:pt x="256" y="384"/>
                  </a:lnTo>
                  <a:lnTo>
                    <a:pt x="256" y="364"/>
                  </a:lnTo>
                  <a:lnTo>
                    <a:pt x="240" y="362"/>
                  </a:lnTo>
                  <a:lnTo>
                    <a:pt x="224" y="352"/>
                  </a:lnTo>
                  <a:lnTo>
                    <a:pt x="210" y="342"/>
                  </a:lnTo>
                  <a:lnTo>
                    <a:pt x="196" y="334"/>
                  </a:lnTo>
                  <a:lnTo>
                    <a:pt x="188" y="328"/>
                  </a:lnTo>
                  <a:lnTo>
                    <a:pt x="170" y="324"/>
                  </a:lnTo>
                  <a:lnTo>
                    <a:pt x="152" y="318"/>
                  </a:lnTo>
                  <a:lnTo>
                    <a:pt x="136" y="312"/>
                  </a:lnTo>
                  <a:lnTo>
                    <a:pt x="126" y="306"/>
                  </a:lnTo>
                  <a:lnTo>
                    <a:pt x="126" y="296"/>
                  </a:lnTo>
                  <a:lnTo>
                    <a:pt x="128" y="290"/>
                  </a:lnTo>
                  <a:lnTo>
                    <a:pt x="136" y="280"/>
                  </a:lnTo>
                  <a:lnTo>
                    <a:pt x="130" y="244"/>
                  </a:lnTo>
                  <a:lnTo>
                    <a:pt x="134" y="242"/>
                  </a:lnTo>
                  <a:lnTo>
                    <a:pt x="140" y="236"/>
                  </a:lnTo>
                  <a:lnTo>
                    <a:pt x="148" y="222"/>
                  </a:lnTo>
                  <a:lnTo>
                    <a:pt x="162" y="222"/>
                  </a:lnTo>
                  <a:lnTo>
                    <a:pt x="172" y="222"/>
                  </a:lnTo>
                  <a:lnTo>
                    <a:pt x="184" y="226"/>
                  </a:lnTo>
                  <a:lnTo>
                    <a:pt x="264" y="230"/>
                  </a:lnTo>
                  <a:lnTo>
                    <a:pt x="270" y="220"/>
                  </a:lnTo>
                  <a:lnTo>
                    <a:pt x="276" y="210"/>
                  </a:lnTo>
                  <a:lnTo>
                    <a:pt x="278" y="198"/>
                  </a:lnTo>
                  <a:lnTo>
                    <a:pt x="280" y="186"/>
                  </a:lnTo>
                  <a:lnTo>
                    <a:pt x="278" y="162"/>
                  </a:lnTo>
                  <a:lnTo>
                    <a:pt x="278" y="144"/>
                  </a:lnTo>
                  <a:lnTo>
                    <a:pt x="278" y="136"/>
                  </a:lnTo>
                  <a:lnTo>
                    <a:pt x="280" y="130"/>
                  </a:lnTo>
                  <a:lnTo>
                    <a:pt x="282" y="124"/>
                  </a:lnTo>
                  <a:lnTo>
                    <a:pt x="286" y="120"/>
                  </a:lnTo>
                  <a:lnTo>
                    <a:pt x="294" y="114"/>
                  </a:lnTo>
                  <a:lnTo>
                    <a:pt x="304" y="104"/>
                  </a:lnTo>
                  <a:lnTo>
                    <a:pt x="334" y="60"/>
                  </a:lnTo>
                  <a:lnTo>
                    <a:pt x="364" y="38"/>
                  </a:lnTo>
                  <a:lnTo>
                    <a:pt x="382" y="12"/>
                  </a:lnTo>
                  <a:lnTo>
                    <a:pt x="404" y="28"/>
                  </a:lnTo>
                  <a:lnTo>
                    <a:pt x="410" y="28"/>
                  </a:lnTo>
                  <a:lnTo>
                    <a:pt x="416" y="22"/>
                  </a:lnTo>
                  <a:lnTo>
                    <a:pt x="422" y="16"/>
                  </a:lnTo>
                  <a:lnTo>
                    <a:pt x="430" y="0"/>
                  </a:lnTo>
                  <a:lnTo>
                    <a:pt x="440" y="2"/>
                  </a:lnTo>
                  <a:lnTo>
                    <a:pt x="450" y="4"/>
                  </a:lnTo>
                  <a:lnTo>
                    <a:pt x="456" y="8"/>
                  </a:lnTo>
                  <a:lnTo>
                    <a:pt x="460" y="12"/>
                  </a:lnTo>
                  <a:lnTo>
                    <a:pt x="462" y="20"/>
                  </a:lnTo>
                  <a:lnTo>
                    <a:pt x="464" y="28"/>
                  </a:lnTo>
                  <a:lnTo>
                    <a:pt x="452" y="52"/>
                  </a:lnTo>
                  <a:lnTo>
                    <a:pt x="450" y="72"/>
                  </a:lnTo>
                  <a:lnTo>
                    <a:pt x="446" y="90"/>
                  </a:lnTo>
                  <a:lnTo>
                    <a:pt x="444" y="100"/>
                  </a:lnTo>
                  <a:lnTo>
                    <a:pt x="438" y="108"/>
                  </a:lnTo>
                  <a:lnTo>
                    <a:pt x="432" y="118"/>
                  </a:lnTo>
                  <a:lnTo>
                    <a:pt x="424" y="126"/>
                  </a:lnTo>
                  <a:lnTo>
                    <a:pt x="422" y="138"/>
                  </a:lnTo>
                  <a:lnTo>
                    <a:pt x="420" y="150"/>
                  </a:lnTo>
                  <a:lnTo>
                    <a:pt x="422" y="174"/>
                  </a:lnTo>
                  <a:lnTo>
                    <a:pt x="430" y="228"/>
                  </a:lnTo>
                  <a:lnTo>
                    <a:pt x="430" y="238"/>
                  </a:lnTo>
                  <a:lnTo>
                    <a:pt x="428" y="246"/>
                  </a:lnTo>
                  <a:lnTo>
                    <a:pt x="420" y="266"/>
                  </a:lnTo>
                  <a:lnTo>
                    <a:pt x="408" y="284"/>
                  </a:lnTo>
                  <a:lnTo>
                    <a:pt x="398" y="300"/>
                  </a:lnTo>
                  <a:lnTo>
                    <a:pt x="398" y="384"/>
                  </a:lnTo>
                  <a:lnTo>
                    <a:pt x="412" y="416"/>
                  </a:lnTo>
                  <a:lnTo>
                    <a:pt x="416" y="434"/>
                  </a:lnTo>
                  <a:lnTo>
                    <a:pt x="418" y="454"/>
                  </a:lnTo>
                  <a:lnTo>
                    <a:pt x="414" y="472"/>
                  </a:lnTo>
                  <a:lnTo>
                    <a:pt x="410" y="492"/>
                  </a:lnTo>
                  <a:lnTo>
                    <a:pt x="410" y="514"/>
                  </a:lnTo>
                  <a:lnTo>
                    <a:pt x="412" y="526"/>
                  </a:lnTo>
                  <a:lnTo>
                    <a:pt x="414" y="538"/>
                  </a:lnTo>
                  <a:lnTo>
                    <a:pt x="422" y="548"/>
                  </a:lnTo>
                  <a:lnTo>
                    <a:pt x="428" y="556"/>
                  </a:lnTo>
                  <a:lnTo>
                    <a:pt x="434" y="568"/>
                  </a:lnTo>
                  <a:lnTo>
                    <a:pt x="432" y="600"/>
                  </a:lnTo>
                  <a:lnTo>
                    <a:pt x="456" y="660"/>
                  </a:lnTo>
                  <a:lnTo>
                    <a:pt x="466" y="674"/>
                  </a:lnTo>
                  <a:lnTo>
                    <a:pt x="476" y="690"/>
                  </a:lnTo>
                  <a:lnTo>
                    <a:pt x="484" y="710"/>
                  </a:lnTo>
                  <a:lnTo>
                    <a:pt x="490" y="732"/>
                  </a:lnTo>
                  <a:lnTo>
                    <a:pt x="462" y="726"/>
                  </a:lnTo>
                  <a:lnTo>
                    <a:pt x="404" y="726"/>
                  </a:lnTo>
                  <a:lnTo>
                    <a:pt x="372" y="728"/>
                  </a:lnTo>
                  <a:lnTo>
                    <a:pt x="362" y="728"/>
                  </a:lnTo>
                  <a:lnTo>
                    <a:pt x="356" y="732"/>
                  </a:lnTo>
                  <a:lnTo>
                    <a:pt x="354" y="744"/>
                  </a:lnTo>
                  <a:lnTo>
                    <a:pt x="394" y="776"/>
                  </a:lnTo>
                  <a:lnTo>
                    <a:pt x="398" y="792"/>
                  </a:lnTo>
                  <a:lnTo>
                    <a:pt x="382" y="798"/>
                  </a:lnTo>
                  <a:lnTo>
                    <a:pt x="370" y="806"/>
                  </a:lnTo>
                  <a:lnTo>
                    <a:pt x="360" y="816"/>
                  </a:lnTo>
                  <a:lnTo>
                    <a:pt x="350" y="828"/>
                  </a:lnTo>
                  <a:lnTo>
                    <a:pt x="350" y="888"/>
                  </a:lnTo>
                  <a:lnTo>
                    <a:pt x="344" y="888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442" name="Freeform 28"/>
            <p:cNvSpPr>
              <a:spLocks/>
            </p:cNvSpPr>
            <p:nvPr/>
          </p:nvSpPr>
          <p:spPr bwMode="auto">
            <a:xfrm>
              <a:off x="1652" y="1834"/>
              <a:ext cx="1236" cy="900"/>
            </a:xfrm>
            <a:custGeom>
              <a:avLst/>
              <a:gdLst>
                <a:gd name="T0" fmla="*/ 494 w 1236"/>
                <a:gd name="T1" fmla="*/ 798 h 900"/>
                <a:gd name="T2" fmla="*/ 430 w 1236"/>
                <a:gd name="T3" fmla="*/ 762 h 900"/>
                <a:gd name="T4" fmla="*/ 278 w 1236"/>
                <a:gd name="T5" fmla="*/ 748 h 900"/>
                <a:gd name="T6" fmla="*/ 176 w 1236"/>
                <a:gd name="T7" fmla="*/ 704 h 900"/>
                <a:gd name="T8" fmla="*/ 148 w 1236"/>
                <a:gd name="T9" fmla="*/ 670 h 900"/>
                <a:gd name="T10" fmla="*/ 70 w 1236"/>
                <a:gd name="T11" fmla="*/ 640 h 900"/>
                <a:gd name="T12" fmla="*/ 24 w 1236"/>
                <a:gd name="T13" fmla="*/ 596 h 900"/>
                <a:gd name="T14" fmla="*/ 0 w 1236"/>
                <a:gd name="T15" fmla="*/ 412 h 900"/>
                <a:gd name="T16" fmla="*/ 16 w 1236"/>
                <a:gd name="T17" fmla="*/ 340 h 900"/>
                <a:gd name="T18" fmla="*/ 26 w 1236"/>
                <a:gd name="T19" fmla="*/ 328 h 900"/>
                <a:gd name="T20" fmla="*/ 52 w 1236"/>
                <a:gd name="T21" fmla="*/ 314 h 900"/>
                <a:gd name="T22" fmla="*/ 98 w 1236"/>
                <a:gd name="T23" fmla="*/ 336 h 900"/>
                <a:gd name="T24" fmla="*/ 150 w 1236"/>
                <a:gd name="T25" fmla="*/ 336 h 900"/>
                <a:gd name="T26" fmla="*/ 138 w 1236"/>
                <a:gd name="T27" fmla="*/ 274 h 900"/>
                <a:gd name="T28" fmla="*/ 168 w 1236"/>
                <a:gd name="T29" fmla="*/ 236 h 900"/>
                <a:gd name="T30" fmla="*/ 186 w 1236"/>
                <a:gd name="T31" fmla="*/ 192 h 900"/>
                <a:gd name="T32" fmla="*/ 152 w 1236"/>
                <a:gd name="T33" fmla="*/ 150 h 900"/>
                <a:gd name="T34" fmla="*/ 120 w 1236"/>
                <a:gd name="T35" fmla="*/ 120 h 900"/>
                <a:gd name="T36" fmla="*/ 118 w 1236"/>
                <a:gd name="T37" fmla="*/ 92 h 900"/>
                <a:gd name="T38" fmla="*/ 104 w 1236"/>
                <a:gd name="T39" fmla="*/ 58 h 900"/>
                <a:gd name="T40" fmla="*/ 234 w 1236"/>
                <a:gd name="T41" fmla="*/ 42 h 900"/>
                <a:gd name="T42" fmla="*/ 340 w 1236"/>
                <a:gd name="T43" fmla="*/ 4 h 900"/>
                <a:gd name="T44" fmla="*/ 430 w 1236"/>
                <a:gd name="T45" fmla="*/ 8 h 900"/>
                <a:gd name="T46" fmla="*/ 526 w 1236"/>
                <a:gd name="T47" fmla="*/ 22 h 900"/>
                <a:gd name="T48" fmla="*/ 654 w 1236"/>
                <a:gd name="T49" fmla="*/ 114 h 900"/>
                <a:gd name="T50" fmla="*/ 720 w 1236"/>
                <a:gd name="T51" fmla="*/ 110 h 900"/>
                <a:gd name="T52" fmla="*/ 720 w 1236"/>
                <a:gd name="T53" fmla="*/ 56 h 900"/>
                <a:gd name="T54" fmla="*/ 792 w 1236"/>
                <a:gd name="T55" fmla="*/ 72 h 900"/>
                <a:gd name="T56" fmla="*/ 930 w 1236"/>
                <a:gd name="T57" fmla="*/ 128 h 900"/>
                <a:gd name="T58" fmla="*/ 952 w 1236"/>
                <a:gd name="T59" fmla="*/ 142 h 900"/>
                <a:gd name="T60" fmla="*/ 1088 w 1236"/>
                <a:gd name="T61" fmla="*/ 224 h 900"/>
                <a:gd name="T62" fmla="*/ 1174 w 1236"/>
                <a:gd name="T63" fmla="*/ 250 h 900"/>
                <a:gd name="T64" fmla="*/ 1216 w 1236"/>
                <a:gd name="T65" fmla="*/ 368 h 900"/>
                <a:gd name="T66" fmla="*/ 1236 w 1236"/>
                <a:gd name="T67" fmla="*/ 452 h 900"/>
                <a:gd name="T68" fmla="*/ 1184 w 1236"/>
                <a:gd name="T69" fmla="*/ 496 h 900"/>
                <a:gd name="T70" fmla="*/ 1120 w 1236"/>
                <a:gd name="T71" fmla="*/ 584 h 900"/>
                <a:gd name="T72" fmla="*/ 1144 w 1236"/>
                <a:gd name="T73" fmla="*/ 626 h 900"/>
                <a:gd name="T74" fmla="*/ 1086 w 1236"/>
                <a:gd name="T75" fmla="*/ 606 h 900"/>
                <a:gd name="T76" fmla="*/ 1030 w 1236"/>
                <a:gd name="T77" fmla="*/ 642 h 900"/>
                <a:gd name="T78" fmla="*/ 1064 w 1236"/>
                <a:gd name="T79" fmla="*/ 694 h 900"/>
                <a:gd name="T80" fmla="*/ 1076 w 1236"/>
                <a:gd name="T81" fmla="*/ 792 h 900"/>
                <a:gd name="T82" fmla="*/ 1034 w 1236"/>
                <a:gd name="T83" fmla="*/ 804 h 900"/>
                <a:gd name="T84" fmla="*/ 996 w 1236"/>
                <a:gd name="T85" fmla="*/ 806 h 900"/>
                <a:gd name="T86" fmla="*/ 956 w 1236"/>
                <a:gd name="T87" fmla="*/ 788 h 900"/>
                <a:gd name="T88" fmla="*/ 920 w 1236"/>
                <a:gd name="T89" fmla="*/ 800 h 900"/>
                <a:gd name="T90" fmla="*/ 878 w 1236"/>
                <a:gd name="T91" fmla="*/ 780 h 900"/>
                <a:gd name="T92" fmla="*/ 828 w 1236"/>
                <a:gd name="T93" fmla="*/ 698 h 900"/>
                <a:gd name="T94" fmla="*/ 778 w 1236"/>
                <a:gd name="T95" fmla="*/ 654 h 900"/>
                <a:gd name="T96" fmla="*/ 700 w 1236"/>
                <a:gd name="T97" fmla="*/ 662 h 900"/>
                <a:gd name="T98" fmla="*/ 722 w 1236"/>
                <a:gd name="T99" fmla="*/ 746 h 900"/>
                <a:gd name="T100" fmla="*/ 694 w 1236"/>
                <a:gd name="T101" fmla="*/ 796 h 900"/>
                <a:gd name="T102" fmla="*/ 664 w 1236"/>
                <a:gd name="T103" fmla="*/ 862 h 900"/>
                <a:gd name="T104" fmla="*/ 634 w 1236"/>
                <a:gd name="T105" fmla="*/ 886 h 900"/>
                <a:gd name="T106" fmla="*/ 604 w 1236"/>
                <a:gd name="T107" fmla="*/ 884 h 900"/>
                <a:gd name="T108" fmla="*/ 568 w 1236"/>
                <a:gd name="T109" fmla="*/ 880 h 90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36"/>
                <a:gd name="T166" fmla="*/ 0 h 900"/>
                <a:gd name="T167" fmla="*/ 1236 w 1236"/>
                <a:gd name="T168" fmla="*/ 900 h 900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36" h="900">
                  <a:moveTo>
                    <a:pt x="552" y="900"/>
                  </a:moveTo>
                  <a:lnTo>
                    <a:pt x="552" y="900"/>
                  </a:lnTo>
                  <a:lnTo>
                    <a:pt x="522" y="874"/>
                  </a:lnTo>
                  <a:lnTo>
                    <a:pt x="510" y="834"/>
                  </a:lnTo>
                  <a:lnTo>
                    <a:pt x="494" y="798"/>
                  </a:lnTo>
                  <a:lnTo>
                    <a:pt x="486" y="790"/>
                  </a:lnTo>
                  <a:lnTo>
                    <a:pt x="478" y="782"/>
                  </a:lnTo>
                  <a:lnTo>
                    <a:pt x="460" y="772"/>
                  </a:lnTo>
                  <a:lnTo>
                    <a:pt x="444" y="766"/>
                  </a:lnTo>
                  <a:lnTo>
                    <a:pt x="430" y="762"/>
                  </a:lnTo>
                  <a:lnTo>
                    <a:pt x="322" y="764"/>
                  </a:lnTo>
                  <a:lnTo>
                    <a:pt x="310" y="762"/>
                  </a:lnTo>
                  <a:lnTo>
                    <a:pt x="298" y="758"/>
                  </a:lnTo>
                  <a:lnTo>
                    <a:pt x="278" y="748"/>
                  </a:lnTo>
                  <a:lnTo>
                    <a:pt x="262" y="736"/>
                  </a:lnTo>
                  <a:lnTo>
                    <a:pt x="248" y="724"/>
                  </a:lnTo>
                  <a:lnTo>
                    <a:pt x="220" y="720"/>
                  </a:lnTo>
                  <a:lnTo>
                    <a:pt x="198" y="712"/>
                  </a:lnTo>
                  <a:lnTo>
                    <a:pt x="176" y="704"/>
                  </a:lnTo>
                  <a:lnTo>
                    <a:pt x="158" y="692"/>
                  </a:lnTo>
                  <a:lnTo>
                    <a:pt x="156" y="686"/>
                  </a:lnTo>
                  <a:lnTo>
                    <a:pt x="154" y="680"/>
                  </a:lnTo>
                  <a:lnTo>
                    <a:pt x="148" y="670"/>
                  </a:lnTo>
                  <a:lnTo>
                    <a:pt x="138" y="662"/>
                  </a:lnTo>
                  <a:lnTo>
                    <a:pt x="118" y="658"/>
                  </a:lnTo>
                  <a:lnTo>
                    <a:pt x="100" y="654"/>
                  </a:lnTo>
                  <a:lnTo>
                    <a:pt x="84" y="648"/>
                  </a:lnTo>
                  <a:lnTo>
                    <a:pt x="70" y="640"/>
                  </a:lnTo>
                  <a:lnTo>
                    <a:pt x="62" y="638"/>
                  </a:lnTo>
                  <a:lnTo>
                    <a:pt x="54" y="634"/>
                  </a:lnTo>
                  <a:lnTo>
                    <a:pt x="42" y="624"/>
                  </a:lnTo>
                  <a:lnTo>
                    <a:pt x="32" y="610"/>
                  </a:lnTo>
                  <a:lnTo>
                    <a:pt x="24" y="596"/>
                  </a:lnTo>
                  <a:lnTo>
                    <a:pt x="18" y="580"/>
                  </a:lnTo>
                  <a:lnTo>
                    <a:pt x="12" y="566"/>
                  </a:lnTo>
                  <a:lnTo>
                    <a:pt x="6" y="542"/>
                  </a:lnTo>
                  <a:lnTo>
                    <a:pt x="0" y="412"/>
                  </a:lnTo>
                  <a:lnTo>
                    <a:pt x="14" y="388"/>
                  </a:lnTo>
                  <a:lnTo>
                    <a:pt x="18" y="376"/>
                  </a:lnTo>
                  <a:lnTo>
                    <a:pt x="22" y="366"/>
                  </a:lnTo>
                  <a:lnTo>
                    <a:pt x="20" y="352"/>
                  </a:lnTo>
                  <a:lnTo>
                    <a:pt x="16" y="340"/>
                  </a:lnTo>
                  <a:lnTo>
                    <a:pt x="12" y="332"/>
                  </a:lnTo>
                  <a:lnTo>
                    <a:pt x="10" y="328"/>
                  </a:lnTo>
                  <a:lnTo>
                    <a:pt x="22" y="326"/>
                  </a:lnTo>
                  <a:lnTo>
                    <a:pt x="26" y="328"/>
                  </a:lnTo>
                  <a:lnTo>
                    <a:pt x="32" y="330"/>
                  </a:lnTo>
                  <a:lnTo>
                    <a:pt x="42" y="330"/>
                  </a:lnTo>
                  <a:lnTo>
                    <a:pt x="50" y="320"/>
                  </a:lnTo>
                  <a:lnTo>
                    <a:pt x="52" y="314"/>
                  </a:lnTo>
                  <a:lnTo>
                    <a:pt x="60" y="312"/>
                  </a:lnTo>
                  <a:lnTo>
                    <a:pt x="66" y="312"/>
                  </a:lnTo>
                  <a:lnTo>
                    <a:pt x="72" y="316"/>
                  </a:lnTo>
                  <a:lnTo>
                    <a:pt x="78" y="320"/>
                  </a:lnTo>
                  <a:lnTo>
                    <a:pt x="90" y="330"/>
                  </a:lnTo>
                  <a:lnTo>
                    <a:pt x="98" y="336"/>
                  </a:lnTo>
                  <a:lnTo>
                    <a:pt x="108" y="342"/>
                  </a:lnTo>
                  <a:lnTo>
                    <a:pt x="128" y="342"/>
                  </a:lnTo>
                  <a:lnTo>
                    <a:pt x="140" y="340"/>
                  </a:lnTo>
                  <a:lnTo>
                    <a:pt x="150" y="336"/>
                  </a:lnTo>
                  <a:lnTo>
                    <a:pt x="158" y="326"/>
                  </a:lnTo>
                  <a:lnTo>
                    <a:pt x="158" y="300"/>
                  </a:lnTo>
                  <a:lnTo>
                    <a:pt x="148" y="286"/>
                  </a:lnTo>
                  <a:lnTo>
                    <a:pt x="138" y="274"/>
                  </a:lnTo>
                  <a:lnTo>
                    <a:pt x="136" y="270"/>
                  </a:lnTo>
                  <a:lnTo>
                    <a:pt x="136" y="264"/>
                  </a:lnTo>
                  <a:lnTo>
                    <a:pt x="136" y="258"/>
                  </a:lnTo>
                  <a:lnTo>
                    <a:pt x="140" y="252"/>
                  </a:lnTo>
                  <a:lnTo>
                    <a:pt x="168" y="236"/>
                  </a:lnTo>
                  <a:lnTo>
                    <a:pt x="180" y="224"/>
                  </a:lnTo>
                  <a:lnTo>
                    <a:pt x="184" y="212"/>
                  </a:lnTo>
                  <a:lnTo>
                    <a:pt x="188" y="200"/>
                  </a:lnTo>
                  <a:lnTo>
                    <a:pt x="186" y="192"/>
                  </a:lnTo>
                  <a:lnTo>
                    <a:pt x="184" y="184"/>
                  </a:lnTo>
                  <a:lnTo>
                    <a:pt x="178" y="178"/>
                  </a:lnTo>
                  <a:lnTo>
                    <a:pt x="172" y="174"/>
                  </a:lnTo>
                  <a:lnTo>
                    <a:pt x="160" y="164"/>
                  </a:lnTo>
                  <a:lnTo>
                    <a:pt x="152" y="150"/>
                  </a:lnTo>
                  <a:lnTo>
                    <a:pt x="142" y="138"/>
                  </a:lnTo>
                  <a:lnTo>
                    <a:pt x="132" y="128"/>
                  </a:lnTo>
                  <a:lnTo>
                    <a:pt x="126" y="126"/>
                  </a:lnTo>
                  <a:lnTo>
                    <a:pt x="122" y="126"/>
                  </a:lnTo>
                  <a:lnTo>
                    <a:pt x="120" y="120"/>
                  </a:lnTo>
                  <a:lnTo>
                    <a:pt x="116" y="114"/>
                  </a:lnTo>
                  <a:lnTo>
                    <a:pt x="114" y="110"/>
                  </a:lnTo>
                  <a:lnTo>
                    <a:pt x="114" y="104"/>
                  </a:lnTo>
                  <a:lnTo>
                    <a:pt x="118" y="98"/>
                  </a:lnTo>
                  <a:lnTo>
                    <a:pt x="118" y="92"/>
                  </a:lnTo>
                  <a:lnTo>
                    <a:pt x="118" y="86"/>
                  </a:lnTo>
                  <a:lnTo>
                    <a:pt x="116" y="80"/>
                  </a:lnTo>
                  <a:lnTo>
                    <a:pt x="110" y="70"/>
                  </a:lnTo>
                  <a:lnTo>
                    <a:pt x="104" y="66"/>
                  </a:lnTo>
                  <a:lnTo>
                    <a:pt x="104" y="58"/>
                  </a:lnTo>
                  <a:lnTo>
                    <a:pt x="120" y="56"/>
                  </a:lnTo>
                  <a:lnTo>
                    <a:pt x="138" y="52"/>
                  </a:lnTo>
                  <a:lnTo>
                    <a:pt x="176" y="50"/>
                  </a:lnTo>
                  <a:lnTo>
                    <a:pt x="214" y="46"/>
                  </a:lnTo>
                  <a:lnTo>
                    <a:pt x="234" y="42"/>
                  </a:lnTo>
                  <a:lnTo>
                    <a:pt x="252" y="38"/>
                  </a:lnTo>
                  <a:lnTo>
                    <a:pt x="280" y="24"/>
                  </a:lnTo>
                  <a:lnTo>
                    <a:pt x="310" y="12"/>
                  </a:lnTo>
                  <a:lnTo>
                    <a:pt x="324" y="6"/>
                  </a:lnTo>
                  <a:lnTo>
                    <a:pt x="340" y="4"/>
                  </a:lnTo>
                  <a:lnTo>
                    <a:pt x="358" y="0"/>
                  </a:lnTo>
                  <a:lnTo>
                    <a:pt x="378" y="0"/>
                  </a:lnTo>
                  <a:lnTo>
                    <a:pt x="400" y="10"/>
                  </a:lnTo>
                  <a:lnTo>
                    <a:pt x="430" y="8"/>
                  </a:lnTo>
                  <a:lnTo>
                    <a:pt x="462" y="10"/>
                  </a:lnTo>
                  <a:lnTo>
                    <a:pt x="478" y="10"/>
                  </a:lnTo>
                  <a:lnTo>
                    <a:pt x="494" y="12"/>
                  </a:lnTo>
                  <a:lnTo>
                    <a:pt x="510" y="16"/>
                  </a:lnTo>
                  <a:lnTo>
                    <a:pt x="526" y="22"/>
                  </a:lnTo>
                  <a:lnTo>
                    <a:pt x="604" y="72"/>
                  </a:lnTo>
                  <a:lnTo>
                    <a:pt x="612" y="84"/>
                  </a:lnTo>
                  <a:lnTo>
                    <a:pt x="638" y="104"/>
                  </a:lnTo>
                  <a:lnTo>
                    <a:pt x="654" y="114"/>
                  </a:lnTo>
                  <a:lnTo>
                    <a:pt x="676" y="122"/>
                  </a:lnTo>
                  <a:lnTo>
                    <a:pt x="706" y="122"/>
                  </a:lnTo>
                  <a:lnTo>
                    <a:pt x="720" y="110"/>
                  </a:lnTo>
                  <a:lnTo>
                    <a:pt x="722" y="94"/>
                  </a:lnTo>
                  <a:lnTo>
                    <a:pt x="720" y="80"/>
                  </a:lnTo>
                  <a:lnTo>
                    <a:pt x="718" y="68"/>
                  </a:lnTo>
                  <a:lnTo>
                    <a:pt x="716" y="58"/>
                  </a:lnTo>
                  <a:lnTo>
                    <a:pt x="720" y="56"/>
                  </a:lnTo>
                  <a:lnTo>
                    <a:pt x="724" y="54"/>
                  </a:lnTo>
                  <a:lnTo>
                    <a:pt x="736" y="52"/>
                  </a:lnTo>
                  <a:lnTo>
                    <a:pt x="762" y="52"/>
                  </a:lnTo>
                  <a:lnTo>
                    <a:pt x="792" y="72"/>
                  </a:lnTo>
                  <a:lnTo>
                    <a:pt x="822" y="80"/>
                  </a:lnTo>
                  <a:lnTo>
                    <a:pt x="858" y="84"/>
                  </a:lnTo>
                  <a:lnTo>
                    <a:pt x="898" y="104"/>
                  </a:lnTo>
                  <a:lnTo>
                    <a:pt x="930" y="128"/>
                  </a:lnTo>
                  <a:lnTo>
                    <a:pt x="930" y="132"/>
                  </a:lnTo>
                  <a:lnTo>
                    <a:pt x="940" y="140"/>
                  </a:lnTo>
                  <a:lnTo>
                    <a:pt x="952" y="142"/>
                  </a:lnTo>
                  <a:lnTo>
                    <a:pt x="964" y="140"/>
                  </a:lnTo>
                  <a:lnTo>
                    <a:pt x="992" y="136"/>
                  </a:lnTo>
                  <a:lnTo>
                    <a:pt x="1032" y="184"/>
                  </a:lnTo>
                  <a:lnTo>
                    <a:pt x="1088" y="224"/>
                  </a:lnTo>
                  <a:lnTo>
                    <a:pt x="1116" y="238"/>
                  </a:lnTo>
                  <a:lnTo>
                    <a:pt x="1166" y="238"/>
                  </a:lnTo>
                  <a:lnTo>
                    <a:pt x="1174" y="250"/>
                  </a:lnTo>
                  <a:lnTo>
                    <a:pt x="1182" y="272"/>
                  </a:lnTo>
                  <a:lnTo>
                    <a:pt x="1188" y="294"/>
                  </a:lnTo>
                  <a:lnTo>
                    <a:pt x="1194" y="316"/>
                  </a:lnTo>
                  <a:lnTo>
                    <a:pt x="1216" y="368"/>
                  </a:lnTo>
                  <a:lnTo>
                    <a:pt x="1220" y="412"/>
                  </a:lnTo>
                  <a:lnTo>
                    <a:pt x="1228" y="422"/>
                  </a:lnTo>
                  <a:lnTo>
                    <a:pt x="1234" y="436"/>
                  </a:lnTo>
                  <a:lnTo>
                    <a:pt x="1236" y="444"/>
                  </a:lnTo>
                  <a:lnTo>
                    <a:pt x="1236" y="452"/>
                  </a:lnTo>
                  <a:lnTo>
                    <a:pt x="1232" y="458"/>
                  </a:lnTo>
                  <a:lnTo>
                    <a:pt x="1226" y="466"/>
                  </a:lnTo>
                  <a:lnTo>
                    <a:pt x="1200" y="482"/>
                  </a:lnTo>
                  <a:lnTo>
                    <a:pt x="1192" y="488"/>
                  </a:lnTo>
                  <a:lnTo>
                    <a:pt x="1184" y="496"/>
                  </a:lnTo>
                  <a:lnTo>
                    <a:pt x="1172" y="514"/>
                  </a:lnTo>
                  <a:lnTo>
                    <a:pt x="1156" y="542"/>
                  </a:lnTo>
                  <a:lnTo>
                    <a:pt x="1120" y="568"/>
                  </a:lnTo>
                  <a:lnTo>
                    <a:pt x="1120" y="584"/>
                  </a:lnTo>
                  <a:lnTo>
                    <a:pt x="1154" y="614"/>
                  </a:lnTo>
                  <a:lnTo>
                    <a:pt x="1152" y="620"/>
                  </a:lnTo>
                  <a:lnTo>
                    <a:pt x="1148" y="624"/>
                  </a:lnTo>
                  <a:lnTo>
                    <a:pt x="1144" y="626"/>
                  </a:lnTo>
                  <a:lnTo>
                    <a:pt x="1138" y="628"/>
                  </a:lnTo>
                  <a:lnTo>
                    <a:pt x="1128" y="628"/>
                  </a:lnTo>
                  <a:lnTo>
                    <a:pt x="1120" y="628"/>
                  </a:lnTo>
                  <a:lnTo>
                    <a:pt x="1086" y="606"/>
                  </a:lnTo>
                  <a:lnTo>
                    <a:pt x="1052" y="604"/>
                  </a:lnTo>
                  <a:lnTo>
                    <a:pt x="1038" y="606"/>
                  </a:lnTo>
                  <a:lnTo>
                    <a:pt x="1030" y="608"/>
                  </a:lnTo>
                  <a:lnTo>
                    <a:pt x="1030" y="632"/>
                  </a:lnTo>
                  <a:lnTo>
                    <a:pt x="1030" y="642"/>
                  </a:lnTo>
                  <a:lnTo>
                    <a:pt x="1032" y="652"/>
                  </a:lnTo>
                  <a:lnTo>
                    <a:pt x="1036" y="662"/>
                  </a:lnTo>
                  <a:lnTo>
                    <a:pt x="1042" y="672"/>
                  </a:lnTo>
                  <a:lnTo>
                    <a:pt x="1052" y="682"/>
                  </a:lnTo>
                  <a:lnTo>
                    <a:pt x="1064" y="694"/>
                  </a:lnTo>
                  <a:lnTo>
                    <a:pt x="1064" y="730"/>
                  </a:lnTo>
                  <a:lnTo>
                    <a:pt x="1080" y="780"/>
                  </a:lnTo>
                  <a:lnTo>
                    <a:pt x="1078" y="788"/>
                  </a:lnTo>
                  <a:lnTo>
                    <a:pt x="1076" y="792"/>
                  </a:lnTo>
                  <a:lnTo>
                    <a:pt x="1074" y="796"/>
                  </a:lnTo>
                  <a:lnTo>
                    <a:pt x="1068" y="798"/>
                  </a:lnTo>
                  <a:lnTo>
                    <a:pt x="1058" y="800"/>
                  </a:lnTo>
                  <a:lnTo>
                    <a:pt x="1046" y="800"/>
                  </a:lnTo>
                  <a:lnTo>
                    <a:pt x="1034" y="804"/>
                  </a:lnTo>
                  <a:lnTo>
                    <a:pt x="1028" y="808"/>
                  </a:lnTo>
                  <a:lnTo>
                    <a:pt x="1014" y="818"/>
                  </a:lnTo>
                  <a:lnTo>
                    <a:pt x="1004" y="818"/>
                  </a:lnTo>
                  <a:lnTo>
                    <a:pt x="996" y="806"/>
                  </a:lnTo>
                  <a:lnTo>
                    <a:pt x="968" y="804"/>
                  </a:lnTo>
                  <a:lnTo>
                    <a:pt x="968" y="798"/>
                  </a:lnTo>
                  <a:lnTo>
                    <a:pt x="964" y="794"/>
                  </a:lnTo>
                  <a:lnTo>
                    <a:pt x="956" y="788"/>
                  </a:lnTo>
                  <a:lnTo>
                    <a:pt x="936" y="786"/>
                  </a:lnTo>
                  <a:lnTo>
                    <a:pt x="934" y="792"/>
                  </a:lnTo>
                  <a:lnTo>
                    <a:pt x="926" y="796"/>
                  </a:lnTo>
                  <a:lnTo>
                    <a:pt x="920" y="800"/>
                  </a:lnTo>
                  <a:lnTo>
                    <a:pt x="914" y="800"/>
                  </a:lnTo>
                  <a:lnTo>
                    <a:pt x="908" y="786"/>
                  </a:lnTo>
                  <a:lnTo>
                    <a:pt x="878" y="780"/>
                  </a:lnTo>
                  <a:lnTo>
                    <a:pt x="836" y="732"/>
                  </a:lnTo>
                  <a:lnTo>
                    <a:pt x="830" y="722"/>
                  </a:lnTo>
                  <a:lnTo>
                    <a:pt x="830" y="710"/>
                  </a:lnTo>
                  <a:lnTo>
                    <a:pt x="828" y="698"/>
                  </a:lnTo>
                  <a:lnTo>
                    <a:pt x="824" y="690"/>
                  </a:lnTo>
                  <a:lnTo>
                    <a:pt x="820" y="682"/>
                  </a:lnTo>
                  <a:lnTo>
                    <a:pt x="808" y="670"/>
                  </a:lnTo>
                  <a:lnTo>
                    <a:pt x="796" y="658"/>
                  </a:lnTo>
                  <a:lnTo>
                    <a:pt x="778" y="654"/>
                  </a:lnTo>
                  <a:lnTo>
                    <a:pt x="758" y="652"/>
                  </a:lnTo>
                  <a:lnTo>
                    <a:pt x="724" y="654"/>
                  </a:lnTo>
                  <a:lnTo>
                    <a:pt x="706" y="656"/>
                  </a:lnTo>
                  <a:lnTo>
                    <a:pt x="702" y="660"/>
                  </a:lnTo>
                  <a:lnTo>
                    <a:pt x="700" y="662"/>
                  </a:lnTo>
                  <a:lnTo>
                    <a:pt x="698" y="674"/>
                  </a:lnTo>
                  <a:lnTo>
                    <a:pt x="698" y="694"/>
                  </a:lnTo>
                  <a:lnTo>
                    <a:pt x="722" y="726"/>
                  </a:lnTo>
                  <a:lnTo>
                    <a:pt x="722" y="746"/>
                  </a:lnTo>
                  <a:lnTo>
                    <a:pt x="712" y="758"/>
                  </a:lnTo>
                  <a:lnTo>
                    <a:pt x="700" y="772"/>
                  </a:lnTo>
                  <a:lnTo>
                    <a:pt x="696" y="778"/>
                  </a:lnTo>
                  <a:lnTo>
                    <a:pt x="694" y="786"/>
                  </a:lnTo>
                  <a:lnTo>
                    <a:pt x="694" y="796"/>
                  </a:lnTo>
                  <a:lnTo>
                    <a:pt x="698" y="804"/>
                  </a:lnTo>
                  <a:lnTo>
                    <a:pt x="698" y="810"/>
                  </a:lnTo>
                  <a:lnTo>
                    <a:pt x="694" y="818"/>
                  </a:lnTo>
                  <a:lnTo>
                    <a:pt x="684" y="834"/>
                  </a:lnTo>
                  <a:lnTo>
                    <a:pt x="664" y="862"/>
                  </a:lnTo>
                  <a:lnTo>
                    <a:pt x="658" y="870"/>
                  </a:lnTo>
                  <a:lnTo>
                    <a:pt x="652" y="878"/>
                  </a:lnTo>
                  <a:lnTo>
                    <a:pt x="644" y="882"/>
                  </a:lnTo>
                  <a:lnTo>
                    <a:pt x="634" y="886"/>
                  </a:lnTo>
                  <a:lnTo>
                    <a:pt x="624" y="898"/>
                  </a:lnTo>
                  <a:lnTo>
                    <a:pt x="618" y="896"/>
                  </a:lnTo>
                  <a:lnTo>
                    <a:pt x="612" y="896"/>
                  </a:lnTo>
                  <a:lnTo>
                    <a:pt x="608" y="890"/>
                  </a:lnTo>
                  <a:lnTo>
                    <a:pt x="604" y="884"/>
                  </a:lnTo>
                  <a:lnTo>
                    <a:pt x="604" y="880"/>
                  </a:lnTo>
                  <a:lnTo>
                    <a:pt x="598" y="878"/>
                  </a:lnTo>
                  <a:lnTo>
                    <a:pt x="594" y="876"/>
                  </a:lnTo>
                  <a:lnTo>
                    <a:pt x="582" y="876"/>
                  </a:lnTo>
                  <a:lnTo>
                    <a:pt x="568" y="880"/>
                  </a:lnTo>
                  <a:lnTo>
                    <a:pt x="560" y="892"/>
                  </a:lnTo>
                  <a:lnTo>
                    <a:pt x="556" y="896"/>
                  </a:lnTo>
                  <a:lnTo>
                    <a:pt x="552" y="90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443" name="Freeform 29"/>
            <p:cNvSpPr>
              <a:spLocks/>
            </p:cNvSpPr>
            <p:nvPr/>
          </p:nvSpPr>
          <p:spPr bwMode="auto">
            <a:xfrm>
              <a:off x="3576" y="1712"/>
              <a:ext cx="340" cy="684"/>
            </a:xfrm>
            <a:custGeom>
              <a:avLst/>
              <a:gdLst>
                <a:gd name="T0" fmla="*/ 24 w 340"/>
                <a:gd name="T1" fmla="*/ 676 h 684"/>
                <a:gd name="T2" fmla="*/ 10 w 340"/>
                <a:gd name="T3" fmla="*/ 654 h 684"/>
                <a:gd name="T4" fmla="*/ 10 w 340"/>
                <a:gd name="T5" fmla="*/ 624 h 684"/>
                <a:gd name="T6" fmla="*/ 18 w 340"/>
                <a:gd name="T7" fmla="*/ 560 h 684"/>
                <a:gd name="T8" fmla="*/ 0 w 340"/>
                <a:gd name="T9" fmla="*/ 514 h 684"/>
                <a:gd name="T10" fmla="*/ 8 w 340"/>
                <a:gd name="T11" fmla="*/ 426 h 684"/>
                <a:gd name="T12" fmla="*/ 30 w 340"/>
                <a:gd name="T13" fmla="*/ 386 h 684"/>
                <a:gd name="T14" fmla="*/ 24 w 340"/>
                <a:gd name="T15" fmla="*/ 326 h 684"/>
                <a:gd name="T16" fmla="*/ 22 w 340"/>
                <a:gd name="T17" fmla="*/ 282 h 684"/>
                <a:gd name="T18" fmla="*/ 44 w 340"/>
                <a:gd name="T19" fmla="*/ 248 h 684"/>
                <a:gd name="T20" fmla="*/ 50 w 340"/>
                <a:gd name="T21" fmla="*/ 218 h 684"/>
                <a:gd name="T22" fmla="*/ 64 w 340"/>
                <a:gd name="T23" fmla="*/ 170 h 684"/>
                <a:gd name="T24" fmla="*/ 70 w 340"/>
                <a:gd name="T25" fmla="*/ 150 h 684"/>
                <a:gd name="T26" fmla="*/ 94 w 340"/>
                <a:gd name="T27" fmla="*/ 122 h 684"/>
                <a:gd name="T28" fmla="*/ 128 w 340"/>
                <a:gd name="T29" fmla="*/ 82 h 684"/>
                <a:gd name="T30" fmla="*/ 152 w 340"/>
                <a:gd name="T31" fmla="*/ 58 h 684"/>
                <a:gd name="T32" fmla="*/ 170 w 340"/>
                <a:gd name="T33" fmla="*/ 40 h 684"/>
                <a:gd name="T34" fmla="*/ 224 w 340"/>
                <a:gd name="T35" fmla="*/ 40 h 684"/>
                <a:gd name="T36" fmla="*/ 238 w 340"/>
                <a:gd name="T37" fmla="*/ 32 h 684"/>
                <a:gd name="T38" fmla="*/ 270 w 340"/>
                <a:gd name="T39" fmla="*/ 20 h 684"/>
                <a:gd name="T40" fmla="*/ 290 w 340"/>
                <a:gd name="T41" fmla="*/ 0 h 684"/>
                <a:gd name="T42" fmla="*/ 308 w 340"/>
                <a:gd name="T43" fmla="*/ 12 h 684"/>
                <a:gd name="T44" fmla="*/ 290 w 340"/>
                <a:gd name="T45" fmla="*/ 34 h 684"/>
                <a:gd name="T46" fmla="*/ 276 w 340"/>
                <a:gd name="T47" fmla="*/ 54 h 684"/>
                <a:gd name="T48" fmla="*/ 286 w 340"/>
                <a:gd name="T49" fmla="*/ 64 h 684"/>
                <a:gd name="T50" fmla="*/ 310 w 340"/>
                <a:gd name="T51" fmla="*/ 82 h 684"/>
                <a:gd name="T52" fmla="*/ 340 w 340"/>
                <a:gd name="T53" fmla="*/ 124 h 684"/>
                <a:gd name="T54" fmla="*/ 328 w 340"/>
                <a:gd name="T55" fmla="*/ 158 h 684"/>
                <a:gd name="T56" fmla="*/ 290 w 340"/>
                <a:gd name="T57" fmla="*/ 186 h 684"/>
                <a:gd name="T58" fmla="*/ 268 w 340"/>
                <a:gd name="T59" fmla="*/ 228 h 684"/>
                <a:gd name="T60" fmla="*/ 274 w 340"/>
                <a:gd name="T61" fmla="*/ 256 h 684"/>
                <a:gd name="T62" fmla="*/ 300 w 340"/>
                <a:gd name="T63" fmla="*/ 278 h 684"/>
                <a:gd name="T64" fmla="*/ 320 w 340"/>
                <a:gd name="T65" fmla="*/ 312 h 684"/>
                <a:gd name="T66" fmla="*/ 328 w 340"/>
                <a:gd name="T67" fmla="*/ 344 h 684"/>
                <a:gd name="T68" fmla="*/ 316 w 340"/>
                <a:gd name="T69" fmla="*/ 384 h 684"/>
                <a:gd name="T70" fmla="*/ 298 w 340"/>
                <a:gd name="T71" fmla="*/ 412 h 684"/>
                <a:gd name="T72" fmla="*/ 276 w 340"/>
                <a:gd name="T73" fmla="*/ 436 h 684"/>
                <a:gd name="T74" fmla="*/ 298 w 340"/>
                <a:gd name="T75" fmla="*/ 474 h 684"/>
                <a:gd name="T76" fmla="*/ 302 w 340"/>
                <a:gd name="T77" fmla="*/ 506 h 684"/>
                <a:gd name="T78" fmla="*/ 296 w 340"/>
                <a:gd name="T79" fmla="*/ 544 h 684"/>
                <a:gd name="T80" fmla="*/ 236 w 340"/>
                <a:gd name="T81" fmla="*/ 602 h 684"/>
                <a:gd name="T82" fmla="*/ 164 w 340"/>
                <a:gd name="T83" fmla="*/ 620 h 684"/>
                <a:gd name="T84" fmla="*/ 112 w 340"/>
                <a:gd name="T85" fmla="*/ 644 h 684"/>
                <a:gd name="T86" fmla="*/ 66 w 340"/>
                <a:gd name="T87" fmla="*/ 664 h 684"/>
                <a:gd name="T88" fmla="*/ 48 w 340"/>
                <a:gd name="T89" fmla="*/ 678 h 684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340"/>
                <a:gd name="T136" fmla="*/ 0 h 684"/>
                <a:gd name="T137" fmla="*/ 340 w 340"/>
                <a:gd name="T138" fmla="*/ 684 h 684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340" h="684">
                  <a:moveTo>
                    <a:pt x="32" y="684"/>
                  </a:moveTo>
                  <a:lnTo>
                    <a:pt x="32" y="684"/>
                  </a:lnTo>
                  <a:lnTo>
                    <a:pt x="24" y="676"/>
                  </a:lnTo>
                  <a:lnTo>
                    <a:pt x="16" y="668"/>
                  </a:lnTo>
                  <a:lnTo>
                    <a:pt x="12" y="662"/>
                  </a:lnTo>
                  <a:lnTo>
                    <a:pt x="10" y="654"/>
                  </a:lnTo>
                  <a:lnTo>
                    <a:pt x="10" y="638"/>
                  </a:lnTo>
                  <a:lnTo>
                    <a:pt x="10" y="624"/>
                  </a:lnTo>
                  <a:lnTo>
                    <a:pt x="20" y="594"/>
                  </a:lnTo>
                  <a:lnTo>
                    <a:pt x="18" y="560"/>
                  </a:lnTo>
                  <a:lnTo>
                    <a:pt x="0" y="514"/>
                  </a:lnTo>
                  <a:lnTo>
                    <a:pt x="0" y="440"/>
                  </a:lnTo>
                  <a:lnTo>
                    <a:pt x="8" y="426"/>
                  </a:lnTo>
                  <a:lnTo>
                    <a:pt x="16" y="412"/>
                  </a:lnTo>
                  <a:lnTo>
                    <a:pt x="30" y="386"/>
                  </a:lnTo>
                  <a:lnTo>
                    <a:pt x="30" y="358"/>
                  </a:lnTo>
                  <a:lnTo>
                    <a:pt x="24" y="326"/>
                  </a:lnTo>
                  <a:lnTo>
                    <a:pt x="22" y="310"/>
                  </a:lnTo>
                  <a:lnTo>
                    <a:pt x="20" y="296"/>
                  </a:lnTo>
                  <a:lnTo>
                    <a:pt x="22" y="282"/>
                  </a:lnTo>
                  <a:lnTo>
                    <a:pt x="24" y="270"/>
                  </a:lnTo>
                  <a:lnTo>
                    <a:pt x="32" y="258"/>
                  </a:lnTo>
                  <a:lnTo>
                    <a:pt x="44" y="248"/>
                  </a:lnTo>
                  <a:lnTo>
                    <a:pt x="48" y="232"/>
                  </a:lnTo>
                  <a:lnTo>
                    <a:pt x="50" y="218"/>
                  </a:lnTo>
                  <a:lnTo>
                    <a:pt x="52" y="192"/>
                  </a:lnTo>
                  <a:lnTo>
                    <a:pt x="64" y="170"/>
                  </a:lnTo>
                  <a:lnTo>
                    <a:pt x="66" y="158"/>
                  </a:lnTo>
                  <a:lnTo>
                    <a:pt x="70" y="150"/>
                  </a:lnTo>
                  <a:lnTo>
                    <a:pt x="74" y="142"/>
                  </a:lnTo>
                  <a:lnTo>
                    <a:pt x="80" y="134"/>
                  </a:lnTo>
                  <a:lnTo>
                    <a:pt x="94" y="122"/>
                  </a:lnTo>
                  <a:lnTo>
                    <a:pt x="110" y="110"/>
                  </a:lnTo>
                  <a:lnTo>
                    <a:pt x="128" y="82"/>
                  </a:lnTo>
                  <a:lnTo>
                    <a:pt x="140" y="68"/>
                  </a:lnTo>
                  <a:lnTo>
                    <a:pt x="146" y="62"/>
                  </a:lnTo>
                  <a:lnTo>
                    <a:pt x="152" y="58"/>
                  </a:lnTo>
                  <a:lnTo>
                    <a:pt x="170" y="40"/>
                  </a:lnTo>
                  <a:lnTo>
                    <a:pt x="204" y="42"/>
                  </a:lnTo>
                  <a:lnTo>
                    <a:pt x="214" y="42"/>
                  </a:lnTo>
                  <a:lnTo>
                    <a:pt x="224" y="40"/>
                  </a:lnTo>
                  <a:lnTo>
                    <a:pt x="232" y="38"/>
                  </a:lnTo>
                  <a:lnTo>
                    <a:pt x="238" y="32"/>
                  </a:lnTo>
                  <a:lnTo>
                    <a:pt x="250" y="30"/>
                  </a:lnTo>
                  <a:lnTo>
                    <a:pt x="260" y="26"/>
                  </a:lnTo>
                  <a:lnTo>
                    <a:pt x="270" y="20"/>
                  </a:lnTo>
                  <a:lnTo>
                    <a:pt x="282" y="10"/>
                  </a:lnTo>
                  <a:lnTo>
                    <a:pt x="290" y="0"/>
                  </a:lnTo>
                  <a:lnTo>
                    <a:pt x="308" y="12"/>
                  </a:lnTo>
                  <a:lnTo>
                    <a:pt x="306" y="18"/>
                  </a:lnTo>
                  <a:lnTo>
                    <a:pt x="302" y="24"/>
                  </a:lnTo>
                  <a:lnTo>
                    <a:pt x="290" y="34"/>
                  </a:lnTo>
                  <a:lnTo>
                    <a:pt x="284" y="40"/>
                  </a:lnTo>
                  <a:lnTo>
                    <a:pt x="280" y="46"/>
                  </a:lnTo>
                  <a:lnTo>
                    <a:pt x="276" y="54"/>
                  </a:lnTo>
                  <a:lnTo>
                    <a:pt x="278" y="62"/>
                  </a:lnTo>
                  <a:lnTo>
                    <a:pt x="286" y="64"/>
                  </a:lnTo>
                  <a:lnTo>
                    <a:pt x="296" y="68"/>
                  </a:lnTo>
                  <a:lnTo>
                    <a:pt x="302" y="74"/>
                  </a:lnTo>
                  <a:lnTo>
                    <a:pt x="310" y="82"/>
                  </a:lnTo>
                  <a:lnTo>
                    <a:pt x="324" y="100"/>
                  </a:lnTo>
                  <a:lnTo>
                    <a:pt x="340" y="124"/>
                  </a:lnTo>
                  <a:lnTo>
                    <a:pt x="340" y="142"/>
                  </a:lnTo>
                  <a:lnTo>
                    <a:pt x="328" y="158"/>
                  </a:lnTo>
                  <a:lnTo>
                    <a:pt x="318" y="168"/>
                  </a:lnTo>
                  <a:lnTo>
                    <a:pt x="290" y="186"/>
                  </a:lnTo>
                  <a:lnTo>
                    <a:pt x="280" y="202"/>
                  </a:lnTo>
                  <a:lnTo>
                    <a:pt x="272" y="218"/>
                  </a:lnTo>
                  <a:lnTo>
                    <a:pt x="268" y="228"/>
                  </a:lnTo>
                  <a:lnTo>
                    <a:pt x="268" y="238"/>
                  </a:lnTo>
                  <a:lnTo>
                    <a:pt x="268" y="248"/>
                  </a:lnTo>
                  <a:lnTo>
                    <a:pt x="274" y="256"/>
                  </a:lnTo>
                  <a:lnTo>
                    <a:pt x="300" y="278"/>
                  </a:lnTo>
                  <a:lnTo>
                    <a:pt x="308" y="290"/>
                  </a:lnTo>
                  <a:lnTo>
                    <a:pt x="316" y="302"/>
                  </a:lnTo>
                  <a:lnTo>
                    <a:pt x="320" y="312"/>
                  </a:lnTo>
                  <a:lnTo>
                    <a:pt x="324" y="320"/>
                  </a:lnTo>
                  <a:lnTo>
                    <a:pt x="326" y="332"/>
                  </a:lnTo>
                  <a:lnTo>
                    <a:pt x="328" y="344"/>
                  </a:lnTo>
                  <a:lnTo>
                    <a:pt x="322" y="364"/>
                  </a:lnTo>
                  <a:lnTo>
                    <a:pt x="316" y="384"/>
                  </a:lnTo>
                  <a:lnTo>
                    <a:pt x="308" y="398"/>
                  </a:lnTo>
                  <a:lnTo>
                    <a:pt x="298" y="412"/>
                  </a:lnTo>
                  <a:lnTo>
                    <a:pt x="286" y="426"/>
                  </a:lnTo>
                  <a:lnTo>
                    <a:pt x="276" y="436"/>
                  </a:lnTo>
                  <a:lnTo>
                    <a:pt x="274" y="448"/>
                  </a:lnTo>
                  <a:lnTo>
                    <a:pt x="298" y="474"/>
                  </a:lnTo>
                  <a:lnTo>
                    <a:pt x="302" y="488"/>
                  </a:lnTo>
                  <a:lnTo>
                    <a:pt x="302" y="506"/>
                  </a:lnTo>
                  <a:lnTo>
                    <a:pt x="300" y="524"/>
                  </a:lnTo>
                  <a:lnTo>
                    <a:pt x="296" y="544"/>
                  </a:lnTo>
                  <a:lnTo>
                    <a:pt x="282" y="560"/>
                  </a:lnTo>
                  <a:lnTo>
                    <a:pt x="268" y="574"/>
                  </a:lnTo>
                  <a:lnTo>
                    <a:pt x="236" y="602"/>
                  </a:lnTo>
                  <a:lnTo>
                    <a:pt x="164" y="620"/>
                  </a:lnTo>
                  <a:lnTo>
                    <a:pt x="146" y="632"/>
                  </a:lnTo>
                  <a:lnTo>
                    <a:pt x="128" y="640"/>
                  </a:lnTo>
                  <a:lnTo>
                    <a:pt x="112" y="644"/>
                  </a:lnTo>
                  <a:lnTo>
                    <a:pt x="92" y="648"/>
                  </a:lnTo>
                  <a:lnTo>
                    <a:pt x="66" y="664"/>
                  </a:lnTo>
                  <a:lnTo>
                    <a:pt x="56" y="672"/>
                  </a:lnTo>
                  <a:lnTo>
                    <a:pt x="48" y="678"/>
                  </a:lnTo>
                  <a:lnTo>
                    <a:pt x="32" y="684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444" name="Freeform 30"/>
            <p:cNvSpPr>
              <a:spLocks/>
            </p:cNvSpPr>
            <p:nvPr/>
          </p:nvSpPr>
          <p:spPr bwMode="auto">
            <a:xfrm>
              <a:off x="4022" y="1954"/>
              <a:ext cx="640" cy="428"/>
            </a:xfrm>
            <a:custGeom>
              <a:avLst/>
              <a:gdLst>
                <a:gd name="T0" fmla="*/ 42 w 640"/>
                <a:gd name="T1" fmla="*/ 410 h 428"/>
                <a:gd name="T2" fmla="*/ 0 w 640"/>
                <a:gd name="T3" fmla="*/ 372 h 428"/>
                <a:gd name="T4" fmla="*/ 26 w 640"/>
                <a:gd name="T5" fmla="*/ 338 h 428"/>
                <a:gd name="T6" fmla="*/ 38 w 640"/>
                <a:gd name="T7" fmla="*/ 322 h 428"/>
                <a:gd name="T8" fmla="*/ 26 w 640"/>
                <a:gd name="T9" fmla="*/ 244 h 428"/>
                <a:gd name="T10" fmla="*/ 12 w 640"/>
                <a:gd name="T11" fmla="*/ 208 h 428"/>
                <a:gd name="T12" fmla="*/ 20 w 640"/>
                <a:gd name="T13" fmla="*/ 174 h 428"/>
                <a:gd name="T14" fmla="*/ 42 w 640"/>
                <a:gd name="T15" fmla="*/ 144 h 428"/>
                <a:gd name="T16" fmla="*/ 76 w 640"/>
                <a:gd name="T17" fmla="*/ 106 h 428"/>
                <a:gd name="T18" fmla="*/ 104 w 640"/>
                <a:gd name="T19" fmla="*/ 80 h 428"/>
                <a:gd name="T20" fmla="*/ 150 w 640"/>
                <a:gd name="T21" fmla="*/ 52 h 428"/>
                <a:gd name="T22" fmla="*/ 210 w 640"/>
                <a:gd name="T23" fmla="*/ 38 h 428"/>
                <a:gd name="T24" fmla="*/ 236 w 640"/>
                <a:gd name="T25" fmla="*/ 38 h 428"/>
                <a:gd name="T26" fmla="*/ 268 w 640"/>
                <a:gd name="T27" fmla="*/ 16 h 428"/>
                <a:gd name="T28" fmla="*/ 294 w 640"/>
                <a:gd name="T29" fmla="*/ 12 h 428"/>
                <a:gd name="T30" fmla="*/ 308 w 640"/>
                <a:gd name="T31" fmla="*/ 36 h 428"/>
                <a:gd name="T32" fmla="*/ 308 w 640"/>
                <a:gd name="T33" fmla="*/ 80 h 428"/>
                <a:gd name="T34" fmla="*/ 360 w 640"/>
                <a:gd name="T35" fmla="*/ 108 h 428"/>
                <a:gd name="T36" fmla="*/ 384 w 640"/>
                <a:gd name="T37" fmla="*/ 110 h 428"/>
                <a:gd name="T38" fmla="*/ 432 w 640"/>
                <a:gd name="T39" fmla="*/ 38 h 428"/>
                <a:gd name="T40" fmla="*/ 452 w 640"/>
                <a:gd name="T41" fmla="*/ 24 h 428"/>
                <a:gd name="T42" fmla="*/ 492 w 640"/>
                <a:gd name="T43" fmla="*/ 16 h 428"/>
                <a:gd name="T44" fmla="*/ 536 w 640"/>
                <a:gd name="T45" fmla="*/ 34 h 428"/>
                <a:gd name="T46" fmla="*/ 640 w 640"/>
                <a:gd name="T47" fmla="*/ 36 h 428"/>
                <a:gd name="T48" fmla="*/ 636 w 640"/>
                <a:gd name="T49" fmla="*/ 46 h 428"/>
                <a:gd name="T50" fmla="*/ 632 w 640"/>
                <a:gd name="T51" fmla="*/ 76 h 428"/>
                <a:gd name="T52" fmla="*/ 570 w 640"/>
                <a:gd name="T53" fmla="*/ 96 h 428"/>
                <a:gd name="T54" fmla="*/ 514 w 640"/>
                <a:gd name="T55" fmla="*/ 136 h 428"/>
                <a:gd name="T56" fmla="*/ 500 w 640"/>
                <a:gd name="T57" fmla="*/ 160 h 428"/>
                <a:gd name="T58" fmla="*/ 472 w 640"/>
                <a:gd name="T59" fmla="*/ 178 h 428"/>
                <a:gd name="T60" fmla="*/ 446 w 640"/>
                <a:gd name="T61" fmla="*/ 188 h 428"/>
                <a:gd name="T62" fmla="*/ 438 w 640"/>
                <a:gd name="T63" fmla="*/ 228 h 428"/>
                <a:gd name="T64" fmla="*/ 418 w 640"/>
                <a:gd name="T65" fmla="*/ 252 h 428"/>
                <a:gd name="T66" fmla="*/ 400 w 640"/>
                <a:gd name="T67" fmla="*/ 276 h 428"/>
                <a:gd name="T68" fmla="*/ 390 w 640"/>
                <a:gd name="T69" fmla="*/ 324 h 428"/>
                <a:gd name="T70" fmla="*/ 374 w 640"/>
                <a:gd name="T71" fmla="*/ 326 h 428"/>
                <a:gd name="T72" fmla="*/ 350 w 640"/>
                <a:gd name="T73" fmla="*/ 342 h 428"/>
                <a:gd name="T74" fmla="*/ 338 w 640"/>
                <a:gd name="T75" fmla="*/ 366 h 428"/>
                <a:gd name="T76" fmla="*/ 322 w 640"/>
                <a:gd name="T77" fmla="*/ 400 h 428"/>
                <a:gd name="T78" fmla="*/ 314 w 640"/>
                <a:gd name="T79" fmla="*/ 400 h 428"/>
                <a:gd name="T80" fmla="*/ 304 w 640"/>
                <a:gd name="T81" fmla="*/ 392 h 428"/>
                <a:gd name="T82" fmla="*/ 274 w 640"/>
                <a:gd name="T83" fmla="*/ 404 h 428"/>
                <a:gd name="T84" fmla="*/ 250 w 640"/>
                <a:gd name="T85" fmla="*/ 422 h 428"/>
                <a:gd name="T86" fmla="*/ 214 w 640"/>
                <a:gd name="T87" fmla="*/ 416 h 428"/>
                <a:gd name="T88" fmla="*/ 208 w 640"/>
                <a:gd name="T89" fmla="*/ 404 h 428"/>
                <a:gd name="T90" fmla="*/ 142 w 640"/>
                <a:gd name="T91" fmla="*/ 362 h 428"/>
                <a:gd name="T92" fmla="*/ 138 w 640"/>
                <a:gd name="T93" fmla="*/ 380 h 428"/>
                <a:gd name="T94" fmla="*/ 126 w 640"/>
                <a:gd name="T95" fmla="*/ 406 h 428"/>
                <a:gd name="T96" fmla="*/ 108 w 640"/>
                <a:gd name="T97" fmla="*/ 418 h 428"/>
                <a:gd name="T98" fmla="*/ 86 w 640"/>
                <a:gd name="T99" fmla="*/ 422 h 42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640"/>
                <a:gd name="T151" fmla="*/ 0 h 428"/>
                <a:gd name="T152" fmla="*/ 640 w 640"/>
                <a:gd name="T153" fmla="*/ 428 h 428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640" h="428">
                  <a:moveTo>
                    <a:pt x="70" y="428"/>
                  </a:moveTo>
                  <a:lnTo>
                    <a:pt x="70" y="428"/>
                  </a:lnTo>
                  <a:lnTo>
                    <a:pt x="42" y="410"/>
                  </a:lnTo>
                  <a:lnTo>
                    <a:pt x="0" y="372"/>
                  </a:lnTo>
                  <a:lnTo>
                    <a:pt x="10" y="352"/>
                  </a:lnTo>
                  <a:lnTo>
                    <a:pt x="26" y="338"/>
                  </a:lnTo>
                  <a:lnTo>
                    <a:pt x="32" y="330"/>
                  </a:lnTo>
                  <a:lnTo>
                    <a:pt x="38" y="322"/>
                  </a:lnTo>
                  <a:lnTo>
                    <a:pt x="38" y="288"/>
                  </a:lnTo>
                  <a:lnTo>
                    <a:pt x="26" y="244"/>
                  </a:lnTo>
                  <a:lnTo>
                    <a:pt x="18" y="220"/>
                  </a:lnTo>
                  <a:lnTo>
                    <a:pt x="12" y="208"/>
                  </a:lnTo>
                  <a:lnTo>
                    <a:pt x="12" y="186"/>
                  </a:lnTo>
                  <a:lnTo>
                    <a:pt x="14" y="180"/>
                  </a:lnTo>
                  <a:lnTo>
                    <a:pt x="20" y="174"/>
                  </a:lnTo>
                  <a:lnTo>
                    <a:pt x="30" y="156"/>
                  </a:lnTo>
                  <a:lnTo>
                    <a:pt x="42" y="144"/>
                  </a:lnTo>
                  <a:lnTo>
                    <a:pt x="68" y="118"/>
                  </a:lnTo>
                  <a:lnTo>
                    <a:pt x="76" y="106"/>
                  </a:lnTo>
                  <a:lnTo>
                    <a:pt x="84" y="96"/>
                  </a:lnTo>
                  <a:lnTo>
                    <a:pt x="92" y="88"/>
                  </a:lnTo>
                  <a:lnTo>
                    <a:pt x="104" y="80"/>
                  </a:lnTo>
                  <a:lnTo>
                    <a:pt x="126" y="66"/>
                  </a:lnTo>
                  <a:lnTo>
                    <a:pt x="150" y="52"/>
                  </a:lnTo>
                  <a:lnTo>
                    <a:pt x="202" y="0"/>
                  </a:lnTo>
                  <a:lnTo>
                    <a:pt x="210" y="38"/>
                  </a:lnTo>
                  <a:lnTo>
                    <a:pt x="236" y="38"/>
                  </a:lnTo>
                  <a:lnTo>
                    <a:pt x="248" y="16"/>
                  </a:lnTo>
                  <a:lnTo>
                    <a:pt x="268" y="16"/>
                  </a:lnTo>
                  <a:lnTo>
                    <a:pt x="282" y="16"/>
                  </a:lnTo>
                  <a:lnTo>
                    <a:pt x="294" y="12"/>
                  </a:lnTo>
                  <a:lnTo>
                    <a:pt x="294" y="16"/>
                  </a:lnTo>
                  <a:lnTo>
                    <a:pt x="298" y="22"/>
                  </a:lnTo>
                  <a:lnTo>
                    <a:pt x="308" y="36"/>
                  </a:lnTo>
                  <a:lnTo>
                    <a:pt x="308" y="80"/>
                  </a:lnTo>
                  <a:lnTo>
                    <a:pt x="322" y="90"/>
                  </a:lnTo>
                  <a:lnTo>
                    <a:pt x="340" y="100"/>
                  </a:lnTo>
                  <a:lnTo>
                    <a:pt x="360" y="108"/>
                  </a:lnTo>
                  <a:lnTo>
                    <a:pt x="372" y="110"/>
                  </a:lnTo>
                  <a:lnTo>
                    <a:pt x="384" y="110"/>
                  </a:lnTo>
                  <a:lnTo>
                    <a:pt x="424" y="48"/>
                  </a:lnTo>
                  <a:lnTo>
                    <a:pt x="432" y="38"/>
                  </a:lnTo>
                  <a:lnTo>
                    <a:pt x="440" y="30"/>
                  </a:lnTo>
                  <a:lnTo>
                    <a:pt x="452" y="24"/>
                  </a:lnTo>
                  <a:lnTo>
                    <a:pt x="462" y="18"/>
                  </a:lnTo>
                  <a:lnTo>
                    <a:pt x="476" y="16"/>
                  </a:lnTo>
                  <a:lnTo>
                    <a:pt x="492" y="16"/>
                  </a:lnTo>
                  <a:lnTo>
                    <a:pt x="536" y="34"/>
                  </a:lnTo>
                  <a:lnTo>
                    <a:pt x="632" y="32"/>
                  </a:lnTo>
                  <a:lnTo>
                    <a:pt x="640" y="36"/>
                  </a:lnTo>
                  <a:lnTo>
                    <a:pt x="636" y="40"/>
                  </a:lnTo>
                  <a:lnTo>
                    <a:pt x="636" y="46"/>
                  </a:lnTo>
                  <a:lnTo>
                    <a:pt x="632" y="76"/>
                  </a:lnTo>
                  <a:lnTo>
                    <a:pt x="598" y="80"/>
                  </a:lnTo>
                  <a:lnTo>
                    <a:pt x="570" y="96"/>
                  </a:lnTo>
                  <a:lnTo>
                    <a:pt x="540" y="114"/>
                  </a:lnTo>
                  <a:lnTo>
                    <a:pt x="526" y="124"/>
                  </a:lnTo>
                  <a:lnTo>
                    <a:pt x="514" y="136"/>
                  </a:lnTo>
                  <a:lnTo>
                    <a:pt x="506" y="148"/>
                  </a:lnTo>
                  <a:lnTo>
                    <a:pt x="500" y="160"/>
                  </a:lnTo>
                  <a:lnTo>
                    <a:pt x="478" y="170"/>
                  </a:lnTo>
                  <a:lnTo>
                    <a:pt x="472" y="178"/>
                  </a:lnTo>
                  <a:lnTo>
                    <a:pt x="464" y="182"/>
                  </a:lnTo>
                  <a:lnTo>
                    <a:pt x="446" y="188"/>
                  </a:lnTo>
                  <a:lnTo>
                    <a:pt x="440" y="194"/>
                  </a:lnTo>
                  <a:lnTo>
                    <a:pt x="438" y="228"/>
                  </a:lnTo>
                  <a:lnTo>
                    <a:pt x="430" y="240"/>
                  </a:lnTo>
                  <a:lnTo>
                    <a:pt x="418" y="252"/>
                  </a:lnTo>
                  <a:lnTo>
                    <a:pt x="408" y="264"/>
                  </a:lnTo>
                  <a:lnTo>
                    <a:pt x="400" y="276"/>
                  </a:lnTo>
                  <a:lnTo>
                    <a:pt x="400" y="298"/>
                  </a:lnTo>
                  <a:lnTo>
                    <a:pt x="396" y="312"/>
                  </a:lnTo>
                  <a:lnTo>
                    <a:pt x="390" y="324"/>
                  </a:lnTo>
                  <a:lnTo>
                    <a:pt x="382" y="324"/>
                  </a:lnTo>
                  <a:lnTo>
                    <a:pt x="374" y="326"/>
                  </a:lnTo>
                  <a:lnTo>
                    <a:pt x="366" y="328"/>
                  </a:lnTo>
                  <a:lnTo>
                    <a:pt x="360" y="332"/>
                  </a:lnTo>
                  <a:lnTo>
                    <a:pt x="350" y="342"/>
                  </a:lnTo>
                  <a:lnTo>
                    <a:pt x="342" y="352"/>
                  </a:lnTo>
                  <a:lnTo>
                    <a:pt x="338" y="366"/>
                  </a:lnTo>
                  <a:lnTo>
                    <a:pt x="334" y="380"/>
                  </a:lnTo>
                  <a:lnTo>
                    <a:pt x="326" y="394"/>
                  </a:lnTo>
                  <a:lnTo>
                    <a:pt x="322" y="400"/>
                  </a:lnTo>
                  <a:lnTo>
                    <a:pt x="314" y="404"/>
                  </a:lnTo>
                  <a:lnTo>
                    <a:pt x="314" y="400"/>
                  </a:lnTo>
                  <a:lnTo>
                    <a:pt x="304" y="392"/>
                  </a:lnTo>
                  <a:lnTo>
                    <a:pt x="286" y="390"/>
                  </a:lnTo>
                  <a:lnTo>
                    <a:pt x="274" y="404"/>
                  </a:lnTo>
                  <a:lnTo>
                    <a:pt x="262" y="420"/>
                  </a:lnTo>
                  <a:lnTo>
                    <a:pt x="250" y="422"/>
                  </a:lnTo>
                  <a:lnTo>
                    <a:pt x="236" y="422"/>
                  </a:lnTo>
                  <a:lnTo>
                    <a:pt x="222" y="420"/>
                  </a:lnTo>
                  <a:lnTo>
                    <a:pt x="214" y="416"/>
                  </a:lnTo>
                  <a:lnTo>
                    <a:pt x="208" y="404"/>
                  </a:lnTo>
                  <a:lnTo>
                    <a:pt x="168" y="364"/>
                  </a:lnTo>
                  <a:lnTo>
                    <a:pt x="142" y="362"/>
                  </a:lnTo>
                  <a:lnTo>
                    <a:pt x="140" y="370"/>
                  </a:lnTo>
                  <a:lnTo>
                    <a:pt x="138" y="380"/>
                  </a:lnTo>
                  <a:lnTo>
                    <a:pt x="136" y="404"/>
                  </a:lnTo>
                  <a:lnTo>
                    <a:pt x="126" y="406"/>
                  </a:lnTo>
                  <a:lnTo>
                    <a:pt x="118" y="410"/>
                  </a:lnTo>
                  <a:lnTo>
                    <a:pt x="112" y="414"/>
                  </a:lnTo>
                  <a:lnTo>
                    <a:pt x="108" y="418"/>
                  </a:lnTo>
                  <a:lnTo>
                    <a:pt x="96" y="420"/>
                  </a:lnTo>
                  <a:lnTo>
                    <a:pt x="86" y="422"/>
                  </a:lnTo>
                  <a:lnTo>
                    <a:pt x="70" y="428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445" name="Freeform 31"/>
            <p:cNvSpPr>
              <a:spLocks/>
            </p:cNvSpPr>
            <p:nvPr/>
          </p:nvSpPr>
          <p:spPr bwMode="auto">
            <a:xfrm>
              <a:off x="3028" y="1890"/>
              <a:ext cx="276" cy="430"/>
            </a:xfrm>
            <a:custGeom>
              <a:avLst/>
              <a:gdLst>
                <a:gd name="T0" fmla="*/ 106 w 276"/>
                <a:gd name="T1" fmla="*/ 398 h 430"/>
                <a:gd name="T2" fmla="*/ 98 w 276"/>
                <a:gd name="T3" fmla="*/ 364 h 430"/>
                <a:gd name="T4" fmla="*/ 92 w 276"/>
                <a:gd name="T5" fmla="*/ 318 h 430"/>
                <a:gd name="T6" fmla="*/ 86 w 276"/>
                <a:gd name="T7" fmla="*/ 280 h 430"/>
                <a:gd name="T8" fmla="*/ 52 w 276"/>
                <a:gd name="T9" fmla="*/ 240 h 430"/>
                <a:gd name="T10" fmla="*/ 26 w 276"/>
                <a:gd name="T11" fmla="*/ 214 h 430"/>
                <a:gd name="T12" fmla="*/ 0 w 276"/>
                <a:gd name="T13" fmla="*/ 200 h 430"/>
                <a:gd name="T14" fmla="*/ 4 w 276"/>
                <a:gd name="T15" fmla="*/ 196 h 430"/>
                <a:gd name="T16" fmla="*/ 28 w 276"/>
                <a:gd name="T17" fmla="*/ 186 h 430"/>
                <a:gd name="T18" fmla="*/ 68 w 276"/>
                <a:gd name="T19" fmla="*/ 180 h 430"/>
                <a:gd name="T20" fmla="*/ 84 w 276"/>
                <a:gd name="T21" fmla="*/ 166 h 430"/>
                <a:gd name="T22" fmla="*/ 112 w 276"/>
                <a:gd name="T23" fmla="*/ 160 h 430"/>
                <a:gd name="T24" fmla="*/ 130 w 276"/>
                <a:gd name="T25" fmla="*/ 138 h 430"/>
                <a:gd name="T26" fmla="*/ 128 w 276"/>
                <a:gd name="T27" fmla="*/ 98 h 430"/>
                <a:gd name="T28" fmla="*/ 158 w 276"/>
                <a:gd name="T29" fmla="*/ 42 h 430"/>
                <a:gd name="T30" fmla="*/ 162 w 276"/>
                <a:gd name="T31" fmla="*/ 12 h 430"/>
                <a:gd name="T32" fmla="*/ 170 w 276"/>
                <a:gd name="T33" fmla="*/ 10 h 430"/>
                <a:gd name="T34" fmla="*/ 190 w 276"/>
                <a:gd name="T35" fmla="*/ 2 h 430"/>
                <a:gd name="T36" fmla="*/ 204 w 276"/>
                <a:gd name="T37" fmla="*/ 0 h 430"/>
                <a:gd name="T38" fmla="*/ 220 w 276"/>
                <a:gd name="T39" fmla="*/ 6 h 430"/>
                <a:gd name="T40" fmla="*/ 226 w 276"/>
                <a:gd name="T41" fmla="*/ 22 h 430"/>
                <a:gd name="T42" fmla="*/ 218 w 276"/>
                <a:gd name="T43" fmla="*/ 40 h 430"/>
                <a:gd name="T44" fmla="*/ 212 w 276"/>
                <a:gd name="T45" fmla="*/ 58 h 430"/>
                <a:gd name="T46" fmla="*/ 196 w 276"/>
                <a:gd name="T47" fmla="*/ 82 h 430"/>
                <a:gd name="T48" fmla="*/ 192 w 276"/>
                <a:gd name="T49" fmla="*/ 108 h 430"/>
                <a:gd name="T50" fmla="*/ 194 w 276"/>
                <a:gd name="T51" fmla="*/ 132 h 430"/>
                <a:gd name="T52" fmla="*/ 232 w 276"/>
                <a:gd name="T53" fmla="*/ 138 h 430"/>
                <a:gd name="T54" fmla="*/ 248 w 276"/>
                <a:gd name="T55" fmla="*/ 154 h 430"/>
                <a:gd name="T56" fmla="*/ 268 w 276"/>
                <a:gd name="T57" fmla="*/ 168 h 430"/>
                <a:gd name="T58" fmla="*/ 276 w 276"/>
                <a:gd name="T59" fmla="*/ 170 h 430"/>
                <a:gd name="T60" fmla="*/ 270 w 276"/>
                <a:gd name="T61" fmla="*/ 184 h 430"/>
                <a:gd name="T62" fmla="*/ 258 w 276"/>
                <a:gd name="T63" fmla="*/ 198 h 430"/>
                <a:gd name="T64" fmla="*/ 252 w 276"/>
                <a:gd name="T65" fmla="*/ 206 h 430"/>
                <a:gd name="T66" fmla="*/ 228 w 276"/>
                <a:gd name="T67" fmla="*/ 226 h 430"/>
                <a:gd name="T68" fmla="*/ 216 w 276"/>
                <a:gd name="T69" fmla="*/ 228 h 430"/>
                <a:gd name="T70" fmla="*/ 202 w 276"/>
                <a:gd name="T71" fmla="*/ 232 h 430"/>
                <a:gd name="T72" fmla="*/ 202 w 276"/>
                <a:gd name="T73" fmla="*/ 248 h 430"/>
                <a:gd name="T74" fmla="*/ 198 w 276"/>
                <a:gd name="T75" fmla="*/ 270 h 430"/>
                <a:gd name="T76" fmla="*/ 188 w 276"/>
                <a:gd name="T77" fmla="*/ 284 h 430"/>
                <a:gd name="T78" fmla="*/ 180 w 276"/>
                <a:gd name="T79" fmla="*/ 308 h 430"/>
                <a:gd name="T80" fmla="*/ 178 w 276"/>
                <a:gd name="T81" fmla="*/ 332 h 430"/>
                <a:gd name="T82" fmla="*/ 194 w 276"/>
                <a:gd name="T83" fmla="*/ 346 h 430"/>
                <a:gd name="T84" fmla="*/ 214 w 276"/>
                <a:gd name="T85" fmla="*/ 352 h 430"/>
                <a:gd name="T86" fmla="*/ 222 w 276"/>
                <a:gd name="T87" fmla="*/ 364 h 430"/>
                <a:gd name="T88" fmla="*/ 222 w 276"/>
                <a:gd name="T89" fmla="*/ 382 h 430"/>
                <a:gd name="T90" fmla="*/ 216 w 276"/>
                <a:gd name="T91" fmla="*/ 394 h 430"/>
                <a:gd name="T92" fmla="*/ 198 w 276"/>
                <a:gd name="T93" fmla="*/ 400 h 430"/>
                <a:gd name="T94" fmla="*/ 184 w 276"/>
                <a:gd name="T95" fmla="*/ 406 h 430"/>
                <a:gd name="T96" fmla="*/ 154 w 276"/>
                <a:gd name="T97" fmla="*/ 430 h 430"/>
                <a:gd name="T98" fmla="*/ 142 w 276"/>
                <a:gd name="T99" fmla="*/ 428 h 430"/>
                <a:gd name="T100" fmla="*/ 106 w 276"/>
                <a:gd name="T101" fmla="*/ 398 h 43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76"/>
                <a:gd name="T154" fmla="*/ 0 h 430"/>
                <a:gd name="T155" fmla="*/ 276 w 276"/>
                <a:gd name="T156" fmla="*/ 430 h 430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76" h="430">
                  <a:moveTo>
                    <a:pt x="106" y="398"/>
                  </a:moveTo>
                  <a:lnTo>
                    <a:pt x="106" y="398"/>
                  </a:lnTo>
                  <a:lnTo>
                    <a:pt x="98" y="364"/>
                  </a:lnTo>
                  <a:lnTo>
                    <a:pt x="96" y="340"/>
                  </a:lnTo>
                  <a:lnTo>
                    <a:pt x="92" y="318"/>
                  </a:lnTo>
                  <a:lnTo>
                    <a:pt x="86" y="280"/>
                  </a:lnTo>
                  <a:lnTo>
                    <a:pt x="68" y="258"/>
                  </a:lnTo>
                  <a:lnTo>
                    <a:pt x="52" y="240"/>
                  </a:lnTo>
                  <a:lnTo>
                    <a:pt x="36" y="226"/>
                  </a:lnTo>
                  <a:lnTo>
                    <a:pt x="26" y="214"/>
                  </a:lnTo>
                  <a:lnTo>
                    <a:pt x="0" y="200"/>
                  </a:lnTo>
                  <a:lnTo>
                    <a:pt x="4" y="196"/>
                  </a:lnTo>
                  <a:lnTo>
                    <a:pt x="10" y="192"/>
                  </a:lnTo>
                  <a:lnTo>
                    <a:pt x="28" y="186"/>
                  </a:lnTo>
                  <a:lnTo>
                    <a:pt x="68" y="180"/>
                  </a:lnTo>
                  <a:lnTo>
                    <a:pt x="78" y="170"/>
                  </a:lnTo>
                  <a:lnTo>
                    <a:pt x="84" y="166"/>
                  </a:lnTo>
                  <a:lnTo>
                    <a:pt x="94" y="162"/>
                  </a:lnTo>
                  <a:lnTo>
                    <a:pt x="112" y="160"/>
                  </a:lnTo>
                  <a:lnTo>
                    <a:pt x="130" y="138"/>
                  </a:lnTo>
                  <a:lnTo>
                    <a:pt x="128" y="98"/>
                  </a:lnTo>
                  <a:lnTo>
                    <a:pt x="158" y="42"/>
                  </a:lnTo>
                  <a:lnTo>
                    <a:pt x="162" y="12"/>
                  </a:lnTo>
                  <a:lnTo>
                    <a:pt x="170" y="10"/>
                  </a:lnTo>
                  <a:lnTo>
                    <a:pt x="176" y="8"/>
                  </a:lnTo>
                  <a:lnTo>
                    <a:pt x="190" y="2"/>
                  </a:lnTo>
                  <a:lnTo>
                    <a:pt x="198" y="0"/>
                  </a:lnTo>
                  <a:lnTo>
                    <a:pt x="204" y="0"/>
                  </a:lnTo>
                  <a:lnTo>
                    <a:pt x="212" y="2"/>
                  </a:lnTo>
                  <a:lnTo>
                    <a:pt x="220" y="6"/>
                  </a:lnTo>
                  <a:lnTo>
                    <a:pt x="226" y="22"/>
                  </a:lnTo>
                  <a:lnTo>
                    <a:pt x="218" y="40"/>
                  </a:lnTo>
                  <a:lnTo>
                    <a:pt x="212" y="58"/>
                  </a:lnTo>
                  <a:lnTo>
                    <a:pt x="198" y="74"/>
                  </a:lnTo>
                  <a:lnTo>
                    <a:pt x="196" y="82"/>
                  </a:lnTo>
                  <a:lnTo>
                    <a:pt x="192" y="90"/>
                  </a:lnTo>
                  <a:lnTo>
                    <a:pt x="192" y="108"/>
                  </a:lnTo>
                  <a:lnTo>
                    <a:pt x="194" y="132"/>
                  </a:lnTo>
                  <a:lnTo>
                    <a:pt x="232" y="138"/>
                  </a:lnTo>
                  <a:lnTo>
                    <a:pt x="238" y="146"/>
                  </a:lnTo>
                  <a:lnTo>
                    <a:pt x="248" y="154"/>
                  </a:lnTo>
                  <a:lnTo>
                    <a:pt x="260" y="164"/>
                  </a:lnTo>
                  <a:lnTo>
                    <a:pt x="268" y="168"/>
                  </a:lnTo>
                  <a:lnTo>
                    <a:pt x="276" y="170"/>
                  </a:lnTo>
                  <a:lnTo>
                    <a:pt x="274" y="176"/>
                  </a:lnTo>
                  <a:lnTo>
                    <a:pt x="270" y="184"/>
                  </a:lnTo>
                  <a:lnTo>
                    <a:pt x="264" y="192"/>
                  </a:lnTo>
                  <a:lnTo>
                    <a:pt x="258" y="198"/>
                  </a:lnTo>
                  <a:lnTo>
                    <a:pt x="252" y="206"/>
                  </a:lnTo>
                  <a:lnTo>
                    <a:pt x="244" y="214"/>
                  </a:lnTo>
                  <a:lnTo>
                    <a:pt x="228" y="226"/>
                  </a:lnTo>
                  <a:lnTo>
                    <a:pt x="216" y="228"/>
                  </a:lnTo>
                  <a:lnTo>
                    <a:pt x="206" y="228"/>
                  </a:lnTo>
                  <a:lnTo>
                    <a:pt x="202" y="232"/>
                  </a:lnTo>
                  <a:lnTo>
                    <a:pt x="200" y="236"/>
                  </a:lnTo>
                  <a:lnTo>
                    <a:pt x="202" y="248"/>
                  </a:lnTo>
                  <a:lnTo>
                    <a:pt x="200" y="258"/>
                  </a:lnTo>
                  <a:lnTo>
                    <a:pt x="198" y="270"/>
                  </a:lnTo>
                  <a:lnTo>
                    <a:pt x="188" y="284"/>
                  </a:lnTo>
                  <a:lnTo>
                    <a:pt x="182" y="296"/>
                  </a:lnTo>
                  <a:lnTo>
                    <a:pt x="180" y="308"/>
                  </a:lnTo>
                  <a:lnTo>
                    <a:pt x="178" y="332"/>
                  </a:lnTo>
                  <a:lnTo>
                    <a:pt x="194" y="346"/>
                  </a:lnTo>
                  <a:lnTo>
                    <a:pt x="202" y="348"/>
                  </a:lnTo>
                  <a:lnTo>
                    <a:pt x="214" y="352"/>
                  </a:lnTo>
                  <a:lnTo>
                    <a:pt x="218" y="358"/>
                  </a:lnTo>
                  <a:lnTo>
                    <a:pt x="222" y="364"/>
                  </a:lnTo>
                  <a:lnTo>
                    <a:pt x="224" y="372"/>
                  </a:lnTo>
                  <a:lnTo>
                    <a:pt x="222" y="382"/>
                  </a:lnTo>
                  <a:lnTo>
                    <a:pt x="216" y="394"/>
                  </a:lnTo>
                  <a:lnTo>
                    <a:pt x="198" y="400"/>
                  </a:lnTo>
                  <a:lnTo>
                    <a:pt x="184" y="406"/>
                  </a:lnTo>
                  <a:lnTo>
                    <a:pt x="160" y="426"/>
                  </a:lnTo>
                  <a:lnTo>
                    <a:pt x="154" y="430"/>
                  </a:lnTo>
                  <a:lnTo>
                    <a:pt x="148" y="430"/>
                  </a:lnTo>
                  <a:lnTo>
                    <a:pt x="142" y="428"/>
                  </a:lnTo>
                  <a:lnTo>
                    <a:pt x="134" y="422"/>
                  </a:lnTo>
                  <a:lnTo>
                    <a:pt x="106" y="398"/>
                  </a:lnTo>
                  <a:close/>
                </a:path>
              </a:pathLst>
            </a:custGeom>
            <a:solidFill>
              <a:srgbClr val="84CBC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446" name="Freeform 32"/>
            <p:cNvSpPr>
              <a:spLocks/>
            </p:cNvSpPr>
            <p:nvPr/>
          </p:nvSpPr>
          <p:spPr bwMode="auto">
            <a:xfrm>
              <a:off x="3848" y="1446"/>
              <a:ext cx="536" cy="768"/>
            </a:xfrm>
            <a:custGeom>
              <a:avLst/>
              <a:gdLst>
                <a:gd name="T0" fmla="*/ 108 w 536"/>
                <a:gd name="T1" fmla="*/ 754 h 768"/>
                <a:gd name="T2" fmla="*/ 22 w 536"/>
                <a:gd name="T3" fmla="*/ 720 h 768"/>
                <a:gd name="T4" fmla="*/ 52 w 536"/>
                <a:gd name="T5" fmla="*/ 664 h 768"/>
                <a:gd name="T6" fmla="*/ 58 w 536"/>
                <a:gd name="T7" fmla="*/ 572 h 768"/>
                <a:gd name="T8" fmla="*/ 6 w 536"/>
                <a:gd name="T9" fmla="*/ 508 h 768"/>
                <a:gd name="T10" fmla="*/ 32 w 536"/>
                <a:gd name="T11" fmla="*/ 458 h 768"/>
                <a:gd name="T12" fmla="*/ 78 w 536"/>
                <a:gd name="T13" fmla="*/ 412 h 768"/>
                <a:gd name="T14" fmla="*/ 40 w 536"/>
                <a:gd name="T15" fmla="*/ 334 h 768"/>
                <a:gd name="T16" fmla="*/ 18 w 536"/>
                <a:gd name="T17" fmla="*/ 316 h 768"/>
                <a:gd name="T18" fmla="*/ 46 w 536"/>
                <a:gd name="T19" fmla="*/ 282 h 768"/>
                <a:gd name="T20" fmla="*/ 24 w 536"/>
                <a:gd name="T21" fmla="*/ 236 h 768"/>
                <a:gd name="T22" fmla="*/ 0 w 536"/>
                <a:gd name="T23" fmla="*/ 164 h 768"/>
                <a:gd name="T24" fmla="*/ 28 w 536"/>
                <a:gd name="T25" fmla="*/ 142 h 768"/>
                <a:gd name="T26" fmla="*/ 44 w 536"/>
                <a:gd name="T27" fmla="*/ 84 h 768"/>
                <a:gd name="T28" fmla="*/ 70 w 536"/>
                <a:gd name="T29" fmla="*/ 88 h 768"/>
                <a:gd name="T30" fmla="*/ 72 w 536"/>
                <a:gd name="T31" fmla="*/ 118 h 768"/>
                <a:gd name="T32" fmla="*/ 82 w 536"/>
                <a:gd name="T33" fmla="*/ 150 h 768"/>
                <a:gd name="T34" fmla="*/ 124 w 536"/>
                <a:gd name="T35" fmla="*/ 154 h 768"/>
                <a:gd name="T36" fmla="*/ 136 w 536"/>
                <a:gd name="T37" fmla="*/ 134 h 768"/>
                <a:gd name="T38" fmla="*/ 180 w 536"/>
                <a:gd name="T39" fmla="*/ 106 h 768"/>
                <a:gd name="T40" fmla="*/ 252 w 536"/>
                <a:gd name="T41" fmla="*/ 92 h 768"/>
                <a:gd name="T42" fmla="*/ 266 w 536"/>
                <a:gd name="T43" fmla="*/ 22 h 768"/>
                <a:gd name="T44" fmla="*/ 310 w 536"/>
                <a:gd name="T45" fmla="*/ 0 h 768"/>
                <a:gd name="T46" fmla="*/ 332 w 536"/>
                <a:gd name="T47" fmla="*/ 40 h 768"/>
                <a:gd name="T48" fmla="*/ 378 w 536"/>
                <a:gd name="T49" fmla="*/ 128 h 768"/>
                <a:gd name="T50" fmla="*/ 424 w 536"/>
                <a:gd name="T51" fmla="*/ 138 h 768"/>
                <a:gd name="T52" fmla="*/ 444 w 536"/>
                <a:gd name="T53" fmla="*/ 152 h 768"/>
                <a:gd name="T54" fmla="*/ 430 w 536"/>
                <a:gd name="T55" fmla="*/ 188 h 768"/>
                <a:gd name="T56" fmla="*/ 448 w 536"/>
                <a:gd name="T57" fmla="*/ 210 h 768"/>
                <a:gd name="T58" fmla="*/ 520 w 536"/>
                <a:gd name="T59" fmla="*/ 250 h 768"/>
                <a:gd name="T60" fmla="*/ 488 w 536"/>
                <a:gd name="T61" fmla="*/ 330 h 768"/>
                <a:gd name="T62" fmla="*/ 450 w 536"/>
                <a:gd name="T63" fmla="*/ 370 h 768"/>
                <a:gd name="T64" fmla="*/ 398 w 536"/>
                <a:gd name="T65" fmla="*/ 384 h 768"/>
                <a:gd name="T66" fmla="*/ 350 w 536"/>
                <a:gd name="T67" fmla="*/ 340 h 768"/>
                <a:gd name="T68" fmla="*/ 344 w 536"/>
                <a:gd name="T69" fmla="*/ 288 h 768"/>
                <a:gd name="T70" fmla="*/ 310 w 536"/>
                <a:gd name="T71" fmla="*/ 252 h 768"/>
                <a:gd name="T72" fmla="*/ 294 w 536"/>
                <a:gd name="T73" fmla="*/ 200 h 768"/>
                <a:gd name="T74" fmla="*/ 258 w 536"/>
                <a:gd name="T75" fmla="*/ 184 h 768"/>
                <a:gd name="T76" fmla="*/ 226 w 536"/>
                <a:gd name="T77" fmla="*/ 190 h 768"/>
                <a:gd name="T78" fmla="*/ 194 w 536"/>
                <a:gd name="T79" fmla="*/ 228 h 768"/>
                <a:gd name="T80" fmla="*/ 178 w 536"/>
                <a:gd name="T81" fmla="*/ 266 h 768"/>
                <a:gd name="T82" fmla="*/ 172 w 536"/>
                <a:gd name="T83" fmla="*/ 298 h 768"/>
                <a:gd name="T84" fmla="*/ 142 w 536"/>
                <a:gd name="T85" fmla="*/ 314 h 768"/>
                <a:gd name="T86" fmla="*/ 142 w 536"/>
                <a:gd name="T87" fmla="*/ 360 h 768"/>
                <a:gd name="T88" fmla="*/ 222 w 536"/>
                <a:gd name="T89" fmla="*/ 346 h 768"/>
                <a:gd name="T90" fmla="*/ 252 w 536"/>
                <a:gd name="T91" fmla="*/ 342 h 768"/>
                <a:gd name="T92" fmla="*/ 274 w 536"/>
                <a:gd name="T93" fmla="*/ 360 h 768"/>
                <a:gd name="T94" fmla="*/ 300 w 536"/>
                <a:gd name="T95" fmla="*/ 436 h 768"/>
                <a:gd name="T96" fmla="*/ 352 w 536"/>
                <a:gd name="T97" fmla="*/ 468 h 768"/>
                <a:gd name="T98" fmla="*/ 354 w 536"/>
                <a:gd name="T99" fmla="*/ 512 h 768"/>
                <a:gd name="T100" fmla="*/ 328 w 536"/>
                <a:gd name="T101" fmla="*/ 540 h 768"/>
                <a:gd name="T102" fmla="*/ 266 w 536"/>
                <a:gd name="T103" fmla="*/ 582 h 768"/>
                <a:gd name="T104" fmla="*/ 202 w 536"/>
                <a:gd name="T105" fmla="*/ 650 h 768"/>
                <a:gd name="T106" fmla="*/ 180 w 536"/>
                <a:gd name="T107" fmla="*/ 730 h 768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536"/>
                <a:gd name="T163" fmla="*/ 0 h 768"/>
                <a:gd name="T164" fmla="*/ 536 w 536"/>
                <a:gd name="T165" fmla="*/ 768 h 768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536" h="768">
                  <a:moveTo>
                    <a:pt x="192" y="768"/>
                  </a:moveTo>
                  <a:lnTo>
                    <a:pt x="192" y="768"/>
                  </a:lnTo>
                  <a:lnTo>
                    <a:pt x="178" y="754"/>
                  </a:lnTo>
                  <a:lnTo>
                    <a:pt x="108" y="754"/>
                  </a:lnTo>
                  <a:lnTo>
                    <a:pt x="44" y="740"/>
                  </a:lnTo>
                  <a:lnTo>
                    <a:pt x="32" y="730"/>
                  </a:lnTo>
                  <a:lnTo>
                    <a:pt x="22" y="720"/>
                  </a:lnTo>
                  <a:lnTo>
                    <a:pt x="16" y="712"/>
                  </a:lnTo>
                  <a:lnTo>
                    <a:pt x="14" y="708"/>
                  </a:lnTo>
                  <a:lnTo>
                    <a:pt x="52" y="664"/>
                  </a:lnTo>
                  <a:lnTo>
                    <a:pt x="62" y="630"/>
                  </a:lnTo>
                  <a:lnTo>
                    <a:pt x="66" y="608"/>
                  </a:lnTo>
                  <a:lnTo>
                    <a:pt x="64" y="588"/>
                  </a:lnTo>
                  <a:lnTo>
                    <a:pt x="58" y="572"/>
                  </a:lnTo>
                  <a:lnTo>
                    <a:pt x="50" y="558"/>
                  </a:lnTo>
                  <a:lnTo>
                    <a:pt x="42" y="544"/>
                  </a:lnTo>
                  <a:lnTo>
                    <a:pt x="30" y="532"/>
                  </a:lnTo>
                  <a:lnTo>
                    <a:pt x="6" y="508"/>
                  </a:lnTo>
                  <a:lnTo>
                    <a:pt x="6" y="494"/>
                  </a:lnTo>
                  <a:lnTo>
                    <a:pt x="10" y="482"/>
                  </a:lnTo>
                  <a:lnTo>
                    <a:pt x="16" y="474"/>
                  </a:lnTo>
                  <a:lnTo>
                    <a:pt x="22" y="464"/>
                  </a:lnTo>
                  <a:lnTo>
                    <a:pt x="32" y="458"/>
                  </a:lnTo>
                  <a:lnTo>
                    <a:pt x="40" y="450"/>
                  </a:lnTo>
                  <a:lnTo>
                    <a:pt x="62" y="438"/>
                  </a:lnTo>
                  <a:lnTo>
                    <a:pt x="78" y="412"/>
                  </a:lnTo>
                  <a:lnTo>
                    <a:pt x="78" y="382"/>
                  </a:lnTo>
                  <a:lnTo>
                    <a:pt x="64" y="362"/>
                  </a:lnTo>
                  <a:lnTo>
                    <a:pt x="52" y="346"/>
                  </a:lnTo>
                  <a:lnTo>
                    <a:pt x="40" y="334"/>
                  </a:lnTo>
                  <a:lnTo>
                    <a:pt x="26" y="322"/>
                  </a:lnTo>
                  <a:lnTo>
                    <a:pt x="18" y="320"/>
                  </a:lnTo>
                  <a:lnTo>
                    <a:pt x="18" y="316"/>
                  </a:lnTo>
                  <a:lnTo>
                    <a:pt x="38" y="300"/>
                  </a:lnTo>
                  <a:lnTo>
                    <a:pt x="44" y="288"/>
                  </a:lnTo>
                  <a:lnTo>
                    <a:pt x="46" y="282"/>
                  </a:lnTo>
                  <a:lnTo>
                    <a:pt x="48" y="276"/>
                  </a:lnTo>
                  <a:lnTo>
                    <a:pt x="24" y="256"/>
                  </a:lnTo>
                  <a:lnTo>
                    <a:pt x="24" y="236"/>
                  </a:lnTo>
                  <a:lnTo>
                    <a:pt x="10" y="220"/>
                  </a:lnTo>
                  <a:lnTo>
                    <a:pt x="0" y="208"/>
                  </a:lnTo>
                  <a:lnTo>
                    <a:pt x="0" y="164"/>
                  </a:lnTo>
                  <a:lnTo>
                    <a:pt x="16" y="146"/>
                  </a:lnTo>
                  <a:lnTo>
                    <a:pt x="22" y="144"/>
                  </a:lnTo>
                  <a:lnTo>
                    <a:pt x="28" y="142"/>
                  </a:lnTo>
                  <a:lnTo>
                    <a:pt x="34" y="140"/>
                  </a:lnTo>
                  <a:lnTo>
                    <a:pt x="34" y="94"/>
                  </a:lnTo>
                  <a:lnTo>
                    <a:pt x="44" y="84"/>
                  </a:lnTo>
                  <a:lnTo>
                    <a:pt x="50" y="80"/>
                  </a:lnTo>
                  <a:lnTo>
                    <a:pt x="58" y="78"/>
                  </a:lnTo>
                  <a:lnTo>
                    <a:pt x="64" y="82"/>
                  </a:lnTo>
                  <a:lnTo>
                    <a:pt x="70" y="88"/>
                  </a:lnTo>
                  <a:lnTo>
                    <a:pt x="76" y="98"/>
                  </a:lnTo>
                  <a:lnTo>
                    <a:pt x="78" y="104"/>
                  </a:lnTo>
                  <a:lnTo>
                    <a:pt x="80" y="112"/>
                  </a:lnTo>
                  <a:lnTo>
                    <a:pt x="72" y="118"/>
                  </a:lnTo>
                  <a:lnTo>
                    <a:pt x="68" y="124"/>
                  </a:lnTo>
                  <a:lnTo>
                    <a:pt x="68" y="130"/>
                  </a:lnTo>
                  <a:lnTo>
                    <a:pt x="70" y="136"/>
                  </a:lnTo>
                  <a:lnTo>
                    <a:pt x="76" y="142"/>
                  </a:lnTo>
                  <a:lnTo>
                    <a:pt x="82" y="150"/>
                  </a:lnTo>
                  <a:lnTo>
                    <a:pt x="98" y="164"/>
                  </a:lnTo>
                  <a:lnTo>
                    <a:pt x="108" y="164"/>
                  </a:lnTo>
                  <a:lnTo>
                    <a:pt x="124" y="154"/>
                  </a:lnTo>
                  <a:lnTo>
                    <a:pt x="124" y="148"/>
                  </a:lnTo>
                  <a:lnTo>
                    <a:pt x="128" y="142"/>
                  </a:lnTo>
                  <a:lnTo>
                    <a:pt x="132" y="138"/>
                  </a:lnTo>
                  <a:lnTo>
                    <a:pt x="136" y="134"/>
                  </a:lnTo>
                  <a:lnTo>
                    <a:pt x="148" y="126"/>
                  </a:lnTo>
                  <a:lnTo>
                    <a:pt x="162" y="120"/>
                  </a:lnTo>
                  <a:lnTo>
                    <a:pt x="170" y="110"/>
                  </a:lnTo>
                  <a:lnTo>
                    <a:pt x="180" y="106"/>
                  </a:lnTo>
                  <a:lnTo>
                    <a:pt x="190" y="104"/>
                  </a:lnTo>
                  <a:lnTo>
                    <a:pt x="202" y="102"/>
                  </a:lnTo>
                  <a:lnTo>
                    <a:pt x="228" y="100"/>
                  </a:lnTo>
                  <a:lnTo>
                    <a:pt x="240" y="98"/>
                  </a:lnTo>
                  <a:lnTo>
                    <a:pt x="252" y="92"/>
                  </a:lnTo>
                  <a:lnTo>
                    <a:pt x="250" y="40"/>
                  </a:lnTo>
                  <a:lnTo>
                    <a:pt x="258" y="30"/>
                  </a:lnTo>
                  <a:lnTo>
                    <a:pt x="266" y="22"/>
                  </a:lnTo>
                  <a:lnTo>
                    <a:pt x="288" y="8"/>
                  </a:lnTo>
                  <a:lnTo>
                    <a:pt x="296" y="2"/>
                  </a:lnTo>
                  <a:lnTo>
                    <a:pt x="304" y="0"/>
                  </a:lnTo>
                  <a:lnTo>
                    <a:pt x="310" y="0"/>
                  </a:lnTo>
                  <a:lnTo>
                    <a:pt x="314" y="4"/>
                  </a:lnTo>
                  <a:lnTo>
                    <a:pt x="318" y="10"/>
                  </a:lnTo>
                  <a:lnTo>
                    <a:pt x="322" y="18"/>
                  </a:lnTo>
                  <a:lnTo>
                    <a:pt x="332" y="40"/>
                  </a:lnTo>
                  <a:lnTo>
                    <a:pt x="370" y="100"/>
                  </a:lnTo>
                  <a:lnTo>
                    <a:pt x="372" y="112"/>
                  </a:lnTo>
                  <a:lnTo>
                    <a:pt x="374" y="122"/>
                  </a:lnTo>
                  <a:lnTo>
                    <a:pt x="378" y="128"/>
                  </a:lnTo>
                  <a:lnTo>
                    <a:pt x="382" y="132"/>
                  </a:lnTo>
                  <a:lnTo>
                    <a:pt x="388" y="136"/>
                  </a:lnTo>
                  <a:lnTo>
                    <a:pt x="398" y="140"/>
                  </a:lnTo>
                  <a:lnTo>
                    <a:pt x="424" y="138"/>
                  </a:lnTo>
                  <a:lnTo>
                    <a:pt x="442" y="138"/>
                  </a:lnTo>
                  <a:lnTo>
                    <a:pt x="458" y="140"/>
                  </a:lnTo>
                  <a:lnTo>
                    <a:pt x="450" y="146"/>
                  </a:lnTo>
                  <a:lnTo>
                    <a:pt x="444" y="152"/>
                  </a:lnTo>
                  <a:lnTo>
                    <a:pt x="436" y="158"/>
                  </a:lnTo>
                  <a:lnTo>
                    <a:pt x="430" y="166"/>
                  </a:lnTo>
                  <a:lnTo>
                    <a:pt x="430" y="178"/>
                  </a:lnTo>
                  <a:lnTo>
                    <a:pt x="430" y="188"/>
                  </a:lnTo>
                  <a:lnTo>
                    <a:pt x="432" y="192"/>
                  </a:lnTo>
                  <a:lnTo>
                    <a:pt x="436" y="198"/>
                  </a:lnTo>
                  <a:lnTo>
                    <a:pt x="440" y="204"/>
                  </a:lnTo>
                  <a:lnTo>
                    <a:pt x="448" y="210"/>
                  </a:lnTo>
                  <a:lnTo>
                    <a:pt x="458" y="212"/>
                  </a:lnTo>
                  <a:lnTo>
                    <a:pt x="466" y="216"/>
                  </a:lnTo>
                  <a:lnTo>
                    <a:pt x="482" y="226"/>
                  </a:lnTo>
                  <a:lnTo>
                    <a:pt x="500" y="238"/>
                  </a:lnTo>
                  <a:lnTo>
                    <a:pt x="520" y="250"/>
                  </a:lnTo>
                  <a:lnTo>
                    <a:pt x="536" y="264"/>
                  </a:lnTo>
                  <a:lnTo>
                    <a:pt x="488" y="330"/>
                  </a:lnTo>
                  <a:lnTo>
                    <a:pt x="486" y="336"/>
                  </a:lnTo>
                  <a:lnTo>
                    <a:pt x="482" y="344"/>
                  </a:lnTo>
                  <a:lnTo>
                    <a:pt x="476" y="352"/>
                  </a:lnTo>
                  <a:lnTo>
                    <a:pt x="468" y="358"/>
                  </a:lnTo>
                  <a:lnTo>
                    <a:pt x="450" y="370"/>
                  </a:lnTo>
                  <a:lnTo>
                    <a:pt x="436" y="376"/>
                  </a:lnTo>
                  <a:lnTo>
                    <a:pt x="416" y="380"/>
                  </a:lnTo>
                  <a:lnTo>
                    <a:pt x="398" y="384"/>
                  </a:lnTo>
                  <a:lnTo>
                    <a:pt x="382" y="372"/>
                  </a:lnTo>
                  <a:lnTo>
                    <a:pt x="370" y="360"/>
                  </a:lnTo>
                  <a:lnTo>
                    <a:pt x="360" y="348"/>
                  </a:lnTo>
                  <a:lnTo>
                    <a:pt x="350" y="340"/>
                  </a:lnTo>
                  <a:lnTo>
                    <a:pt x="346" y="332"/>
                  </a:lnTo>
                  <a:lnTo>
                    <a:pt x="346" y="324"/>
                  </a:lnTo>
                  <a:lnTo>
                    <a:pt x="346" y="308"/>
                  </a:lnTo>
                  <a:lnTo>
                    <a:pt x="344" y="294"/>
                  </a:lnTo>
                  <a:lnTo>
                    <a:pt x="344" y="288"/>
                  </a:lnTo>
                  <a:lnTo>
                    <a:pt x="342" y="284"/>
                  </a:lnTo>
                  <a:lnTo>
                    <a:pt x="310" y="272"/>
                  </a:lnTo>
                  <a:lnTo>
                    <a:pt x="310" y="252"/>
                  </a:lnTo>
                  <a:lnTo>
                    <a:pt x="312" y="232"/>
                  </a:lnTo>
                  <a:lnTo>
                    <a:pt x="314" y="214"/>
                  </a:lnTo>
                  <a:lnTo>
                    <a:pt x="314" y="202"/>
                  </a:lnTo>
                  <a:lnTo>
                    <a:pt x="294" y="200"/>
                  </a:lnTo>
                  <a:lnTo>
                    <a:pt x="278" y="198"/>
                  </a:lnTo>
                  <a:lnTo>
                    <a:pt x="270" y="196"/>
                  </a:lnTo>
                  <a:lnTo>
                    <a:pt x="264" y="192"/>
                  </a:lnTo>
                  <a:lnTo>
                    <a:pt x="260" y="188"/>
                  </a:lnTo>
                  <a:lnTo>
                    <a:pt x="258" y="184"/>
                  </a:lnTo>
                  <a:lnTo>
                    <a:pt x="238" y="184"/>
                  </a:lnTo>
                  <a:lnTo>
                    <a:pt x="232" y="184"/>
                  </a:lnTo>
                  <a:lnTo>
                    <a:pt x="228" y="186"/>
                  </a:lnTo>
                  <a:lnTo>
                    <a:pt x="226" y="190"/>
                  </a:lnTo>
                  <a:lnTo>
                    <a:pt x="224" y="196"/>
                  </a:lnTo>
                  <a:lnTo>
                    <a:pt x="220" y="214"/>
                  </a:lnTo>
                  <a:lnTo>
                    <a:pt x="206" y="220"/>
                  </a:lnTo>
                  <a:lnTo>
                    <a:pt x="194" y="228"/>
                  </a:lnTo>
                  <a:lnTo>
                    <a:pt x="172" y="244"/>
                  </a:lnTo>
                  <a:lnTo>
                    <a:pt x="172" y="250"/>
                  </a:lnTo>
                  <a:lnTo>
                    <a:pt x="174" y="258"/>
                  </a:lnTo>
                  <a:lnTo>
                    <a:pt x="178" y="266"/>
                  </a:lnTo>
                  <a:lnTo>
                    <a:pt x="184" y="278"/>
                  </a:lnTo>
                  <a:lnTo>
                    <a:pt x="182" y="286"/>
                  </a:lnTo>
                  <a:lnTo>
                    <a:pt x="176" y="292"/>
                  </a:lnTo>
                  <a:lnTo>
                    <a:pt x="172" y="298"/>
                  </a:lnTo>
                  <a:lnTo>
                    <a:pt x="164" y="300"/>
                  </a:lnTo>
                  <a:lnTo>
                    <a:pt x="152" y="306"/>
                  </a:lnTo>
                  <a:lnTo>
                    <a:pt x="146" y="310"/>
                  </a:lnTo>
                  <a:lnTo>
                    <a:pt x="142" y="314"/>
                  </a:lnTo>
                  <a:lnTo>
                    <a:pt x="142" y="326"/>
                  </a:lnTo>
                  <a:lnTo>
                    <a:pt x="140" y="338"/>
                  </a:lnTo>
                  <a:lnTo>
                    <a:pt x="138" y="350"/>
                  </a:lnTo>
                  <a:lnTo>
                    <a:pt x="140" y="356"/>
                  </a:lnTo>
                  <a:lnTo>
                    <a:pt x="142" y="360"/>
                  </a:lnTo>
                  <a:lnTo>
                    <a:pt x="206" y="360"/>
                  </a:lnTo>
                  <a:lnTo>
                    <a:pt x="214" y="352"/>
                  </a:lnTo>
                  <a:lnTo>
                    <a:pt x="222" y="346"/>
                  </a:lnTo>
                  <a:lnTo>
                    <a:pt x="228" y="342"/>
                  </a:lnTo>
                  <a:lnTo>
                    <a:pt x="234" y="342"/>
                  </a:lnTo>
                  <a:lnTo>
                    <a:pt x="242" y="340"/>
                  </a:lnTo>
                  <a:lnTo>
                    <a:pt x="252" y="342"/>
                  </a:lnTo>
                  <a:lnTo>
                    <a:pt x="256" y="348"/>
                  </a:lnTo>
                  <a:lnTo>
                    <a:pt x="260" y="350"/>
                  </a:lnTo>
                  <a:lnTo>
                    <a:pt x="266" y="356"/>
                  </a:lnTo>
                  <a:lnTo>
                    <a:pt x="274" y="360"/>
                  </a:lnTo>
                  <a:lnTo>
                    <a:pt x="282" y="378"/>
                  </a:lnTo>
                  <a:lnTo>
                    <a:pt x="290" y="422"/>
                  </a:lnTo>
                  <a:lnTo>
                    <a:pt x="300" y="436"/>
                  </a:lnTo>
                  <a:lnTo>
                    <a:pt x="314" y="448"/>
                  </a:lnTo>
                  <a:lnTo>
                    <a:pt x="330" y="460"/>
                  </a:lnTo>
                  <a:lnTo>
                    <a:pt x="340" y="464"/>
                  </a:lnTo>
                  <a:lnTo>
                    <a:pt x="352" y="468"/>
                  </a:lnTo>
                  <a:lnTo>
                    <a:pt x="372" y="502"/>
                  </a:lnTo>
                  <a:lnTo>
                    <a:pt x="368" y="502"/>
                  </a:lnTo>
                  <a:lnTo>
                    <a:pt x="362" y="504"/>
                  </a:lnTo>
                  <a:lnTo>
                    <a:pt x="354" y="512"/>
                  </a:lnTo>
                  <a:lnTo>
                    <a:pt x="346" y="520"/>
                  </a:lnTo>
                  <a:lnTo>
                    <a:pt x="340" y="526"/>
                  </a:lnTo>
                  <a:lnTo>
                    <a:pt x="336" y="534"/>
                  </a:lnTo>
                  <a:lnTo>
                    <a:pt x="328" y="540"/>
                  </a:lnTo>
                  <a:lnTo>
                    <a:pt x="312" y="554"/>
                  </a:lnTo>
                  <a:lnTo>
                    <a:pt x="296" y="564"/>
                  </a:lnTo>
                  <a:lnTo>
                    <a:pt x="280" y="570"/>
                  </a:lnTo>
                  <a:lnTo>
                    <a:pt x="266" y="582"/>
                  </a:lnTo>
                  <a:lnTo>
                    <a:pt x="254" y="592"/>
                  </a:lnTo>
                  <a:lnTo>
                    <a:pt x="244" y="606"/>
                  </a:lnTo>
                  <a:lnTo>
                    <a:pt x="234" y="620"/>
                  </a:lnTo>
                  <a:lnTo>
                    <a:pt x="202" y="650"/>
                  </a:lnTo>
                  <a:lnTo>
                    <a:pt x="190" y="662"/>
                  </a:lnTo>
                  <a:lnTo>
                    <a:pt x="182" y="676"/>
                  </a:lnTo>
                  <a:lnTo>
                    <a:pt x="176" y="690"/>
                  </a:lnTo>
                  <a:lnTo>
                    <a:pt x="176" y="708"/>
                  </a:lnTo>
                  <a:lnTo>
                    <a:pt x="180" y="730"/>
                  </a:lnTo>
                  <a:lnTo>
                    <a:pt x="190" y="756"/>
                  </a:lnTo>
                  <a:lnTo>
                    <a:pt x="192" y="768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447" name="Freeform 33"/>
            <p:cNvSpPr>
              <a:spLocks/>
            </p:cNvSpPr>
            <p:nvPr/>
          </p:nvSpPr>
          <p:spPr bwMode="auto">
            <a:xfrm>
              <a:off x="350" y="652"/>
              <a:ext cx="1980" cy="1516"/>
            </a:xfrm>
            <a:custGeom>
              <a:avLst/>
              <a:gdLst>
                <a:gd name="T0" fmla="*/ 1348 w 1980"/>
                <a:gd name="T1" fmla="*/ 1486 h 1516"/>
                <a:gd name="T2" fmla="*/ 1296 w 1980"/>
                <a:gd name="T3" fmla="*/ 1480 h 1516"/>
                <a:gd name="T4" fmla="*/ 1206 w 1980"/>
                <a:gd name="T5" fmla="*/ 1418 h 1516"/>
                <a:gd name="T6" fmla="*/ 1068 w 1980"/>
                <a:gd name="T7" fmla="*/ 1416 h 1516"/>
                <a:gd name="T8" fmla="*/ 938 w 1980"/>
                <a:gd name="T9" fmla="*/ 1464 h 1516"/>
                <a:gd name="T10" fmla="*/ 842 w 1980"/>
                <a:gd name="T11" fmla="*/ 1464 h 1516"/>
                <a:gd name="T12" fmla="*/ 720 w 1980"/>
                <a:gd name="T13" fmla="*/ 1458 h 1516"/>
                <a:gd name="T14" fmla="*/ 664 w 1980"/>
                <a:gd name="T15" fmla="*/ 1408 h 1516"/>
                <a:gd name="T16" fmla="*/ 580 w 1980"/>
                <a:gd name="T17" fmla="*/ 1446 h 1516"/>
                <a:gd name="T18" fmla="*/ 528 w 1980"/>
                <a:gd name="T19" fmla="*/ 1412 h 1516"/>
                <a:gd name="T20" fmla="*/ 420 w 1980"/>
                <a:gd name="T21" fmla="*/ 1446 h 1516"/>
                <a:gd name="T22" fmla="*/ 332 w 1980"/>
                <a:gd name="T23" fmla="*/ 1490 h 1516"/>
                <a:gd name="T24" fmla="*/ 278 w 1980"/>
                <a:gd name="T25" fmla="*/ 1444 h 1516"/>
                <a:gd name="T26" fmla="*/ 256 w 1980"/>
                <a:gd name="T27" fmla="*/ 1350 h 1516"/>
                <a:gd name="T28" fmla="*/ 190 w 1980"/>
                <a:gd name="T29" fmla="*/ 1318 h 1516"/>
                <a:gd name="T30" fmla="*/ 112 w 1980"/>
                <a:gd name="T31" fmla="*/ 1224 h 1516"/>
                <a:gd name="T32" fmla="*/ 98 w 1980"/>
                <a:gd name="T33" fmla="*/ 1128 h 1516"/>
                <a:gd name="T34" fmla="*/ 36 w 1980"/>
                <a:gd name="T35" fmla="*/ 1054 h 1516"/>
                <a:gd name="T36" fmla="*/ 86 w 1980"/>
                <a:gd name="T37" fmla="*/ 920 h 1516"/>
                <a:gd name="T38" fmla="*/ 20 w 1980"/>
                <a:gd name="T39" fmla="*/ 884 h 1516"/>
                <a:gd name="T40" fmla="*/ 0 w 1980"/>
                <a:gd name="T41" fmla="*/ 864 h 1516"/>
                <a:gd name="T42" fmla="*/ 8 w 1980"/>
                <a:gd name="T43" fmla="*/ 798 h 1516"/>
                <a:gd name="T44" fmla="*/ 106 w 1980"/>
                <a:gd name="T45" fmla="*/ 726 h 1516"/>
                <a:gd name="T46" fmla="*/ 236 w 1980"/>
                <a:gd name="T47" fmla="*/ 732 h 1516"/>
                <a:gd name="T48" fmla="*/ 308 w 1980"/>
                <a:gd name="T49" fmla="*/ 746 h 1516"/>
                <a:gd name="T50" fmla="*/ 418 w 1980"/>
                <a:gd name="T51" fmla="*/ 684 h 1516"/>
                <a:gd name="T52" fmla="*/ 510 w 1980"/>
                <a:gd name="T53" fmla="*/ 688 h 1516"/>
                <a:gd name="T54" fmla="*/ 638 w 1980"/>
                <a:gd name="T55" fmla="*/ 620 h 1516"/>
                <a:gd name="T56" fmla="*/ 708 w 1980"/>
                <a:gd name="T57" fmla="*/ 536 h 1516"/>
                <a:gd name="T58" fmla="*/ 728 w 1980"/>
                <a:gd name="T59" fmla="*/ 392 h 1516"/>
                <a:gd name="T60" fmla="*/ 772 w 1980"/>
                <a:gd name="T61" fmla="*/ 326 h 1516"/>
                <a:gd name="T62" fmla="*/ 904 w 1980"/>
                <a:gd name="T63" fmla="*/ 356 h 1516"/>
                <a:gd name="T64" fmla="*/ 926 w 1980"/>
                <a:gd name="T65" fmla="*/ 302 h 1516"/>
                <a:gd name="T66" fmla="*/ 1008 w 1980"/>
                <a:gd name="T67" fmla="*/ 172 h 1516"/>
                <a:gd name="T68" fmla="*/ 1092 w 1980"/>
                <a:gd name="T69" fmla="*/ 186 h 1516"/>
                <a:gd name="T70" fmla="*/ 1196 w 1980"/>
                <a:gd name="T71" fmla="*/ 202 h 1516"/>
                <a:gd name="T72" fmla="*/ 1246 w 1980"/>
                <a:gd name="T73" fmla="*/ 76 h 1516"/>
                <a:gd name="T74" fmla="*/ 1352 w 1980"/>
                <a:gd name="T75" fmla="*/ 36 h 1516"/>
                <a:gd name="T76" fmla="*/ 1426 w 1980"/>
                <a:gd name="T77" fmla="*/ 22 h 1516"/>
                <a:gd name="T78" fmla="*/ 1568 w 1980"/>
                <a:gd name="T79" fmla="*/ 164 h 1516"/>
                <a:gd name="T80" fmla="*/ 1612 w 1980"/>
                <a:gd name="T81" fmla="*/ 320 h 1516"/>
                <a:gd name="T82" fmla="*/ 1568 w 1980"/>
                <a:gd name="T83" fmla="*/ 390 h 1516"/>
                <a:gd name="T84" fmla="*/ 1614 w 1980"/>
                <a:gd name="T85" fmla="*/ 488 h 1516"/>
                <a:gd name="T86" fmla="*/ 1778 w 1980"/>
                <a:gd name="T87" fmla="*/ 526 h 1516"/>
                <a:gd name="T88" fmla="*/ 1918 w 1980"/>
                <a:gd name="T89" fmla="*/ 628 h 1516"/>
                <a:gd name="T90" fmla="*/ 1974 w 1980"/>
                <a:gd name="T91" fmla="*/ 736 h 1516"/>
                <a:gd name="T92" fmla="*/ 1952 w 1980"/>
                <a:gd name="T93" fmla="*/ 832 h 1516"/>
                <a:gd name="T94" fmla="*/ 1878 w 1980"/>
                <a:gd name="T95" fmla="*/ 908 h 1516"/>
                <a:gd name="T96" fmla="*/ 1774 w 1980"/>
                <a:gd name="T97" fmla="*/ 980 h 1516"/>
                <a:gd name="T98" fmla="*/ 1672 w 1980"/>
                <a:gd name="T99" fmla="*/ 1034 h 1516"/>
                <a:gd name="T100" fmla="*/ 1646 w 1980"/>
                <a:gd name="T101" fmla="*/ 1106 h 1516"/>
                <a:gd name="T102" fmla="*/ 1580 w 1980"/>
                <a:gd name="T103" fmla="*/ 1194 h 1516"/>
                <a:gd name="T104" fmla="*/ 1396 w 1980"/>
                <a:gd name="T105" fmla="*/ 1236 h 1516"/>
                <a:gd name="T106" fmla="*/ 1404 w 1980"/>
                <a:gd name="T107" fmla="*/ 1294 h 1516"/>
                <a:gd name="T108" fmla="*/ 1474 w 1980"/>
                <a:gd name="T109" fmla="*/ 1370 h 1516"/>
                <a:gd name="T110" fmla="*/ 1434 w 1980"/>
                <a:gd name="T111" fmla="*/ 1426 h 1516"/>
                <a:gd name="T112" fmla="*/ 1450 w 1980"/>
                <a:gd name="T113" fmla="*/ 1504 h 151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980"/>
                <a:gd name="T172" fmla="*/ 0 h 1516"/>
                <a:gd name="T173" fmla="*/ 1980 w 1980"/>
                <a:gd name="T174" fmla="*/ 1516 h 151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980" h="1516">
                  <a:moveTo>
                    <a:pt x="1416" y="1516"/>
                  </a:moveTo>
                  <a:lnTo>
                    <a:pt x="1416" y="1516"/>
                  </a:lnTo>
                  <a:lnTo>
                    <a:pt x="1402" y="1508"/>
                  </a:lnTo>
                  <a:lnTo>
                    <a:pt x="1378" y="1484"/>
                  </a:lnTo>
                  <a:lnTo>
                    <a:pt x="1362" y="1484"/>
                  </a:lnTo>
                  <a:lnTo>
                    <a:pt x="1352" y="1484"/>
                  </a:lnTo>
                  <a:lnTo>
                    <a:pt x="1348" y="1486"/>
                  </a:lnTo>
                  <a:lnTo>
                    <a:pt x="1346" y="1488"/>
                  </a:lnTo>
                  <a:lnTo>
                    <a:pt x="1340" y="1502"/>
                  </a:lnTo>
                  <a:lnTo>
                    <a:pt x="1330" y="1498"/>
                  </a:lnTo>
                  <a:lnTo>
                    <a:pt x="1304" y="1500"/>
                  </a:lnTo>
                  <a:lnTo>
                    <a:pt x="1298" y="1490"/>
                  </a:lnTo>
                  <a:lnTo>
                    <a:pt x="1296" y="1480"/>
                  </a:lnTo>
                  <a:lnTo>
                    <a:pt x="1294" y="1466"/>
                  </a:lnTo>
                  <a:lnTo>
                    <a:pt x="1276" y="1458"/>
                  </a:lnTo>
                  <a:lnTo>
                    <a:pt x="1252" y="1438"/>
                  </a:lnTo>
                  <a:lnTo>
                    <a:pt x="1242" y="1430"/>
                  </a:lnTo>
                  <a:lnTo>
                    <a:pt x="1230" y="1424"/>
                  </a:lnTo>
                  <a:lnTo>
                    <a:pt x="1218" y="1420"/>
                  </a:lnTo>
                  <a:lnTo>
                    <a:pt x="1206" y="1418"/>
                  </a:lnTo>
                  <a:lnTo>
                    <a:pt x="1194" y="1418"/>
                  </a:lnTo>
                  <a:lnTo>
                    <a:pt x="1180" y="1422"/>
                  </a:lnTo>
                  <a:lnTo>
                    <a:pt x="1142" y="1428"/>
                  </a:lnTo>
                  <a:lnTo>
                    <a:pt x="1122" y="1428"/>
                  </a:lnTo>
                  <a:lnTo>
                    <a:pt x="1104" y="1428"/>
                  </a:lnTo>
                  <a:lnTo>
                    <a:pt x="1068" y="1416"/>
                  </a:lnTo>
                  <a:lnTo>
                    <a:pt x="1038" y="1416"/>
                  </a:lnTo>
                  <a:lnTo>
                    <a:pt x="1018" y="1426"/>
                  </a:lnTo>
                  <a:lnTo>
                    <a:pt x="1000" y="1436"/>
                  </a:lnTo>
                  <a:lnTo>
                    <a:pt x="984" y="1450"/>
                  </a:lnTo>
                  <a:lnTo>
                    <a:pt x="978" y="1458"/>
                  </a:lnTo>
                  <a:lnTo>
                    <a:pt x="972" y="1466"/>
                  </a:lnTo>
                  <a:lnTo>
                    <a:pt x="938" y="1464"/>
                  </a:lnTo>
                  <a:lnTo>
                    <a:pt x="906" y="1450"/>
                  </a:lnTo>
                  <a:lnTo>
                    <a:pt x="884" y="1450"/>
                  </a:lnTo>
                  <a:lnTo>
                    <a:pt x="876" y="1452"/>
                  </a:lnTo>
                  <a:lnTo>
                    <a:pt x="870" y="1458"/>
                  </a:lnTo>
                  <a:lnTo>
                    <a:pt x="842" y="1464"/>
                  </a:lnTo>
                  <a:lnTo>
                    <a:pt x="826" y="1466"/>
                  </a:lnTo>
                  <a:lnTo>
                    <a:pt x="814" y="1470"/>
                  </a:lnTo>
                  <a:lnTo>
                    <a:pt x="802" y="1476"/>
                  </a:lnTo>
                  <a:lnTo>
                    <a:pt x="788" y="1480"/>
                  </a:lnTo>
                  <a:lnTo>
                    <a:pt x="776" y="1480"/>
                  </a:lnTo>
                  <a:lnTo>
                    <a:pt x="764" y="1476"/>
                  </a:lnTo>
                  <a:lnTo>
                    <a:pt x="740" y="1468"/>
                  </a:lnTo>
                  <a:lnTo>
                    <a:pt x="720" y="1458"/>
                  </a:lnTo>
                  <a:lnTo>
                    <a:pt x="708" y="1448"/>
                  </a:lnTo>
                  <a:lnTo>
                    <a:pt x="706" y="1428"/>
                  </a:lnTo>
                  <a:lnTo>
                    <a:pt x="704" y="1424"/>
                  </a:lnTo>
                  <a:lnTo>
                    <a:pt x="702" y="1420"/>
                  </a:lnTo>
                  <a:lnTo>
                    <a:pt x="694" y="1414"/>
                  </a:lnTo>
                  <a:lnTo>
                    <a:pt x="684" y="1406"/>
                  </a:lnTo>
                  <a:lnTo>
                    <a:pt x="664" y="1408"/>
                  </a:lnTo>
                  <a:lnTo>
                    <a:pt x="658" y="1408"/>
                  </a:lnTo>
                  <a:lnTo>
                    <a:pt x="654" y="1410"/>
                  </a:lnTo>
                  <a:lnTo>
                    <a:pt x="646" y="1418"/>
                  </a:lnTo>
                  <a:lnTo>
                    <a:pt x="634" y="1434"/>
                  </a:lnTo>
                  <a:lnTo>
                    <a:pt x="618" y="1438"/>
                  </a:lnTo>
                  <a:lnTo>
                    <a:pt x="602" y="1440"/>
                  </a:lnTo>
                  <a:lnTo>
                    <a:pt x="586" y="1442"/>
                  </a:lnTo>
                  <a:lnTo>
                    <a:pt x="580" y="1446"/>
                  </a:lnTo>
                  <a:lnTo>
                    <a:pt x="572" y="1448"/>
                  </a:lnTo>
                  <a:lnTo>
                    <a:pt x="566" y="1448"/>
                  </a:lnTo>
                  <a:lnTo>
                    <a:pt x="562" y="1438"/>
                  </a:lnTo>
                  <a:lnTo>
                    <a:pt x="550" y="1428"/>
                  </a:lnTo>
                  <a:lnTo>
                    <a:pt x="540" y="1420"/>
                  </a:lnTo>
                  <a:lnTo>
                    <a:pt x="528" y="1412"/>
                  </a:lnTo>
                  <a:lnTo>
                    <a:pt x="516" y="1406"/>
                  </a:lnTo>
                  <a:lnTo>
                    <a:pt x="504" y="1400"/>
                  </a:lnTo>
                  <a:lnTo>
                    <a:pt x="492" y="1398"/>
                  </a:lnTo>
                  <a:lnTo>
                    <a:pt x="482" y="1396"/>
                  </a:lnTo>
                  <a:lnTo>
                    <a:pt x="470" y="1398"/>
                  </a:lnTo>
                  <a:lnTo>
                    <a:pt x="448" y="1414"/>
                  </a:lnTo>
                  <a:lnTo>
                    <a:pt x="432" y="1428"/>
                  </a:lnTo>
                  <a:lnTo>
                    <a:pt x="420" y="1446"/>
                  </a:lnTo>
                  <a:lnTo>
                    <a:pt x="408" y="1468"/>
                  </a:lnTo>
                  <a:lnTo>
                    <a:pt x="398" y="1480"/>
                  </a:lnTo>
                  <a:lnTo>
                    <a:pt x="388" y="1488"/>
                  </a:lnTo>
                  <a:lnTo>
                    <a:pt x="376" y="1494"/>
                  </a:lnTo>
                  <a:lnTo>
                    <a:pt x="362" y="1498"/>
                  </a:lnTo>
                  <a:lnTo>
                    <a:pt x="332" y="1490"/>
                  </a:lnTo>
                  <a:lnTo>
                    <a:pt x="322" y="1484"/>
                  </a:lnTo>
                  <a:lnTo>
                    <a:pt x="318" y="1482"/>
                  </a:lnTo>
                  <a:lnTo>
                    <a:pt x="312" y="1482"/>
                  </a:lnTo>
                  <a:lnTo>
                    <a:pt x="308" y="1472"/>
                  </a:lnTo>
                  <a:lnTo>
                    <a:pt x="304" y="1464"/>
                  </a:lnTo>
                  <a:lnTo>
                    <a:pt x="298" y="1456"/>
                  </a:lnTo>
                  <a:lnTo>
                    <a:pt x="292" y="1452"/>
                  </a:lnTo>
                  <a:lnTo>
                    <a:pt x="278" y="1444"/>
                  </a:lnTo>
                  <a:lnTo>
                    <a:pt x="264" y="1438"/>
                  </a:lnTo>
                  <a:lnTo>
                    <a:pt x="252" y="1420"/>
                  </a:lnTo>
                  <a:lnTo>
                    <a:pt x="252" y="1378"/>
                  </a:lnTo>
                  <a:lnTo>
                    <a:pt x="256" y="1372"/>
                  </a:lnTo>
                  <a:lnTo>
                    <a:pt x="256" y="1364"/>
                  </a:lnTo>
                  <a:lnTo>
                    <a:pt x="256" y="1350"/>
                  </a:lnTo>
                  <a:lnTo>
                    <a:pt x="250" y="1340"/>
                  </a:lnTo>
                  <a:lnTo>
                    <a:pt x="244" y="1332"/>
                  </a:lnTo>
                  <a:lnTo>
                    <a:pt x="234" y="1326"/>
                  </a:lnTo>
                  <a:lnTo>
                    <a:pt x="226" y="1324"/>
                  </a:lnTo>
                  <a:lnTo>
                    <a:pt x="206" y="1322"/>
                  </a:lnTo>
                  <a:lnTo>
                    <a:pt x="198" y="1320"/>
                  </a:lnTo>
                  <a:lnTo>
                    <a:pt x="190" y="1318"/>
                  </a:lnTo>
                  <a:lnTo>
                    <a:pt x="174" y="1302"/>
                  </a:lnTo>
                  <a:lnTo>
                    <a:pt x="150" y="1258"/>
                  </a:lnTo>
                  <a:lnTo>
                    <a:pt x="114" y="1250"/>
                  </a:lnTo>
                  <a:lnTo>
                    <a:pt x="112" y="1242"/>
                  </a:lnTo>
                  <a:lnTo>
                    <a:pt x="112" y="1232"/>
                  </a:lnTo>
                  <a:lnTo>
                    <a:pt x="112" y="1224"/>
                  </a:lnTo>
                  <a:lnTo>
                    <a:pt x="114" y="1216"/>
                  </a:lnTo>
                  <a:lnTo>
                    <a:pt x="120" y="1200"/>
                  </a:lnTo>
                  <a:lnTo>
                    <a:pt x="126" y="1186"/>
                  </a:lnTo>
                  <a:lnTo>
                    <a:pt x="124" y="1174"/>
                  </a:lnTo>
                  <a:lnTo>
                    <a:pt x="122" y="1162"/>
                  </a:lnTo>
                  <a:lnTo>
                    <a:pt x="118" y="1152"/>
                  </a:lnTo>
                  <a:lnTo>
                    <a:pt x="112" y="1144"/>
                  </a:lnTo>
                  <a:lnTo>
                    <a:pt x="98" y="1128"/>
                  </a:lnTo>
                  <a:lnTo>
                    <a:pt x="84" y="1114"/>
                  </a:lnTo>
                  <a:lnTo>
                    <a:pt x="38" y="1092"/>
                  </a:lnTo>
                  <a:lnTo>
                    <a:pt x="32" y="1084"/>
                  </a:lnTo>
                  <a:lnTo>
                    <a:pt x="32" y="1062"/>
                  </a:lnTo>
                  <a:lnTo>
                    <a:pt x="32" y="1056"/>
                  </a:lnTo>
                  <a:lnTo>
                    <a:pt x="36" y="1054"/>
                  </a:lnTo>
                  <a:lnTo>
                    <a:pt x="40" y="1050"/>
                  </a:lnTo>
                  <a:lnTo>
                    <a:pt x="46" y="1048"/>
                  </a:lnTo>
                  <a:lnTo>
                    <a:pt x="66" y="1038"/>
                  </a:lnTo>
                  <a:lnTo>
                    <a:pt x="78" y="1028"/>
                  </a:lnTo>
                  <a:lnTo>
                    <a:pt x="82" y="1024"/>
                  </a:lnTo>
                  <a:lnTo>
                    <a:pt x="86" y="1018"/>
                  </a:lnTo>
                  <a:lnTo>
                    <a:pt x="86" y="920"/>
                  </a:lnTo>
                  <a:lnTo>
                    <a:pt x="82" y="904"/>
                  </a:lnTo>
                  <a:lnTo>
                    <a:pt x="76" y="894"/>
                  </a:lnTo>
                  <a:lnTo>
                    <a:pt x="68" y="888"/>
                  </a:lnTo>
                  <a:lnTo>
                    <a:pt x="60" y="886"/>
                  </a:lnTo>
                  <a:lnTo>
                    <a:pt x="50" y="884"/>
                  </a:lnTo>
                  <a:lnTo>
                    <a:pt x="40" y="884"/>
                  </a:lnTo>
                  <a:lnTo>
                    <a:pt x="20" y="884"/>
                  </a:lnTo>
                  <a:lnTo>
                    <a:pt x="14" y="888"/>
                  </a:lnTo>
                  <a:lnTo>
                    <a:pt x="10" y="894"/>
                  </a:lnTo>
                  <a:lnTo>
                    <a:pt x="8" y="894"/>
                  </a:lnTo>
                  <a:lnTo>
                    <a:pt x="8" y="898"/>
                  </a:lnTo>
                  <a:lnTo>
                    <a:pt x="2" y="882"/>
                  </a:lnTo>
                  <a:lnTo>
                    <a:pt x="0" y="872"/>
                  </a:lnTo>
                  <a:lnTo>
                    <a:pt x="0" y="864"/>
                  </a:lnTo>
                  <a:lnTo>
                    <a:pt x="2" y="856"/>
                  </a:lnTo>
                  <a:lnTo>
                    <a:pt x="26" y="844"/>
                  </a:lnTo>
                  <a:lnTo>
                    <a:pt x="26" y="820"/>
                  </a:lnTo>
                  <a:lnTo>
                    <a:pt x="18" y="808"/>
                  </a:lnTo>
                  <a:lnTo>
                    <a:pt x="12" y="802"/>
                  </a:lnTo>
                  <a:lnTo>
                    <a:pt x="8" y="798"/>
                  </a:lnTo>
                  <a:lnTo>
                    <a:pt x="8" y="796"/>
                  </a:lnTo>
                  <a:lnTo>
                    <a:pt x="16" y="792"/>
                  </a:lnTo>
                  <a:lnTo>
                    <a:pt x="26" y="786"/>
                  </a:lnTo>
                  <a:lnTo>
                    <a:pt x="40" y="778"/>
                  </a:lnTo>
                  <a:lnTo>
                    <a:pt x="64" y="742"/>
                  </a:lnTo>
                  <a:lnTo>
                    <a:pt x="106" y="726"/>
                  </a:lnTo>
                  <a:lnTo>
                    <a:pt x="136" y="724"/>
                  </a:lnTo>
                  <a:lnTo>
                    <a:pt x="160" y="722"/>
                  </a:lnTo>
                  <a:lnTo>
                    <a:pt x="186" y="716"/>
                  </a:lnTo>
                  <a:lnTo>
                    <a:pt x="214" y="704"/>
                  </a:lnTo>
                  <a:lnTo>
                    <a:pt x="232" y="704"/>
                  </a:lnTo>
                  <a:lnTo>
                    <a:pt x="232" y="716"/>
                  </a:lnTo>
                  <a:lnTo>
                    <a:pt x="236" y="732"/>
                  </a:lnTo>
                  <a:lnTo>
                    <a:pt x="240" y="738"/>
                  </a:lnTo>
                  <a:lnTo>
                    <a:pt x="246" y="746"/>
                  </a:lnTo>
                  <a:lnTo>
                    <a:pt x="254" y="752"/>
                  </a:lnTo>
                  <a:lnTo>
                    <a:pt x="262" y="756"/>
                  </a:lnTo>
                  <a:lnTo>
                    <a:pt x="274" y="756"/>
                  </a:lnTo>
                  <a:lnTo>
                    <a:pt x="284" y="754"/>
                  </a:lnTo>
                  <a:lnTo>
                    <a:pt x="296" y="752"/>
                  </a:lnTo>
                  <a:lnTo>
                    <a:pt x="308" y="746"/>
                  </a:lnTo>
                  <a:lnTo>
                    <a:pt x="338" y="706"/>
                  </a:lnTo>
                  <a:lnTo>
                    <a:pt x="362" y="708"/>
                  </a:lnTo>
                  <a:lnTo>
                    <a:pt x="374" y="708"/>
                  </a:lnTo>
                  <a:lnTo>
                    <a:pt x="388" y="706"/>
                  </a:lnTo>
                  <a:lnTo>
                    <a:pt x="402" y="694"/>
                  </a:lnTo>
                  <a:lnTo>
                    <a:pt x="418" y="684"/>
                  </a:lnTo>
                  <a:lnTo>
                    <a:pt x="436" y="682"/>
                  </a:lnTo>
                  <a:lnTo>
                    <a:pt x="458" y="690"/>
                  </a:lnTo>
                  <a:lnTo>
                    <a:pt x="472" y="694"/>
                  </a:lnTo>
                  <a:lnTo>
                    <a:pt x="488" y="696"/>
                  </a:lnTo>
                  <a:lnTo>
                    <a:pt x="498" y="692"/>
                  </a:lnTo>
                  <a:lnTo>
                    <a:pt x="510" y="688"/>
                  </a:lnTo>
                  <a:lnTo>
                    <a:pt x="536" y="686"/>
                  </a:lnTo>
                  <a:lnTo>
                    <a:pt x="562" y="682"/>
                  </a:lnTo>
                  <a:lnTo>
                    <a:pt x="576" y="678"/>
                  </a:lnTo>
                  <a:lnTo>
                    <a:pt x="588" y="674"/>
                  </a:lnTo>
                  <a:lnTo>
                    <a:pt x="628" y="650"/>
                  </a:lnTo>
                  <a:lnTo>
                    <a:pt x="638" y="620"/>
                  </a:lnTo>
                  <a:lnTo>
                    <a:pt x="648" y="616"/>
                  </a:lnTo>
                  <a:lnTo>
                    <a:pt x="656" y="608"/>
                  </a:lnTo>
                  <a:lnTo>
                    <a:pt x="662" y="600"/>
                  </a:lnTo>
                  <a:lnTo>
                    <a:pt x="668" y="590"/>
                  </a:lnTo>
                  <a:lnTo>
                    <a:pt x="676" y="568"/>
                  </a:lnTo>
                  <a:lnTo>
                    <a:pt x="682" y="550"/>
                  </a:lnTo>
                  <a:lnTo>
                    <a:pt x="700" y="542"/>
                  </a:lnTo>
                  <a:lnTo>
                    <a:pt x="708" y="536"/>
                  </a:lnTo>
                  <a:lnTo>
                    <a:pt x="716" y="528"/>
                  </a:lnTo>
                  <a:lnTo>
                    <a:pt x="730" y="496"/>
                  </a:lnTo>
                  <a:lnTo>
                    <a:pt x="732" y="438"/>
                  </a:lnTo>
                  <a:lnTo>
                    <a:pt x="726" y="414"/>
                  </a:lnTo>
                  <a:lnTo>
                    <a:pt x="728" y="392"/>
                  </a:lnTo>
                  <a:lnTo>
                    <a:pt x="732" y="370"/>
                  </a:lnTo>
                  <a:lnTo>
                    <a:pt x="732" y="358"/>
                  </a:lnTo>
                  <a:lnTo>
                    <a:pt x="732" y="350"/>
                  </a:lnTo>
                  <a:lnTo>
                    <a:pt x="730" y="342"/>
                  </a:lnTo>
                  <a:lnTo>
                    <a:pt x="726" y="334"/>
                  </a:lnTo>
                  <a:lnTo>
                    <a:pt x="722" y="324"/>
                  </a:lnTo>
                  <a:lnTo>
                    <a:pt x="772" y="326"/>
                  </a:lnTo>
                  <a:lnTo>
                    <a:pt x="798" y="328"/>
                  </a:lnTo>
                  <a:lnTo>
                    <a:pt x="824" y="332"/>
                  </a:lnTo>
                  <a:lnTo>
                    <a:pt x="834" y="334"/>
                  </a:lnTo>
                  <a:lnTo>
                    <a:pt x="842" y="338"/>
                  </a:lnTo>
                  <a:lnTo>
                    <a:pt x="860" y="340"/>
                  </a:lnTo>
                  <a:lnTo>
                    <a:pt x="882" y="344"/>
                  </a:lnTo>
                  <a:lnTo>
                    <a:pt x="892" y="350"/>
                  </a:lnTo>
                  <a:lnTo>
                    <a:pt x="904" y="356"/>
                  </a:lnTo>
                  <a:lnTo>
                    <a:pt x="918" y="356"/>
                  </a:lnTo>
                  <a:lnTo>
                    <a:pt x="932" y="342"/>
                  </a:lnTo>
                  <a:lnTo>
                    <a:pt x="932" y="328"/>
                  </a:lnTo>
                  <a:lnTo>
                    <a:pt x="928" y="314"/>
                  </a:lnTo>
                  <a:lnTo>
                    <a:pt x="926" y="302"/>
                  </a:lnTo>
                  <a:lnTo>
                    <a:pt x="930" y="290"/>
                  </a:lnTo>
                  <a:lnTo>
                    <a:pt x="934" y="280"/>
                  </a:lnTo>
                  <a:lnTo>
                    <a:pt x="972" y="234"/>
                  </a:lnTo>
                  <a:lnTo>
                    <a:pt x="978" y="214"/>
                  </a:lnTo>
                  <a:lnTo>
                    <a:pt x="984" y="200"/>
                  </a:lnTo>
                  <a:lnTo>
                    <a:pt x="994" y="186"/>
                  </a:lnTo>
                  <a:lnTo>
                    <a:pt x="1008" y="172"/>
                  </a:lnTo>
                  <a:lnTo>
                    <a:pt x="1012" y="160"/>
                  </a:lnTo>
                  <a:lnTo>
                    <a:pt x="1016" y="154"/>
                  </a:lnTo>
                  <a:lnTo>
                    <a:pt x="1018" y="152"/>
                  </a:lnTo>
                  <a:lnTo>
                    <a:pt x="1022" y="150"/>
                  </a:lnTo>
                  <a:lnTo>
                    <a:pt x="1034" y="150"/>
                  </a:lnTo>
                  <a:lnTo>
                    <a:pt x="1092" y="186"/>
                  </a:lnTo>
                  <a:lnTo>
                    <a:pt x="1104" y="188"/>
                  </a:lnTo>
                  <a:lnTo>
                    <a:pt x="1118" y="190"/>
                  </a:lnTo>
                  <a:lnTo>
                    <a:pt x="1134" y="194"/>
                  </a:lnTo>
                  <a:lnTo>
                    <a:pt x="1142" y="198"/>
                  </a:lnTo>
                  <a:lnTo>
                    <a:pt x="1150" y="204"/>
                  </a:lnTo>
                  <a:lnTo>
                    <a:pt x="1172" y="204"/>
                  </a:lnTo>
                  <a:lnTo>
                    <a:pt x="1184" y="204"/>
                  </a:lnTo>
                  <a:lnTo>
                    <a:pt x="1196" y="202"/>
                  </a:lnTo>
                  <a:lnTo>
                    <a:pt x="1208" y="198"/>
                  </a:lnTo>
                  <a:lnTo>
                    <a:pt x="1218" y="194"/>
                  </a:lnTo>
                  <a:lnTo>
                    <a:pt x="1226" y="186"/>
                  </a:lnTo>
                  <a:lnTo>
                    <a:pt x="1232" y="174"/>
                  </a:lnTo>
                  <a:lnTo>
                    <a:pt x="1226" y="106"/>
                  </a:lnTo>
                  <a:lnTo>
                    <a:pt x="1236" y="88"/>
                  </a:lnTo>
                  <a:lnTo>
                    <a:pt x="1246" y="76"/>
                  </a:lnTo>
                  <a:lnTo>
                    <a:pt x="1258" y="68"/>
                  </a:lnTo>
                  <a:lnTo>
                    <a:pt x="1270" y="62"/>
                  </a:lnTo>
                  <a:lnTo>
                    <a:pt x="1284" y="58"/>
                  </a:lnTo>
                  <a:lnTo>
                    <a:pt x="1298" y="56"/>
                  </a:lnTo>
                  <a:lnTo>
                    <a:pt x="1336" y="52"/>
                  </a:lnTo>
                  <a:lnTo>
                    <a:pt x="1340" y="50"/>
                  </a:lnTo>
                  <a:lnTo>
                    <a:pt x="1344" y="46"/>
                  </a:lnTo>
                  <a:lnTo>
                    <a:pt x="1352" y="36"/>
                  </a:lnTo>
                  <a:lnTo>
                    <a:pt x="1360" y="14"/>
                  </a:lnTo>
                  <a:lnTo>
                    <a:pt x="1374" y="0"/>
                  </a:lnTo>
                  <a:lnTo>
                    <a:pt x="1418" y="0"/>
                  </a:lnTo>
                  <a:lnTo>
                    <a:pt x="1420" y="2"/>
                  </a:lnTo>
                  <a:lnTo>
                    <a:pt x="1424" y="8"/>
                  </a:lnTo>
                  <a:lnTo>
                    <a:pt x="1426" y="22"/>
                  </a:lnTo>
                  <a:lnTo>
                    <a:pt x="1430" y="40"/>
                  </a:lnTo>
                  <a:lnTo>
                    <a:pt x="1436" y="58"/>
                  </a:lnTo>
                  <a:lnTo>
                    <a:pt x="1480" y="124"/>
                  </a:lnTo>
                  <a:lnTo>
                    <a:pt x="1504" y="134"/>
                  </a:lnTo>
                  <a:lnTo>
                    <a:pt x="1538" y="144"/>
                  </a:lnTo>
                  <a:lnTo>
                    <a:pt x="1568" y="164"/>
                  </a:lnTo>
                  <a:lnTo>
                    <a:pt x="1584" y="190"/>
                  </a:lnTo>
                  <a:lnTo>
                    <a:pt x="1590" y="242"/>
                  </a:lnTo>
                  <a:lnTo>
                    <a:pt x="1610" y="280"/>
                  </a:lnTo>
                  <a:lnTo>
                    <a:pt x="1612" y="298"/>
                  </a:lnTo>
                  <a:lnTo>
                    <a:pt x="1612" y="320"/>
                  </a:lnTo>
                  <a:lnTo>
                    <a:pt x="1612" y="332"/>
                  </a:lnTo>
                  <a:lnTo>
                    <a:pt x="1610" y="342"/>
                  </a:lnTo>
                  <a:lnTo>
                    <a:pt x="1606" y="354"/>
                  </a:lnTo>
                  <a:lnTo>
                    <a:pt x="1602" y="364"/>
                  </a:lnTo>
                  <a:lnTo>
                    <a:pt x="1580" y="378"/>
                  </a:lnTo>
                  <a:lnTo>
                    <a:pt x="1574" y="382"/>
                  </a:lnTo>
                  <a:lnTo>
                    <a:pt x="1572" y="386"/>
                  </a:lnTo>
                  <a:lnTo>
                    <a:pt x="1568" y="390"/>
                  </a:lnTo>
                  <a:lnTo>
                    <a:pt x="1568" y="396"/>
                  </a:lnTo>
                  <a:lnTo>
                    <a:pt x="1566" y="420"/>
                  </a:lnTo>
                  <a:lnTo>
                    <a:pt x="1570" y="440"/>
                  </a:lnTo>
                  <a:lnTo>
                    <a:pt x="1574" y="452"/>
                  </a:lnTo>
                  <a:lnTo>
                    <a:pt x="1582" y="466"/>
                  </a:lnTo>
                  <a:lnTo>
                    <a:pt x="1614" y="488"/>
                  </a:lnTo>
                  <a:lnTo>
                    <a:pt x="1662" y="500"/>
                  </a:lnTo>
                  <a:lnTo>
                    <a:pt x="1674" y="506"/>
                  </a:lnTo>
                  <a:lnTo>
                    <a:pt x="1688" y="512"/>
                  </a:lnTo>
                  <a:lnTo>
                    <a:pt x="1700" y="516"/>
                  </a:lnTo>
                  <a:lnTo>
                    <a:pt x="1714" y="520"/>
                  </a:lnTo>
                  <a:lnTo>
                    <a:pt x="1744" y="524"/>
                  </a:lnTo>
                  <a:lnTo>
                    <a:pt x="1778" y="526"/>
                  </a:lnTo>
                  <a:lnTo>
                    <a:pt x="1790" y="534"/>
                  </a:lnTo>
                  <a:lnTo>
                    <a:pt x="1806" y="546"/>
                  </a:lnTo>
                  <a:lnTo>
                    <a:pt x="1836" y="576"/>
                  </a:lnTo>
                  <a:lnTo>
                    <a:pt x="1882" y="614"/>
                  </a:lnTo>
                  <a:lnTo>
                    <a:pt x="1894" y="616"/>
                  </a:lnTo>
                  <a:lnTo>
                    <a:pt x="1906" y="620"/>
                  </a:lnTo>
                  <a:lnTo>
                    <a:pt x="1918" y="628"/>
                  </a:lnTo>
                  <a:lnTo>
                    <a:pt x="1930" y="640"/>
                  </a:lnTo>
                  <a:lnTo>
                    <a:pt x="1938" y="672"/>
                  </a:lnTo>
                  <a:lnTo>
                    <a:pt x="1944" y="690"/>
                  </a:lnTo>
                  <a:lnTo>
                    <a:pt x="1952" y="710"/>
                  </a:lnTo>
                  <a:lnTo>
                    <a:pt x="1964" y="718"/>
                  </a:lnTo>
                  <a:lnTo>
                    <a:pt x="1968" y="724"/>
                  </a:lnTo>
                  <a:lnTo>
                    <a:pt x="1974" y="736"/>
                  </a:lnTo>
                  <a:lnTo>
                    <a:pt x="1972" y="766"/>
                  </a:lnTo>
                  <a:lnTo>
                    <a:pt x="1980" y="788"/>
                  </a:lnTo>
                  <a:lnTo>
                    <a:pt x="1968" y="796"/>
                  </a:lnTo>
                  <a:lnTo>
                    <a:pt x="1960" y="804"/>
                  </a:lnTo>
                  <a:lnTo>
                    <a:pt x="1956" y="814"/>
                  </a:lnTo>
                  <a:lnTo>
                    <a:pt x="1952" y="832"/>
                  </a:lnTo>
                  <a:lnTo>
                    <a:pt x="1952" y="864"/>
                  </a:lnTo>
                  <a:lnTo>
                    <a:pt x="1958" y="902"/>
                  </a:lnTo>
                  <a:lnTo>
                    <a:pt x="1952" y="906"/>
                  </a:lnTo>
                  <a:lnTo>
                    <a:pt x="1878" y="908"/>
                  </a:lnTo>
                  <a:lnTo>
                    <a:pt x="1844" y="914"/>
                  </a:lnTo>
                  <a:lnTo>
                    <a:pt x="1830" y="918"/>
                  </a:lnTo>
                  <a:lnTo>
                    <a:pt x="1818" y="922"/>
                  </a:lnTo>
                  <a:lnTo>
                    <a:pt x="1808" y="930"/>
                  </a:lnTo>
                  <a:lnTo>
                    <a:pt x="1798" y="940"/>
                  </a:lnTo>
                  <a:lnTo>
                    <a:pt x="1792" y="952"/>
                  </a:lnTo>
                  <a:lnTo>
                    <a:pt x="1786" y="968"/>
                  </a:lnTo>
                  <a:lnTo>
                    <a:pt x="1774" y="980"/>
                  </a:lnTo>
                  <a:lnTo>
                    <a:pt x="1766" y="990"/>
                  </a:lnTo>
                  <a:lnTo>
                    <a:pt x="1760" y="1002"/>
                  </a:lnTo>
                  <a:lnTo>
                    <a:pt x="1754" y="1018"/>
                  </a:lnTo>
                  <a:lnTo>
                    <a:pt x="1744" y="1024"/>
                  </a:lnTo>
                  <a:lnTo>
                    <a:pt x="1732" y="1028"/>
                  </a:lnTo>
                  <a:lnTo>
                    <a:pt x="1710" y="1032"/>
                  </a:lnTo>
                  <a:lnTo>
                    <a:pt x="1690" y="1034"/>
                  </a:lnTo>
                  <a:lnTo>
                    <a:pt x="1672" y="1034"/>
                  </a:lnTo>
                  <a:lnTo>
                    <a:pt x="1670" y="1044"/>
                  </a:lnTo>
                  <a:lnTo>
                    <a:pt x="1664" y="1056"/>
                  </a:lnTo>
                  <a:lnTo>
                    <a:pt x="1656" y="1066"/>
                  </a:lnTo>
                  <a:lnTo>
                    <a:pt x="1648" y="1074"/>
                  </a:lnTo>
                  <a:lnTo>
                    <a:pt x="1644" y="1082"/>
                  </a:lnTo>
                  <a:lnTo>
                    <a:pt x="1644" y="1090"/>
                  </a:lnTo>
                  <a:lnTo>
                    <a:pt x="1646" y="1106"/>
                  </a:lnTo>
                  <a:lnTo>
                    <a:pt x="1652" y="1124"/>
                  </a:lnTo>
                  <a:lnTo>
                    <a:pt x="1658" y="1146"/>
                  </a:lnTo>
                  <a:lnTo>
                    <a:pt x="1660" y="1170"/>
                  </a:lnTo>
                  <a:lnTo>
                    <a:pt x="1604" y="1182"/>
                  </a:lnTo>
                  <a:lnTo>
                    <a:pt x="1592" y="1188"/>
                  </a:lnTo>
                  <a:lnTo>
                    <a:pt x="1580" y="1194"/>
                  </a:lnTo>
                  <a:lnTo>
                    <a:pt x="1560" y="1206"/>
                  </a:lnTo>
                  <a:lnTo>
                    <a:pt x="1526" y="1214"/>
                  </a:lnTo>
                  <a:lnTo>
                    <a:pt x="1490" y="1220"/>
                  </a:lnTo>
                  <a:lnTo>
                    <a:pt x="1458" y="1224"/>
                  </a:lnTo>
                  <a:lnTo>
                    <a:pt x="1426" y="1224"/>
                  </a:lnTo>
                  <a:lnTo>
                    <a:pt x="1408" y="1228"/>
                  </a:lnTo>
                  <a:lnTo>
                    <a:pt x="1396" y="1236"/>
                  </a:lnTo>
                  <a:lnTo>
                    <a:pt x="1396" y="1244"/>
                  </a:lnTo>
                  <a:lnTo>
                    <a:pt x="1398" y="1250"/>
                  </a:lnTo>
                  <a:lnTo>
                    <a:pt x="1402" y="1258"/>
                  </a:lnTo>
                  <a:lnTo>
                    <a:pt x="1412" y="1272"/>
                  </a:lnTo>
                  <a:lnTo>
                    <a:pt x="1406" y="1280"/>
                  </a:lnTo>
                  <a:lnTo>
                    <a:pt x="1404" y="1288"/>
                  </a:lnTo>
                  <a:lnTo>
                    <a:pt x="1404" y="1294"/>
                  </a:lnTo>
                  <a:lnTo>
                    <a:pt x="1408" y="1302"/>
                  </a:lnTo>
                  <a:lnTo>
                    <a:pt x="1412" y="1308"/>
                  </a:lnTo>
                  <a:lnTo>
                    <a:pt x="1420" y="1314"/>
                  </a:lnTo>
                  <a:lnTo>
                    <a:pt x="1438" y="1328"/>
                  </a:lnTo>
                  <a:lnTo>
                    <a:pt x="1460" y="1360"/>
                  </a:lnTo>
                  <a:lnTo>
                    <a:pt x="1468" y="1364"/>
                  </a:lnTo>
                  <a:lnTo>
                    <a:pt x="1474" y="1370"/>
                  </a:lnTo>
                  <a:lnTo>
                    <a:pt x="1476" y="1374"/>
                  </a:lnTo>
                  <a:lnTo>
                    <a:pt x="1476" y="1380"/>
                  </a:lnTo>
                  <a:lnTo>
                    <a:pt x="1476" y="1396"/>
                  </a:lnTo>
                  <a:lnTo>
                    <a:pt x="1464" y="1408"/>
                  </a:lnTo>
                  <a:lnTo>
                    <a:pt x="1444" y="1418"/>
                  </a:lnTo>
                  <a:lnTo>
                    <a:pt x="1438" y="1422"/>
                  </a:lnTo>
                  <a:lnTo>
                    <a:pt x="1434" y="1426"/>
                  </a:lnTo>
                  <a:lnTo>
                    <a:pt x="1430" y="1432"/>
                  </a:lnTo>
                  <a:lnTo>
                    <a:pt x="1428" y="1438"/>
                  </a:lnTo>
                  <a:lnTo>
                    <a:pt x="1428" y="1460"/>
                  </a:lnTo>
                  <a:lnTo>
                    <a:pt x="1434" y="1466"/>
                  </a:lnTo>
                  <a:lnTo>
                    <a:pt x="1442" y="1476"/>
                  </a:lnTo>
                  <a:lnTo>
                    <a:pt x="1448" y="1488"/>
                  </a:lnTo>
                  <a:lnTo>
                    <a:pt x="1450" y="1496"/>
                  </a:lnTo>
                  <a:lnTo>
                    <a:pt x="1450" y="1504"/>
                  </a:lnTo>
                  <a:lnTo>
                    <a:pt x="1440" y="1510"/>
                  </a:lnTo>
                  <a:lnTo>
                    <a:pt x="1430" y="1512"/>
                  </a:lnTo>
                  <a:lnTo>
                    <a:pt x="1416" y="1516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448" name="Freeform 34"/>
            <p:cNvSpPr>
              <a:spLocks/>
            </p:cNvSpPr>
            <p:nvPr/>
          </p:nvSpPr>
          <p:spPr bwMode="auto">
            <a:xfrm>
              <a:off x="2446" y="228"/>
              <a:ext cx="2182" cy="1868"/>
            </a:xfrm>
            <a:custGeom>
              <a:avLst/>
              <a:gdLst>
                <a:gd name="T0" fmla="*/ 538 w 2182"/>
                <a:gd name="T1" fmla="*/ 1714 h 1868"/>
                <a:gd name="T2" fmla="*/ 526 w 2182"/>
                <a:gd name="T3" fmla="*/ 1632 h 1868"/>
                <a:gd name="T4" fmla="*/ 362 w 2182"/>
                <a:gd name="T5" fmla="*/ 1664 h 1868"/>
                <a:gd name="T6" fmla="*/ 286 w 2182"/>
                <a:gd name="T7" fmla="*/ 1690 h 1868"/>
                <a:gd name="T8" fmla="*/ 168 w 2182"/>
                <a:gd name="T9" fmla="*/ 1576 h 1868"/>
                <a:gd name="T10" fmla="*/ 220 w 2182"/>
                <a:gd name="T11" fmla="*/ 1468 h 1868"/>
                <a:gd name="T12" fmla="*/ 66 w 2182"/>
                <a:gd name="T13" fmla="*/ 1450 h 1868"/>
                <a:gd name="T14" fmla="*/ 20 w 2182"/>
                <a:gd name="T15" fmla="*/ 1304 h 1868"/>
                <a:gd name="T16" fmla="*/ 400 w 2182"/>
                <a:gd name="T17" fmla="*/ 1336 h 1868"/>
                <a:gd name="T18" fmla="*/ 594 w 2182"/>
                <a:gd name="T19" fmla="*/ 1418 h 1868"/>
                <a:gd name="T20" fmla="*/ 724 w 2182"/>
                <a:gd name="T21" fmla="*/ 1354 h 1868"/>
                <a:gd name="T22" fmla="*/ 828 w 2182"/>
                <a:gd name="T23" fmla="*/ 1308 h 1868"/>
                <a:gd name="T24" fmla="*/ 1006 w 2182"/>
                <a:gd name="T25" fmla="*/ 1300 h 1868"/>
                <a:gd name="T26" fmla="*/ 1170 w 2182"/>
                <a:gd name="T27" fmla="*/ 1170 h 1868"/>
                <a:gd name="T28" fmla="*/ 1178 w 2182"/>
                <a:gd name="T29" fmla="*/ 1032 h 1868"/>
                <a:gd name="T30" fmla="*/ 1260 w 2182"/>
                <a:gd name="T31" fmla="*/ 1006 h 1868"/>
                <a:gd name="T32" fmla="*/ 1410 w 2182"/>
                <a:gd name="T33" fmla="*/ 924 h 1868"/>
                <a:gd name="T34" fmla="*/ 1524 w 2182"/>
                <a:gd name="T35" fmla="*/ 876 h 1868"/>
                <a:gd name="T36" fmla="*/ 1632 w 2182"/>
                <a:gd name="T37" fmla="*/ 776 h 1868"/>
                <a:gd name="T38" fmla="*/ 1798 w 2182"/>
                <a:gd name="T39" fmla="*/ 740 h 1868"/>
                <a:gd name="T40" fmla="*/ 1712 w 2182"/>
                <a:gd name="T41" fmla="*/ 614 h 1868"/>
                <a:gd name="T42" fmla="*/ 1586 w 2182"/>
                <a:gd name="T43" fmla="*/ 646 h 1868"/>
                <a:gd name="T44" fmla="*/ 1456 w 2182"/>
                <a:gd name="T45" fmla="*/ 650 h 1868"/>
                <a:gd name="T46" fmla="*/ 1480 w 2182"/>
                <a:gd name="T47" fmla="*/ 512 h 1868"/>
                <a:gd name="T48" fmla="*/ 1602 w 2182"/>
                <a:gd name="T49" fmla="*/ 428 h 1868"/>
                <a:gd name="T50" fmla="*/ 1698 w 2182"/>
                <a:gd name="T51" fmla="*/ 250 h 1868"/>
                <a:gd name="T52" fmla="*/ 1738 w 2182"/>
                <a:gd name="T53" fmla="*/ 108 h 1868"/>
                <a:gd name="T54" fmla="*/ 1736 w 2182"/>
                <a:gd name="T55" fmla="*/ 20 h 1868"/>
                <a:gd name="T56" fmla="*/ 1800 w 2182"/>
                <a:gd name="T57" fmla="*/ 42 h 1868"/>
                <a:gd name="T58" fmla="*/ 1848 w 2182"/>
                <a:gd name="T59" fmla="*/ 80 h 1868"/>
                <a:gd name="T60" fmla="*/ 1926 w 2182"/>
                <a:gd name="T61" fmla="*/ 178 h 1868"/>
                <a:gd name="T62" fmla="*/ 2052 w 2182"/>
                <a:gd name="T63" fmla="*/ 152 h 1868"/>
                <a:gd name="T64" fmla="*/ 2136 w 2182"/>
                <a:gd name="T65" fmla="*/ 246 h 1868"/>
                <a:gd name="T66" fmla="*/ 2136 w 2182"/>
                <a:gd name="T67" fmla="*/ 440 h 1868"/>
                <a:gd name="T68" fmla="*/ 2118 w 2182"/>
                <a:gd name="T69" fmla="*/ 476 h 1868"/>
                <a:gd name="T70" fmla="*/ 2064 w 2182"/>
                <a:gd name="T71" fmla="*/ 514 h 1868"/>
                <a:gd name="T72" fmla="*/ 2020 w 2182"/>
                <a:gd name="T73" fmla="*/ 674 h 1868"/>
                <a:gd name="T74" fmla="*/ 2068 w 2182"/>
                <a:gd name="T75" fmla="*/ 716 h 1868"/>
                <a:gd name="T76" fmla="*/ 2026 w 2182"/>
                <a:gd name="T77" fmla="*/ 796 h 1868"/>
                <a:gd name="T78" fmla="*/ 1968 w 2182"/>
                <a:gd name="T79" fmla="*/ 828 h 1868"/>
                <a:gd name="T80" fmla="*/ 2054 w 2182"/>
                <a:gd name="T81" fmla="*/ 986 h 1868"/>
                <a:gd name="T82" fmla="*/ 2154 w 2182"/>
                <a:gd name="T83" fmla="*/ 1034 h 1868"/>
                <a:gd name="T84" fmla="*/ 2156 w 2182"/>
                <a:gd name="T85" fmla="*/ 1130 h 1868"/>
                <a:gd name="T86" fmla="*/ 2054 w 2182"/>
                <a:gd name="T87" fmla="*/ 1170 h 1868"/>
                <a:gd name="T88" fmla="*/ 1920 w 2182"/>
                <a:gd name="T89" fmla="*/ 1272 h 1868"/>
                <a:gd name="T90" fmla="*/ 1850 w 2182"/>
                <a:gd name="T91" fmla="*/ 1260 h 1868"/>
                <a:gd name="T92" fmla="*/ 1786 w 2182"/>
                <a:gd name="T93" fmla="*/ 1338 h 1868"/>
                <a:gd name="T94" fmla="*/ 1696 w 2182"/>
                <a:gd name="T95" fmla="*/ 1206 h 1868"/>
                <a:gd name="T96" fmla="*/ 1524 w 2182"/>
                <a:gd name="T97" fmla="*/ 1346 h 1868"/>
                <a:gd name="T98" fmla="*/ 1494 w 2182"/>
                <a:gd name="T99" fmla="*/ 1334 h 1868"/>
                <a:gd name="T100" fmla="*/ 1424 w 2182"/>
                <a:gd name="T101" fmla="*/ 1310 h 1868"/>
                <a:gd name="T102" fmla="*/ 1392 w 2182"/>
                <a:gd name="T103" fmla="*/ 1430 h 1868"/>
                <a:gd name="T104" fmla="*/ 1288 w 2182"/>
                <a:gd name="T105" fmla="*/ 1520 h 1868"/>
                <a:gd name="T106" fmla="*/ 1140 w 2182"/>
                <a:gd name="T107" fmla="*/ 1612 h 1868"/>
                <a:gd name="T108" fmla="*/ 1076 w 2182"/>
                <a:gd name="T109" fmla="*/ 1650 h 1868"/>
                <a:gd name="T110" fmla="*/ 988 w 2182"/>
                <a:gd name="T111" fmla="*/ 1790 h 1868"/>
                <a:gd name="T112" fmla="*/ 838 w 2182"/>
                <a:gd name="T113" fmla="*/ 1810 h 1868"/>
                <a:gd name="T114" fmla="*/ 814 w 2182"/>
                <a:gd name="T115" fmla="*/ 1666 h 1868"/>
                <a:gd name="T116" fmla="*/ 732 w 2182"/>
                <a:gd name="T117" fmla="*/ 1678 h 1868"/>
                <a:gd name="T118" fmla="*/ 662 w 2182"/>
                <a:gd name="T119" fmla="*/ 1816 h 186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2182"/>
                <a:gd name="T181" fmla="*/ 0 h 1868"/>
                <a:gd name="T182" fmla="*/ 2182 w 2182"/>
                <a:gd name="T183" fmla="*/ 1868 h 1868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2182" h="1868">
                  <a:moveTo>
                    <a:pt x="556" y="1868"/>
                  </a:moveTo>
                  <a:lnTo>
                    <a:pt x="556" y="1868"/>
                  </a:lnTo>
                  <a:lnTo>
                    <a:pt x="518" y="1832"/>
                  </a:lnTo>
                  <a:lnTo>
                    <a:pt x="498" y="1792"/>
                  </a:lnTo>
                  <a:lnTo>
                    <a:pt x="500" y="1764"/>
                  </a:lnTo>
                  <a:lnTo>
                    <a:pt x="502" y="1754"/>
                  </a:lnTo>
                  <a:lnTo>
                    <a:pt x="506" y="1744"/>
                  </a:lnTo>
                  <a:lnTo>
                    <a:pt x="512" y="1736"/>
                  </a:lnTo>
                  <a:lnTo>
                    <a:pt x="518" y="1728"/>
                  </a:lnTo>
                  <a:lnTo>
                    <a:pt x="528" y="1720"/>
                  </a:lnTo>
                  <a:lnTo>
                    <a:pt x="538" y="1714"/>
                  </a:lnTo>
                  <a:lnTo>
                    <a:pt x="556" y="1698"/>
                  </a:lnTo>
                  <a:lnTo>
                    <a:pt x="572" y="1674"/>
                  </a:lnTo>
                  <a:lnTo>
                    <a:pt x="570" y="1658"/>
                  </a:lnTo>
                  <a:lnTo>
                    <a:pt x="562" y="1646"/>
                  </a:lnTo>
                  <a:lnTo>
                    <a:pt x="556" y="1638"/>
                  </a:lnTo>
                  <a:lnTo>
                    <a:pt x="548" y="1634"/>
                  </a:lnTo>
                  <a:lnTo>
                    <a:pt x="542" y="1632"/>
                  </a:lnTo>
                  <a:lnTo>
                    <a:pt x="534" y="1630"/>
                  </a:lnTo>
                  <a:lnTo>
                    <a:pt x="526" y="1632"/>
                  </a:lnTo>
                  <a:lnTo>
                    <a:pt x="506" y="1638"/>
                  </a:lnTo>
                  <a:lnTo>
                    <a:pt x="482" y="1658"/>
                  </a:lnTo>
                  <a:lnTo>
                    <a:pt x="448" y="1674"/>
                  </a:lnTo>
                  <a:lnTo>
                    <a:pt x="442" y="1668"/>
                  </a:lnTo>
                  <a:lnTo>
                    <a:pt x="436" y="1664"/>
                  </a:lnTo>
                  <a:lnTo>
                    <a:pt x="426" y="1658"/>
                  </a:lnTo>
                  <a:lnTo>
                    <a:pt x="384" y="1658"/>
                  </a:lnTo>
                  <a:lnTo>
                    <a:pt x="370" y="1660"/>
                  </a:lnTo>
                  <a:lnTo>
                    <a:pt x="362" y="1664"/>
                  </a:lnTo>
                  <a:lnTo>
                    <a:pt x="356" y="1672"/>
                  </a:lnTo>
                  <a:lnTo>
                    <a:pt x="352" y="1682"/>
                  </a:lnTo>
                  <a:lnTo>
                    <a:pt x="350" y="1700"/>
                  </a:lnTo>
                  <a:lnTo>
                    <a:pt x="348" y="1722"/>
                  </a:lnTo>
                  <a:lnTo>
                    <a:pt x="342" y="1726"/>
                  </a:lnTo>
                  <a:lnTo>
                    <a:pt x="336" y="1726"/>
                  </a:lnTo>
                  <a:lnTo>
                    <a:pt x="330" y="1726"/>
                  </a:lnTo>
                  <a:lnTo>
                    <a:pt x="324" y="1724"/>
                  </a:lnTo>
                  <a:lnTo>
                    <a:pt x="314" y="1718"/>
                  </a:lnTo>
                  <a:lnTo>
                    <a:pt x="306" y="1716"/>
                  </a:lnTo>
                  <a:lnTo>
                    <a:pt x="286" y="1690"/>
                  </a:lnTo>
                  <a:lnTo>
                    <a:pt x="270" y="1674"/>
                  </a:lnTo>
                  <a:lnTo>
                    <a:pt x="262" y="1654"/>
                  </a:lnTo>
                  <a:lnTo>
                    <a:pt x="252" y="1638"/>
                  </a:lnTo>
                  <a:lnTo>
                    <a:pt x="248" y="1632"/>
                  </a:lnTo>
                  <a:lnTo>
                    <a:pt x="242" y="1626"/>
                  </a:lnTo>
                  <a:lnTo>
                    <a:pt x="234" y="1624"/>
                  </a:lnTo>
                  <a:lnTo>
                    <a:pt x="226" y="1620"/>
                  </a:lnTo>
                  <a:lnTo>
                    <a:pt x="190" y="1582"/>
                  </a:lnTo>
                  <a:lnTo>
                    <a:pt x="168" y="1576"/>
                  </a:lnTo>
                  <a:lnTo>
                    <a:pt x="170" y="1568"/>
                  </a:lnTo>
                  <a:lnTo>
                    <a:pt x="172" y="1560"/>
                  </a:lnTo>
                  <a:lnTo>
                    <a:pt x="178" y="1554"/>
                  </a:lnTo>
                  <a:lnTo>
                    <a:pt x="184" y="1548"/>
                  </a:lnTo>
                  <a:lnTo>
                    <a:pt x="198" y="1538"/>
                  </a:lnTo>
                  <a:lnTo>
                    <a:pt x="206" y="1532"/>
                  </a:lnTo>
                  <a:lnTo>
                    <a:pt x="212" y="1526"/>
                  </a:lnTo>
                  <a:lnTo>
                    <a:pt x="226" y="1496"/>
                  </a:lnTo>
                  <a:lnTo>
                    <a:pt x="226" y="1484"/>
                  </a:lnTo>
                  <a:lnTo>
                    <a:pt x="224" y="1474"/>
                  </a:lnTo>
                  <a:lnTo>
                    <a:pt x="220" y="1468"/>
                  </a:lnTo>
                  <a:lnTo>
                    <a:pt x="216" y="1464"/>
                  </a:lnTo>
                  <a:lnTo>
                    <a:pt x="182" y="1464"/>
                  </a:lnTo>
                  <a:lnTo>
                    <a:pt x="150" y="1468"/>
                  </a:lnTo>
                  <a:lnTo>
                    <a:pt x="120" y="1474"/>
                  </a:lnTo>
                  <a:lnTo>
                    <a:pt x="92" y="1484"/>
                  </a:lnTo>
                  <a:lnTo>
                    <a:pt x="84" y="1490"/>
                  </a:lnTo>
                  <a:lnTo>
                    <a:pt x="76" y="1492"/>
                  </a:lnTo>
                  <a:lnTo>
                    <a:pt x="70" y="1492"/>
                  </a:lnTo>
                  <a:lnTo>
                    <a:pt x="64" y="1492"/>
                  </a:lnTo>
                  <a:lnTo>
                    <a:pt x="66" y="1450"/>
                  </a:lnTo>
                  <a:lnTo>
                    <a:pt x="50" y="1428"/>
                  </a:lnTo>
                  <a:lnTo>
                    <a:pt x="14" y="1398"/>
                  </a:lnTo>
                  <a:lnTo>
                    <a:pt x="14" y="1386"/>
                  </a:lnTo>
                  <a:lnTo>
                    <a:pt x="18" y="1376"/>
                  </a:lnTo>
                  <a:lnTo>
                    <a:pt x="26" y="1358"/>
                  </a:lnTo>
                  <a:lnTo>
                    <a:pt x="24" y="1328"/>
                  </a:lnTo>
                  <a:lnTo>
                    <a:pt x="24" y="1316"/>
                  </a:lnTo>
                  <a:lnTo>
                    <a:pt x="20" y="1304"/>
                  </a:lnTo>
                  <a:lnTo>
                    <a:pt x="0" y="1278"/>
                  </a:lnTo>
                  <a:lnTo>
                    <a:pt x="0" y="1244"/>
                  </a:lnTo>
                  <a:lnTo>
                    <a:pt x="100" y="1268"/>
                  </a:lnTo>
                  <a:lnTo>
                    <a:pt x="274" y="1270"/>
                  </a:lnTo>
                  <a:lnTo>
                    <a:pt x="306" y="1278"/>
                  </a:lnTo>
                  <a:lnTo>
                    <a:pt x="326" y="1284"/>
                  </a:lnTo>
                  <a:lnTo>
                    <a:pt x="344" y="1290"/>
                  </a:lnTo>
                  <a:lnTo>
                    <a:pt x="400" y="1336"/>
                  </a:lnTo>
                  <a:lnTo>
                    <a:pt x="414" y="1342"/>
                  </a:lnTo>
                  <a:lnTo>
                    <a:pt x="466" y="1350"/>
                  </a:lnTo>
                  <a:lnTo>
                    <a:pt x="490" y="1366"/>
                  </a:lnTo>
                  <a:lnTo>
                    <a:pt x="556" y="1388"/>
                  </a:lnTo>
                  <a:lnTo>
                    <a:pt x="562" y="1392"/>
                  </a:lnTo>
                  <a:lnTo>
                    <a:pt x="568" y="1398"/>
                  </a:lnTo>
                  <a:lnTo>
                    <a:pt x="584" y="1412"/>
                  </a:lnTo>
                  <a:lnTo>
                    <a:pt x="594" y="1418"/>
                  </a:lnTo>
                  <a:lnTo>
                    <a:pt x="604" y="1420"/>
                  </a:lnTo>
                  <a:lnTo>
                    <a:pt x="614" y="1418"/>
                  </a:lnTo>
                  <a:lnTo>
                    <a:pt x="628" y="1412"/>
                  </a:lnTo>
                  <a:lnTo>
                    <a:pt x="632" y="1406"/>
                  </a:lnTo>
                  <a:lnTo>
                    <a:pt x="638" y="1400"/>
                  </a:lnTo>
                  <a:lnTo>
                    <a:pt x="650" y="1392"/>
                  </a:lnTo>
                  <a:lnTo>
                    <a:pt x="666" y="1386"/>
                  </a:lnTo>
                  <a:lnTo>
                    <a:pt x="680" y="1380"/>
                  </a:lnTo>
                  <a:lnTo>
                    <a:pt x="696" y="1368"/>
                  </a:lnTo>
                  <a:lnTo>
                    <a:pt x="708" y="1360"/>
                  </a:lnTo>
                  <a:lnTo>
                    <a:pt x="724" y="1354"/>
                  </a:lnTo>
                  <a:lnTo>
                    <a:pt x="746" y="1350"/>
                  </a:lnTo>
                  <a:lnTo>
                    <a:pt x="746" y="1346"/>
                  </a:lnTo>
                  <a:lnTo>
                    <a:pt x="750" y="1344"/>
                  </a:lnTo>
                  <a:lnTo>
                    <a:pt x="758" y="1340"/>
                  </a:lnTo>
                  <a:lnTo>
                    <a:pt x="768" y="1336"/>
                  </a:lnTo>
                  <a:lnTo>
                    <a:pt x="778" y="1332"/>
                  </a:lnTo>
                  <a:lnTo>
                    <a:pt x="784" y="1332"/>
                  </a:lnTo>
                  <a:lnTo>
                    <a:pt x="792" y="1328"/>
                  </a:lnTo>
                  <a:lnTo>
                    <a:pt x="806" y="1320"/>
                  </a:lnTo>
                  <a:lnTo>
                    <a:pt x="820" y="1310"/>
                  </a:lnTo>
                  <a:lnTo>
                    <a:pt x="828" y="1308"/>
                  </a:lnTo>
                  <a:lnTo>
                    <a:pt x="836" y="1306"/>
                  </a:lnTo>
                  <a:lnTo>
                    <a:pt x="848" y="1300"/>
                  </a:lnTo>
                  <a:lnTo>
                    <a:pt x="862" y="1296"/>
                  </a:lnTo>
                  <a:lnTo>
                    <a:pt x="876" y="1296"/>
                  </a:lnTo>
                  <a:lnTo>
                    <a:pt x="894" y="1296"/>
                  </a:lnTo>
                  <a:lnTo>
                    <a:pt x="918" y="1302"/>
                  </a:lnTo>
                  <a:lnTo>
                    <a:pt x="952" y="1306"/>
                  </a:lnTo>
                  <a:lnTo>
                    <a:pt x="970" y="1306"/>
                  </a:lnTo>
                  <a:lnTo>
                    <a:pt x="986" y="1306"/>
                  </a:lnTo>
                  <a:lnTo>
                    <a:pt x="1000" y="1302"/>
                  </a:lnTo>
                  <a:lnTo>
                    <a:pt x="1006" y="1300"/>
                  </a:lnTo>
                  <a:lnTo>
                    <a:pt x="1010" y="1296"/>
                  </a:lnTo>
                  <a:lnTo>
                    <a:pt x="1028" y="1294"/>
                  </a:lnTo>
                  <a:lnTo>
                    <a:pt x="1044" y="1286"/>
                  </a:lnTo>
                  <a:lnTo>
                    <a:pt x="1060" y="1278"/>
                  </a:lnTo>
                  <a:lnTo>
                    <a:pt x="1074" y="1266"/>
                  </a:lnTo>
                  <a:lnTo>
                    <a:pt x="1086" y="1254"/>
                  </a:lnTo>
                  <a:lnTo>
                    <a:pt x="1100" y="1240"/>
                  </a:lnTo>
                  <a:lnTo>
                    <a:pt x="1122" y="1212"/>
                  </a:lnTo>
                  <a:lnTo>
                    <a:pt x="1156" y="1182"/>
                  </a:lnTo>
                  <a:lnTo>
                    <a:pt x="1170" y="1170"/>
                  </a:lnTo>
                  <a:lnTo>
                    <a:pt x="1186" y="1158"/>
                  </a:lnTo>
                  <a:lnTo>
                    <a:pt x="1202" y="1150"/>
                  </a:lnTo>
                  <a:lnTo>
                    <a:pt x="1210" y="1146"/>
                  </a:lnTo>
                  <a:lnTo>
                    <a:pt x="1218" y="1138"/>
                  </a:lnTo>
                  <a:lnTo>
                    <a:pt x="1216" y="1112"/>
                  </a:lnTo>
                  <a:lnTo>
                    <a:pt x="1182" y="1080"/>
                  </a:lnTo>
                  <a:lnTo>
                    <a:pt x="1176" y="1058"/>
                  </a:lnTo>
                  <a:lnTo>
                    <a:pt x="1178" y="1032"/>
                  </a:lnTo>
                  <a:lnTo>
                    <a:pt x="1180" y="1020"/>
                  </a:lnTo>
                  <a:lnTo>
                    <a:pt x="1182" y="1010"/>
                  </a:lnTo>
                  <a:lnTo>
                    <a:pt x="1186" y="1002"/>
                  </a:lnTo>
                  <a:lnTo>
                    <a:pt x="1192" y="994"/>
                  </a:lnTo>
                  <a:lnTo>
                    <a:pt x="1200" y="986"/>
                  </a:lnTo>
                  <a:lnTo>
                    <a:pt x="1212" y="982"/>
                  </a:lnTo>
                  <a:lnTo>
                    <a:pt x="1214" y="978"/>
                  </a:lnTo>
                  <a:lnTo>
                    <a:pt x="1216" y="976"/>
                  </a:lnTo>
                  <a:lnTo>
                    <a:pt x="1220" y="978"/>
                  </a:lnTo>
                  <a:lnTo>
                    <a:pt x="1226" y="982"/>
                  </a:lnTo>
                  <a:lnTo>
                    <a:pt x="1260" y="1006"/>
                  </a:lnTo>
                  <a:lnTo>
                    <a:pt x="1286" y="1014"/>
                  </a:lnTo>
                  <a:lnTo>
                    <a:pt x="1314" y="1014"/>
                  </a:lnTo>
                  <a:lnTo>
                    <a:pt x="1326" y="1010"/>
                  </a:lnTo>
                  <a:lnTo>
                    <a:pt x="1336" y="1002"/>
                  </a:lnTo>
                  <a:lnTo>
                    <a:pt x="1348" y="992"/>
                  </a:lnTo>
                  <a:lnTo>
                    <a:pt x="1358" y="980"/>
                  </a:lnTo>
                  <a:lnTo>
                    <a:pt x="1380" y="956"/>
                  </a:lnTo>
                  <a:lnTo>
                    <a:pt x="1398" y="932"/>
                  </a:lnTo>
                  <a:lnTo>
                    <a:pt x="1404" y="928"/>
                  </a:lnTo>
                  <a:lnTo>
                    <a:pt x="1410" y="924"/>
                  </a:lnTo>
                  <a:lnTo>
                    <a:pt x="1416" y="924"/>
                  </a:lnTo>
                  <a:lnTo>
                    <a:pt x="1424" y="922"/>
                  </a:lnTo>
                  <a:lnTo>
                    <a:pt x="1438" y="924"/>
                  </a:lnTo>
                  <a:lnTo>
                    <a:pt x="1454" y="926"/>
                  </a:lnTo>
                  <a:lnTo>
                    <a:pt x="1464" y="918"/>
                  </a:lnTo>
                  <a:lnTo>
                    <a:pt x="1472" y="914"/>
                  </a:lnTo>
                  <a:lnTo>
                    <a:pt x="1492" y="906"/>
                  </a:lnTo>
                  <a:lnTo>
                    <a:pt x="1518" y="882"/>
                  </a:lnTo>
                  <a:lnTo>
                    <a:pt x="1522" y="880"/>
                  </a:lnTo>
                  <a:lnTo>
                    <a:pt x="1524" y="876"/>
                  </a:lnTo>
                  <a:lnTo>
                    <a:pt x="1530" y="866"/>
                  </a:lnTo>
                  <a:lnTo>
                    <a:pt x="1534" y="848"/>
                  </a:lnTo>
                  <a:lnTo>
                    <a:pt x="1540" y="832"/>
                  </a:lnTo>
                  <a:lnTo>
                    <a:pt x="1546" y="822"/>
                  </a:lnTo>
                  <a:lnTo>
                    <a:pt x="1554" y="816"/>
                  </a:lnTo>
                  <a:lnTo>
                    <a:pt x="1562" y="812"/>
                  </a:lnTo>
                  <a:lnTo>
                    <a:pt x="1580" y="806"/>
                  </a:lnTo>
                  <a:lnTo>
                    <a:pt x="1594" y="804"/>
                  </a:lnTo>
                  <a:lnTo>
                    <a:pt x="1610" y="798"/>
                  </a:lnTo>
                  <a:lnTo>
                    <a:pt x="1620" y="786"/>
                  </a:lnTo>
                  <a:lnTo>
                    <a:pt x="1632" y="776"/>
                  </a:lnTo>
                  <a:lnTo>
                    <a:pt x="1646" y="768"/>
                  </a:lnTo>
                  <a:lnTo>
                    <a:pt x="1660" y="760"/>
                  </a:lnTo>
                  <a:lnTo>
                    <a:pt x="1670" y="754"/>
                  </a:lnTo>
                  <a:lnTo>
                    <a:pt x="1680" y="752"/>
                  </a:lnTo>
                  <a:lnTo>
                    <a:pt x="1696" y="750"/>
                  </a:lnTo>
                  <a:lnTo>
                    <a:pt x="1712" y="750"/>
                  </a:lnTo>
                  <a:lnTo>
                    <a:pt x="1746" y="752"/>
                  </a:lnTo>
                  <a:lnTo>
                    <a:pt x="1776" y="756"/>
                  </a:lnTo>
                  <a:lnTo>
                    <a:pt x="1792" y="748"/>
                  </a:lnTo>
                  <a:lnTo>
                    <a:pt x="1798" y="740"/>
                  </a:lnTo>
                  <a:lnTo>
                    <a:pt x="1802" y="730"/>
                  </a:lnTo>
                  <a:lnTo>
                    <a:pt x="1804" y="720"/>
                  </a:lnTo>
                  <a:lnTo>
                    <a:pt x="1804" y="712"/>
                  </a:lnTo>
                  <a:lnTo>
                    <a:pt x="1802" y="702"/>
                  </a:lnTo>
                  <a:lnTo>
                    <a:pt x="1798" y="694"/>
                  </a:lnTo>
                  <a:lnTo>
                    <a:pt x="1790" y="680"/>
                  </a:lnTo>
                  <a:lnTo>
                    <a:pt x="1764" y="656"/>
                  </a:lnTo>
                  <a:lnTo>
                    <a:pt x="1718" y="628"/>
                  </a:lnTo>
                  <a:lnTo>
                    <a:pt x="1716" y="622"/>
                  </a:lnTo>
                  <a:lnTo>
                    <a:pt x="1712" y="614"/>
                  </a:lnTo>
                  <a:lnTo>
                    <a:pt x="1702" y="604"/>
                  </a:lnTo>
                  <a:lnTo>
                    <a:pt x="1688" y="590"/>
                  </a:lnTo>
                  <a:lnTo>
                    <a:pt x="1656" y="590"/>
                  </a:lnTo>
                  <a:lnTo>
                    <a:pt x="1640" y="608"/>
                  </a:lnTo>
                  <a:lnTo>
                    <a:pt x="1610" y="608"/>
                  </a:lnTo>
                  <a:lnTo>
                    <a:pt x="1604" y="644"/>
                  </a:lnTo>
                  <a:lnTo>
                    <a:pt x="1596" y="646"/>
                  </a:lnTo>
                  <a:lnTo>
                    <a:pt x="1586" y="646"/>
                  </a:lnTo>
                  <a:lnTo>
                    <a:pt x="1578" y="644"/>
                  </a:lnTo>
                  <a:lnTo>
                    <a:pt x="1570" y="642"/>
                  </a:lnTo>
                  <a:lnTo>
                    <a:pt x="1554" y="634"/>
                  </a:lnTo>
                  <a:lnTo>
                    <a:pt x="1544" y="630"/>
                  </a:lnTo>
                  <a:lnTo>
                    <a:pt x="1516" y="630"/>
                  </a:lnTo>
                  <a:lnTo>
                    <a:pt x="1504" y="634"/>
                  </a:lnTo>
                  <a:lnTo>
                    <a:pt x="1494" y="640"/>
                  </a:lnTo>
                  <a:lnTo>
                    <a:pt x="1476" y="654"/>
                  </a:lnTo>
                  <a:lnTo>
                    <a:pt x="1466" y="654"/>
                  </a:lnTo>
                  <a:lnTo>
                    <a:pt x="1456" y="650"/>
                  </a:lnTo>
                  <a:lnTo>
                    <a:pt x="1450" y="646"/>
                  </a:lnTo>
                  <a:lnTo>
                    <a:pt x="1446" y="640"/>
                  </a:lnTo>
                  <a:lnTo>
                    <a:pt x="1442" y="634"/>
                  </a:lnTo>
                  <a:lnTo>
                    <a:pt x="1440" y="628"/>
                  </a:lnTo>
                  <a:lnTo>
                    <a:pt x="1440" y="616"/>
                  </a:lnTo>
                  <a:lnTo>
                    <a:pt x="1470" y="588"/>
                  </a:lnTo>
                  <a:lnTo>
                    <a:pt x="1468" y="556"/>
                  </a:lnTo>
                  <a:lnTo>
                    <a:pt x="1470" y="544"/>
                  </a:lnTo>
                  <a:lnTo>
                    <a:pt x="1470" y="532"/>
                  </a:lnTo>
                  <a:lnTo>
                    <a:pt x="1480" y="512"/>
                  </a:lnTo>
                  <a:lnTo>
                    <a:pt x="1488" y="494"/>
                  </a:lnTo>
                  <a:lnTo>
                    <a:pt x="1488" y="472"/>
                  </a:lnTo>
                  <a:lnTo>
                    <a:pt x="1490" y="456"/>
                  </a:lnTo>
                  <a:lnTo>
                    <a:pt x="1494" y="440"/>
                  </a:lnTo>
                  <a:lnTo>
                    <a:pt x="1502" y="426"/>
                  </a:lnTo>
                  <a:lnTo>
                    <a:pt x="1522" y="426"/>
                  </a:lnTo>
                  <a:lnTo>
                    <a:pt x="1546" y="430"/>
                  </a:lnTo>
                  <a:lnTo>
                    <a:pt x="1574" y="432"/>
                  </a:lnTo>
                  <a:lnTo>
                    <a:pt x="1588" y="430"/>
                  </a:lnTo>
                  <a:lnTo>
                    <a:pt x="1602" y="428"/>
                  </a:lnTo>
                  <a:lnTo>
                    <a:pt x="1616" y="424"/>
                  </a:lnTo>
                  <a:lnTo>
                    <a:pt x="1628" y="416"/>
                  </a:lnTo>
                  <a:lnTo>
                    <a:pt x="1642" y="404"/>
                  </a:lnTo>
                  <a:lnTo>
                    <a:pt x="1658" y="390"/>
                  </a:lnTo>
                  <a:lnTo>
                    <a:pt x="1672" y="376"/>
                  </a:lnTo>
                  <a:lnTo>
                    <a:pt x="1684" y="362"/>
                  </a:lnTo>
                  <a:lnTo>
                    <a:pt x="1684" y="332"/>
                  </a:lnTo>
                  <a:lnTo>
                    <a:pt x="1686" y="296"/>
                  </a:lnTo>
                  <a:lnTo>
                    <a:pt x="1688" y="278"/>
                  </a:lnTo>
                  <a:lnTo>
                    <a:pt x="1692" y="262"/>
                  </a:lnTo>
                  <a:lnTo>
                    <a:pt x="1698" y="250"/>
                  </a:lnTo>
                  <a:lnTo>
                    <a:pt x="1702" y="246"/>
                  </a:lnTo>
                  <a:lnTo>
                    <a:pt x="1708" y="242"/>
                  </a:lnTo>
                  <a:lnTo>
                    <a:pt x="1714" y="232"/>
                  </a:lnTo>
                  <a:lnTo>
                    <a:pt x="1720" y="220"/>
                  </a:lnTo>
                  <a:lnTo>
                    <a:pt x="1724" y="198"/>
                  </a:lnTo>
                  <a:lnTo>
                    <a:pt x="1730" y="176"/>
                  </a:lnTo>
                  <a:lnTo>
                    <a:pt x="1736" y="166"/>
                  </a:lnTo>
                  <a:lnTo>
                    <a:pt x="1742" y="158"/>
                  </a:lnTo>
                  <a:lnTo>
                    <a:pt x="1742" y="116"/>
                  </a:lnTo>
                  <a:lnTo>
                    <a:pt x="1738" y="108"/>
                  </a:lnTo>
                  <a:lnTo>
                    <a:pt x="1716" y="82"/>
                  </a:lnTo>
                  <a:lnTo>
                    <a:pt x="1696" y="72"/>
                  </a:lnTo>
                  <a:lnTo>
                    <a:pt x="1696" y="62"/>
                  </a:lnTo>
                  <a:lnTo>
                    <a:pt x="1698" y="54"/>
                  </a:lnTo>
                  <a:lnTo>
                    <a:pt x="1702" y="46"/>
                  </a:lnTo>
                  <a:lnTo>
                    <a:pt x="1706" y="40"/>
                  </a:lnTo>
                  <a:lnTo>
                    <a:pt x="1712" y="34"/>
                  </a:lnTo>
                  <a:lnTo>
                    <a:pt x="1720" y="28"/>
                  </a:lnTo>
                  <a:lnTo>
                    <a:pt x="1736" y="20"/>
                  </a:lnTo>
                  <a:lnTo>
                    <a:pt x="1744" y="20"/>
                  </a:lnTo>
                  <a:lnTo>
                    <a:pt x="1750" y="16"/>
                  </a:lnTo>
                  <a:lnTo>
                    <a:pt x="1764" y="10"/>
                  </a:lnTo>
                  <a:lnTo>
                    <a:pt x="1778" y="4"/>
                  </a:lnTo>
                  <a:lnTo>
                    <a:pt x="1784" y="2"/>
                  </a:lnTo>
                  <a:lnTo>
                    <a:pt x="1794" y="0"/>
                  </a:lnTo>
                  <a:lnTo>
                    <a:pt x="1794" y="6"/>
                  </a:lnTo>
                  <a:lnTo>
                    <a:pt x="1796" y="8"/>
                  </a:lnTo>
                  <a:lnTo>
                    <a:pt x="1804" y="16"/>
                  </a:lnTo>
                  <a:lnTo>
                    <a:pt x="1800" y="42"/>
                  </a:lnTo>
                  <a:lnTo>
                    <a:pt x="1792" y="52"/>
                  </a:lnTo>
                  <a:lnTo>
                    <a:pt x="1786" y="58"/>
                  </a:lnTo>
                  <a:lnTo>
                    <a:pt x="1782" y="66"/>
                  </a:lnTo>
                  <a:lnTo>
                    <a:pt x="1780" y="78"/>
                  </a:lnTo>
                  <a:lnTo>
                    <a:pt x="1804" y="96"/>
                  </a:lnTo>
                  <a:lnTo>
                    <a:pt x="1810" y="104"/>
                  </a:lnTo>
                  <a:lnTo>
                    <a:pt x="1816" y="110"/>
                  </a:lnTo>
                  <a:lnTo>
                    <a:pt x="1826" y="114"/>
                  </a:lnTo>
                  <a:lnTo>
                    <a:pt x="1842" y="116"/>
                  </a:lnTo>
                  <a:lnTo>
                    <a:pt x="1848" y="80"/>
                  </a:lnTo>
                  <a:lnTo>
                    <a:pt x="1856" y="80"/>
                  </a:lnTo>
                  <a:lnTo>
                    <a:pt x="1866" y="80"/>
                  </a:lnTo>
                  <a:lnTo>
                    <a:pt x="1878" y="84"/>
                  </a:lnTo>
                  <a:lnTo>
                    <a:pt x="1892" y="92"/>
                  </a:lnTo>
                  <a:lnTo>
                    <a:pt x="1900" y="104"/>
                  </a:lnTo>
                  <a:lnTo>
                    <a:pt x="1904" y="122"/>
                  </a:lnTo>
                  <a:lnTo>
                    <a:pt x="1908" y="140"/>
                  </a:lnTo>
                  <a:lnTo>
                    <a:pt x="1914" y="160"/>
                  </a:lnTo>
                  <a:lnTo>
                    <a:pt x="1920" y="168"/>
                  </a:lnTo>
                  <a:lnTo>
                    <a:pt x="1926" y="178"/>
                  </a:lnTo>
                  <a:lnTo>
                    <a:pt x="1938" y="184"/>
                  </a:lnTo>
                  <a:lnTo>
                    <a:pt x="1968" y="182"/>
                  </a:lnTo>
                  <a:lnTo>
                    <a:pt x="1978" y="178"/>
                  </a:lnTo>
                  <a:lnTo>
                    <a:pt x="1988" y="174"/>
                  </a:lnTo>
                  <a:lnTo>
                    <a:pt x="2010" y="172"/>
                  </a:lnTo>
                  <a:lnTo>
                    <a:pt x="2022" y="168"/>
                  </a:lnTo>
                  <a:lnTo>
                    <a:pt x="2032" y="166"/>
                  </a:lnTo>
                  <a:lnTo>
                    <a:pt x="2042" y="160"/>
                  </a:lnTo>
                  <a:lnTo>
                    <a:pt x="2052" y="152"/>
                  </a:lnTo>
                  <a:lnTo>
                    <a:pt x="2060" y="138"/>
                  </a:lnTo>
                  <a:lnTo>
                    <a:pt x="2068" y="128"/>
                  </a:lnTo>
                  <a:lnTo>
                    <a:pt x="2076" y="122"/>
                  </a:lnTo>
                  <a:lnTo>
                    <a:pt x="2084" y="118"/>
                  </a:lnTo>
                  <a:lnTo>
                    <a:pt x="2094" y="120"/>
                  </a:lnTo>
                  <a:lnTo>
                    <a:pt x="2104" y="124"/>
                  </a:lnTo>
                  <a:lnTo>
                    <a:pt x="2114" y="132"/>
                  </a:lnTo>
                  <a:lnTo>
                    <a:pt x="2126" y="146"/>
                  </a:lnTo>
                  <a:lnTo>
                    <a:pt x="2146" y="200"/>
                  </a:lnTo>
                  <a:lnTo>
                    <a:pt x="2142" y="220"/>
                  </a:lnTo>
                  <a:lnTo>
                    <a:pt x="2136" y="246"/>
                  </a:lnTo>
                  <a:lnTo>
                    <a:pt x="2128" y="274"/>
                  </a:lnTo>
                  <a:lnTo>
                    <a:pt x="2118" y="296"/>
                  </a:lnTo>
                  <a:lnTo>
                    <a:pt x="2118" y="320"/>
                  </a:lnTo>
                  <a:lnTo>
                    <a:pt x="2142" y="366"/>
                  </a:lnTo>
                  <a:lnTo>
                    <a:pt x="2140" y="374"/>
                  </a:lnTo>
                  <a:lnTo>
                    <a:pt x="2138" y="384"/>
                  </a:lnTo>
                  <a:lnTo>
                    <a:pt x="2130" y="406"/>
                  </a:lnTo>
                  <a:lnTo>
                    <a:pt x="2128" y="418"/>
                  </a:lnTo>
                  <a:lnTo>
                    <a:pt x="2130" y="428"/>
                  </a:lnTo>
                  <a:lnTo>
                    <a:pt x="2136" y="440"/>
                  </a:lnTo>
                  <a:lnTo>
                    <a:pt x="2140" y="444"/>
                  </a:lnTo>
                  <a:lnTo>
                    <a:pt x="2148" y="450"/>
                  </a:lnTo>
                  <a:lnTo>
                    <a:pt x="2150" y="462"/>
                  </a:lnTo>
                  <a:lnTo>
                    <a:pt x="2150" y="476"/>
                  </a:lnTo>
                  <a:lnTo>
                    <a:pt x="2148" y="510"/>
                  </a:lnTo>
                  <a:lnTo>
                    <a:pt x="2126" y="514"/>
                  </a:lnTo>
                  <a:lnTo>
                    <a:pt x="2122" y="508"/>
                  </a:lnTo>
                  <a:lnTo>
                    <a:pt x="2118" y="502"/>
                  </a:lnTo>
                  <a:lnTo>
                    <a:pt x="2116" y="492"/>
                  </a:lnTo>
                  <a:lnTo>
                    <a:pt x="2118" y="476"/>
                  </a:lnTo>
                  <a:lnTo>
                    <a:pt x="2114" y="466"/>
                  </a:lnTo>
                  <a:lnTo>
                    <a:pt x="2108" y="458"/>
                  </a:lnTo>
                  <a:lnTo>
                    <a:pt x="2094" y="460"/>
                  </a:lnTo>
                  <a:lnTo>
                    <a:pt x="2086" y="462"/>
                  </a:lnTo>
                  <a:lnTo>
                    <a:pt x="2084" y="466"/>
                  </a:lnTo>
                  <a:lnTo>
                    <a:pt x="2082" y="470"/>
                  </a:lnTo>
                  <a:lnTo>
                    <a:pt x="2084" y="484"/>
                  </a:lnTo>
                  <a:lnTo>
                    <a:pt x="2082" y="492"/>
                  </a:lnTo>
                  <a:lnTo>
                    <a:pt x="2078" y="500"/>
                  </a:lnTo>
                  <a:lnTo>
                    <a:pt x="2064" y="514"/>
                  </a:lnTo>
                  <a:lnTo>
                    <a:pt x="2054" y="528"/>
                  </a:lnTo>
                  <a:lnTo>
                    <a:pt x="2046" y="544"/>
                  </a:lnTo>
                  <a:lnTo>
                    <a:pt x="2042" y="564"/>
                  </a:lnTo>
                  <a:lnTo>
                    <a:pt x="2034" y="576"/>
                  </a:lnTo>
                  <a:lnTo>
                    <a:pt x="2024" y="586"/>
                  </a:lnTo>
                  <a:lnTo>
                    <a:pt x="2012" y="598"/>
                  </a:lnTo>
                  <a:lnTo>
                    <a:pt x="2002" y="606"/>
                  </a:lnTo>
                  <a:lnTo>
                    <a:pt x="2000" y="642"/>
                  </a:lnTo>
                  <a:lnTo>
                    <a:pt x="2008" y="654"/>
                  </a:lnTo>
                  <a:lnTo>
                    <a:pt x="2020" y="674"/>
                  </a:lnTo>
                  <a:lnTo>
                    <a:pt x="2054" y="694"/>
                  </a:lnTo>
                  <a:lnTo>
                    <a:pt x="2078" y="692"/>
                  </a:lnTo>
                  <a:lnTo>
                    <a:pt x="2094" y="668"/>
                  </a:lnTo>
                  <a:lnTo>
                    <a:pt x="2100" y="680"/>
                  </a:lnTo>
                  <a:lnTo>
                    <a:pt x="2104" y="690"/>
                  </a:lnTo>
                  <a:lnTo>
                    <a:pt x="2106" y="702"/>
                  </a:lnTo>
                  <a:lnTo>
                    <a:pt x="2086" y="708"/>
                  </a:lnTo>
                  <a:lnTo>
                    <a:pt x="2068" y="716"/>
                  </a:lnTo>
                  <a:lnTo>
                    <a:pt x="2068" y="724"/>
                  </a:lnTo>
                  <a:lnTo>
                    <a:pt x="2070" y="732"/>
                  </a:lnTo>
                  <a:lnTo>
                    <a:pt x="2070" y="738"/>
                  </a:lnTo>
                  <a:lnTo>
                    <a:pt x="2074" y="742"/>
                  </a:lnTo>
                  <a:lnTo>
                    <a:pt x="2078" y="748"/>
                  </a:lnTo>
                  <a:lnTo>
                    <a:pt x="2084" y="750"/>
                  </a:lnTo>
                  <a:lnTo>
                    <a:pt x="2064" y="778"/>
                  </a:lnTo>
                  <a:lnTo>
                    <a:pt x="2052" y="790"/>
                  </a:lnTo>
                  <a:lnTo>
                    <a:pt x="2040" y="800"/>
                  </a:lnTo>
                  <a:lnTo>
                    <a:pt x="2026" y="796"/>
                  </a:lnTo>
                  <a:lnTo>
                    <a:pt x="1986" y="770"/>
                  </a:lnTo>
                  <a:lnTo>
                    <a:pt x="1968" y="770"/>
                  </a:lnTo>
                  <a:lnTo>
                    <a:pt x="1960" y="780"/>
                  </a:lnTo>
                  <a:lnTo>
                    <a:pt x="1958" y="786"/>
                  </a:lnTo>
                  <a:lnTo>
                    <a:pt x="1956" y="792"/>
                  </a:lnTo>
                  <a:lnTo>
                    <a:pt x="1958" y="818"/>
                  </a:lnTo>
                  <a:lnTo>
                    <a:pt x="1962" y="824"/>
                  </a:lnTo>
                  <a:lnTo>
                    <a:pt x="1968" y="828"/>
                  </a:lnTo>
                  <a:lnTo>
                    <a:pt x="1982" y="838"/>
                  </a:lnTo>
                  <a:lnTo>
                    <a:pt x="2000" y="852"/>
                  </a:lnTo>
                  <a:lnTo>
                    <a:pt x="2008" y="860"/>
                  </a:lnTo>
                  <a:lnTo>
                    <a:pt x="2016" y="870"/>
                  </a:lnTo>
                  <a:lnTo>
                    <a:pt x="2016" y="908"/>
                  </a:lnTo>
                  <a:lnTo>
                    <a:pt x="2024" y="920"/>
                  </a:lnTo>
                  <a:lnTo>
                    <a:pt x="2032" y="938"/>
                  </a:lnTo>
                  <a:lnTo>
                    <a:pt x="2046" y="976"/>
                  </a:lnTo>
                  <a:lnTo>
                    <a:pt x="2054" y="986"/>
                  </a:lnTo>
                  <a:lnTo>
                    <a:pt x="2070" y="986"/>
                  </a:lnTo>
                  <a:lnTo>
                    <a:pt x="2084" y="958"/>
                  </a:lnTo>
                  <a:lnTo>
                    <a:pt x="2110" y="940"/>
                  </a:lnTo>
                  <a:lnTo>
                    <a:pt x="2124" y="962"/>
                  </a:lnTo>
                  <a:lnTo>
                    <a:pt x="2134" y="976"/>
                  </a:lnTo>
                  <a:lnTo>
                    <a:pt x="2142" y="994"/>
                  </a:lnTo>
                  <a:lnTo>
                    <a:pt x="2144" y="1010"/>
                  </a:lnTo>
                  <a:lnTo>
                    <a:pt x="2150" y="1026"/>
                  </a:lnTo>
                  <a:lnTo>
                    <a:pt x="2154" y="1034"/>
                  </a:lnTo>
                  <a:lnTo>
                    <a:pt x="2160" y="1040"/>
                  </a:lnTo>
                  <a:lnTo>
                    <a:pt x="2168" y="1048"/>
                  </a:lnTo>
                  <a:lnTo>
                    <a:pt x="2178" y="1054"/>
                  </a:lnTo>
                  <a:lnTo>
                    <a:pt x="2182" y="1062"/>
                  </a:lnTo>
                  <a:lnTo>
                    <a:pt x="2180" y="1074"/>
                  </a:lnTo>
                  <a:lnTo>
                    <a:pt x="2180" y="1088"/>
                  </a:lnTo>
                  <a:lnTo>
                    <a:pt x="2180" y="1120"/>
                  </a:lnTo>
                  <a:lnTo>
                    <a:pt x="2168" y="1132"/>
                  </a:lnTo>
                  <a:lnTo>
                    <a:pt x="2156" y="1130"/>
                  </a:lnTo>
                  <a:lnTo>
                    <a:pt x="2150" y="1126"/>
                  </a:lnTo>
                  <a:lnTo>
                    <a:pt x="2138" y="1120"/>
                  </a:lnTo>
                  <a:lnTo>
                    <a:pt x="2108" y="1122"/>
                  </a:lnTo>
                  <a:lnTo>
                    <a:pt x="2096" y="1124"/>
                  </a:lnTo>
                  <a:lnTo>
                    <a:pt x="2088" y="1128"/>
                  </a:lnTo>
                  <a:lnTo>
                    <a:pt x="2080" y="1134"/>
                  </a:lnTo>
                  <a:lnTo>
                    <a:pt x="2074" y="1140"/>
                  </a:lnTo>
                  <a:lnTo>
                    <a:pt x="2062" y="1162"/>
                  </a:lnTo>
                  <a:lnTo>
                    <a:pt x="2058" y="1166"/>
                  </a:lnTo>
                  <a:lnTo>
                    <a:pt x="2054" y="1170"/>
                  </a:lnTo>
                  <a:lnTo>
                    <a:pt x="2052" y="1176"/>
                  </a:lnTo>
                  <a:lnTo>
                    <a:pt x="2046" y="1182"/>
                  </a:lnTo>
                  <a:lnTo>
                    <a:pt x="2028" y="1196"/>
                  </a:lnTo>
                  <a:lnTo>
                    <a:pt x="1994" y="1218"/>
                  </a:lnTo>
                  <a:lnTo>
                    <a:pt x="1988" y="1228"/>
                  </a:lnTo>
                  <a:lnTo>
                    <a:pt x="1974" y="1238"/>
                  </a:lnTo>
                  <a:lnTo>
                    <a:pt x="1948" y="1256"/>
                  </a:lnTo>
                  <a:lnTo>
                    <a:pt x="1938" y="1268"/>
                  </a:lnTo>
                  <a:lnTo>
                    <a:pt x="1920" y="1272"/>
                  </a:lnTo>
                  <a:lnTo>
                    <a:pt x="1902" y="1254"/>
                  </a:lnTo>
                  <a:lnTo>
                    <a:pt x="1894" y="1236"/>
                  </a:lnTo>
                  <a:lnTo>
                    <a:pt x="1890" y="1230"/>
                  </a:lnTo>
                  <a:lnTo>
                    <a:pt x="1884" y="1226"/>
                  </a:lnTo>
                  <a:lnTo>
                    <a:pt x="1880" y="1222"/>
                  </a:lnTo>
                  <a:lnTo>
                    <a:pt x="1874" y="1222"/>
                  </a:lnTo>
                  <a:lnTo>
                    <a:pt x="1860" y="1220"/>
                  </a:lnTo>
                  <a:lnTo>
                    <a:pt x="1856" y="1228"/>
                  </a:lnTo>
                  <a:lnTo>
                    <a:pt x="1854" y="1238"/>
                  </a:lnTo>
                  <a:lnTo>
                    <a:pt x="1852" y="1248"/>
                  </a:lnTo>
                  <a:lnTo>
                    <a:pt x="1850" y="1260"/>
                  </a:lnTo>
                  <a:lnTo>
                    <a:pt x="1852" y="1270"/>
                  </a:lnTo>
                  <a:lnTo>
                    <a:pt x="1854" y="1282"/>
                  </a:lnTo>
                  <a:lnTo>
                    <a:pt x="1860" y="1292"/>
                  </a:lnTo>
                  <a:lnTo>
                    <a:pt x="1868" y="1302"/>
                  </a:lnTo>
                  <a:lnTo>
                    <a:pt x="1872" y="1344"/>
                  </a:lnTo>
                  <a:lnTo>
                    <a:pt x="1846" y="1346"/>
                  </a:lnTo>
                  <a:lnTo>
                    <a:pt x="1824" y="1348"/>
                  </a:lnTo>
                  <a:lnTo>
                    <a:pt x="1812" y="1346"/>
                  </a:lnTo>
                  <a:lnTo>
                    <a:pt x="1802" y="1344"/>
                  </a:lnTo>
                  <a:lnTo>
                    <a:pt x="1794" y="1342"/>
                  </a:lnTo>
                  <a:lnTo>
                    <a:pt x="1786" y="1338"/>
                  </a:lnTo>
                  <a:lnTo>
                    <a:pt x="1782" y="1316"/>
                  </a:lnTo>
                  <a:lnTo>
                    <a:pt x="1776" y="1302"/>
                  </a:lnTo>
                  <a:lnTo>
                    <a:pt x="1768" y="1292"/>
                  </a:lnTo>
                  <a:lnTo>
                    <a:pt x="1758" y="1280"/>
                  </a:lnTo>
                  <a:lnTo>
                    <a:pt x="1732" y="1222"/>
                  </a:lnTo>
                  <a:lnTo>
                    <a:pt x="1720" y="1210"/>
                  </a:lnTo>
                  <a:lnTo>
                    <a:pt x="1712" y="1206"/>
                  </a:lnTo>
                  <a:lnTo>
                    <a:pt x="1706" y="1206"/>
                  </a:lnTo>
                  <a:lnTo>
                    <a:pt x="1696" y="1206"/>
                  </a:lnTo>
                  <a:lnTo>
                    <a:pt x="1684" y="1216"/>
                  </a:lnTo>
                  <a:lnTo>
                    <a:pt x="1670" y="1226"/>
                  </a:lnTo>
                  <a:lnTo>
                    <a:pt x="1658" y="1234"/>
                  </a:lnTo>
                  <a:lnTo>
                    <a:pt x="1646" y="1244"/>
                  </a:lnTo>
                  <a:lnTo>
                    <a:pt x="1642" y="1256"/>
                  </a:lnTo>
                  <a:lnTo>
                    <a:pt x="1640" y="1270"/>
                  </a:lnTo>
                  <a:lnTo>
                    <a:pt x="1640" y="1288"/>
                  </a:lnTo>
                  <a:lnTo>
                    <a:pt x="1644" y="1306"/>
                  </a:lnTo>
                  <a:lnTo>
                    <a:pt x="1580" y="1312"/>
                  </a:lnTo>
                  <a:lnTo>
                    <a:pt x="1524" y="1346"/>
                  </a:lnTo>
                  <a:lnTo>
                    <a:pt x="1516" y="1362"/>
                  </a:lnTo>
                  <a:lnTo>
                    <a:pt x="1510" y="1368"/>
                  </a:lnTo>
                  <a:lnTo>
                    <a:pt x="1508" y="1370"/>
                  </a:lnTo>
                  <a:lnTo>
                    <a:pt x="1504" y="1370"/>
                  </a:lnTo>
                  <a:lnTo>
                    <a:pt x="1492" y="1362"/>
                  </a:lnTo>
                  <a:lnTo>
                    <a:pt x="1486" y="1356"/>
                  </a:lnTo>
                  <a:lnTo>
                    <a:pt x="1484" y="1348"/>
                  </a:lnTo>
                  <a:lnTo>
                    <a:pt x="1482" y="1342"/>
                  </a:lnTo>
                  <a:lnTo>
                    <a:pt x="1494" y="1334"/>
                  </a:lnTo>
                  <a:lnTo>
                    <a:pt x="1492" y="1322"/>
                  </a:lnTo>
                  <a:lnTo>
                    <a:pt x="1490" y="1312"/>
                  </a:lnTo>
                  <a:lnTo>
                    <a:pt x="1486" y="1304"/>
                  </a:lnTo>
                  <a:lnTo>
                    <a:pt x="1480" y="1298"/>
                  </a:lnTo>
                  <a:lnTo>
                    <a:pt x="1474" y="1292"/>
                  </a:lnTo>
                  <a:lnTo>
                    <a:pt x="1466" y="1288"/>
                  </a:lnTo>
                  <a:lnTo>
                    <a:pt x="1458" y="1286"/>
                  </a:lnTo>
                  <a:lnTo>
                    <a:pt x="1450" y="1286"/>
                  </a:lnTo>
                  <a:lnTo>
                    <a:pt x="1440" y="1290"/>
                  </a:lnTo>
                  <a:lnTo>
                    <a:pt x="1434" y="1296"/>
                  </a:lnTo>
                  <a:lnTo>
                    <a:pt x="1428" y="1302"/>
                  </a:lnTo>
                  <a:lnTo>
                    <a:pt x="1424" y="1310"/>
                  </a:lnTo>
                  <a:lnTo>
                    <a:pt x="1424" y="1318"/>
                  </a:lnTo>
                  <a:lnTo>
                    <a:pt x="1424" y="1328"/>
                  </a:lnTo>
                  <a:lnTo>
                    <a:pt x="1428" y="1352"/>
                  </a:lnTo>
                  <a:lnTo>
                    <a:pt x="1408" y="1356"/>
                  </a:lnTo>
                  <a:lnTo>
                    <a:pt x="1404" y="1362"/>
                  </a:lnTo>
                  <a:lnTo>
                    <a:pt x="1402" y="1370"/>
                  </a:lnTo>
                  <a:lnTo>
                    <a:pt x="1392" y="1374"/>
                  </a:lnTo>
                  <a:lnTo>
                    <a:pt x="1392" y="1430"/>
                  </a:lnTo>
                  <a:lnTo>
                    <a:pt x="1412" y="1454"/>
                  </a:lnTo>
                  <a:lnTo>
                    <a:pt x="1412" y="1472"/>
                  </a:lnTo>
                  <a:lnTo>
                    <a:pt x="1402" y="1490"/>
                  </a:lnTo>
                  <a:lnTo>
                    <a:pt x="1380" y="1504"/>
                  </a:lnTo>
                  <a:lnTo>
                    <a:pt x="1356" y="1510"/>
                  </a:lnTo>
                  <a:lnTo>
                    <a:pt x="1336" y="1514"/>
                  </a:lnTo>
                  <a:lnTo>
                    <a:pt x="1314" y="1514"/>
                  </a:lnTo>
                  <a:lnTo>
                    <a:pt x="1298" y="1516"/>
                  </a:lnTo>
                  <a:lnTo>
                    <a:pt x="1288" y="1520"/>
                  </a:lnTo>
                  <a:lnTo>
                    <a:pt x="1280" y="1526"/>
                  </a:lnTo>
                  <a:lnTo>
                    <a:pt x="1270" y="1534"/>
                  </a:lnTo>
                  <a:lnTo>
                    <a:pt x="1256" y="1546"/>
                  </a:lnTo>
                  <a:lnTo>
                    <a:pt x="1244" y="1566"/>
                  </a:lnTo>
                  <a:lnTo>
                    <a:pt x="1228" y="1586"/>
                  </a:lnTo>
                  <a:lnTo>
                    <a:pt x="1192" y="1626"/>
                  </a:lnTo>
                  <a:lnTo>
                    <a:pt x="1168" y="1610"/>
                  </a:lnTo>
                  <a:lnTo>
                    <a:pt x="1140" y="1612"/>
                  </a:lnTo>
                  <a:lnTo>
                    <a:pt x="1136" y="1626"/>
                  </a:lnTo>
                  <a:lnTo>
                    <a:pt x="1132" y="1632"/>
                  </a:lnTo>
                  <a:lnTo>
                    <a:pt x="1128" y="1636"/>
                  </a:lnTo>
                  <a:lnTo>
                    <a:pt x="1124" y="1630"/>
                  </a:lnTo>
                  <a:lnTo>
                    <a:pt x="1118" y="1626"/>
                  </a:lnTo>
                  <a:lnTo>
                    <a:pt x="1108" y="1622"/>
                  </a:lnTo>
                  <a:lnTo>
                    <a:pt x="1100" y="1622"/>
                  </a:lnTo>
                  <a:lnTo>
                    <a:pt x="1092" y="1622"/>
                  </a:lnTo>
                  <a:lnTo>
                    <a:pt x="1088" y="1632"/>
                  </a:lnTo>
                  <a:lnTo>
                    <a:pt x="1082" y="1640"/>
                  </a:lnTo>
                  <a:lnTo>
                    <a:pt x="1076" y="1650"/>
                  </a:lnTo>
                  <a:lnTo>
                    <a:pt x="1066" y="1658"/>
                  </a:lnTo>
                  <a:lnTo>
                    <a:pt x="1056" y="1664"/>
                  </a:lnTo>
                  <a:lnTo>
                    <a:pt x="1046" y="1674"/>
                  </a:lnTo>
                  <a:lnTo>
                    <a:pt x="1038" y="1684"/>
                  </a:lnTo>
                  <a:lnTo>
                    <a:pt x="1030" y="1696"/>
                  </a:lnTo>
                  <a:lnTo>
                    <a:pt x="1014" y="1718"/>
                  </a:lnTo>
                  <a:lnTo>
                    <a:pt x="1004" y="1728"/>
                  </a:lnTo>
                  <a:lnTo>
                    <a:pt x="994" y="1736"/>
                  </a:lnTo>
                  <a:lnTo>
                    <a:pt x="990" y="1748"/>
                  </a:lnTo>
                  <a:lnTo>
                    <a:pt x="988" y="1760"/>
                  </a:lnTo>
                  <a:lnTo>
                    <a:pt x="988" y="1790"/>
                  </a:lnTo>
                  <a:lnTo>
                    <a:pt x="988" y="1798"/>
                  </a:lnTo>
                  <a:lnTo>
                    <a:pt x="988" y="1812"/>
                  </a:lnTo>
                  <a:lnTo>
                    <a:pt x="982" y="1836"/>
                  </a:lnTo>
                  <a:lnTo>
                    <a:pt x="976" y="1840"/>
                  </a:lnTo>
                  <a:lnTo>
                    <a:pt x="946" y="1838"/>
                  </a:lnTo>
                  <a:lnTo>
                    <a:pt x="920" y="1834"/>
                  </a:lnTo>
                  <a:lnTo>
                    <a:pt x="870" y="1826"/>
                  </a:lnTo>
                  <a:lnTo>
                    <a:pt x="838" y="1810"/>
                  </a:lnTo>
                  <a:lnTo>
                    <a:pt x="820" y="1790"/>
                  </a:lnTo>
                  <a:lnTo>
                    <a:pt x="784" y="1782"/>
                  </a:lnTo>
                  <a:lnTo>
                    <a:pt x="784" y="1752"/>
                  </a:lnTo>
                  <a:lnTo>
                    <a:pt x="796" y="1734"/>
                  </a:lnTo>
                  <a:lnTo>
                    <a:pt x="808" y="1716"/>
                  </a:lnTo>
                  <a:lnTo>
                    <a:pt x="816" y="1696"/>
                  </a:lnTo>
                  <a:lnTo>
                    <a:pt x="818" y="1686"/>
                  </a:lnTo>
                  <a:lnTo>
                    <a:pt x="818" y="1676"/>
                  </a:lnTo>
                  <a:lnTo>
                    <a:pt x="814" y="1666"/>
                  </a:lnTo>
                  <a:lnTo>
                    <a:pt x="810" y="1660"/>
                  </a:lnTo>
                  <a:lnTo>
                    <a:pt x="804" y="1656"/>
                  </a:lnTo>
                  <a:lnTo>
                    <a:pt x="798" y="1652"/>
                  </a:lnTo>
                  <a:lnTo>
                    <a:pt x="784" y="1652"/>
                  </a:lnTo>
                  <a:lnTo>
                    <a:pt x="772" y="1652"/>
                  </a:lnTo>
                  <a:lnTo>
                    <a:pt x="764" y="1656"/>
                  </a:lnTo>
                  <a:lnTo>
                    <a:pt x="758" y="1660"/>
                  </a:lnTo>
                  <a:lnTo>
                    <a:pt x="740" y="1662"/>
                  </a:lnTo>
                  <a:lnTo>
                    <a:pt x="734" y="1664"/>
                  </a:lnTo>
                  <a:lnTo>
                    <a:pt x="732" y="1668"/>
                  </a:lnTo>
                  <a:lnTo>
                    <a:pt x="732" y="1678"/>
                  </a:lnTo>
                  <a:lnTo>
                    <a:pt x="730" y="1700"/>
                  </a:lnTo>
                  <a:lnTo>
                    <a:pt x="722" y="1708"/>
                  </a:lnTo>
                  <a:lnTo>
                    <a:pt x="718" y="1720"/>
                  </a:lnTo>
                  <a:lnTo>
                    <a:pt x="698" y="1756"/>
                  </a:lnTo>
                  <a:lnTo>
                    <a:pt x="700" y="1796"/>
                  </a:lnTo>
                  <a:lnTo>
                    <a:pt x="688" y="1810"/>
                  </a:lnTo>
                  <a:lnTo>
                    <a:pt x="672" y="1814"/>
                  </a:lnTo>
                  <a:lnTo>
                    <a:pt x="662" y="1816"/>
                  </a:lnTo>
                  <a:lnTo>
                    <a:pt x="654" y="1822"/>
                  </a:lnTo>
                  <a:lnTo>
                    <a:pt x="644" y="1830"/>
                  </a:lnTo>
                  <a:lnTo>
                    <a:pt x="618" y="1836"/>
                  </a:lnTo>
                  <a:lnTo>
                    <a:pt x="590" y="1842"/>
                  </a:lnTo>
                  <a:lnTo>
                    <a:pt x="580" y="1850"/>
                  </a:lnTo>
                  <a:lnTo>
                    <a:pt x="572" y="1856"/>
                  </a:lnTo>
                  <a:lnTo>
                    <a:pt x="566" y="1864"/>
                  </a:lnTo>
                  <a:lnTo>
                    <a:pt x="556" y="1868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449" name="Freeform 35"/>
            <p:cNvSpPr>
              <a:spLocks/>
            </p:cNvSpPr>
            <p:nvPr/>
          </p:nvSpPr>
          <p:spPr bwMode="auto">
            <a:xfrm>
              <a:off x="3998" y="1638"/>
              <a:ext cx="232" cy="264"/>
            </a:xfrm>
            <a:custGeom>
              <a:avLst/>
              <a:gdLst>
                <a:gd name="T0" fmla="*/ 196 w 232"/>
                <a:gd name="T1" fmla="*/ 264 h 264"/>
                <a:gd name="T2" fmla="*/ 170 w 232"/>
                <a:gd name="T3" fmla="*/ 248 h 264"/>
                <a:gd name="T4" fmla="*/ 158 w 232"/>
                <a:gd name="T5" fmla="*/ 238 h 264"/>
                <a:gd name="T6" fmla="*/ 148 w 232"/>
                <a:gd name="T7" fmla="*/ 218 h 264"/>
                <a:gd name="T8" fmla="*/ 144 w 232"/>
                <a:gd name="T9" fmla="*/ 186 h 264"/>
                <a:gd name="T10" fmla="*/ 140 w 232"/>
                <a:gd name="T11" fmla="*/ 178 h 264"/>
                <a:gd name="T12" fmla="*/ 136 w 232"/>
                <a:gd name="T13" fmla="*/ 166 h 264"/>
                <a:gd name="T14" fmla="*/ 116 w 232"/>
                <a:gd name="T15" fmla="*/ 148 h 264"/>
                <a:gd name="T16" fmla="*/ 100 w 232"/>
                <a:gd name="T17" fmla="*/ 140 h 264"/>
                <a:gd name="T18" fmla="*/ 82 w 232"/>
                <a:gd name="T19" fmla="*/ 140 h 264"/>
                <a:gd name="T20" fmla="*/ 62 w 232"/>
                <a:gd name="T21" fmla="*/ 144 h 264"/>
                <a:gd name="T22" fmla="*/ 50 w 232"/>
                <a:gd name="T23" fmla="*/ 158 h 264"/>
                <a:gd name="T24" fmla="*/ 0 w 232"/>
                <a:gd name="T25" fmla="*/ 160 h 264"/>
                <a:gd name="T26" fmla="*/ 0 w 232"/>
                <a:gd name="T27" fmla="*/ 146 h 264"/>
                <a:gd name="T28" fmla="*/ 2 w 232"/>
                <a:gd name="T29" fmla="*/ 130 h 264"/>
                <a:gd name="T30" fmla="*/ 10 w 232"/>
                <a:gd name="T31" fmla="*/ 124 h 264"/>
                <a:gd name="T32" fmla="*/ 18 w 232"/>
                <a:gd name="T33" fmla="*/ 122 h 264"/>
                <a:gd name="T34" fmla="*/ 40 w 232"/>
                <a:gd name="T35" fmla="*/ 104 h 264"/>
                <a:gd name="T36" fmla="*/ 44 w 232"/>
                <a:gd name="T37" fmla="*/ 88 h 264"/>
                <a:gd name="T38" fmla="*/ 42 w 232"/>
                <a:gd name="T39" fmla="*/ 76 h 264"/>
                <a:gd name="T40" fmla="*/ 34 w 232"/>
                <a:gd name="T41" fmla="*/ 60 h 264"/>
                <a:gd name="T42" fmla="*/ 34 w 232"/>
                <a:gd name="T43" fmla="*/ 56 h 264"/>
                <a:gd name="T44" fmla="*/ 70 w 232"/>
                <a:gd name="T45" fmla="*/ 32 h 264"/>
                <a:gd name="T46" fmla="*/ 82 w 232"/>
                <a:gd name="T47" fmla="*/ 22 h 264"/>
                <a:gd name="T48" fmla="*/ 86 w 232"/>
                <a:gd name="T49" fmla="*/ 6 h 264"/>
                <a:gd name="T50" fmla="*/ 100 w 232"/>
                <a:gd name="T51" fmla="*/ 0 h 264"/>
                <a:gd name="T52" fmla="*/ 118 w 232"/>
                <a:gd name="T53" fmla="*/ 16 h 264"/>
                <a:gd name="T54" fmla="*/ 154 w 232"/>
                <a:gd name="T55" fmla="*/ 20 h 264"/>
                <a:gd name="T56" fmla="*/ 150 w 232"/>
                <a:gd name="T57" fmla="*/ 32 h 264"/>
                <a:gd name="T58" fmla="*/ 150 w 232"/>
                <a:gd name="T59" fmla="*/ 74 h 264"/>
                <a:gd name="T60" fmla="*/ 156 w 232"/>
                <a:gd name="T61" fmla="*/ 94 h 264"/>
                <a:gd name="T62" fmla="*/ 174 w 232"/>
                <a:gd name="T63" fmla="*/ 96 h 264"/>
                <a:gd name="T64" fmla="*/ 186 w 232"/>
                <a:gd name="T65" fmla="*/ 104 h 264"/>
                <a:gd name="T66" fmla="*/ 184 w 232"/>
                <a:gd name="T67" fmla="*/ 124 h 264"/>
                <a:gd name="T68" fmla="*/ 186 w 232"/>
                <a:gd name="T69" fmla="*/ 140 h 264"/>
                <a:gd name="T70" fmla="*/ 194 w 232"/>
                <a:gd name="T71" fmla="*/ 154 h 264"/>
                <a:gd name="T72" fmla="*/ 212 w 232"/>
                <a:gd name="T73" fmla="*/ 170 h 264"/>
                <a:gd name="T74" fmla="*/ 232 w 232"/>
                <a:gd name="T75" fmla="*/ 196 h 264"/>
                <a:gd name="T76" fmla="*/ 208 w 232"/>
                <a:gd name="T77" fmla="*/ 208 h 264"/>
                <a:gd name="T78" fmla="*/ 194 w 232"/>
                <a:gd name="T79" fmla="*/ 224 h 264"/>
                <a:gd name="T80" fmla="*/ 196 w 232"/>
                <a:gd name="T81" fmla="*/ 264 h 26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232"/>
                <a:gd name="T124" fmla="*/ 0 h 264"/>
                <a:gd name="T125" fmla="*/ 232 w 232"/>
                <a:gd name="T126" fmla="*/ 264 h 264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232" h="264">
                  <a:moveTo>
                    <a:pt x="196" y="264"/>
                  </a:moveTo>
                  <a:lnTo>
                    <a:pt x="196" y="264"/>
                  </a:lnTo>
                  <a:lnTo>
                    <a:pt x="182" y="256"/>
                  </a:lnTo>
                  <a:lnTo>
                    <a:pt x="170" y="248"/>
                  </a:lnTo>
                  <a:lnTo>
                    <a:pt x="158" y="238"/>
                  </a:lnTo>
                  <a:lnTo>
                    <a:pt x="152" y="228"/>
                  </a:lnTo>
                  <a:lnTo>
                    <a:pt x="148" y="218"/>
                  </a:lnTo>
                  <a:lnTo>
                    <a:pt x="146" y="202"/>
                  </a:lnTo>
                  <a:lnTo>
                    <a:pt x="144" y="186"/>
                  </a:lnTo>
                  <a:lnTo>
                    <a:pt x="142" y="182"/>
                  </a:lnTo>
                  <a:lnTo>
                    <a:pt x="140" y="178"/>
                  </a:lnTo>
                  <a:lnTo>
                    <a:pt x="136" y="166"/>
                  </a:lnTo>
                  <a:lnTo>
                    <a:pt x="116" y="148"/>
                  </a:lnTo>
                  <a:lnTo>
                    <a:pt x="108" y="144"/>
                  </a:lnTo>
                  <a:lnTo>
                    <a:pt x="100" y="140"/>
                  </a:lnTo>
                  <a:lnTo>
                    <a:pt x="92" y="138"/>
                  </a:lnTo>
                  <a:lnTo>
                    <a:pt x="82" y="140"/>
                  </a:lnTo>
                  <a:lnTo>
                    <a:pt x="62" y="144"/>
                  </a:lnTo>
                  <a:lnTo>
                    <a:pt x="56" y="152"/>
                  </a:lnTo>
                  <a:lnTo>
                    <a:pt x="50" y="158"/>
                  </a:lnTo>
                  <a:lnTo>
                    <a:pt x="0" y="160"/>
                  </a:lnTo>
                  <a:lnTo>
                    <a:pt x="0" y="146"/>
                  </a:lnTo>
                  <a:lnTo>
                    <a:pt x="2" y="134"/>
                  </a:lnTo>
                  <a:lnTo>
                    <a:pt x="2" y="130"/>
                  </a:lnTo>
                  <a:lnTo>
                    <a:pt x="6" y="126"/>
                  </a:lnTo>
                  <a:lnTo>
                    <a:pt x="10" y="124"/>
                  </a:lnTo>
                  <a:lnTo>
                    <a:pt x="18" y="122"/>
                  </a:lnTo>
                  <a:lnTo>
                    <a:pt x="40" y="104"/>
                  </a:lnTo>
                  <a:lnTo>
                    <a:pt x="42" y="96"/>
                  </a:lnTo>
                  <a:lnTo>
                    <a:pt x="44" y="88"/>
                  </a:lnTo>
                  <a:lnTo>
                    <a:pt x="44" y="82"/>
                  </a:lnTo>
                  <a:lnTo>
                    <a:pt x="42" y="76"/>
                  </a:lnTo>
                  <a:lnTo>
                    <a:pt x="36" y="66"/>
                  </a:lnTo>
                  <a:lnTo>
                    <a:pt x="34" y="60"/>
                  </a:lnTo>
                  <a:lnTo>
                    <a:pt x="34" y="56"/>
                  </a:lnTo>
                  <a:lnTo>
                    <a:pt x="58" y="42"/>
                  </a:lnTo>
                  <a:lnTo>
                    <a:pt x="70" y="32"/>
                  </a:lnTo>
                  <a:lnTo>
                    <a:pt x="82" y="22"/>
                  </a:lnTo>
                  <a:lnTo>
                    <a:pt x="84" y="12"/>
                  </a:lnTo>
                  <a:lnTo>
                    <a:pt x="86" y="6"/>
                  </a:lnTo>
                  <a:lnTo>
                    <a:pt x="90" y="2"/>
                  </a:lnTo>
                  <a:lnTo>
                    <a:pt x="100" y="0"/>
                  </a:lnTo>
                  <a:lnTo>
                    <a:pt x="118" y="16"/>
                  </a:lnTo>
                  <a:lnTo>
                    <a:pt x="154" y="20"/>
                  </a:lnTo>
                  <a:lnTo>
                    <a:pt x="150" y="32"/>
                  </a:lnTo>
                  <a:lnTo>
                    <a:pt x="148" y="52"/>
                  </a:lnTo>
                  <a:lnTo>
                    <a:pt x="150" y="74"/>
                  </a:lnTo>
                  <a:lnTo>
                    <a:pt x="152" y="84"/>
                  </a:lnTo>
                  <a:lnTo>
                    <a:pt x="156" y="94"/>
                  </a:lnTo>
                  <a:lnTo>
                    <a:pt x="174" y="96"/>
                  </a:lnTo>
                  <a:lnTo>
                    <a:pt x="186" y="104"/>
                  </a:lnTo>
                  <a:lnTo>
                    <a:pt x="184" y="124"/>
                  </a:lnTo>
                  <a:lnTo>
                    <a:pt x="184" y="132"/>
                  </a:lnTo>
                  <a:lnTo>
                    <a:pt x="186" y="140"/>
                  </a:lnTo>
                  <a:lnTo>
                    <a:pt x="188" y="146"/>
                  </a:lnTo>
                  <a:lnTo>
                    <a:pt x="194" y="154"/>
                  </a:lnTo>
                  <a:lnTo>
                    <a:pt x="200" y="162"/>
                  </a:lnTo>
                  <a:lnTo>
                    <a:pt x="212" y="170"/>
                  </a:lnTo>
                  <a:lnTo>
                    <a:pt x="232" y="196"/>
                  </a:lnTo>
                  <a:lnTo>
                    <a:pt x="208" y="208"/>
                  </a:lnTo>
                  <a:lnTo>
                    <a:pt x="200" y="214"/>
                  </a:lnTo>
                  <a:lnTo>
                    <a:pt x="194" y="224"/>
                  </a:lnTo>
                  <a:lnTo>
                    <a:pt x="196" y="264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450" name="Freeform 36"/>
            <p:cNvSpPr>
              <a:spLocks/>
            </p:cNvSpPr>
            <p:nvPr/>
          </p:nvSpPr>
          <p:spPr bwMode="auto">
            <a:xfrm>
              <a:off x="4288" y="1286"/>
              <a:ext cx="588" cy="554"/>
            </a:xfrm>
            <a:custGeom>
              <a:avLst/>
              <a:gdLst>
                <a:gd name="T0" fmla="*/ 234 w 588"/>
                <a:gd name="T1" fmla="*/ 550 h 554"/>
                <a:gd name="T2" fmla="*/ 248 w 588"/>
                <a:gd name="T3" fmla="*/ 530 h 554"/>
                <a:gd name="T4" fmla="*/ 264 w 588"/>
                <a:gd name="T5" fmla="*/ 516 h 554"/>
                <a:gd name="T6" fmla="*/ 274 w 588"/>
                <a:gd name="T7" fmla="*/ 480 h 554"/>
                <a:gd name="T8" fmla="*/ 252 w 588"/>
                <a:gd name="T9" fmla="*/ 468 h 554"/>
                <a:gd name="T10" fmla="*/ 252 w 588"/>
                <a:gd name="T11" fmla="*/ 438 h 554"/>
                <a:gd name="T12" fmla="*/ 280 w 588"/>
                <a:gd name="T13" fmla="*/ 404 h 554"/>
                <a:gd name="T14" fmla="*/ 288 w 588"/>
                <a:gd name="T15" fmla="*/ 388 h 554"/>
                <a:gd name="T16" fmla="*/ 290 w 588"/>
                <a:gd name="T17" fmla="*/ 342 h 554"/>
                <a:gd name="T18" fmla="*/ 252 w 588"/>
                <a:gd name="T19" fmla="*/ 300 h 554"/>
                <a:gd name="T20" fmla="*/ 200 w 588"/>
                <a:gd name="T21" fmla="*/ 304 h 554"/>
                <a:gd name="T22" fmla="*/ 174 w 588"/>
                <a:gd name="T23" fmla="*/ 330 h 554"/>
                <a:gd name="T24" fmla="*/ 130 w 588"/>
                <a:gd name="T25" fmla="*/ 390 h 554"/>
                <a:gd name="T26" fmla="*/ 110 w 588"/>
                <a:gd name="T27" fmla="*/ 416 h 554"/>
                <a:gd name="T28" fmla="*/ 36 w 588"/>
                <a:gd name="T29" fmla="*/ 364 h 554"/>
                <a:gd name="T30" fmla="*/ 12 w 588"/>
                <a:gd name="T31" fmla="*/ 358 h 554"/>
                <a:gd name="T32" fmla="*/ 0 w 588"/>
                <a:gd name="T33" fmla="*/ 348 h 554"/>
                <a:gd name="T34" fmla="*/ 4 w 588"/>
                <a:gd name="T35" fmla="*/ 324 h 554"/>
                <a:gd name="T36" fmla="*/ 18 w 588"/>
                <a:gd name="T37" fmla="*/ 320 h 554"/>
                <a:gd name="T38" fmla="*/ 40 w 588"/>
                <a:gd name="T39" fmla="*/ 292 h 554"/>
                <a:gd name="T40" fmla="*/ 34 w 588"/>
                <a:gd name="T41" fmla="*/ 238 h 554"/>
                <a:gd name="T42" fmla="*/ 28 w 588"/>
                <a:gd name="T43" fmla="*/ 228 h 554"/>
                <a:gd name="T44" fmla="*/ 20 w 588"/>
                <a:gd name="T45" fmla="*/ 186 h 554"/>
                <a:gd name="T46" fmla="*/ 26 w 588"/>
                <a:gd name="T47" fmla="*/ 172 h 554"/>
                <a:gd name="T48" fmla="*/ 44 w 588"/>
                <a:gd name="T49" fmla="*/ 190 h 554"/>
                <a:gd name="T50" fmla="*/ 58 w 588"/>
                <a:gd name="T51" fmla="*/ 210 h 554"/>
                <a:gd name="T52" fmla="*/ 80 w 588"/>
                <a:gd name="T53" fmla="*/ 224 h 554"/>
                <a:gd name="T54" fmla="*/ 100 w 588"/>
                <a:gd name="T55" fmla="*/ 222 h 554"/>
                <a:gd name="T56" fmla="*/ 142 w 588"/>
                <a:gd name="T57" fmla="*/ 186 h 554"/>
                <a:gd name="T58" fmla="*/ 216 w 588"/>
                <a:gd name="T59" fmla="*/ 128 h 554"/>
                <a:gd name="T60" fmla="*/ 232 w 588"/>
                <a:gd name="T61" fmla="*/ 104 h 554"/>
                <a:gd name="T62" fmla="*/ 262 w 588"/>
                <a:gd name="T63" fmla="*/ 76 h 554"/>
                <a:gd name="T64" fmla="*/ 292 w 588"/>
                <a:gd name="T65" fmla="*/ 74 h 554"/>
                <a:gd name="T66" fmla="*/ 312 w 588"/>
                <a:gd name="T67" fmla="*/ 84 h 554"/>
                <a:gd name="T68" fmla="*/ 348 w 588"/>
                <a:gd name="T69" fmla="*/ 66 h 554"/>
                <a:gd name="T70" fmla="*/ 348 w 588"/>
                <a:gd name="T71" fmla="*/ 16 h 554"/>
                <a:gd name="T72" fmla="*/ 362 w 588"/>
                <a:gd name="T73" fmla="*/ 2 h 554"/>
                <a:gd name="T74" fmla="*/ 396 w 588"/>
                <a:gd name="T75" fmla="*/ 32 h 554"/>
                <a:gd name="T76" fmla="*/ 418 w 588"/>
                <a:gd name="T77" fmla="*/ 46 h 554"/>
                <a:gd name="T78" fmla="*/ 436 w 588"/>
                <a:gd name="T79" fmla="*/ 44 h 554"/>
                <a:gd name="T80" fmla="*/ 440 w 588"/>
                <a:gd name="T81" fmla="*/ 28 h 554"/>
                <a:gd name="T82" fmla="*/ 458 w 588"/>
                <a:gd name="T83" fmla="*/ 24 h 554"/>
                <a:gd name="T84" fmla="*/ 460 w 588"/>
                <a:gd name="T85" fmla="*/ 62 h 554"/>
                <a:gd name="T86" fmla="*/ 498 w 588"/>
                <a:gd name="T87" fmla="*/ 110 h 554"/>
                <a:gd name="T88" fmla="*/ 516 w 588"/>
                <a:gd name="T89" fmla="*/ 178 h 554"/>
                <a:gd name="T90" fmla="*/ 530 w 588"/>
                <a:gd name="T91" fmla="*/ 196 h 554"/>
                <a:gd name="T92" fmla="*/ 588 w 588"/>
                <a:gd name="T93" fmla="*/ 236 h 554"/>
                <a:gd name="T94" fmla="*/ 580 w 588"/>
                <a:gd name="T95" fmla="*/ 250 h 554"/>
                <a:gd name="T96" fmla="*/ 520 w 588"/>
                <a:gd name="T97" fmla="*/ 292 h 554"/>
                <a:gd name="T98" fmla="*/ 502 w 588"/>
                <a:gd name="T99" fmla="*/ 310 h 554"/>
                <a:gd name="T100" fmla="*/ 472 w 588"/>
                <a:gd name="T101" fmla="*/ 346 h 554"/>
                <a:gd name="T102" fmla="*/ 466 w 588"/>
                <a:gd name="T103" fmla="*/ 374 h 554"/>
                <a:gd name="T104" fmla="*/ 448 w 588"/>
                <a:gd name="T105" fmla="*/ 390 h 554"/>
                <a:gd name="T106" fmla="*/ 412 w 588"/>
                <a:gd name="T107" fmla="*/ 402 h 554"/>
                <a:gd name="T108" fmla="*/ 362 w 588"/>
                <a:gd name="T109" fmla="*/ 424 h 554"/>
                <a:gd name="T110" fmla="*/ 322 w 588"/>
                <a:gd name="T111" fmla="*/ 460 h 554"/>
                <a:gd name="T112" fmla="*/ 304 w 588"/>
                <a:gd name="T113" fmla="*/ 494 h 554"/>
                <a:gd name="T114" fmla="*/ 290 w 588"/>
                <a:gd name="T115" fmla="*/ 542 h 554"/>
                <a:gd name="T116" fmla="*/ 236 w 588"/>
                <a:gd name="T117" fmla="*/ 554 h 55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588"/>
                <a:gd name="T178" fmla="*/ 0 h 554"/>
                <a:gd name="T179" fmla="*/ 588 w 588"/>
                <a:gd name="T180" fmla="*/ 554 h 554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588" h="554">
                  <a:moveTo>
                    <a:pt x="236" y="554"/>
                  </a:moveTo>
                  <a:lnTo>
                    <a:pt x="236" y="554"/>
                  </a:lnTo>
                  <a:lnTo>
                    <a:pt x="234" y="550"/>
                  </a:lnTo>
                  <a:lnTo>
                    <a:pt x="240" y="536"/>
                  </a:lnTo>
                  <a:lnTo>
                    <a:pt x="248" y="530"/>
                  </a:lnTo>
                  <a:lnTo>
                    <a:pt x="254" y="524"/>
                  </a:lnTo>
                  <a:lnTo>
                    <a:pt x="264" y="516"/>
                  </a:lnTo>
                  <a:lnTo>
                    <a:pt x="274" y="496"/>
                  </a:lnTo>
                  <a:lnTo>
                    <a:pt x="274" y="480"/>
                  </a:lnTo>
                  <a:lnTo>
                    <a:pt x="252" y="468"/>
                  </a:lnTo>
                  <a:lnTo>
                    <a:pt x="250" y="456"/>
                  </a:lnTo>
                  <a:lnTo>
                    <a:pt x="250" y="446"/>
                  </a:lnTo>
                  <a:lnTo>
                    <a:pt x="252" y="438"/>
                  </a:lnTo>
                  <a:lnTo>
                    <a:pt x="256" y="430"/>
                  </a:lnTo>
                  <a:lnTo>
                    <a:pt x="266" y="416"/>
                  </a:lnTo>
                  <a:lnTo>
                    <a:pt x="280" y="404"/>
                  </a:lnTo>
                  <a:lnTo>
                    <a:pt x="284" y="396"/>
                  </a:lnTo>
                  <a:lnTo>
                    <a:pt x="288" y="388"/>
                  </a:lnTo>
                  <a:lnTo>
                    <a:pt x="290" y="370"/>
                  </a:lnTo>
                  <a:lnTo>
                    <a:pt x="290" y="356"/>
                  </a:lnTo>
                  <a:lnTo>
                    <a:pt x="290" y="342"/>
                  </a:lnTo>
                  <a:lnTo>
                    <a:pt x="252" y="300"/>
                  </a:lnTo>
                  <a:lnTo>
                    <a:pt x="234" y="298"/>
                  </a:lnTo>
                  <a:lnTo>
                    <a:pt x="200" y="304"/>
                  </a:lnTo>
                  <a:lnTo>
                    <a:pt x="186" y="316"/>
                  </a:lnTo>
                  <a:lnTo>
                    <a:pt x="174" y="330"/>
                  </a:lnTo>
                  <a:lnTo>
                    <a:pt x="148" y="360"/>
                  </a:lnTo>
                  <a:lnTo>
                    <a:pt x="130" y="390"/>
                  </a:lnTo>
                  <a:lnTo>
                    <a:pt x="120" y="404"/>
                  </a:lnTo>
                  <a:lnTo>
                    <a:pt x="110" y="416"/>
                  </a:lnTo>
                  <a:lnTo>
                    <a:pt x="70" y="390"/>
                  </a:lnTo>
                  <a:lnTo>
                    <a:pt x="52" y="376"/>
                  </a:lnTo>
                  <a:lnTo>
                    <a:pt x="36" y="364"/>
                  </a:lnTo>
                  <a:lnTo>
                    <a:pt x="22" y="362"/>
                  </a:lnTo>
                  <a:lnTo>
                    <a:pt x="12" y="358"/>
                  </a:lnTo>
                  <a:lnTo>
                    <a:pt x="6" y="352"/>
                  </a:lnTo>
                  <a:lnTo>
                    <a:pt x="0" y="348"/>
                  </a:lnTo>
                  <a:lnTo>
                    <a:pt x="0" y="334"/>
                  </a:lnTo>
                  <a:lnTo>
                    <a:pt x="2" y="326"/>
                  </a:lnTo>
                  <a:lnTo>
                    <a:pt x="4" y="324"/>
                  </a:lnTo>
                  <a:lnTo>
                    <a:pt x="6" y="322"/>
                  </a:lnTo>
                  <a:lnTo>
                    <a:pt x="18" y="320"/>
                  </a:lnTo>
                  <a:lnTo>
                    <a:pt x="28" y="306"/>
                  </a:lnTo>
                  <a:lnTo>
                    <a:pt x="40" y="292"/>
                  </a:lnTo>
                  <a:lnTo>
                    <a:pt x="38" y="240"/>
                  </a:lnTo>
                  <a:lnTo>
                    <a:pt x="34" y="238"/>
                  </a:lnTo>
                  <a:lnTo>
                    <a:pt x="28" y="228"/>
                  </a:lnTo>
                  <a:lnTo>
                    <a:pt x="20" y="206"/>
                  </a:lnTo>
                  <a:lnTo>
                    <a:pt x="20" y="186"/>
                  </a:lnTo>
                  <a:lnTo>
                    <a:pt x="22" y="178"/>
                  </a:lnTo>
                  <a:lnTo>
                    <a:pt x="26" y="172"/>
                  </a:lnTo>
                  <a:lnTo>
                    <a:pt x="34" y="176"/>
                  </a:lnTo>
                  <a:lnTo>
                    <a:pt x="40" y="180"/>
                  </a:lnTo>
                  <a:lnTo>
                    <a:pt x="44" y="190"/>
                  </a:lnTo>
                  <a:lnTo>
                    <a:pt x="48" y="202"/>
                  </a:lnTo>
                  <a:lnTo>
                    <a:pt x="58" y="210"/>
                  </a:lnTo>
                  <a:lnTo>
                    <a:pt x="68" y="218"/>
                  </a:lnTo>
                  <a:lnTo>
                    <a:pt x="74" y="222"/>
                  </a:lnTo>
                  <a:lnTo>
                    <a:pt x="80" y="224"/>
                  </a:lnTo>
                  <a:lnTo>
                    <a:pt x="88" y="224"/>
                  </a:lnTo>
                  <a:lnTo>
                    <a:pt x="100" y="222"/>
                  </a:lnTo>
                  <a:lnTo>
                    <a:pt x="118" y="204"/>
                  </a:lnTo>
                  <a:lnTo>
                    <a:pt x="142" y="186"/>
                  </a:lnTo>
                  <a:lnTo>
                    <a:pt x="168" y="166"/>
                  </a:lnTo>
                  <a:lnTo>
                    <a:pt x="192" y="146"/>
                  </a:lnTo>
                  <a:lnTo>
                    <a:pt x="216" y="128"/>
                  </a:lnTo>
                  <a:lnTo>
                    <a:pt x="226" y="116"/>
                  </a:lnTo>
                  <a:lnTo>
                    <a:pt x="232" y="104"/>
                  </a:lnTo>
                  <a:lnTo>
                    <a:pt x="244" y="82"/>
                  </a:lnTo>
                  <a:lnTo>
                    <a:pt x="262" y="76"/>
                  </a:lnTo>
                  <a:lnTo>
                    <a:pt x="278" y="72"/>
                  </a:lnTo>
                  <a:lnTo>
                    <a:pt x="284" y="72"/>
                  </a:lnTo>
                  <a:lnTo>
                    <a:pt x="292" y="74"/>
                  </a:lnTo>
                  <a:lnTo>
                    <a:pt x="302" y="78"/>
                  </a:lnTo>
                  <a:lnTo>
                    <a:pt x="312" y="84"/>
                  </a:lnTo>
                  <a:lnTo>
                    <a:pt x="332" y="84"/>
                  </a:lnTo>
                  <a:lnTo>
                    <a:pt x="348" y="66"/>
                  </a:lnTo>
                  <a:lnTo>
                    <a:pt x="348" y="16"/>
                  </a:lnTo>
                  <a:lnTo>
                    <a:pt x="354" y="0"/>
                  </a:lnTo>
                  <a:lnTo>
                    <a:pt x="362" y="2"/>
                  </a:lnTo>
                  <a:lnTo>
                    <a:pt x="374" y="8"/>
                  </a:lnTo>
                  <a:lnTo>
                    <a:pt x="384" y="18"/>
                  </a:lnTo>
                  <a:lnTo>
                    <a:pt x="396" y="32"/>
                  </a:lnTo>
                  <a:lnTo>
                    <a:pt x="408" y="42"/>
                  </a:lnTo>
                  <a:lnTo>
                    <a:pt x="418" y="46"/>
                  </a:lnTo>
                  <a:lnTo>
                    <a:pt x="432" y="48"/>
                  </a:lnTo>
                  <a:lnTo>
                    <a:pt x="436" y="44"/>
                  </a:lnTo>
                  <a:lnTo>
                    <a:pt x="438" y="36"/>
                  </a:lnTo>
                  <a:lnTo>
                    <a:pt x="440" y="28"/>
                  </a:lnTo>
                  <a:lnTo>
                    <a:pt x="450" y="16"/>
                  </a:lnTo>
                  <a:lnTo>
                    <a:pt x="458" y="24"/>
                  </a:lnTo>
                  <a:lnTo>
                    <a:pt x="460" y="62"/>
                  </a:lnTo>
                  <a:lnTo>
                    <a:pt x="472" y="76"/>
                  </a:lnTo>
                  <a:lnTo>
                    <a:pt x="484" y="92"/>
                  </a:lnTo>
                  <a:lnTo>
                    <a:pt x="498" y="110"/>
                  </a:lnTo>
                  <a:lnTo>
                    <a:pt x="516" y="128"/>
                  </a:lnTo>
                  <a:lnTo>
                    <a:pt x="516" y="178"/>
                  </a:lnTo>
                  <a:lnTo>
                    <a:pt x="530" y="196"/>
                  </a:lnTo>
                  <a:lnTo>
                    <a:pt x="564" y="220"/>
                  </a:lnTo>
                  <a:lnTo>
                    <a:pt x="588" y="236"/>
                  </a:lnTo>
                  <a:lnTo>
                    <a:pt x="586" y="242"/>
                  </a:lnTo>
                  <a:lnTo>
                    <a:pt x="580" y="250"/>
                  </a:lnTo>
                  <a:lnTo>
                    <a:pt x="558" y="266"/>
                  </a:lnTo>
                  <a:lnTo>
                    <a:pt x="534" y="282"/>
                  </a:lnTo>
                  <a:lnTo>
                    <a:pt x="520" y="292"/>
                  </a:lnTo>
                  <a:lnTo>
                    <a:pt x="502" y="310"/>
                  </a:lnTo>
                  <a:lnTo>
                    <a:pt x="486" y="328"/>
                  </a:lnTo>
                  <a:lnTo>
                    <a:pt x="472" y="346"/>
                  </a:lnTo>
                  <a:lnTo>
                    <a:pt x="470" y="354"/>
                  </a:lnTo>
                  <a:lnTo>
                    <a:pt x="468" y="364"/>
                  </a:lnTo>
                  <a:lnTo>
                    <a:pt x="466" y="374"/>
                  </a:lnTo>
                  <a:lnTo>
                    <a:pt x="462" y="384"/>
                  </a:lnTo>
                  <a:lnTo>
                    <a:pt x="448" y="390"/>
                  </a:lnTo>
                  <a:lnTo>
                    <a:pt x="432" y="398"/>
                  </a:lnTo>
                  <a:lnTo>
                    <a:pt x="412" y="402"/>
                  </a:lnTo>
                  <a:lnTo>
                    <a:pt x="394" y="408"/>
                  </a:lnTo>
                  <a:lnTo>
                    <a:pt x="378" y="416"/>
                  </a:lnTo>
                  <a:lnTo>
                    <a:pt x="362" y="424"/>
                  </a:lnTo>
                  <a:lnTo>
                    <a:pt x="348" y="434"/>
                  </a:lnTo>
                  <a:lnTo>
                    <a:pt x="336" y="446"/>
                  </a:lnTo>
                  <a:lnTo>
                    <a:pt x="322" y="460"/>
                  </a:lnTo>
                  <a:lnTo>
                    <a:pt x="310" y="476"/>
                  </a:lnTo>
                  <a:lnTo>
                    <a:pt x="304" y="494"/>
                  </a:lnTo>
                  <a:lnTo>
                    <a:pt x="296" y="518"/>
                  </a:lnTo>
                  <a:lnTo>
                    <a:pt x="290" y="542"/>
                  </a:lnTo>
                  <a:lnTo>
                    <a:pt x="260" y="550"/>
                  </a:lnTo>
                  <a:lnTo>
                    <a:pt x="236" y="554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451" name="Freeform 37"/>
            <p:cNvSpPr>
              <a:spLocks/>
            </p:cNvSpPr>
            <p:nvPr/>
          </p:nvSpPr>
          <p:spPr bwMode="auto">
            <a:xfrm>
              <a:off x="4412" y="978"/>
              <a:ext cx="838" cy="532"/>
            </a:xfrm>
            <a:custGeom>
              <a:avLst/>
              <a:gdLst>
                <a:gd name="T0" fmla="*/ 410 w 838"/>
                <a:gd name="T1" fmla="*/ 492 h 532"/>
                <a:gd name="T2" fmla="*/ 402 w 838"/>
                <a:gd name="T3" fmla="*/ 438 h 532"/>
                <a:gd name="T4" fmla="*/ 376 w 838"/>
                <a:gd name="T5" fmla="*/ 398 h 532"/>
                <a:gd name="T6" fmla="*/ 346 w 838"/>
                <a:gd name="T7" fmla="*/ 366 h 532"/>
                <a:gd name="T8" fmla="*/ 324 w 838"/>
                <a:gd name="T9" fmla="*/ 314 h 532"/>
                <a:gd name="T10" fmla="*/ 300 w 838"/>
                <a:gd name="T11" fmla="*/ 346 h 532"/>
                <a:gd name="T12" fmla="*/ 258 w 838"/>
                <a:gd name="T13" fmla="*/ 308 h 532"/>
                <a:gd name="T14" fmla="*/ 206 w 838"/>
                <a:gd name="T15" fmla="*/ 288 h 532"/>
                <a:gd name="T16" fmla="*/ 186 w 838"/>
                <a:gd name="T17" fmla="*/ 240 h 532"/>
                <a:gd name="T18" fmla="*/ 152 w 838"/>
                <a:gd name="T19" fmla="*/ 174 h 532"/>
                <a:gd name="T20" fmla="*/ 112 w 838"/>
                <a:gd name="T21" fmla="*/ 200 h 532"/>
                <a:gd name="T22" fmla="*/ 80 w 838"/>
                <a:gd name="T23" fmla="*/ 200 h 532"/>
                <a:gd name="T24" fmla="*/ 60 w 838"/>
                <a:gd name="T25" fmla="*/ 152 h 532"/>
                <a:gd name="T26" fmla="*/ 36 w 838"/>
                <a:gd name="T27" fmla="*/ 88 h 532"/>
                <a:gd name="T28" fmla="*/ 0 w 838"/>
                <a:gd name="T29" fmla="*/ 58 h 532"/>
                <a:gd name="T30" fmla="*/ 14 w 838"/>
                <a:gd name="T31" fmla="*/ 30 h 532"/>
                <a:gd name="T32" fmla="*/ 68 w 838"/>
                <a:gd name="T33" fmla="*/ 60 h 532"/>
                <a:gd name="T34" fmla="*/ 108 w 838"/>
                <a:gd name="T35" fmla="*/ 32 h 532"/>
                <a:gd name="T36" fmla="*/ 138 w 838"/>
                <a:gd name="T37" fmla="*/ 0 h 532"/>
                <a:gd name="T38" fmla="*/ 166 w 838"/>
                <a:gd name="T39" fmla="*/ 22 h 532"/>
                <a:gd name="T40" fmla="*/ 198 w 838"/>
                <a:gd name="T41" fmla="*/ 68 h 532"/>
                <a:gd name="T42" fmla="*/ 294 w 838"/>
                <a:gd name="T43" fmla="*/ 66 h 532"/>
                <a:gd name="T44" fmla="*/ 350 w 838"/>
                <a:gd name="T45" fmla="*/ 30 h 532"/>
                <a:gd name="T46" fmla="*/ 358 w 838"/>
                <a:gd name="T47" fmla="*/ 80 h 532"/>
                <a:gd name="T48" fmla="*/ 398 w 838"/>
                <a:gd name="T49" fmla="*/ 78 h 532"/>
                <a:gd name="T50" fmla="*/ 422 w 838"/>
                <a:gd name="T51" fmla="*/ 76 h 532"/>
                <a:gd name="T52" fmla="*/ 470 w 838"/>
                <a:gd name="T53" fmla="*/ 110 h 532"/>
                <a:gd name="T54" fmla="*/ 518 w 838"/>
                <a:gd name="T55" fmla="*/ 166 h 532"/>
                <a:gd name="T56" fmla="*/ 546 w 838"/>
                <a:gd name="T57" fmla="*/ 134 h 532"/>
                <a:gd name="T58" fmla="*/ 572 w 838"/>
                <a:gd name="T59" fmla="*/ 140 h 532"/>
                <a:gd name="T60" fmla="*/ 606 w 838"/>
                <a:gd name="T61" fmla="*/ 184 h 532"/>
                <a:gd name="T62" fmla="*/ 664 w 838"/>
                <a:gd name="T63" fmla="*/ 204 h 532"/>
                <a:gd name="T64" fmla="*/ 684 w 838"/>
                <a:gd name="T65" fmla="*/ 186 h 532"/>
                <a:gd name="T66" fmla="*/ 684 w 838"/>
                <a:gd name="T67" fmla="*/ 168 h 532"/>
                <a:gd name="T68" fmla="*/ 724 w 838"/>
                <a:gd name="T69" fmla="*/ 146 h 532"/>
                <a:gd name="T70" fmla="*/ 742 w 838"/>
                <a:gd name="T71" fmla="*/ 132 h 532"/>
                <a:gd name="T72" fmla="*/ 756 w 838"/>
                <a:gd name="T73" fmla="*/ 154 h 532"/>
                <a:gd name="T74" fmla="*/ 806 w 838"/>
                <a:gd name="T75" fmla="*/ 188 h 532"/>
                <a:gd name="T76" fmla="*/ 838 w 838"/>
                <a:gd name="T77" fmla="*/ 228 h 532"/>
                <a:gd name="T78" fmla="*/ 818 w 838"/>
                <a:gd name="T79" fmla="*/ 272 h 532"/>
                <a:gd name="T80" fmla="*/ 802 w 838"/>
                <a:gd name="T81" fmla="*/ 308 h 532"/>
                <a:gd name="T82" fmla="*/ 778 w 838"/>
                <a:gd name="T83" fmla="*/ 300 h 532"/>
                <a:gd name="T84" fmla="*/ 770 w 838"/>
                <a:gd name="T85" fmla="*/ 258 h 532"/>
                <a:gd name="T86" fmla="*/ 744 w 838"/>
                <a:gd name="T87" fmla="*/ 242 h 532"/>
                <a:gd name="T88" fmla="*/ 716 w 838"/>
                <a:gd name="T89" fmla="*/ 282 h 532"/>
                <a:gd name="T90" fmla="*/ 686 w 838"/>
                <a:gd name="T91" fmla="*/ 346 h 532"/>
                <a:gd name="T92" fmla="*/ 632 w 838"/>
                <a:gd name="T93" fmla="*/ 368 h 532"/>
                <a:gd name="T94" fmla="*/ 618 w 838"/>
                <a:gd name="T95" fmla="*/ 410 h 532"/>
                <a:gd name="T96" fmla="*/ 638 w 838"/>
                <a:gd name="T97" fmla="*/ 444 h 532"/>
                <a:gd name="T98" fmla="*/ 588 w 838"/>
                <a:gd name="T99" fmla="*/ 456 h 532"/>
                <a:gd name="T100" fmla="*/ 540 w 838"/>
                <a:gd name="T101" fmla="*/ 438 h 532"/>
                <a:gd name="T102" fmla="*/ 502 w 838"/>
                <a:gd name="T103" fmla="*/ 456 h 532"/>
                <a:gd name="T104" fmla="*/ 476 w 838"/>
                <a:gd name="T105" fmla="*/ 530 h 53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838"/>
                <a:gd name="T160" fmla="*/ 0 h 532"/>
                <a:gd name="T161" fmla="*/ 838 w 838"/>
                <a:gd name="T162" fmla="*/ 532 h 53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838" h="532">
                  <a:moveTo>
                    <a:pt x="464" y="532"/>
                  </a:moveTo>
                  <a:lnTo>
                    <a:pt x="464" y="532"/>
                  </a:lnTo>
                  <a:lnTo>
                    <a:pt x="452" y="520"/>
                  </a:lnTo>
                  <a:lnTo>
                    <a:pt x="436" y="508"/>
                  </a:lnTo>
                  <a:lnTo>
                    <a:pt x="410" y="492"/>
                  </a:lnTo>
                  <a:lnTo>
                    <a:pt x="402" y="482"/>
                  </a:lnTo>
                  <a:lnTo>
                    <a:pt x="404" y="450"/>
                  </a:lnTo>
                  <a:lnTo>
                    <a:pt x="402" y="438"/>
                  </a:lnTo>
                  <a:lnTo>
                    <a:pt x="398" y="426"/>
                  </a:lnTo>
                  <a:lnTo>
                    <a:pt x="388" y="416"/>
                  </a:lnTo>
                  <a:lnTo>
                    <a:pt x="382" y="410"/>
                  </a:lnTo>
                  <a:lnTo>
                    <a:pt x="376" y="398"/>
                  </a:lnTo>
                  <a:lnTo>
                    <a:pt x="348" y="368"/>
                  </a:lnTo>
                  <a:lnTo>
                    <a:pt x="346" y="366"/>
                  </a:lnTo>
                  <a:lnTo>
                    <a:pt x="344" y="326"/>
                  </a:lnTo>
                  <a:lnTo>
                    <a:pt x="336" y="318"/>
                  </a:lnTo>
                  <a:lnTo>
                    <a:pt x="330" y="314"/>
                  </a:lnTo>
                  <a:lnTo>
                    <a:pt x="324" y="314"/>
                  </a:lnTo>
                  <a:lnTo>
                    <a:pt x="318" y="314"/>
                  </a:lnTo>
                  <a:lnTo>
                    <a:pt x="312" y="322"/>
                  </a:lnTo>
                  <a:lnTo>
                    <a:pt x="308" y="328"/>
                  </a:lnTo>
                  <a:lnTo>
                    <a:pt x="300" y="346"/>
                  </a:lnTo>
                  <a:lnTo>
                    <a:pt x="296" y="346"/>
                  </a:lnTo>
                  <a:lnTo>
                    <a:pt x="270" y="320"/>
                  </a:lnTo>
                  <a:lnTo>
                    <a:pt x="258" y="308"/>
                  </a:lnTo>
                  <a:lnTo>
                    <a:pt x="246" y="300"/>
                  </a:lnTo>
                  <a:lnTo>
                    <a:pt x="228" y="296"/>
                  </a:lnTo>
                  <a:lnTo>
                    <a:pt x="216" y="292"/>
                  </a:lnTo>
                  <a:lnTo>
                    <a:pt x="206" y="288"/>
                  </a:lnTo>
                  <a:lnTo>
                    <a:pt x="200" y="280"/>
                  </a:lnTo>
                  <a:lnTo>
                    <a:pt x="194" y="274"/>
                  </a:lnTo>
                  <a:lnTo>
                    <a:pt x="192" y="264"/>
                  </a:lnTo>
                  <a:lnTo>
                    <a:pt x="186" y="240"/>
                  </a:lnTo>
                  <a:lnTo>
                    <a:pt x="180" y="224"/>
                  </a:lnTo>
                  <a:lnTo>
                    <a:pt x="170" y="210"/>
                  </a:lnTo>
                  <a:lnTo>
                    <a:pt x="156" y="190"/>
                  </a:lnTo>
                  <a:lnTo>
                    <a:pt x="152" y="174"/>
                  </a:lnTo>
                  <a:lnTo>
                    <a:pt x="144" y="172"/>
                  </a:lnTo>
                  <a:lnTo>
                    <a:pt x="112" y="200"/>
                  </a:lnTo>
                  <a:lnTo>
                    <a:pt x="98" y="226"/>
                  </a:lnTo>
                  <a:lnTo>
                    <a:pt x="90" y="220"/>
                  </a:lnTo>
                  <a:lnTo>
                    <a:pt x="86" y="214"/>
                  </a:lnTo>
                  <a:lnTo>
                    <a:pt x="80" y="200"/>
                  </a:lnTo>
                  <a:lnTo>
                    <a:pt x="76" y="186"/>
                  </a:lnTo>
                  <a:lnTo>
                    <a:pt x="74" y="182"/>
                  </a:lnTo>
                  <a:lnTo>
                    <a:pt x="72" y="178"/>
                  </a:lnTo>
                  <a:lnTo>
                    <a:pt x="60" y="152"/>
                  </a:lnTo>
                  <a:lnTo>
                    <a:pt x="60" y="116"/>
                  </a:lnTo>
                  <a:lnTo>
                    <a:pt x="48" y="100"/>
                  </a:lnTo>
                  <a:lnTo>
                    <a:pt x="36" y="88"/>
                  </a:lnTo>
                  <a:lnTo>
                    <a:pt x="12" y="68"/>
                  </a:lnTo>
                  <a:lnTo>
                    <a:pt x="6" y="66"/>
                  </a:lnTo>
                  <a:lnTo>
                    <a:pt x="2" y="64"/>
                  </a:lnTo>
                  <a:lnTo>
                    <a:pt x="0" y="58"/>
                  </a:lnTo>
                  <a:lnTo>
                    <a:pt x="0" y="52"/>
                  </a:lnTo>
                  <a:lnTo>
                    <a:pt x="4" y="38"/>
                  </a:lnTo>
                  <a:lnTo>
                    <a:pt x="8" y="32"/>
                  </a:lnTo>
                  <a:lnTo>
                    <a:pt x="14" y="30"/>
                  </a:lnTo>
                  <a:lnTo>
                    <a:pt x="28" y="40"/>
                  </a:lnTo>
                  <a:lnTo>
                    <a:pt x="42" y="50"/>
                  </a:lnTo>
                  <a:lnTo>
                    <a:pt x="58" y="56"/>
                  </a:lnTo>
                  <a:lnTo>
                    <a:pt x="68" y="60"/>
                  </a:lnTo>
                  <a:lnTo>
                    <a:pt x="78" y="60"/>
                  </a:lnTo>
                  <a:lnTo>
                    <a:pt x="88" y="52"/>
                  </a:lnTo>
                  <a:lnTo>
                    <a:pt x="98" y="42"/>
                  </a:lnTo>
                  <a:lnTo>
                    <a:pt x="108" y="32"/>
                  </a:lnTo>
                  <a:lnTo>
                    <a:pt x="118" y="24"/>
                  </a:lnTo>
                  <a:lnTo>
                    <a:pt x="128" y="8"/>
                  </a:lnTo>
                  <a:lnTo>
                    <a:pt x="134" y="4"/>
                  </a:lnTo>
                  <a:lnTo>
                    <a:pt x="138" y="0"/>
                  </a:lnTo>
                  <a:lnTo>
                    <a:pt x="144" y="0"/>
                  </a:lnTo>
                  <a:lnTo>
                    <a:pt x="152" y="4"/>
                  </a:lnTo>
                  <a:lnTo>
                    <a:pt x="158" y="10"/>
                  </a:lnTo>
                  <a:lnTo>
                    <a:pt x="166" y="22"/>
                  </a:lnTo>
                  <a:lnTo>
                    <a:pt x="168" y="32"/>
                  </a:lnTo>
                  <a:lnTo>
                    <a:pt x="172" y="42"/>
                  </a:lnTo>
                  <a:lnTo>
                    <a:pt x="180" y="52"/>
                  </a:lnTo>
                  <a:lnTo>
                    <a:pt x="188" y="60"/>
                  </a:lnTo>
                  <a:lnTo>
                    <a:pt x="198" y="68"/>
                  </a:lnTo>
                  <a:lnTo>
                    <a:pt x="210" y="74"/>
                  </a:lnTo>
                  <a:lnTo>
                    <a:pt x="224" y="78"/>
                  </a:lnTo>
                  <a:lnTo>
                    <a:pt x="238" y="82"/>
                  </a:lnTo>
                  <a:lnTo>
                    <a:pt x="294" y="66"/>
                  </a:lnTo>
                  <a:lnTo>
                    <a:pt x="340" y="26"/>
                  </a:lnTo>
                  <a:lnTo>
                    <a:pt x="350" y="30"/>
                  </a:lnTo>
                  <a:lnTo>
                    <a:pt x="348" y="46"/>
                  </a:lnTo>
                  <a:lnTo>
                    <a:pt x="348" y="54"/>
                  </a:lnTo>
                  <a:lnTo>
                    <a:pt x="348" y="64"/>
                  </a:lnTo>
                  <a:lnTo>
                    <a:pt x="352" y="72"/>
                  </a:lnTo>
                  <a:lnTo>
                    <a:pt x="358" y="80"/>
                  </a:lnTo>
                  <a:lnTo>
                    <a:pt x="366" y="84"/>
                  </a:lnTo>
                  <a:lnTo>
                    <a:pt x="380" y="86"/>
                  </a:lnTo>
                  <a:lnTo>
                    <a:pt x="388" y="82"/>
                  </a:lnTo>
                  <a:lnTo>
                    <a:pt x="398" y="78"/>
                  </a:lnTo>
                  <a:lnTo>
                    <a:pt x="404" y="74"/>
                  </a:lnTo>
                  <a:lnTo>
                    <a:pt x="410" y="72"/>
                  </a:lnTo>
                  <a:lnTo>
                    <a:pt x="416" y="74"/>
                  </a:lnTo>
                  <a:lnTo>
                    <a:pt x="422" y="76"/>
                  </a:lnTo>
                  <a:lnTo>
                    <a:pt x="434" y="88"/>
                  </a:lnTo>
                  <a:lnTo>
                    <a:pt x="446" y="102"/>
                  </a:lnTo>
                  <a:lnTo>
                    <a:pt x="470" y="110"/>
                  </a:lnTo>
                  <a:lnTo>
                    <a:pt x="478" y="122"/>
                  </a:lnTo>
                  <a:lnTo>
                    <a:pt x="488" y="136"/>
                  </a:lnTo>
                  <a:lnTo>
                    <a:pt x="500" y="152"/>
                  </a:lnTo>
                  <a:lnTo>
                    <a:pt x="518" y="166"/>
                  </a:lnTo>
                  <a:lnTo>
                    <a:pt x="526" y="166"/>
                  </a:lnTo>
                  <a:lnTo>
                    <a:pt x="536" y="156"/>
                  </a:lnTo>
                  <a:lnTo>
                    <a:pt x="542" y="144"/>
                  </a:lnTo>
                  <a:lnTo>
                    <a:pt x="546" y="134"/>
                  </a:lnTo>
                  <a:lnTo>
                    <a:pt x="550" y="122"/>
                  </a:lnTo>
                  <a:lnTo>
                    <a:pt x="568" y="128"/>
                  </a:lnTo>
                  <a:lnTo>
                    <a:pt x="572" y="140"/>
                  </a:lnTo>
                  <a:lnTo>
                    <a:pt x="580" y="154"/>
                  </a:lnTo>
                  <a:lnTo>
                    <a:pt x="592" y="168"/>
                  </a:lnTo>
                  <a:lnTo>
                    <a:pt x="606" y="180"/>
                  </a:lnTo>
                  <a:lnTo>
                    <a:pt x="606" y="184"/>
                  </a:lnTo>
                  <a:lnTo>
                    <a:pt x="632" y="206"/>
                  </a:lnTo>
                  <a:lnTo>
                    <a:pt x="664" y="204"/>
                  </a:lnTo>
                  <a:lnTo>
                    <a:pt x="670" y="196"/>
                  </a:lnTo>
                  <a:lnTo>
                    <a:pt x="678" y="190"/>
                  </a:lnTo>
                  <a:lnTo>
                    <a:pt x="680" y="188"/>
                  </a:lnTo>
                  <a:lnTo>
                    <a:pt x="684" y="186"/>
                  </a:lnTo>
                  <a:lnTo>
                    <a:pt x="690" y="180"/>
                  </a:lnTo>
                  <a:lnTo>
                    <a:pt x="690" y="172"/>
                  </a:lnTo>
                  <a:lnTo>
                    <a:pt x="684" y="168"/>
                  </a:lnTo>
                  <a:lnTo>
                    <a:pt x="684" y="164"/>
                  </a:lnTo>
                  <a:lnTo>
                    <a:pt x="688" y="160"/>
                  </a:lnTo>
                  <a:lnTo>
                    <a:pt x="700" y="154"/>
                  </a:lnTo>
                  <a:lnTo>
                    <a:pt x="724" y="146"/>
                  </a:lnTo>
                  <a:lnTo>
                    <a:pt x="730" y="142"/>
                  </a:lnTo>
                  <a:lnTo>
                    <a:pt x="734" y="140"/>
                  </a:lnTo>
                  <a:lnTo>
                    <a:pt x="742" y="132"/>
                  </a:lnTo>
                  <a:lnTo>
                    <a:pt x="744" y="134"/>
                  </a:lnTo>
                  <a:lnTo>
                    <a:pt x="746" y="136"/>
                  </a:lnTo>
                  <a:lnTo>
                    <a:pt x="750" y="144"/>
                  </a:lnTo>
                  <a:lnTo>
                    <a:pt x="756" y="154"/>
                  </a:lnTo>
                  <a:lnTo>
                    <a:pt x="762" y="158"/>
                  </a:lnTo>
                  <a:lnTo>
                    <a:pt x="770" y="162"/>
                  </a:lnTo>
                  <a:lnTo>
                    <a:pt x="806" y="188"/>
                  </a:lnTo>
                  <a:lnTo>
                    <a:pt x="838" y="194"/>
                  </a:lnTo>
                  <a:lnTo>
                    <a:pt x="838" y="204"/>
                  </a:lnTo>
                  <a:lnTo>
                    <a:pt x="838" y="220"/>
                  </a:lnTo>
                  <a:lnTo>
                    <a:pt x="838" y="228"/>
                  </a:lnTo>
                  <a:lnTo>
                    <a:pt x="836" y="236"/>
                  </a:lnTo>
                  <a:lnTo>
                    <a:pt x="834" y="242"/>
                  </a:lnTo>
                  <a:lnTo>
                    <a:pt x="828" y="246"/>
                  </a:lnTo>
                  <a:lnTo>
                    <a:pt x="818" y="272"/>
                  </a:lnTo>
                  <a:lnTo>
                    <a:pt x="812" y="306"/>
                  </a:lnTo>
                  <a:lnTo>
                    <a:pt x="802" y="308"/>
                  </a:lnTo>
                  <a:lnTo>
                    <a:pt x="800" y="302"/>
                  </a:lnTo>
                  <a:lnTo>
                    <a:pt x="796" y="300"/>
                  </a:lnTo>
                  <a:lnTo>
                    <a:pt x="792" y="298"/>
                  </a:lnTo>
                  <a:lnTo>
                    <a:pt x="788" y="298"/>
                  </a:lnTo>
                  <a:lnTo>
                    <a:pt x="778" y="300"/>
                  </a:lnTo>
                  <a:lnTo>
                    <a:pt x="774" y="302"/>
                  </a:lnTo>
                  <a:lnTo>
                    <a:pt x="770" y="300"/>
                  </a:lnTo>
                  <a:lnTo>
                    <a:pt x="770" y="258"/>
                  </a:lnTo>
                  <a:lnTo>
                    <a:pt x="762" y="248"/>
                  </a:lnTo>
                  <a:lnTo>
                    <a:pt x="756" y="244"/>
                  </a:lnTo>
                  <a:lnTo>
                    <a:pt x="750" y="242"/>
                  </a:lnTo>
                  <a:lnTo>
                    <a:pt x="744" y="242"/>
                  </a:lnTo>
                  <a:lnTo>
                    <a:pt x="738" y="244"/>
                  </a:lnTo>
                  <a:lnTo>
                    <a:pt x="732" y="250"/>
                  </a:lnTo>
                  <a:lnTo>
                    <a:pt x="722" y="264"/>
                  </a:lnTo>
                  <a:lnTo>
                    <a:pt x="716" y="282"/>
                  </a:lnTo>
                  <a:lnTo>
                    <a:pt x="708" y="302"/>
                  </a:lnTo>
                  <a:lnTo>
                    <a:pt x="698" y="320"/>
                  </a:lnTo>
                  <a:lnTo>
                    <a:pt x="690" y="340"/>
                  </a:lnTo>
                  <a:lnTo>
                    <a:pt x="686" y="346"/>
                  </a:lnTo>
                  <a:lnTo>
                    <a:pt x="680" y="354"/>
                  </a:lnTo>
                  <a:lnTo>
                    <a:pt x="666" y="362"/>
                  </a:lnTo>
                  <a:lnTo>
                    <a:pt x="652" y="366"/>
                  </a:lnTo>
                  <a:lnTo>
                    <a:pt x="632" y="368"/>
                  </a:lnTo>
                  <a:lnTo>
                    <a:pt x="624" y="372"/>
                  </a:lnTo>
                  <a:lnTo>
                    <a:pt x="622" y="374"/>
                  </a:lnTo>
                  <a:lnTo>
                    <a:pt x="620" y="378"/>
                  </a:lnTo>
                  <a:lnTo>
                    <a:pt x="618" y="390"/>
                  </a:lnTo>
                  <a:lnTo>
                    <a:pt x="618" y="410"/>
                  </a:lnTo>
                  <a:lnTo>
                    <a:pt x="644" y="432"/>
                  </a:lnTo>
                  <a:lnTo>
                    <a:pt x="642" y="438"/>
                  </a:lnTo>
                  <a:lnTo>
                    <a:pt x="638" y="444"/>
                  </a:lnTo>
                  <a:lnTo>
                    <a:pt x="628" y="454"/>
                  </a:lnTo>
                  <a:lnTo>
                    <a:pt x="620" y="456"/>
                  </a:lnTo>
                  <a:lnTo>
                    <a:pt x="610" y="456"/>
                  </a:lnTo>
                  <a:lnTo>
                    <a:pt x="588" y="456"/>
                  </a:lnTo>
                  <a:lnTo>
                    <a:pt x="570" y="452"/>
                  </a:lnTo>
                  <a:lnTo>
                    <a:pt x="556" y="448"/>
                  </a:lnTo>
                  <a:lnTo>
                    <a:pt x="548" y="442"/>
                  </a:lnTo>
                  <a:lnTo>
                    <a:pt x="540" y="438"/>
                  </a:lnTo>
                  <a:lnTo>
                    <a:pt x="532" y="436"/>
                  </a:lnTo>
                  <a:lnTo>
                    <a:pt x="526" y="438"/>
                  </a:lnTo>
                  <a:lnTo>
                    <a:pt x="520" y="440"/>
                  </a:lnTo>
                  <a:lnTo>
                    <a:pt x="514" y="446"/>
                  </a:lnTo>
                  <a:lnTo>
                    <a:pt x="502" y="456"/>
                  </a:lnTo>
                  <a:lnTo>
                    <a:pt x="480" y="520"/>
                  </a:lnTo>
                  <a:lnTo>
                    <a:pt x="476" y="530"/>
                  </a:lnTo>
                  <a:lnTo>
                    <a:pt x="464" y="532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452" name="Freeform 38"/>
            <p:cNvSpPr>
              <a:spLocks/>
            </p:cNvSpPr>
            <p:nvPr/>
          </p:nvSpPr>
          <p:spPr bwMode="auto">
            <a:xfrm>
              <a:off x="4238" y="180"/>
              <a:ext cx="1114" cy="996"/>
            </a:xfrm>
            <a:custGeom>
              <a:avLst/>
              <a:gdLst>
                <a:gd name="T0" fmla="*/ 750 w 1114"/>
                <a:gd name="T1" fmla="*/ 920 h 996"/>
                <a:gd name="T2" fmla="*/ 698 w 1114"/>
                <a:gd name="T3" fmla="*/ 952 h 996"/>
                <a:gd name="T4" fmla="*/ 656 w 1114"/>
                <a:gd name="T5" fmla="*/ 908 h 996"/>
                <a:gd name="T6" fmla="*/ 614 w 1114"/>
                <a:gd name="T7" fmla="*/ 872 h 996"/>
                <a:gd name="T8" fmla="*/ 568 w 1114"/>
                <a:gd name="T9" fmla="*/ 866 h 996"/>
                <a:gd name="T10" fmla="*/ 534 w 1114"/>
                <a:gd name="T11" fmla="*/ 824 h 996"/>
                <a:gd name="T12" fmla="*/ 488 w 1114"/>
                <a:gd name="T13" fmla="*/ 834 h 996"/>
                <a:gd name="T14" fmla="*/ 442 w 1114"/>
                <a:gd name="T15" fmla="*/ 860 h 996"/>
                <a:gd name="T16" fmla="*/ 360 w 1114"/>
                <a:gd name="T17" fmla="*/ 840 h 996"/>
                <a:gd name="T18" fmla="*/ 320 w 1114"/>
                <a:gd name="T19" fmla="*/ 790 h 996"/>
                <a:gd name="T20" fmla="*/ 288 w 1114"/>
                <a:gd name="T21" fmla="*/ 776 h 996"/>
                <a:gd name="T22" fmla="*/ 324 w 1114"/>
                <a:gd name="T23" fmla="*/ 756 h 996"/>
                <a:gd name="T24" fmla="*/ 288 w 1114"/>
                <a:gd name="T25" fmla="*/ 712 h 996"/>
                <a:gd name="T26" fmla="*/ 244 w 1114"/>
                <a:gd name="T27" fmla="*/ 716 h 996"/>
                <a:gd name="T28" fmla="*/ 220 w 1114"/>
                <a:gd name="T29" fmla="*/ 662 h 996"/>
                <a:gd name="T30" fmla="*/ 268 w 1114"/>
                <a:gd name="T31" fmla="*/ 592 h 996"/>
                <a:gd name="T32" fmla="*/ 304 w 1114"/>
                <a:gd name="T33" fmla="*/ 516 h 996"/>
                <a:gd name="T34" fmla="*/ 314 w 1114"/>
                <a:gd name="T35" fmla="*/ 550 h 996"/>
                <a:gd name="T36" fmla="*/ 358 w 1114"/>
                <a:gd name="T37" fmla="*/ 568 h 996"/>
                <a:gd name="T38" fmla="*/ 358 w 1114"/>
                <a:gd name="T39" fmla="*/ 484 h 996"/>
                <a:gd name="T40" fmla="*/ 360 w 1114"/>
                <a:gd name="T41" fmla="*/ 428 h 996"/>
                <a:gd name="T42" fmla="*/ 338 w 1114"/>
                <a:gd name="T43" fmla="*/ 348 h 996"/>
                <a:gd name="T44" fmla="*/ 362 w 1114"/>
                <a:gd name="T45" fmla="*/ 252 h 996"/>
                <a:gd name="T46" fmla="*/ 314 w 1114"/>
                <a:gd name="T47" fmla="*/ 158 h 996"/>
                <a:gd name="T48" fmla="*/ 252 w 1114"/>
                <a:gd name="T49" fmla="*/ 188 h 996"/>
                <a:gd name="T50" fmla="*/ 166 w 1114"/>
                <a:gd name="T51" fmla="*/ 218 h 996"/>
                <a:gd name="T52" fmla="*/ 130 w 1114"/>
                <a:gd name="T53" fmla="*/ 192 h 996"/>
                <a:gd name="T54" fmla="*/ 102 w 1114"/>
                <a:gd name="T55" fmla="*/ 126 h 996"/>
                <a:gd name="T56" fmla="*/ 44 w 1114"/>
                <a:gd name="T57" fmla="*/ 140 h 996"/>
                <a:gd name="T58" fmla="*/ 20 w 1114"/>
                <a:gd name="T59" fmla="*/ 96 h 996"/>
                <a:gd name="T60" fmla="*/ 72 w 1114"/>
                <a:gd name="T61" fmla="*/ 10 h 996"/>
                <a:gd name="T62" fmla="*/ 168 w 1114"/>
                <a:gd name="T63" fmla="*/ 16 h 996"/>
                <a:gd name="T64" fmla="*/ 282 w 1114"/>
                <a:gd name="T65" fmla="*/ 26 h 996"/>
                <a:gd name="T66" fmla="*/ 392 w 1114"/>
                <a:gd name="T67" fmla="*/ 184 h 996"/>
                <a:gd name="T68" fmla="*/ 458 w 1114"/>
                <a:gd name="T69" fmla="*/ 278 h 996"/>
                <a:gd name="T70" fmla="*/ 498 w 1114"/>
                <a:gd name="T71" fmla="*/ 330 h 996"/>
                <a:gd name="T72" fmla="*/ 570 w 1114"/>
                <a:gd name="T73" fmla="*/ 354 h 996"/>
                <a:gd name="T74" fmla="*/ 638 w 1114"/>
                <a:gd name="T75" fmla="*/ 366 h 996"/>
                <a:gd name="T76" fmla="*/ 716 w 1114"/>
                <a:gd name="T77" fmla="*/ 396 h 996"/>
                <a:gd name="T78" fmla="*/ 770 w 1114"/>
                <a:gd name="T79" fmla="*/ 448 h 996"/>
                <a:gd name="T80" fmla="*/ 814 w 1114"/>
                <a:gd name="T81" fmla="*/ 512 h 996"/>
                <a:gd name="T82" fmla="*/ 912 w 1114"/>
                <a:gd name="T83" fmla="*/ 486 h 996"/>
                <a:gd name="T84" fmla="*/ 990 w 1114"/>
                <a:gd name="T85" fmla="*/ 404 h 996"/>
                <a:gd name="T86" fmla="*/ 1084 w 1114"/>
                <a:gd name="T87" fmla="*/ 340 h 996"/>
                <a:gd name="T88" fmla="*/ 1084 w 1114"/>
                <a:gd name="T89" fmla="*/ 412 h 996"/>
                <a:gd name="T90" fmla="*/ 1112 w 1114"/>
                <a:gd name="T91" fmla="*/ 498 h 996"/>
                <a:gd name="T92" fmla="*/ 1096 w 1114"/>
                <a:gd name="T93" fmla="*/ 584 h 996"/>
                <a:gd name="T94" fmla="*/ 1088 w 1114"/>
                <a:gd name="T95" fmla="*/ 732 h 996"/>
                <a:gd name="T96" fmla="*/ 1028 w 1114"/>
                <a:gd name="T97" fmla="*/ 748 h 996"/>
                <a:gd name="T98" fmla="*/ 974 w 1114"/>
                <a:gd name="T99" fmla="*/ 772 h 996"/>
                <a:gd name="T100" fmla="*/ 942 w 1114"/>
                <a:gd name="T101" fmla="*/ 800 h 996"/>
                <a:gd name="T102" fmla="*/ 984 w 1114"/>
                <a:gd name="T103" fmla="*/ 910 h 996"/>
                <a:gd name="T104" fmla="*/ 972 w 1114"/>
                <a:gd name="T105" fmla="*/ 968 h 996"/>
                <a:gd name="T106" fmla="*/ 928 w 1114"/>
                <a:gd name="T107" fmla="*/ 924 h 996"/>
                <a:gd name="T108" fmla="*/ 904 w 1114"/>
                <a:gd name="T109" fmla="*/ 930 h 996"/>
                <a:gd name="T110" fmla="*/ 848 w 1114"/>
                <a:gd name="T111" fmla="*/ 972 h 996"/>
                <a:gd name="T112" fmla="*/ 812 w 1114"/>
                <a:gd name="T113" fmla="*/ 996 h 99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114"/>
                <a:gd name="T172" fmla="*/ 0 h 996"/>
                <a:gd name="T173" fmla="*/ 1114 w 1114"/>
                <a:gd name="T174" fmla="*/ 996 h 99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114" h="996">
                  <a:moveTo>
                    <a:pt x="812" y="996"/>
                  </a:moveTo>
                  <a:lnTo>
                    <a:pt x="812" y="996"/>
                  </a:lnTo>
                  <a:lnTo>
                    <a:pt x="772" y="958"/>
                  </a:lnTo>
                  <a:lnTo>
                    <a:pt x="760" y="936"/>
                  </a:lnTo>
                  <a:lnTo>
                    <a:pt x="754" y="926"/>
                  </a:lnTo>
                  <a:lnTo>
                    <a:pt x="750" y="920"/>
                  </a:lnTo>
                  <a:lnTo>
                    <a:pt x="742" y="916"/>
                  </a:lnTo>
                  <a:lnTo>
                    <a:pt x="736" y="912"/>
                  </a:lnTo>
                  <a:lnTo>
                    <a:pt x="726" y="910"/>
                  </a:lnTo>
                  <a:lnTo>
                    <a:pt x="716" y="912"/>
                  </a:lnTo>
                  <a:lnTo>
                    <a:pt x="698" y="952"/>
                  </a:lnTo>
                  <a:lnTo>
                    <a:pt x="692" y="950"/>
                  </a:lnTo>
                  <a:lnTo>
                    <a:pt x="684" y="946"/>
                  </a:lnTo>
                  <a:lnTo>
                    <a:pt x="672" y="932"/>
                  </a:lnTo>
                  <a:lnTo>
                    <a:pt x="664" y="918"/>
                  </a:lnTo>
                  <a:lnTo>
                    <a:pt x="660" y="910"/>
                  </a:lnTo>
                  <a:lnTo>
                    <a:pt x="656" y="908"/>
                  </a:lnTo>
                  <a:lnTo>
                    <a:pt x="654" y="904"/>
                  </a:lnTo>
                  <a:lnTo>
                    <a:pt x="650" y="896"/>
                  </a:lnTo>
                  <a:lnTo>
                    <a:pt x="628" y="892"/>
                  </a:lnTo>
                  <a:lnTo>
                    <a:pt x="620" y="880"/>
                  </a:lnTo>
                  <a:lnTo>
                    <a:pt x="614" y="872"/>
                  </a:lnTo>
                  <a:lnTo>
                    <a:pt x="608" y="868"/>
                  </a:lnTo>
                  <a:lnTo>
                    <a:pt x="602" y="864"/>
                  </a:lnTo>
                  <a:lnTo>
                    <a:pt x="588" y="862"/>
                  </a:lnTo>
                  <a:lnTo>
                    <a:pt x="572" y="860"/>
                  </a:lnTo>
                  <a:lnTo>
                    <a:pt x="568" y="866"/>
                  </a:lnTo>
                  <a:lnTo>
                    <a:pt x="554" y="870"/>
                  </a:lnTo>
                  <a:lnTo>
                    <a:pt x="544" y="870"/>
                  </a:lnTo>
                  <a:lnTo>
                    <a:pt x="538" y="866"/>
                  </a:lnTo>
                  <a:lnTo>
                    <a:pt x="536" y="860"/>
                  </a:lnTo>
                  <a:lnTo>
                    <a:pt x="534" y="852"/>
                  </a:lnTo>
                  <a:lnTo>
                    <a:pt x="534" y="842"/>
                  </a:lnTo>
                  <a:lnTo>
                    <a:pt x="534" y="824"/>
                  </a:lnTo>
                  <a:lnTo>
                    <a:pt x="526" y="816"/>
                  </a:lnTo>
                  <a:lnTo>
                    <a:pt x="520" y="814"/>
                  </a:lnTo>
                  <a:lnTo>
                    <a:pt x="514" y="812"/>
                  </a:lnTo>
                  <a:lnTo>
                    <a:pt x="506" y="812"/>
                  </a:lnTo>
                  <a:lnTo>
                    <a:pt x="488" y="834"/>
                  </a:lnTo>
                  <a:lnTo>
                    <a:pt x="474" y="842"/>
                  </a:lnTo>
                  <a:lnTo>
                    <a:pt x="468" y="848"/>
                  </a:lnTo>
                  <a:lnTo>
                    <a:pt x="460" y="852"/>
                  </a:lnTo>
                  <a:lnTo>
                    <a:pt x="452" y="858"/>
                  </a:lnTo>
                  <a:lnTo>
                    <a:pt x="442" y="860"/>
                  </a:lnTo>
                  <a:lnTo>
                    <a:pt x="422" y="866"/>
                  </a:lnTo>
                  <a:lnTo>
                    <a:pt x="404" y="868"/>
                  </a:lnTo>
                  <a:lnTo>
                    <a:pt x="380" y="858"/>
                  </a:lnTo>
                  <a:lnTo>
                    <a:pt x="372" y="852"/>
                  </a:lnTo>
                  <a:lnTo>
                    <a:pt x="364" y="846"/>
                  </a:lnTo>
                  <a:lnTo>
                    <a:pt x="360" y="840"/>
                  </a:lnTo>
                  <a:lnTo>
                    <a:pt x="354" y="832"/>
                  </a:lnTo>
                  <a:lnTo>
                    <a:pt x="348" y="814"/>
                  </a:lnTo>
                  <a:lnTo>
                    <a:pt x="336" y="796"/>
                  </a:lnTo>
                  <a:lnTo>
                    <a:pt x="332" y="792"/>
                  </a:lnTo>
                  <a:lnTo>
                    <a:pt x="330" y="790"/>
                  </a:lnTo>
                  <a:lnTo>
                    <a:pt x="320" y="790"/>
                  </a:lnTo>
                  <a:lnTo>
                    <a:pt x="304" y="788"/>
                  </a:lnTo>
                  <a:lnTo>
                    <a:pt x="302" y="790"/>
                  </a:lnTo>
                  <a:lnTo>
                    <a:pt x="294" y="786"/>
                  </a:lnTo>
                  <a:lnTo>
                    <a:pt x="290" y="782"/>
                  </a:lnTo>
                  <a:lnTo>
                    <a:pt x="288" y="776"/>
                  </a:lnTo>
                  <a:lnTo>
                    <a:pt x="286" y="770"/>
                  </a:lnTo>
                  <a:lnTo>
                    <a:pt x="294" y="768"/>
                  </a:lnTo>
                  <a:lnTo>
                    <a:pt x="304" y="766"/>
                  </a:lnTo>
                  <a:lnTo>
                    <a:pt x="314" y="762"/>
                  </a:lnTo>
                  <a:lnTo>
                    <a:pt x="324" y="756"/>
                  </a:lnTo>
                  <a:lnTo>
                    <a:pt x="322" y="736"/>
                  </a:lnTo>
                  <a:lnTo>
                    <a:pt x="318" y="722"/>
                  </a:lnTo>
                  <a:lnTo>
                    <a:pt x="310" y="708"/>
                  </a:lnTo>
                  <a:lnTo>
                    <a:pt x="296" y="708"/>
                  </a:lnTo>
                  <a:lnTo>
                    <a:pt x="288" y="712"/>
                  </a:lnTo>
                  <a:lnTo>
                    <a:pt x="284" y="720"/>
                  </a:lnTo>
                  <a:lnTo>
                    <a:pt x="278" y="732"/>
                  </a:lnTo>
                  <a:lnTo>
                    <a:pt x="270" y="732"/>
                  </a:lnTo>
                  <a:lnTo>
                    <a:pt x="264" y="730"/>
                  </a:lnTo>
                  <a:lnTo>
                    <a:pt x="252" y="724"/>
                  </a:lnTo>
                  <a:lnTo>
                    <a:pt x="244" y="716"/>
                  </a:lnTo>
                  <a:lnTo>
                    <a:pt x="234" y="712"/>
                  </a:lnTo>
                  <a:lnTo>
                    <a:pt x="232" y="702"/>
                  </a:lnTo>
                  <a:lnTo>
                    <a:pt x="228" y="696"/>
                  </a:lnTo>
                  <a:lnTo>
                    <a:pt x="220" y="686"/>
                  </a:lnTo>
                  <a:lnTo>
                    <a:pt x="220" y="662"/>
                  </a:lnTo>
                  <a:lnTo>
                    <a:pt x="232" y="650"/>
                  </a:lnTo>
                  <a:lnTo>
                    <a:pt x="244" y="640"/>
                  </a:lnTo>
                  <a:lnTo>
                    <a:pt x="260" y="616"/>
                  </a:lnTo>
                  <a:lnTo>
                    <a:pt x="264" y="602"/>
                  </a:lnTo>
                  <a:lnTo>
                    <a:pt x="268" y="592"/>
                  </a:lnTo>
                  <a:lnTo>
                    <a:pt x="274" y="582"/>
                  </a:lnTo>
                  <a:lnTo>
                    <a:pt x="280" y="572"/>
                  </a:lnTo>
                  <a:lnTo>
                    <a:pt x="292" y="556"/>
                  </a:lnTo>
                  <a:lnTo>
                    <a:pt x="298" y="546"/>
                  </a:lnTo>
                  <a:lnTo>
                    <a:pt x="302" y="536"/>
                  </a:lnTo>
                  <a:lnTo>
                    <a:pt x="304" y="516"/>
                  </a:lnTo>
                  <a:lnTo>
                    <a:pt x="308" y="518"/>
                  </a:lnTo>
                  <a:lnTo>
                    <a:pt x="312" y="520"/>
                  </a:lnTo>
                  <a:lnTo>
                    <a:pt x="316" y="528"/>
                  </a:lnTo>
                  <a:lnTo>
                    <a:pt x="316" y="538"/>
                  </a:lnTo>
                  <a:lnTo>
                    <a:pt x="314" y="550"/>
                  </a:lnTo>
                  <a:lnTo>
                    <a:pt x="316" y="556"/>
                  </a:lnTo>
                  <a:lnTo>
                    <a:pt x="318" y="562"/>
                  </a:lnTo>
                  <a:lnTo>
                    <a:pt x="322" y="568"/>
                  </a:lnTo>
                  <a:lnTo>
                    <a:pt x="330" y="572"/>
                  </a:lnTo>
                  <a:lnTo>
                    <a:pt x="348" y="572"/>
                  </a:lnTo>
                  <a:lnTo>
                    <a:pt x="358" y="568"/>
                  </a:lnTo>
                  <a:lnTo>
                    <a:pt x="366" y="562"/>
                  </a:lnTo>
                  <a:lnTo>
                    <a:pt x="368" y="524"/>
                  </a:lnTo>
                  <a:lnTo>
                    <a:pt x="368" y="508"/>
                  </a:lnTo>
                  <a:lnTo>
                    <a:pt x="366" y="494"/>
                  </a:lnTo>
                  <a:lnTo>
                    <a:pt x="358" y="484"/>
                  </a:lnTo>
                  <a:lnTo>
                    <a:pt x="352" y="474"/>
                  </a:lnTo>
                  <a:lnTo>
                    <a:pt x="348" y="466"/>
                  </a:lnTo>
                  <a:lnTo>
                    <a:pt x="348" y="458"/>
                  </a:lnTo>
                  <a:lnTo>
                    <a:pt x="350" y="452"/>
                  </a:lnTo>
                  <a:lnTo>
                    <a:pt x="352" y="444"/>
                  </a:lnTo>
                  <a:lnTo>
                    <a:pt x="360" y="428"/>
                  </a:lnTo>
                  <a:lnTo>
                    <a:pt x="358" y="410"/>
                  </a:lnTo>
                  <a:lnTo>
                    <a:pt x="352" y="392"/>
                  </a:lnTo>
                  <a:lnTo>
                    <a:pt x="346" y="380"/>
                  </a:lnTo>
                  <a:lnTo>
                    <a:pt x="340" y="372"/>
                  </a:lnTo>
                  <a:lnTo>
                    <a:pt x="338" y="348"/>
                  </a:lnTo>
                  <a:lnTo>
                    <a:pt x="350" y="320"/>
                  </a:lnTo>
                  <a:lnTo>
                    <a:pt x="352" y="306"/>
                  </a:lnTo>
                  <a:lnTo>
                    <a:pt x="354" y="294"/>
                  </a:lnTo>
                  <a:lnTo>
                    <a:pt x="364" y="268"/>
                  </a:lnTo>
                  <a:lnTo>
                    <a:pt x="362" y="252"/>
                  </a:lnTo>
                  <a:lnTo>
                    <a:pt x="360" y="236"/>
                  </a:lnTo>
                  <a:lnTo>
                    <a:pt x="356" y="218"/>
                  </a:lnTo>
                  <a:lnTo>
                    <a:pt x="350" y="202"/>
                  </a:lnTo>
                  <a:lnTo>
                    <a:pt x="342" y="188"/>
                  </a:lnTo>
                  <a:lnTo>
                    <a:pt x="334" y="174"/>
                  </a:lnTo>
                  <a:lnTo>
                    <a:pt x="324" y="164"/>
                  </a:lnTo>
                  <a:lnTo>
                    <a:pt x="314" y="158"/>
                  </a:lnTo>
                  <a:lnTo>
                    <a:pt x="296" y="158"/>
                  </a:lnTo>
                  <a:lnTo>
                    <a:pt x="284" y="160"/>
                  </a:lnTo>
                  <a:lnTo>
                    <a:pt x="272" y="164"/>
                  </a:lnTo>
                  <a:lnTo>
                    <a:pt x="262" y="172"/>
                  </a:lnTo>
                  <a:lnTo>
                    <a:pt x="252" y="188"/>
                  </a:lnTo>
                  <a:lnTo>
                    <a:pt x="244" y="198"/>
                  </a:lnTo>
                  <a:lnTo>
                    <a:pt x="234" y="204"/>
                  </a:lnTo>
                  <a:lnTo>
                    <a:pt x="216" y="208"/>
                  </a:lnTo>
                  <a:lnTo>
                    <a:pt x="198" y="210"/>
                  </a:lnTo>
                  <a:lnTo>
                    <a:pt x="182" y="214"/>
                  </a:lnTo>
                  <a:lnTo>
                    <a:pt x="166" y="218"/>
                  </a:lnTo>
                  <a:lnTo>
                    <a:pt x="152" y="222"/>
                  </a:lnTo>
                  <a:lnTo>
                    <a:pt x="144" y="218"/>
                  </a:lnTo>
                  <a:lnTo>
                    <a:pt x="138" y="212"/>
                  </a:lnTo>
                  <a:lnTo>
                    <a:pt x="134" y="208"/>
                  </a:lnTo>
                  <a:lnTo>
                    <a:pt x="132" y="202"/>
                  </a:lnTo>
                  <a:lnTo>
                    <a:pt x="130" y="192"/>
                  </a:lnTo>
                  <a:lnTo>
                    <a:pt x="128" y="184"/>
                  </a:lnTo>
                  <a:lnTo>
                    <a:pt x="124" y="164"/>
                  </a:lnTo>
                  <a:lnTo>
                    <a:pt x="118" y="148"/>
                  </a:lnTo>
                  <a:lnTo>
                    <a:pt x="110" y="136"/>
                  </a:lnTo>
                  <a:lnTo>
                    <a:pt x="102" y="126"/>
                  </a:lnTo>
                  <a:lnTo>
                    <a:pt x="86" y="120"/>
                  </a:lnTo>
                  <a:lnTo>
                    <a:pt x="72" y="116"/>
                  </a:lnTo>
                  <a:lnTo>
                    <a:pt x="62" y="114"/>
                  </a:lnTo>
                  <a:lnTo>
                    <a:pt x="54" y="116"/>
                  </a:lnTo>
                  <a:lnTo>
                    <a:pt x="48" y="122"/>
                  </a:lnTo>
                  <a:lnTo>
                    <a:pt x="46" y="130"/>
                  </a:lnTo>
                  <a:lnTo>
                    <a:pt x="44" y="140"/>
                  </a:lnTo>
                  <a:lnTo>
                    <a:pt x="44" y="156"/>
                  </a:lnTo>
                  <a:lnTo>
                    <a:pt x="0" y="124"/>
                  </a:lnTo>
                  <a:lnTo>
                    <a:pt x="0" y="118"/>
                  </a:lnTo>
                  <a:lnTo>
                    <a:pt x="20" y="96"/>
                  </a:lnTo>
                  <a:lnTo>
                    <a:pt x="24" y="58"/>
                  </a:lnTo>
                  <a:lnTo>
                    <a:pt x="10" y="46"/>
                  </a:lnTo>
                  <a:lnTo>
                    <a:pt x="72" y="10"/>
                  </a:lnTo>
                  <a:lnTo>
                    <a:pt x="88" y="4"/>
                  </a:lnTo>
                  <a:lnTo>
                    <a:pt x="104" y="0"/>
                  </a:lnTo>
                  <a:lnTo>
                    <a:pt x="122" y="0"/>
                  </a:lnTo>
                  <a:lnTo>
                    <a:pt x="142" y="2"/>
                  </a:lnTo>
                  <a:lnTo>
                    <a:pt x="156" y="10"/>
                  </a:lnTo>
                  <a:lnTo>
                    <a:pt x="168" y="16"/>
                  </a:lnTo>
                  <a:lnTo>
                    <a:pt x="184" y="18"/>
                  </a:lnTo>
                  <a:lnTo>
                    <a:pt x="204" y="20"/>
                  </a:lnTo>
                  <a:lnTo>
                    <a:pt x="224" y="16"/>
                  </a:lnTo>
                  <a:lnTo>
                    <a:pt x="240" y="14"/>
                  </a:lnTo>
                  <a:lnTo>
                    <a:pt x="258" y="18"/>
                  </a:lnTo>
                  <a:lnTo>
                    <a:pt x="282" y="26"/>
                  </a:lnTo>
                  <a:lnTo>
                    <a:pt x="324" y="78"/>
                  </a:lnTo>
                  <a:lnTo>
                    <a:pt x="348" y="106"/>
                  </a:lnTo>
                  <a:lnTo>
                    <a:pt x="374" y="136"/>
                  </a:lnTo>
                  <a:lnTo>
                    <a:pt x="392" y="184"/>
                  </a:lnTo>
                  <a:lnTo>
                    <a:pt x="436" y="222"/>
                  </a:lnTo>
                  <a:lnTo>
                    <a:pt x="446" y="236"/>
                  </a:lnTo>
                  <a:lnTo>
                    <a:pt x="452" y="246"/>
                  </a:lnTo>
                  <a:lnTo>
                    <a:pt x="456" y="258"/>
                  </a:lnTo>
                  <a:lnTo>
                    <a:pt x="458" y="278"/>
                  </a:lnTo>
                  <a:lnTo>
                    <a:pt x="464" y="284"/>
                  </a:lnTo>
                  <a:lnTo>
                    <a:pt x="470" y="290"/>
                  </a:lnTo>
                  <a:lnTo>
                    <a:pt x="492" y="306"/>
                  </a:lnTo>
                  <a:lnTo>
                    <a:pt x="496" y="314"/>
                  </a:lnTo>
                  <a:lnTo>
                    <a:pt x="498" y="330"/>
                  </a:lnTo>
                  <a:lnTo>
                    <a:pt x="504" y="354"/>
                  </a:lnTo>
                  <a:lnTo>
                    <a:pt x="514" y="358"/>
                  </a:lnTo>
                  <a:lnTo>
                    <a:pt x="532" y="358"/>
                  </a:lnTo>
                  <a:lnTo>
                    <a:pt x="552" y="356"/>
                  </a:lnTo>
                  <a:lnTo>
                    <a:pt x="570" y="354"/>
                  </a:lnTo>
                  <a:lnTo>
                    <a:pt x="580" y="354"/>
                  </a:lnTo>
                  <a:lnTo>
                    <a:pt x="588" y="354"/>
                  </a:lnTo>
                  <a:lnTo>
                    <a:pt x="600" y="358"/>
                  </a:lnTo>
                  <a:lnTo>
                    <a:pt x="614" y="366"/>
                  </a:lnTo>
                  <a:lnTo>
                    <a:pt x="638" y="366"/>
                  </a:lnTo>
                  <a:lnTo>
                    <a:pt x="642" y="362"/>
                  </a:lnTo>
                  <a:lnTo>
                    <a:pt x="646" y="360"/>
                  </a:lnTo>
                  <a:lnTo>
                    <a:pt x="662" y="358"/>
                  </a:lnTo>
                  <a:lnTo>
                    <a:pt x="704" y="396"/>
                  </a:lnTo>
                  <a:lnTo>
                    <a:pt x="716" y="396"/>
                  </a:lnTo>
                  <a:lnTo>
                    <a:pt x="728" y="396"/>
                  </a:lnTo>
                  <a:lnTo>
                    <a:pt x="740" y="400"/>
                  </a:lnTo>
                  <a:lnTo>
                    <a:pt x="748" y="404"/>
                  </a:lnTo>
                  <a:lnTo>
                    <a:pt x="754" y="410"/>
                  </a:lnTo>
                  <a:lnTo>
                    <a:pt x="770" y="448"/>
                  </a:lnTo>
                  <a:lnTo>
                    <a:pt x="772" y="458"/>
                  </a:lnTo>
                  <a:lnTo>
                    <a:pt x="778" y="470"/>
                  </a:lnTo>
                  <a:lnTo>
                    <a:pt x="784" y="484"/>
                  </a:lnTo>
                  <a:lnTo>
                    <a:pt x="792" y="496"/>
                  </a:lnTo>
                  <a:lnTo>
                    <a:pt x="802" y="506"/>
                  </a:lnTo>
                  <a:lnTo>
                    <a:pt x="808" y="510"/>
                  </a:lnTo>
                  <a:lnTo>
                    <a:pt x="814" y="512"/>
                  </a:lnTo>
                  <a:lnTo>
                    <a:pt x="822" y="514"/>
                  </a:lnTo>
                  <a:lnTo>
                    <a:pt x="830" y="512"/>
                  </a:lnTo>
                  <a:lnTo>
                    <a:pt x="838" y="510"/>
                  </a:lnTo>
                  <a:lnTo>
                    <a:pt x="846" y="506"/>
                  </a:lnTo>
                  <a:lnTo>
                    <a:pt x="878" y="498"/>
                  </a:lnTo>
                  <a:lnTo>
                    <a:pt x="912" y="486"/>
                  </a:lnTo>
                  <a:lnTo>
                    <a:pt x="928" y="476"/>
                  </a:lnTo>
                  <a:lnTo>
                    <a:pt x="942" y="454"/>
                  </a:lnTo>
                  <a:lnTo>
                    <a:pt x="956" y="436"/>
                  </a:lnTo>
                  <a:lnTo>
                    <a:pt x="972" y="420"/>
                  </a:lnTo>
                  <a:lnTo>
                    <a:pt x="990" y="404"/>
                  </a:lnTo>
                  <a:lnTo>
                    <a:pt x="1016" y="376"/>
                  </a:lnTo>
                  <a:lnTo>
                    <a:pt x="1064" y="336"/>
                  </a:lnTo>
                  <a:lnTo>
                    <a:pt x="1078" y="338"/>
                  </a:lnTo>
                  <a:lnTo>
                    <a:pt x="1084" y="340"/>
                  </a:lnTo>
                  <a:lnTo>
                    <a:pt x="1086" y="342"/>
                  </a:lnTo>
                  <a:lnTo>
                    <a:pt x="1088" y="346"/>
                  </a:lnTo>
                  <a:lnTo>
                    <a:pt x="1086" y="350"/>
                  </a:lnTo>
                  <a:lnTo>
                    <a:pt x="1084" y="370"/>
                  </a:lnTo>
                  <a:lnTo>
                    <a:pt x="1084" y="412"/>
                  </a:lnTo>
                  <a:lnTo>
                    <a:pt x="1100" y="428"/>
                  </a:lnTo>
                  <a:lnTo>
                    <a:pt x="1108" y="442"/>
                  </a:lnTo>
                  <a:lnTo>
                    <a:pt x="1112" y="448"/>
                  </a:lnTo>
                  <a:lnTo>
                    <a:pt x="1114" y="456"/>
                  </a:lnTo>
                  <a:lnTo>
                    <a:pt x="1112" y="498"/>
                  </a:lnTo>
                  <a:lnTo>
                    <a:pt x="1102" y="524"/>
                  </a:lnTo>
                  <a:lnTo>
                    <a:pt x="1098" y="530"/>
                  </a:lnTo>
                  <a:lnTo>
                    <a:pt x="1094" y="536"/>
                  </a:lnTo>
                  <a:lnTo>
                    <a:pt x="1092" y="550"/>
                  </a:lnTo>
                  <a:lnTo>
                    <a:pt x="1094" y="566"/>
                  </a:lnTo>
                  <a:lnTo>
                    <a:pt x="1096" y="584"/>
                  </a:lnTo>
                  <a:lnTo>
                    <a:pt x="1096" y="650"/>
                  </a:lnTo>
                  <a:lnTo>
                    <a:pt x="1086" y="690"/>
                  </a:lnTo>
                  <a:lnTo>
                    <a:pt x="1088" y="732"/>
                  </a:lnTo>
                  <a:lnTo>
                    <a:pt x="1080" y="742"/>
                  </a:lnTo>
                  <a:lnTo>
                    <a:pt x="1074" y="746"/>
                  </a:lnTo>
                  <a:lnTo>
                    <a:pt x="1068" y="750"/>
                  </a:lnTo>
                  <a:lnTo>
                    <a:pt x="1046" y="752"/>
                  </a:lnTo>
                  <a:lnTo>
                    <a:pt x="1028" y="748"/>
                  </a:lnTo>
                  <a:lnTo>
                    <a:pt x="1014" y="746"/>
                  </a:lnTo>
                  <a:lnTo>
                    <a:pt x="990" y="744"/>
                  </a:lnTo>
                  <a:lnTo>
                    <a:pt x="986" y="752"/>
                  </a:lnTo>
                  <a:lnTo>
                    <a:pt x="982" y="758"/>
                  </a:lnTo>
                  <a:lnTo>
                    <a:pt x="978" y="764"/>
                  </a:lnTo>
                  <a:lnTo>
                    <a:pt x="974" y="772"/>
                  </a:lnTo>
                  <a:lnTo>
                    <a:pt x="964" y="774"/>
                  </a:lnTo>
                  <a:lnTo>
                    <a:pt x="956" y="778"/>
                  </a:lnTo>
                  <a:lnTo>
                    <a:pt x="950" y="782"/>
                  </a:lnTo>
                  <a:lnTo>
                    <a:pt x="946" y="788"/>
                  </a:lnTo>
                  <a:lnTo>
                    <a:pt x="944" y="794"/>
                  </a:lnTo>
                  <a:lnTo>
                    <a:pt x="942" y="800"/>
                  </a:lnTo>
                  <a:lnTo>
                    <a:pt x="944" y="820"/>
                  </a:lnTo>
                  <a:lnTo>
                    <a:pt x="960" y="846"/>
                  </a:lnTo>
                  <a:lnTo>
                    <a:pt x="964" y="866"/>
                  </a:lnTo>
                  <a:lnTo>
                    <a:pt x="972" y="888"/>
                  </a:lnTo>
                  <a:lnTo>
                    <a:pt x="984" y="910"/>
                  </a:lnTo>
                  <a:lnTo>
                    <a:pt x="996" y="936"/>
                  </a:lnTo>
                  <a:lnTo>
                    <a:pt x="1006" y="976"/>
                  </a:lnTo>
                  <a:lnTo>
                    <a:pt x="992" y="976"/>
                  </a:lnTo>
                  <a:lnTo>
                    <a:pt x="982" y="972"/>
                  </a:lnTo>
                  <a:lnTo>
                    <a:pt x="972" y="968"/>
                  </a:lnTo>
                  <a:lnTo>
                    <a:pt x="962" y="962"/>
                  </a:lnTo>
                  <a:lnTo>
                    <a:pt x="948" y="950"/>
                  </a:lnTo>
                  <a:lnTo>
                    <a:pt x="936" y="942"/>
                  </a:lnTo>
                  <a:lnTo>
                    <a:pt x="934" y="934"/>
                  </a:lnTo>
                  <a:lnTo>
                    <a:pt x="932" y="928"/>
                  </a:lnTo>
                  <a:lnTo>
                    <a:pt x="928" y="924"/>
                  </a:lnTo>
                  <a:lnTo>
                    <a:pt x="924" y="920"/>
                  </a:lnTo>
                  <a:lnTo>
                    <a:pt x="918" y="920"/>
                  </a:lnTo>
                  <a:lnTo>
                    <a:pt x="914" y="918"/>
                  </a:lnTo>
                  <a:lnTo>
                    <a:pt x="910" y="920"/>
                  </a:lnTo>
                  <a:lnTo>
                    <a:pt x="906" y="922"/>
                  </a:lnTo>
                  <a:lnTo>
                    <a:pt x="904" y="930"/>
                  </a:lnTo>
                  <a:lnTo>
                    <a:pt x="888" y="934"/>
                  </a:lnTo>
                  <a:lnTo>
                    <a:pt x="874" y="940"/>
                  </a:lnTo>
                  <a:lnTo>
                    <a:pt x="848" y="954"/>
                  </a:lnTo>
                  <a:lnTo>
                    <a:pt x="848" y="972"/>
                  </a:lnTo>
                  <a:lnTo>
                    <a:pt x="852" y="976"/>
                  </a:lnTo>
                  <a:lnTo>
                    <a:pt x="840" y="982"/>
                  </a:lnTo>
                  <a:lnTo>
                    <a:pt x="832" y="992"/>
                  </a:lnTo>
                  <a:lnTo>
                    <a:pt x="812" y="996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453" name="Freeform 39"/>
            <p:cNvSpPr>
              <a:spLocks/>
            </p:cNvSpPr>
            <p:nvPr/>
          </p:nvSpPr>
          <p:spPr bwMode="auto">
            <a:xfrm>
              <a:off x="2004" y="1450"/>
              <a:ext cx="1410" cy="1200"/>
            </a:xfrm>
            <a:custGeom>
              <a:avLst/>
              <a:gdLst>
                <a:gd name="T0" fmla="*/ 1230 w 1410"/>
                <a:gd name="T1" fmla="*/ 918 h 1200"/>
                <a:gd name="T2" fmla="*/ 1196 w 1410"/>
                <a:gd name="T3" fmla="*/ 976 h 1200"/>
                <a:gd name="T4" fmla="*/ 1214 w 1410"/>
                <a:gd name="T5" fmla="*/ 1092 h 1200"/>
                <a:gd name="T6" fmla="*/ 1172 w 1410"/>
                <a:gd name="T7" fmla="*/ 1136 h 1200"/>
                <a:gd name="T8" fmla="*/ 1124 w 1410"/>
                <a:gd name="T9" fmla="*/ 1194 h 1200"/>
                <a:gd name="T10" fmla="*/ 1036 w 1410"/>
                <a:gd name="T11" fmla="*/ 1182 h 1200"/>
                <a:gd name="T12" fmla="*/ 972 w 1410"/>
                <a:gd name="T13" fmla="*/ 1096 h 1200"/>
                <a:gd name="T14" fmla="*/ 908 w 1410"/>
                <a:gd name="T15" fmla="*/ 1054 h 1200"/>
                <a:gd name="T16" fmla="*/ 834 w 1410"/>
                <a:gd name="T17" fmla="*/ 1030 h 1200"/>
                <a:gd name="T18" fmla="*/ 826 w 1410"/>
                <a:gd name="T19" fmla="*/ 1080 h 1200"/>
                <a:gd name="T20" fmla="*/ 788 w 1410"/>
                <a:gd name="T21" fmla="*/ 1120 h 1200"/>
                <a:gd name="T22" fmla="*/ 696 w 1410"/>
                <a:gd name="T23" fmla="*/ 1046 h 1200"/>
                <a:gd name="T24" fmla="*/ 764 w 1410"/>
                <a:gd name="T25" fmla="*/ 1022 h 1200"/>
                <a:gd name="T26" fmla="*/ 812 w 1410"/>
                <a:gd name="T27" fmla="*/ 1010 h 1200"/>
                <a:gd name="T28" fmla="*/ 818 w 1410"/>
                <a:gd name="T29" fmla="*/ 922 h 1200"/>
                <a:gd name="T30" fmla="*/ 878 w 1410"/>
                <a:gd name="T31" fmla="*/ 860 h 1200"/>
                <a:gd name="T32" fmla="*/ 876 w 1410"/>
                <a:gd name="T33" fmla="*/ 776 h 1200"/>
                <a:gd name="T34" fmla="*/ 846 w 1410"/>
                <a:gd name="T35" fmla="*/ 662 h 1200"/>
                <a:gd name="T36" fmla="*/ 760 w 1410"/>
                <a:gd name="T37" fmla="*/ 608 h 1200"/>
                <a:gd name="T38" fmla="*/ 638 w 1410"/>
                <a:gd name="T39" fmla="*/ 510 h 1200"/>
                <a:gd name="T40" fmla="*/ 506 w 1410"/>
                <a:gd name="T41" fmla="*/ 456 h 1200"/>
                <a:gd name="T42" fmla="*/ 412 w 1410"/>
                <a:gd name="T43" fmla="*/ 428 h 1200"/>
                <a:gd name="T44" fmla="*/ 356 w 1410"/>
                <a:gd name="T45" fmla="*/ 460 h 1200"/>
                <a:gd name="T46" fmla="*/ 318 w 1410"/>
                <a:gd name="T47" fmla="*/ 494 h 1200"/>
                <a:gd name="T48" fmla="*/ 182 w 1410"/>
                <a:gd name="T49" fmla="*/ 398 h 1200"/>
                <a:gd name="T50" fmla="*/ 42 w 1410"/>
                <a:gd name="T51" fmla="*/ 378 h 1200"/>
                <a:gd name="T52" fmla="*/ 8 w 1410"/>
                <a:gd name="T53" fmla="*/ 326 h 1200"/>
                <a:gd name="T54" fmla="*/ 12 w 1410"/>
                <a:gd name="T55" fmla="*/ 278 h 1200"/>
                <a:gd name="T56" fmla="*/ 100 w 1410"/>
                <a:gd name="T57" fmla="*/ 232 h 1200"/>
                <a:gd name="T58" fmla="*/ 156 w 1410"/>
                <a:gd name="T59" fmla="*/ 146 h 1200"/>
                <a:gd name="T60" fmla="*/ 274 w 1410"/>
                <a:gd name="T61" fmla="*/ 120 h 1200"/>
                <a:gd name="T62" fmla="*/ 308 w 1410"/>
                <a:gd name="T63" fmla="*/ 38 h 1200"/>
                <a:gd name="T64" fmla="*/ 346 w 1410"/>
                <a:gd name="T65" fmla="*/ 4 h 1200"/>
                <a:gd name="T66" fmla="*/ 450 w 1410"/>
                <a:gd name="T67" fmla="*/ 90 h 1200"/>
                <a:gd name="T68" fmla="*/ 446 w 1410"/>
                <a:gd name="T69" fmla="*/ 180 h 1200"/>
                <a:gd name="T70" fmla="*/ 506 w 1410"/>
                <a:gd name="T71" fmla="*/ 280 h 1200"/>
                <a:gd name="T72" fmla="*/ 652 w 1410"/>
                <a:gd name="T73" fmla="*/ 252 h 1200"/>
                <a:gd name="T74" fmla="*/ 626 w 1410"/>
                <a:gd name="T75" fmla="*/ 314 h 1200"/>
                <a:gd name="T76" fmla="*/ 632 w 1410"/>
                <a:gd name="T77" fmla="*/ 372 h 1200"/>
                <a:gd name="T78" fmla="*/ 702 w 1410"/>
                <a:gd name="T79" fmla="*/ 456 h 1200"/>
                <a:gd name="T80" fmla="*/ 780 w 1410"/>
                <a:gd name="T81" fmla="*/ 514 h 1200"/>
                <a:gd name="T82" fmla="*/ 808 w 1410"/>
                <a:gd name="T83" fmla="*/ 456 h 1200"/>
                <a:gd name="T84" fmla="*/ 868 w 1410"/>
                <a:gd name="T85" fmla="*/ 450 h 1200"/>
                <a:gd name="T86" fmla="*/ 938 w 1410"/>
                <a:gd name="T87" fmla="*/ 438 h 1200"/>
                <a:gd name="T88" fmla="*/ 1002 w 1410"/>
                <a:gd name="T89" fmla="*/ 440 h 1200"/>
                <a:gd name="T90" fmla="*/ 940 w 1410"/>
                <a:gd name="T91" fmla="*/ 512 h 1200"/>
                <a:gd name="T92" fmla="*/ 974 w 1410"/>
                <a:gd name="T93" fmla="*/ 642 h 1200"/>
                <a:gd name="T94" fmla="*/ 1024 w 1410"/>
                <a:gd name="T95" fmla="*/ 652 h 1200"/>
                <a:gd name="T96" fmla="*/ 1106 w 1410"/>
                <a:gd name="T97" fmla="*/ 762 h 1200"/>
                <a:gd name="T98" fmla="*/ 1152 w 1410"/>
                <a:gd name="T99" fmla="*/ 868 h 1200"/>
                <a:gd name="T100" fmla="*/ 1230 w 1410"/>
                <a:gd name="T101" fmla="*/ 850 h 1200"/>
                <a:gd name="T102" fmla="*/ 1250 w 1410"/>
                <a:gd name="T103" fmla="*/ 792 h 1200"/>
                <a:gd name="T104" fmla="*/ 1214 w 1410"/>
                <a:gd name="T105" fmla="*/ 742 h 1200"/>
                <a:gd name="T106" fmla="*/ 1258 w 1410"/>
                <a:gd name="T107" fmla="*/ 678 h 1200"/>
                <a:gd name="T108" fmla="*/ 1278 w 1410"/>
                <a:gd name="T109" fmla="*/ 688 h 1200"/>
                <a:gd name="T110" fmla="*/ 1344 w 1410"/>
                <a:gd name="T111" fmla="*/ 736 h 1200"/>
                <a:gd name="T112" fmla="*/ 1404 w 1410"/>
                <a:gd name="T113" fmla="*/ 860 h 1200"/>
                <a:gd name="T114" fmla="*/ 1360 w 1410"/>
                <a:gd name="T115" fmla="*/ 880 h 1200"/>
                <a:gd name="T116" fmla="*/ 1324 w 1410"/>
                <a:gd name="T117" fmla="*/ 938 h 120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410"/>
                <a:gd name="T178" fmla="*/ 0 h 1200"/>
                <a:gd name="T179" fmla="*/ 1410 w 1410"/>
                <a:gd name="T180" fmla="*/ 1200 h 120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410" h="1200">
                  <a:moveTo>
                    <a:pt x="1314" y="940"/>
                  </a:moveTo>
                  <a:lnTo>
                    <a:pt x="1314" y="940"/>
                  </a:lnTo>
                  <a:lnTo>
                    <a:pt x="1302" y="932"/>
                  </a:lnTo>
                  <a:lnTo>
                    <a:pt x="1290" y="926"/>
                  </a:lnTo>
                  <a:lnTo>
                    <a:pt x="1280" y="922"/>
                  </a:lnTo>
                  <a:lnTo>
                    <a:pt x="1270" y="918"/>
                  </a:lnTo>
                  <a:lnTo>
                    <a:pt x="1250" y="916"/>
                  </a:lnTo>
                  <a:lnTo>
                    <a:pt x="1230" y="918"/>
                  </a:lnTo>
                  <a:lnTo>
                    <a:pt x="1220" y="920"/>
                  </a:lnTo>
                  <a:lnTo>
                    <a:pt x="1208" y="924"/>
                  </a:lnTo>
                  <a:lnTo>
                    <a:pt x="1202" y="936"/>
                  </a:lnTo>
                  <a:lnTo>
                    <a:pt x="1198" y="950"/>
                  </a:lnTo>
                  <a:lnTo>
                    <a:pt x="1196" y="962"/>
                  </a:lnTo>
                  <a:lnTo>
                    <a:pt x="1196" y="976"/>
                  </a:lnTo>
                  <a:lnTo>
                    <a:pt x="1200" y="990"/>
                  </a:lnTo>
                  <a:lnTo>
                    <a:pt x="1204" y="1006"/>
                  </a:lnTo>
                  <a:lnTo>
                    <a:pt x="1216" y="1036"/>
                  </a:lnTo>
                  <a:lnTo>
                    <a:pt x="1218" y="1062"/>
                  </a:lnTo>
                  <a:lnTo>
                    <a:pt x="1218" y="1076"/>
                  </a:lnTo>
                  <a:lnTo>
                    <a:pt x="1214" y="1092"/>
                  </a:lnTo>
                  <a:lnTo>
                    <a:pt x="1164" y="1092"/>
                  </a:lnTo>
                  <a:lnTo>
                    <a:pt x="1154" y="1098"/>
                  </a:lnTo>
                  <a:lnTo>
                    <a:pt x="1152" y="1102"/>
                  </a:lnTo>
                  <a:lnTo>
                    <a:pt x="1150" y="1120"/>
                  </a:lnTo>
                  <a:lnTo>
                    <a:pt x="1172" y="1136"/>
                  </a:lnTo>
                  <a:lnTo>
                    <a:pt x="1172" y="1150"/>
                  </a:lnTo>
                  <a:lnTo>
                    <a:pt x="1166" y="1166"/>
                  </a:lnTo>
                  <a:lnTo>
                    <a:pt x="1160" y="1182"/>
                  </a:lnTo>
                  <a:lnTo>
                    <a:pt x="1144" y="1184"/>
                  </a:lnTo>
                  <a:lnTo>
                    <a:pt x="1134" y="1188"/>
                  </a:lnTo>
                  <a:lnTo>
                    <a:pt x="1124" y="1194"/>
                  </a:lnTo>
                  <a:lnTo>
                    <a:pt x="1112" y="1198"/>
                  </a:lnTo>
                  <a:lnTo>
                    <a:pt x="1056" y="1200"/>
                  </a:lnTo>
                  <a:lnTo>
                    <a:pt x="1050" y="1198"/>
                  </a:lnTo>
                  <a:lnTo>
                    <a:pt x="1044" y="1188"/>
                  </a:lnTo>
                  <a:lnTo>
                    <a:pt x="1036" y="1182"/>
                  </a:lnTo>
                  <a:lnTo>
                    <a:pt x="1030" y="1178"/>
                  </a:lnTo>
                  <a:lnTo>
                    <a:pt x="1024" y="1176"/>
                  </a:lnTo>
                  <a:lnTo>
                    <a:pt x="1018" y="1160"/>
                  </a:lnTo>
                  <a:lnTo>
                    <a:pt x="996" y="1116"/>
                  </a:lnTo>
                  <a:lnTo>
                    <a:pt x="972" y="1096"/>
                  </a:lnTo>
                  <a:lnTo>
                    <a:pt x="968" y="1090"/>
                  </a:lnTo>
                  <a:lnTo>
                    <a:pt x="962" y="1084"/>
                  </a:lnTo>
                  <a:lnTo>
                    <a:pt x="950" y="1074"/>
                  </a:lnTo>
                  <a:lnTo>
                    <a:pt x="938" y="1070"/>
                  </a:lnTo>
                  <a:lnTo>
                    <a:pt x="928" y="1066"/>
                  </a:lnTo>
                  <a:lnTo>
                    <a:pt x="908" y="1054"/>
                  </a:lnTo>
                  <a:lnTo>
                    <a:pt x="900" y="1036"/>
                  </a:lnTo>
                  <a:lnTo>
                    <a:pt x="892" y="1024"/>
                  </a:lnTo>
                  <a:lnTo>
                    <a:pt x="884" y="1016"/>
                  </a:lnTo>
                  <a:lnTo>
                    <a:pt x="876" y="1014"/>
                  </a:lnTo>
                  <a:lnTo>
                    <a:pt x="868" y="1014"/>
                  </a:lnTo>
                  <a:lnTo>
                    <a:pt x="858" y="1016"/>
                  </a:lnTo>
                  <a:lnTo>
                    <a:pt x="834" y="1030"/>
                  </a:lnTo>
                  <a:lnTo>
                    <a:pt x="826" y="1038"/>
                  </a:lnTo>
                  <a:lnTo>
                    <a:pt x="820" y="1044"/>
                  </a:lnTo>
                  <a:lnTo>
                    <a:pt x="818" y="1052"/>
                  </a:lnTo>
                  <a:lnTo>
                    <a:pt x="818" y="1066"/>
                  </a:lnTo>
                  <a:lnTo>
                    <a:pt x="822" y="1074"/>
                  </a:lnTo>
                  <a:lnTo>
                    <a:pt x="826" y="1080"/>
                  </a:lnTo>
                  <a:lnTo>
                    <a:pt x="828" y="1090"/>
                  </a:lnTo>
                  <a:lnTo>
                    <a:pt x="830" y="1104"/>
                  </a:lnTo>
                  <a:lnTo>
                    <a:pt x="818" y="1112"/>
                  </a:lnTo>
                  <a:lnTo>
                    <a:pt x="812" y="1116"/>
                  </a:lnTo>
                  <a:lnTo>
                    <a:pt x="804" y="1118"/>
                  </a:lnTo>
                  <a:lnTo>
                    <a:pt x="788" y="1120"/>
                  </a:lnTo>
                  <a:lnTo>
                    <a:pt x="764" y="1104"/>
                  </a:lnTo>
                  <a:lnTo>
                    <a:pt x="742" y="1090"/>
                  </a:lnTo>
                  <a:lnTo>
                    <a:pt x="724" y="1074"/>
                  </a:lnTo>
                  <a:lnTo>
                    <a:pt x="708" y="1058"/>
                  </a:lnTo>
                  <a:lnTo>
                    <a:pt x="702" y="1052"/>
                  </a:lnTo>
                  <a:lnTo>
                    <a:pt x="696" y="1046"/>
                  </a:lnTo>
                  <a:lnTo>
                    <a:pt x="692" y="1036"/>
                  </a:lnTo>
                  <a:lnTo>
                    <a:pt x="690" y="1028"/>
                  </a:lnTo>
                  <a:lnTo>
                    <a:pt x="688" y="1010"/>
                  </a:lnTo>
                  <a:lnTo>
                    <a:pt x="688" y="998"/>
                  </a:lnTo>
                  <a:lnTo>
                    <a:pt x="730" y="1000"/>
                  </a:lnTo>
                  <a:lnTo>
                    <a:pt x="764" y="1022"/>
                  </a:lnTo>
                  <a:lnTo>
                    <a:pt x="776" y="1022"/>
                  </a:lnTo>
                  <a:lnTo>
                    <a:pt x="788" y="1022"/>
                  </a:lnTo>
                  <a:lnTo>
                    <a:pt x="794" y="1022"/>
                  </a:lnTo>
                  <a:lnTo>
                    <a:pt x="800" y="1020"/>
                  </a:lnTo>
                  <a:lnTo>
                    <a:pt x="806" y="1016"/>
                  </a:lnTo>
                  <a:lnTo>
                    <a:pt x="812" y="1010"/>
                  </a:lnTo>
                  <a:lnTo>
                    <a:pt x="812" y="994"/>
                  </a:lnTo>
                  <a:lnTo>
                    <a:pt x="790" y="974"/>
                  </a:lnTo>
                  <a:lnTo>
                    <a:pt x="782" y="966"/>
                  </a:lnTo>
                  <a:lnTo>
                    <a:pt x="778" y="958"/>
                  </a:lnTo>
                  <a:lnTo>
                    <a:pt x="798" y="944"/>
                  </a:lnTo>
                  <a:lnTo>
                    <a:pt x="818" y="922"/>
                  </a:lnTo>
                  <a:lnTo>
                    <a:pt x="836" y="900"/>
                  </a:lnTo>
                  <a:lnTo>
                    <a:pt x="842" y="888"/>
                  </a:lnTo>
                  <a:lnTo>
                    <a:pt x="846" y="878"/>
                  </a:lnTo>
                  <a:lnTo>
                    <a:pt x="862" y="870"/>
                  </a:lnTo>
                  <a:lnTo>
                    <a:pt x="874" y="862"/>
                  </a:lnTo>
                  <a:lnTo>
                    <a:pt x="878" y="860"/>
                  </a:lnTo>
                  <a:lnTo>
                    <a:pt x="884" y="856"/>
                  </a:lnTo>
                  <a:lnTo>
                    <a:pt x="892" y="846"/>
                  </a:lnTo>
                  <a:lnTo>
                    <a:pt x="890" y="804"/>
                  </a:lnTo>
                  <a:lnTo>
                    <a:pt x="884" y="796"/>
                  </a:lnTo>
                  <a:lnTo>
                    <a:pt x="878" y="786"/>
                  </a:lnTo>
                  <a:lnTo>
                    <a:pt x="876" y="776"/>
                  </a:lnTo>
                  <a:lnTo>
                    <a:pt x="874" y="768"/>
                  </a:lnTo>
                  <a:lnTo>
                    <a:pt x="874" y="754"/>
                  </a:lnTo>
                  <a:lnTo>
                    <a:pt x="874" y="748"/>
                  </a:lnTo>
                  <a:lnTo>
                    <a:pt x="872" y="746"/>
                  </a:lnTo>
                  <a:lnTo>
                    <a:pt x="852" y="696"/>
                  </a:lnTo>
                  <a:lnTo>
                    <a:pt x="846" y="662"/>
                  </a:lnTo>
                  <a:lnTo>
                    <a:pt x="830" y="630"/>
                  </a:lnTo>
                  <a:lnTo>
                    <a:pt x="824" y="618"/>
                  </a:lnTo>
                  <a:lnTo>
                    <a:pt x="818" y="612"/>
                  </a:lnTo>
                  <a:lnTo>
                    <a:pt x="770" y="612"/>
                  </a:lnTo>
                  <a:lnTo>
                    <a:pt x="760" y="608"/>
                  </a:lnTo>
                  <a:lnTo>
                    <a:pt x="748" y="602"/>
                  </a:lnTo>
                  <a:lnTo>
                    <a:pt x="728" y="588"/>
                  </a:lnTo>
                  <a:lnTo>
                    <a:pt x="710" y="576"/>
                  </a:lnTo>
                  <a:lnTo>
                    <a:pt x="696" y="566"/>
                  </a:lnTo>
                  <a:lnTo>
                    <a:pt x="648" y="510"/>
                  </a:lnTo>
                  <a:lnTo>
                    <a:pt x="638" y="510"/>
                  </a:lnTo>
                  <a:lnTo>
                    <a:pt x="630" y="512"/>
                  </a:lnTo>
                  <a:lnTo>
                    <a:pt x="618" y="516"/>
                  </a:lnTo>
                  <a:lnTo>
                    <a:pt x="594" y="514"/>
                  </a:lnTo>
                  <a:lnTo>
                    <a:pt x="548" y="476"/>
                  </a:lnTo>
                  <a:lnTo>
                    <a:pt x="506" y="456"/>
                  </a:lnTo>
                  <a:lnTo>
                    <a:pt x="486" y="454"/>
                  </a:lnTo>
                  <a:lnTo>
                    <a:pt x="470" y="452"/>
                  </a:lnTo>
                  <a:lnTo>
                    <a:pt x="442" y="446"/>
                  </a:lnTo>
                  <a:lnTo>
                    <a:pt x="430" y="436"/>
                  </a:lnTo>
                  <a:lnTo>
                    <a:pt x="422" y="432"/>
                  </a:lnTo>
                  <a:lnTo>
                    <a:pt x="412" y="428"/>
                  </a:lnTo>
                  <a:lnTo>
                    <a:pt x="406" y="426"/>
                  </a:lnTo>
                  <a:lnTo>
                    <a:pt x="390" y="426"/>
                  </a:lnTo>
                  <a:lnTo>
                    <a:pt x="370" y="426"/>
                  </a:lnTo>
                  <a:lnTo>
                    <a:pt x="352" y="436"/>
                  </a:lnTo>
                  <a:lnTo>
                    <a:pt x="354" y="448"/>
                  </a:lnTo>
                  <a:lnTo>
                    <a:pt x="356" y="460"/>
                  </a:lnTo>
                  <a:lnTo>
                    <a:pt x="358" y="472"/>
                  </a:lnTo>
                  <a:lnTo>
                    <a:pt x="356" y="490"/>
                  </a:lnTo>
                  <a:lnTo>
                    <a:pt x="352" y="494"/>
                  </a:lnTo>
                  <a:lnTo>
                    <a:pt x="346" y="496"/>
                  </a:lnTo>
                  <a:lnTo>
                    <a:pt x="338" y="498"/>
                  </a:lnTo>
                  <a:lnTo>
                    <a:pt x="332" y="498"/>
                  </a:lnTo>
                  <a:lnTo>
                    <a:pt x="318" y="494"/>
                  </a:lnTo>
                  <a:lnTo>
                    <a:pt x="304" y="486"/>
                  </a:lnTo>
                  <a:lnTo>
                    <a:pt x="290" y="478"/>
                  </a:lnTo>
                  <a:lnTo>
                    <a:pt x="278" y="468"/>
                  </a:lnTo>
                  <a:lnTo>
                    <a:pt x="262" y="452"/>
                  </a:lnTo>
                  <a:lnTo>
                    <a:pt x="222" y="420"/>
                  </a:lnTo>
                  <a:lnTo>
                    <a:pt x="182" y="398"/>
                  </a:lnTo>
                  <a:lnTo>
                    <a:pt x="164" y="390"/>
                  </a:lnTo>
                  <a:lnTo>
                    <a:pt x="148" y="384"/>
                  </a:lnTo>
                  <a:lnTo>
                    <a:pt x="116" y="384"/>
                  </a:lnTo>
                  <a:lnTo>
                    <a:pt x="86" y="384"/>
                  </a:lnTo>
                  <a:lnTo>
                    <a:pt x="70" y="384"/>
                  </a:lnTo>
                  <a:lnTo>
                    <a:pt x="56" y="382"/>
                  </a:lnTo>
                  <a:lnTo>
                    <a:pt x="42" y="378"/>
                  </a:lnTo>
                  <a:lnTo>
                    <a:pt x="30" y="374"/>
                  </a:lnTo>
                  <a:lnTo>
                    <a:pt x="20" y="372"/>
                  </a:lnTo>
                  <a:lnTo>
                    <a:pt x="18" y="358"/>
                  </a:lnTo>
                  <a:lnTo>
                    <a:pt x="14" y="344"/>
                  </a:lnTo>
                  <a:lnTo>
                    <a:pt x="12" y="332"/>
                  </a:lnTo>
                  <a:lnTo>
                    <a:pt x="8" y="326"/>
                  </a:lnTo>
                  <a:lnTo>
                    <a:pt x="4" y="310"/>
                  </a:lnTo>
                  <a:lnTo>
                    <a:pt x="0" y="296"/>
                  </a:lnTo>
                  <a:lnTo>
                    <a:pt x="0" y="290"/>
                  </a:lnTo>
                  <a:lnTo>
                    <a:pt x="2" y="284"/>
                  </a:lnTo>
                  <a:lnTo>
                    <a:pt x="4" y="280"/>
                  </a:lnTo>
                  <a:lnTo>
                    <a:pt x="12" y="278"/>
                  </a:lnTo>
                  <a:lnTo>
                    <a:pt x="20" y="262"/>
                  </a:lnTo>
                  <a:lnTo>
                    <a:pt x="28" y="246"/>
                  </a:lnTo>
                  <a:lnTo>
                    <a:pt x="46" y="246"/>
                  </a:lnTo>
                  <a:lnTo>
                    <a:pt x="68" y="244"/>
                  </a:lnTo>
                  <a:lnTo>
                    <a:pt x="80" y="242"/>
                  </a:lnTo>
                  <a:lnTo>
                    <a:pt x="90" y="238"/>
                  </a:lnTo>
                  <a:lnTo>
                    <a:pt x="100" y="232"/>
                  </a:lnTo>
                  <a:lnTo>
                    <a:pt x="108" y="226"/>
                  </a:lnTo>
                  <a:lnTo>
                    <a:pt x="120" y="200"/>
                  </a:lnTo>
                  <a:lnTo>
                    <a:pt x="142" y="176"/>
                  </a:lnTo>
                  <a:lnTo>
                    <a:pt x="150" y="158"/>
                  </a:lnTo>
                  <a:lnTo>
                    <a:pt x="156" y="146"/>
                  </a:lnTo>
                  <a:lnTo>
                    <a:pt x="166" y="136"/>
                  </a:lnTo>
                  <a:lnTo>
                    <a:pt x="176" y="130"/>
                  </a:lnTo>
                  <a:lnTo>
                    <a:pt x="188" y="126"/>
                  </a:lnTo>
                  <a:lnTo>
                    <a:pt x="202" y="124"/>
                  </a:lnTo>
                  <a:lnTo>
                    <a:pt x="238" y="120"/>
                  </a:lnTo>
                  <a:lnTo>
                    <a:pt x="252" y="120"/>
                  </a:lnTo>
                  <a:lnTo>
                    <a:pt x="274" y="120"/>
                  </a:lnTo>
                  <a:lnTo>
                    <a:pt x="286" y="120"/>
                  </a:lnTo>
                  <a:lnTo>
                    <a:pt x="298" y="118"/>
                  </a:lnTo>
                  <a:lnTo>
                    <a:pt x="308" y="114"/>
                  </a:lnTo>
                  <a:lnTo>
                    <a:pt x="316" y="108"/>
                  </a:lnTo>
                  <a:lnTo>
                    <a:pt x="308" y="62"/>
                  </a:lnTo>
                  <a:lnTo>
                    <a:pt x="308" y="38"/>
                  </a:lnTo>
                  <a:lnTo>
                    <a:pt x="310" y="26"/>
                  </a:lnTo>
                  <a:lnTo>
                    <a:pt x="312" y="16"/>
                  </a:lnTo>
                  <a:lnTo>
                    <a:pt x="318" y="8"/>
                  </a:lnTo>
                  <a:lnTo>
                    <a:pt x="324" y="2"/>
                  </a:lnTo>
                  <a:lnTo>
                    <a:pt x="328" y="0"/>
                  </a:lnTo>
                  <a:lnTo>
                    <a:pt x="334" y="0"/>
                  </a:lnTo>
                  <a:lnTo>
                    <a:pt x="346" y="4"/>
                  </a:lnTo>
                  <a:lnTo>
                    <a:pt x="434" y="16"/>
                  </a:lnTo>
                  <a:lnTo>
                    <a:pt x="432" y="24"/>
                  </a:lnTo>
                  <a:lnTo>
                    <a:pt x="430" y="36"/>
                  </a:lnTo>
                  <a:lnTo>
                    <a:pt x="432" y="60"/>
                  </a:lnTo>
                  <a:lnTo>
                    <a:pt x="444" y="80"/>
                  </a:lnTo>
                  <a:lnTo>
                    <a:pt x="450" y="90"/>
                  </a:lnTo>
                  <a:lnTo>
                    <a:pt x="456" y="106"/>
                  </a:lnTo>
                  <a:lnTo>
                    <a:pt x="456" y="130"/>
                  </a:lnTo>
                  <a:lnTo>
                    <a:pt x="448" y="152"/>
                  </a:lnTo>
                  <a:lnTo>
                    <a:pt x="444" y="166"/>
                  </a:lnTo>
                  <a:lnTo>
                    <a:pt x="446" y="180"/>
                  </a:lnTo>
                  <a:lnTo>
                    <a:pt x="490" y="222"/>
                  </a:lnTo>
                  <a:lnTo>
                    <a:pt x="496" y="234"/>
                  </a:lnTo>
                  <a:lnTo>
                    <a:pt x="496" y="276"/>
                  </a:lnTo>
                  <a:lnTo>
                    <a:pt x="500" y="278"/>
                  </a:lnTo>
                  <a:lnTo>
                    <a:pt x="506" y="280"/>
                  </a:lnTo>
                  <a:lnTo>
                    <a:pt x="526" y="282"/>
                  </a:lnTo>
                  <a:lnTo>
                    <a:pt x="538" y="274"/>
                  </a:lnTo>
                  <a:lnTo>
                    <a:pt x="552" y="266"/>
                  </a:lnTo>
                  <a:lnTo>
                    <a:pt x="566" y="262"/>
                  </a:lnTo>
                  <a:lnTo>
                    <a:pt x="582" y="258"/>
                  </a:lnTo>
                  <a:lnTo>
                    <a:pt x="618" y="254"/>
                  </a:lnTo>
                  <a:lnTo>
                    <a:pt x="652" y="252"/>
                  </a:lnTo>
                  <a:lnTo>
                    <a:pt x="658" y="268"/>
                  </a:lnTo>
                  <a:lnTo>
                    <a:pt x="650" y="284"/>
                  </a:lnTo>
                  <a:lnTo>
                    <a:pt x="644" y="298"/>
                  </a:lnTo>
                  <a:lnTo>
                    <a:pt x="636" y="308"/>
                  </a:lnTo>
                  <a:lnTo>
                    <a:pt x="626" y="314"/>
                  </a:lnTo>
                  <a:lnTo>
                    <a:pt x="612" y="324"/>
                  </a:lnTo>
                  <a:lnTo>
                    <a:pt x="606" y="330"/>
                  </a:lnTo>
                  <a:lnTo>
                    <a:pt x="602" y="338"/>
                  </a:lnTo>
                  <a:lnTo>
                    <a:pt x="600" y="348"/>
                  </a:lnTo>
                  <a:lnTo>
                    <a:pt x="600" y="360"/>
                  </a:lnTo>
                  <a:lnTo>
                    <a:pt x="632" y="372"/>
                  </a:lnTo>
                  <a:lnTo>
                    <a:pt x="640" y="384"/>
                  </a:lnTo>
                  <a:lnTo>
                    <a:pt x="652" y="396"/>
                  </a:lnTo>
                  <a:lnTo>
                    <a:pt x="664" y="406"/>
                  </a:lnTo>
                  <a:lnTo>
                    <a:pt x="680" y="416"/>
                  </a:lnTo>
                  <a:lnTo>
                    <a:pt x="686" y="428"/>
                  </a:lnTo>
                  <a:lnTo>
                    <a:pt x="692" y="442"/>
                  </a:lnTo>
                  <a:lnTo>
                    <a:pt x="702" y="456"/>
                  </a:lnTo>
                  <a:lnTo>
                    <a:pt x="706" y="460"/>
                  </a:lnTo>
                  <a:lnTo>
                    <a:pt x="714" y="464"/>
                  </a:lnTo>
                  <a:lnTo>
                    <a:pt x="744" y="504"/>
                  </a:lnTo>
                  <a:lnTo>
                    <a:pt x="754" y="508"/>
                  </a:lnTo>
                  <a:lnTo>
                    <a:pt x="772" y="514"/>
                  </a:lnTo>
                  <a:lnTo>
                    <a:pt x="780" y="514"/>
                  </a:lnTo>
                  <a:lnTo>
                    <a:pt x="788" y="514"/>
                  </a:lnTo>
                  <a:lnTo>
                    <a:pt x="796" y="510"/>
                  </a:lnTo>
                  <a:lnTo>
                    <a:pt x="802" y="504"/>
                  </a:lnTo>
                  <a:lnTo>
                    <a:pt x="802" y="476"/>
                  </a:lnTo>
                  <a:lnTo>
                    <a:pt x="802" y="468"/>
                  </a:lnTo>
                  <a:lnTo>
                    <a:pt x="804" y="460"/>
                  </a:lnTo>
                  <a:lnTo>
                    <a:pt x="808" y="456"/>
                  </a:lnTo>
                  <a:lnTo>
                    <a:pt x="812" y="452"/>
                  </a:lnTo>
                  <a:lnTo>
                    <a:pt x="822" y="448"/>
                  </a:lnTo>
                  <a:lnTo>
                    <a:pt x="834" y="446"/>
                  </a:lnTo>
                  <a:lnTo>
                    <a:pt x="846" y="446"/>
                  </a:lnTo>
                  <a:lnTo>
                    <a:pt x="856" y="446"/>
                  </a:lnTo>
                  <a:lnTo>
                    <a:pt x="862" y="448"/>
                  </a:lnTo>
                  <a:lnTo>
                    <a:pt x="868" y="450"/>
                  </a:lnTo>
                  <a:lnTo>
                    <a:pt x="876" y="454"/>
                  </a:lnTo>
                  <a:lnTo>
                    <a:pt x="882" y="460"/>
                  </a:lnTo>
                  <a:lnTo>
                    <a:pt x="898" y="462"/>
                  </a:lnTo>
                  <a:lnTo>
                    <a:pt x="912" y="454"/>
                  </a:lnTo>
                  <a:lnTo>
                    <a:pt x="926" y="446"/>
                  </a:lnTo>
                  <a:lnTo>
                    <a:pt x="938" y="438"/>
                  </a:lnTo>
                  <a:lnTo>
                    <a:pt x="950" y="430"/>
                  </a:lnTo>
                  <a:lnTo>
                    <a:pt x="956" y="424"/>
                  </a:lnTo>
                  <a:lnTo>
                    <a:pt x="964" y="422"/>
                  </a:lnTo>
                  <a:lnTo>
                    <a:pt x="988" y="420"/>
                  </a:lnTo>
                  <a:lnTo>
                    <a:pt x="1002" y="440"/>
                  </a:lnTo>
                  <a:lnTo>
                    <a:pt x="1000" y="448"/>
                  </a:lnTo>
                  <a:lnTo>
                    <a:pt x="996" y="456"/>
                  </a:lnTo>
                  <a:lnTo>
                    <a:pt x="990" y="464"/>
                  </a:lnTo>
                  <a:lnTo>
                    <a:pt x="984" y="472"/>
                  </a:lnTo>
                  <a:lnTo>
                    <a:pt x="968" y="484"/>
                  </a:lnTo>
                  <a:lnTo>
                    <a:pt x="952" y="496"/>
                  </a:lnTo>
                  <a:lnTo>
                    <a:pt x="940" y="512"/>
                  </a:lnTo>
                  <a:lnTo>
                    <a:pt x="934" y="530"/>
                  </a:lnTo>
                  <a:lnTo>
                    <a:pt x="932" y="550"/>
                  </a:lnTo>
                  <a:lnTo>
                    <a:pt x="930" y="574"/>
                  </a:lnTo>
                  <a:lnTo>
                    <a:pt x="954" y="618"/>
                  </a:lnTo>
                  <a:lnTo>
                    <a:pt x="962" y="630"/>
                  </a:lnTo>
                  <a:lnTo>
                    <a:pt x="974" y="642"/>
                  </a:lnTo>
                  <a:lnTo>
                    <a:pt x="982" y="648"/>
                  </a:lnTo>
                  <a:lnTo>
                    <a:pt x="990" y="652"/>
                  </a:lnTo>
                  <a:lnTo>
                    <a:pt x="1000" y="656"/>
                  </a:lnTo>
                  <a:lnTo>
                    <a:pt x="1010" y="656"/>
                  </a:lnTo>
                  <a:lnTo>
                    <a:pt x="1012" y="652"/>
                  </a:lnTo>
                  <a:lnTo>
                    <a:pt x="1024" y="652"/>
                  </a:lnTo>
                  <a:lnTo>
                    <a:pt x="1032" y="656"/>
                  </a:lnTo>
                  <a:lnTo>
                    <a:pt x="1040" y="662"/>
                  </a:lnTo>
                  <a:lnTo>
                    <a:pt x="1060" y="680"/>
                  </a:lnTo>
                  <a:lnTo>
                    <a:pt x="1082" y="704"/>
                  </a:lnTo>
                  <a:lnTo>
                    <a:pt x="1098" y="726"/>
                  </a:lnTo>
                  <a:lnTo>
                    <a:pt x="1106" y="762"/>
                  </a:lnTo>
                  <a:lnTo>
                    <a:pt x="1108" y="784"/>
                  </a:lnTo>
                  <a:lnTo>
                    <a:pt x="1112" y="810"/>
                  </a:lnTo>
                  <a:lnTo>
                    <a:pt x="1118" y="840"/>
                  </a:lnTo>
                  <a:lnTo>
                    <a:pt x="1130" y="852"/>
                  </a:lnTo>
                  <a:lnTo>
                    <a:pt x="1140" y="860"/>
                  </a:lnTo>
                  <a:lnTo>
                    <a:pt x="1152" y="868"/>
                  </a:lnTo>
                  <a:lnTo>
                    <a:pt x="1172" y="882"/>
                  </a:lnTo>
                  <a:lnTo>
                    <a:pt x="1188" y="876"/>
                  </a:lnTo>
                  <a:lnTo>
                    <a:pt x="1214" y="866"/>
                  </a:lnTo>
                  <a:lnTo>
                    <a:pt x="1216" y="858"/>
                  </a:lnTo>
                  <a:lnTo>
                    <a:pt x="1220" y="854"/>
                  </a:lnTo>
                  <a:lnTo>
                    <a:pt x="1230" y="850"/>
                  </a:lnTo>
                  <a:lnTo>
                    <a:pt x="1246" y="846"/>
                  </a:lnTo>
                  <a:lnTo>
                    <a:pt x="1252" y="836"/>
                  </a:lnTo>
                  <a:lnTo>
                    <a:pt x="1258" y="826"/>
                  </a:lnTo>
                  <a:lnTo>
                    <a:pt x="1258" y="818"/>
                  </a:lnTo>
                  <a:lnTo>
                    <a:pt x="1258" y="808"/>
                  </a:lnTo>
                  <a:lnTo>
                    <a:pt x="1254" y="800"/>
                  </a:lnTo>
                  <a:lnTo>
                    <a:pt x="1250" y="792"/>
                  </a:lnTo>
                  <a:lnTo>
                    <a:pt x="1240" y="780"/>
                  </a:lnTo>
                  <a:lnTo>
                    <a:pt x="1222" y="774"/>
                  </a:lnTo>
                  <a:lnTo>
                    <a:pt x="1216" y="770"/>
                  </a:lnTo>
                  <a:lnTo>
                    <a:pt x="1214" y="766"/>
                  </a:lnTo>
                  <a:lnTo>
                    <a:pt x="1212" y="762"/>
                  </a:lnTo>
                  <a:lnTo>
                    <a:pt x="1212" y="756"/>
                  </a:lnTo>
                  <a:lnTo>
                    <a:pt x="1214" y="742"/>
                  </a:lnTo>
                  <a:lnTo>
                    <a:pt x="1234" y="712"/>
                  </a:lnTo>
                  <a:lnTo>
                    <a:pt x="1234" y="682"/>
                  </a:lnTo>
                  <a:lnTo>
                    <a:pt x="1240" y="678"/>
                  </a:lnTo>
                  <a:lnTo>
                    <a:pt x="1244" y="678"/>
                  </a:lnTo>
                  <a:lnTo>
                    <a:pt x="1258" y="678"/>
                  </a:lnTo>
                  <a:lnTo>
                    <a:pt x="1270" y="664"/>
                  </a:lnTo>
                  <a:lnTo>
                    <a:pt x="1284" y="656"/>
                  </a:lnTo>
                  <a:lnTo>
                    <a:pt x="1286" y="670"/>
                  </a:lnTo>
                  <a:lnTo>
                    <a:pt x="1284" y="678"/>
                  </a:lnTo>
                  <a:lnTo>
                    <a:pt x="1280" y="684"/>
                  </a:lnTo>
                  <a:lnTo>
                    <a:pt x="1278" y="688"/>
                  </a:lnTo>
                  <a:lnTo>
                    <a:pt x="1276" y="708"/>
                  </a:lnTo>
                  <a:lnTo>
                    <a:pt x="1280" y="714"/>
                  </a:lnTo>
                  <a:lnTo>
                    <a:pt x="1288" y="718"/>
                  </a:lnTo>
                  <a:lnTo>
                    <a:pt x="1304" y="726"/>
                  </a:lnTo>
                  <a:lnTo>
                    <a:pt x="1344" y="736"/>
                  </a:lnTo>
                  <a:lnTo>
                    <a:pt x="1394" y="770"/>
                  </a:lnTo>
                  <a:lnTo>
                    <a:pt x="1410" y="770"/>
                  </a:lnTo>
                  <a:lnTo>
                    <a:pt x="1404" y="784"/>
                  </a:lnTo>
                  <a:lnTo>
                    <a:pt x="1396" y="800"/>
                  </a:lnTo>
                  <a:lnTo>
                    <a:pt x="1404" y="860"/>
                  </a:lnTo>
                  <a:lnTo>
                    <a:pt x="1394" y="888"/>
                  </a:lnTo>
                  <a:lnTo>
                    <a:pt x="1386" y="888"/>
                  </a:lnTo>
                  <a:lnTo>
                    <a:pt x="1382" y="886"/>
                  </a:lnTo>
                  <a:lnTo>
                    <a:pt x="1376" y="884"/>
                  </a:lnTo>
                  <a:lnTo>
                    <a:pt x="1360" y="880"/>
                  </a:lnTo>
                  <a:lnTo>
                    <a:pt x="1346" y="882"/>
                  </a:lnTo>
                  <a:lnTo>
                    <a:pt x="1340" y="884"/>
                  </a:lnTo>
                  <a:lnTo>
                    <a:pt x="1334" y="886"/>
                  </a:lnTo>
                  <a:lnTo>
                    <a:pt x="1328" y="892"/>
                  </a:lnTo>
                  <a:lnTo>
                    <a:pt x="1324" y="898"/>
                  </a:lnTo>
                  <a:lnTo>
                    <a:pt x="1324" y="938"/>
                  </a:lnTo>
                  <a:lnTo>
                    <a:pt x="1314" y="94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454" name="Freeform 40"/>
            <p:cNvSpPr>
              <a:spLocks/>
            </p:cNvSpPr>
            <p:nvPr/>
          </p:nvSpPr>
          <p:spPr bwMode="auto">
            <a:xfrm>
              <a:off x="1636" y="1222"/>
              <a:ext cx="50" cy="52"/>
            </a:xfrm>
            <a:custGeom>
              <a:avLst/>
              <a:gdLst>
                <a:gd name="T0" fmla="*/ 26 w 50"/>
                <a:gd name="T1" fmla="*/ 0 h 52"/>
                <a:gd name="T2" fmla="*/ 26 w 50"/>
                <a:gd name="T3" fmla="*/ 0 h 52"/>
                <a:gd name="T4" fmla="*/ 36 w 50"/>
                <a:gd name="T5" fmla="*/ 2 h 52"/>
                <a:gd name="T6" fmla="*/ 44 w 50"/>
                <a:gd name="T7" fmla="*/ 8 h 52"/>
                <a:gd name="T8" fmla="*/ 48 w 50"/>
                <a:gd name="T9" fmla="*/ 16 h 52"/>
                <a:gd name="T10" fmla="*/ 50 w 50"/>
                <a:gd name="T11" fmla="*/ 26 h 52"/>
                <a:gd name="T12" fmla="*/ 50 w 50"/>
                <a:gd name="T13" fmla="*/ 26 h 52"/>
                <a:gd name="T14" fmla="*/ 48 w 50"/>
                <a:gd name="T15" fmla="*/ 36 h 52"/>
                <a:gd name="T16" fmla="*/ 44 w 50"/>
                <a:gd name="T17" fmla="*/ 44 h 52"/>
                <a:gd name="T18" fmla="*/ 36 w 50"/>
                <a:gd name="T19" fmla="*/ 50 h 52"/>
                <a:gd name="T20" fmla="*/ 26 w 50"/>
                <a:gd name="T21" fmla="*/ 52 h 52"/>
                <a:gd name="T22" fmla="*/ 26 w 50"/>
                <a:gd name="T23" fmla="*/ 52 h 52"/>
                <a:gd name="T24" fmla="*/ 16 w 50"/>
                <a:gd name="T25" fmla="*/ 50 h 52"/>
                <a:gd name="T26" fmla="*/ 6 w 50"/>
                <a:gd name="T27" fmla="*/ 44 h 52"/>
                <a:gd name="T28" fmla="*/ 2 w 50"/>
                <a:gd name="T29" fmla="*/ 36 h 52"/>
                <a:gd name="T30" fmla="*/ 0 w 50"/>
                <a:gd name="T31" fmla="*/ 26 h 52"/>
                <a:gd name="T32" fmla="*/ 0 w 50"/>
                <a:gd name="T33" fmla="*/ 26 h 52"/>
                <a:gd name="T34" fmla="*/ 2 w 50"/>
                <a:gd name="T35" fmla="*/ 16 h 52"/>
                <a:gd name="T36" fmla="*/ 6 w 50"/>
                <a:gd name="T37" fmla="*/ 8 h 52"/>
                <a:gd name="T38" fmla="*/ 16 w 50"/>
                <a:gd name="T39" fmla="*/ 2 h 52"/>
                <a:gd name="T40" fmla="*/ 26 w 50"/>
                <a:gd name="T41" fmla="*/ 0 h 52"/>
                <a:gd name="T42" fmla="*/ 26 w 50"/>
                <a:gd name="T43" fmla="*/ 0 h 5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50"/>
                <a:gd name="T67" fmla="*/ 0 h 52"/>
                <a:gd name="T68" fmla="*/ 50 w 50"/>
                <a:gd name="T69" fmla="*/ 52 h 52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50" h="52">
                  <a:moveTo>
                    <a:pt x="26" y="0"/>
                  </a:moveTo>
                  <a:lnTo>
                    <a:pt x="26" y="0"/>
                  </a:lnTo>
                  <a:lnTo>
                    <a:pt x="36" y="2"/>
                  </a:lnTo>
                  <a:lnTo>
                    <a:pt x="44" y="8"/>
                  </a:lnTo>
                  <a:lnTo>
                    <a:pt x="48" y="16"/>
                  </a:lnTo>
                  <a:lnTo>
                    <a:pt x="50" y="26"/>
                  </a:lnTo>
                  <a:lnTo>
                    <a:pt x="48" y="36"/>
                  </a:lnTo>
                  <a:lnTo>
                    <a:pt x="44" y="44"/>
                  </a:lnTo>
                  <a:lnTo>
                    <a:pt x="36" y="50"/>
                  </a:lnTo>
                  <a:lnTo>
                    <a:pt x="26" y="52"/>
                  </a:lnTo>
                  <a:lnTo>
                    <a:pt x="16" y="50"/>
                  </a:lnTo>
                  <a:lnTo>
                    <a:pt x="6" y="44"/>
                  </a:lnTo>
                  <a:lnTo>
                    <a:pt x="2" y="36"/>
                  </a:lnTo>
                  <a:lnTo>
                    <a:pt x="0" y="26"/>
                  </a:lnTo>
                  <a:lnTo>
                    <a:pt x="2" y="16"/>
                  </a:lnTo>
                  <a:lnTo>
                    <a:pt x="6" y="8"/>
                  </a:lnTo>
                  <a:lnTo>
                    <a:pt x="16" y="2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23181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455" name="Freeform 41"/>
            <p:cNvSpPr>
              <a:spLocks/>
            </p:cNvSpPr>
            <p:nvPr/>
          </p:nvSpPr>
          <p:spPr bwMode="auto">
            <a:xfrm>
              <a:off x="2762" y="2182"/>
              <a:ext cx="50" cy="52"/>
            </a:xfrm>
            <a:custGeom>
              <a:avLst/>
              <a:gdLst>
                <a:gd name="T0" fmla="*/ 24 w 50"/>
                <a:gd name="T1" fmla="*/ 0 h 52"/>
                <a:gd name="T2" fmla="*/ 24 w 50"/>
                <a:gd name="T3" fmla="*/ 0 h 52"/>
                <a:gd name="T4" fmla="*/ 34 w 50"/>
                <a:gd name="T5" fmla="*/ 2 h 52"/>
                <a:gd name="T6" fmla="*/ 42 w 50"/>
                <a:gd name="T7" fmla="*/ 8 h 52"/>
                <a:gd name="T8" fmla="*/ 48 w 50"/>
                <a:gd name="T9" fmla="*/ 16 h 52"/>
                <a:gd name="T10" fmla="*/ 50 w 50"/>
                <a:gd name="T11" fmla="*/ 26 h 52"/>
                <a:gd name="T12" fmla="*/ 50 w 50"/>
                <a:gd name="T13" fmla="*/ 26 h 52"/>
                <a:gd name="T14" fmla="*/ 48 w 50"/>
                <a:gd name="T15" fmla="*/ 36 h 52"/>
                <a:gd name="T16" fmla="*/ 42 w 50"/>
                <a:gd name="T17" fmla="*/ 44 h 52"/>
                <a:gd name="T18" fmla="*/ 34 w 50"/>
                <a:gd name="T19" fmla="*/ 50 h 52"/>
                <a:gd name="T20" fmla="*/ 24 w 50"/>
                <a:gd name="T21" fmla="*/ 52 h 52"/>
                <a:gd name="T22" fmla="*/ 24 w 50"/>
                <a:gd name="T23" fmla="*/ 52 h 52"/>
                <a:gd name="T24" fmla="*/ 14 w 50"/>
                <a:gd name="T25" fmla="*/ 50 h 52"/>
                <a:gd name="T26" fmla="*/ 6 w 50"/>
                <a:gd name="T27" fmla="*/ 44 h 52"/>
                <a:gd name="T28" fmla="*/ 2 w 50"/>
                <a:gd name="T29" fmla="*/ 36 h 52"/>
                <a:gd name="T30" fmla="*/ 0 w 50"/>
                <a:gd name="T31" fmla="*/ 26 h 52"/>
                <a:gd name="T32" fmla="*/ 0 w 50"/>
                <a:gd name="T33" fmla="*/ 26 h 52"/>
                <a:gd name="T34" fmla="*/ 2 w 50"/>
                <a:gd name="T35" fmla="*/ 16 h 52"/>
                <a:gd name="T36" fmla="*/ 6 w 50"/>
                <a:gd name="T37" fmla="*/ 8 h 52"/>
                <a:gd name="T38" fmla="*/ 14 w 50"/>
                <a:gd name="T39" fmla="*/ 2 h 52"/>
                <a:gd name="T40" fmla="*/ 24 w 50"/>
                <a:gd name="T41" fmla="*/ 0 h 52"/>
                <a:gd name="T42" fmla="*/ 24 w 50"/>
                <a:gd name="T43" fmla="*/ 0 h 5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50"/>
                <a:gd name="T67" fmla="*/ 0 h 52"/>
                <a:gd name="T68" fmla="*/ 50 w 50"/>
                <a:gd name="T69" fmla="*/ 52 h 52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50" h="52">
                  <a:moveTo>
                    <a:pt x="24" y="0"/>
                  </a:moveTo>
                  <a:lnTo>
                    <a:pt x="24" y="0"/>
                  </a:lnTo>
                  <a:lnTo>
                    <a:pt x="34" y="2"/>
                  </a:lnTo>
                  <a:lnTo>
                    <a:pt x="42" y="8"/>
                  </a:lnTo>
                  <a:lnTo>
                    <a:pt x="48" y="16"/>
                  </a:lnTo>
                  <a:lnTo>
                    <a:pt x="50" y="26"/>
                  </a:lnTo>
                  <a:lnTo>
                    <a:pt x="48" y="36"/>
                  </a:lnTo>
                  <a:lnTo>
                    <a:pt x="42" y="44"/>
                  </a:lnTo>
                  <a:lnTo>
                    <a:pt x="34" y="50"/>
                  </a:lnTo>
                  <a:lnTo>
                    <a:pt x="24" y="52"/>
                  </a:lnTo>
                  <a:lnTo>
                    <a:pt x="14" y="50"/>
                  </a:lnTo>
                  <a:lnTo>
                    <a:pt x="6" y="44"/>
                  </a:lnTo>
                  <a:lnTo>
                    <a:pt x="2" y="36"/>
                  </a:lnTo>
                  <a:lnTo>
                    <a:pt x="0" y="26"/>
                  </a:lnTo>
                  <a:lnTo>
                    <a:pt x="2" y="16"/>
                  </a:lnTo>
                  <a:lnTo>
                    <a:pt x="6" y="8"/>
                  </a:lnTo>
                  <a:lnTo>
                    <a:pt x="14" y="2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23181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456" name="Freeform 42"/>
            <p:cNvSpPr>
              <a:spLocks/>
            </p:cNvSpPr>
            <p:nvPr/>
          </p:nvSpPr>
          <p:spPr bwMode="auto">
            <a:xfrm>
              <a:off x="2984" y="2862"/>
              <a:ext cx="40" cy="42"/>
            </a:xfrm>
            <a:custGeom>
              <a:avLst/>
              <a:gdLst>
                <a:gd name="T0" fmla="*/ 20 w 40"/>
                <a:gd name="T1" fmla="*/ 0 h 42"/>
                <a:gd name="T2" fmla="*/ 20 w 40"/>
                <a:gd name="T3" fmla="*/ 0 h 42"/>
                <a:gd name="T4" fmla="*/ 28 w 40"/>
                <a:gd name="T5" fmla="*/ 2 h 42"/>
                <a:gd name="T6" fmla="*/ 34 w 40"/>
                <a:gd name="T7" fmla="*/ 6 h 42"/>
                <a:gd name="T8" fmla="*/ 38 w 40"/>
                <a:gd name="T9" fmla="*/ 12 h 42"/>
                <a:gd name="T10" fmla="*/ 40 w 40"/>
                <a:gd name="T11" fmla="*/ 20 h 42"/>
                <a:gd name="T12" fmla="*/ 40 w 40"/>
                <a:gd name="T13" fmla="*/ 20 h 42"/>
                <a:gd name="T14" fmla="*/ 38 w 40"/>
                <a:gd name="T15" fmla="*/ 28 h 42"/>
                <a:gd name="T16" fmla="*/ 34 w 40"/>
                <a:gd name="T17" fmla="*/ 36 h 42"/>
                <a:gd name="T18" fmla="*/ 28 w 40"/>
                <a:gd name="T19" fmla="*/ 40 h 42"/>
                <a:gd name="T20" fmla="*/ 20 w 40"/>
                <a:gd name="T21" fmla="*/ 42 h 42"/>
                <a:gd name="T22" fmla="*/ 20 w 40"/>
                <a:gd name="T23" fmla="*/ 42 h 42"/>
                <a:gd name="T24" fmla="*/ 12 w 40"/>
                <a:gd name="T25" fmla="*/ 40 h 42"/>
                <a:gd name="T26" fmla="*/ 6 w 40"/>
                <a:gd name="T27" fmla="*/ 36 h 42"/>
                <a:gd name="T28" fmla="*/ 0 w 40"/>
                <a:gd name="T29" fmla="*/ 28 h 42"/>
                <a:gd name="T30" fmla="*/ 0 w 40"/>
                <a:gd name="T31" fmla="*/ 20 h 42"/>
                <a:gd name="T32" fmla="*/ 0 w 40"/>
                <a:gd name="T33" fmla="*/ 20 h 42"/>
                <a:gd name="T34" fmla="*/ 0 w 40"/>
                <a:gd name="T35" fmla="*/ 12 h 42"/>
                <a:gd name="T36" fmla="*/ 6 w 40"/>
                <a:gd name="T37" fmla="*/ 6 h 42"/>
                <a:gd name="T38" fmla="*/ 12 w 40"/>
                <a:gd name="T39" fmla="*/ 2 h 42"/>
                <a:gd name="T40" fmla="*/ 20 w 40"/>
                <a:gd name="T41" fmla="*/ 0 h 42"/>
                <a:gd name="T42" fmla="*/ 20 w 40"/>
                <a:gd name="T43" fmla="*/ 0 h 4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0"/>
                <a:gd name="T67" fmla="*/ 0 h 42"/>
                <a:gd name="T68" fmla="*/ 40 w 40"/>
                <a:gd name="T69" fmla="*/ 42 h 42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0" h="42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4" y="36"/>
                  </a:lnTo>
                  <a:lnTo>
                    <a:pt x="28" y="40"/>
                  </a:lnTo>
                  <a:lnTo>
                    <a:pt x="20" y="42"/>
                  </a:lnTo>
                  <a:lnTo>
                    <a:pt x="12" y="40"/>
                  </a:lnTo>
                  <a:lnTo>
                    <a:pt x="6" y="36"/>
                  </a:lnTo>
                  <a:lnTo>
                    <a:pt x="0" y="28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23181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457" name="Freeform 43"/>
            <p:cNvSpPr>
              <a:spLocks/>
            </p:cNvSpPr>
            <p:nvPr/>
          </p:nvSpPr>
          <p:spPr bwMode="auto">
            <a:xfrm>
              <a:off x="2832" y="3516"/>
              <a:ext cx="42" cy="40"/>
            </a:xfrm>
            <a:custGeom>
              <a:avLst/>
              <a:gdLst>
                <a:gd name="T0" fmla="*/ 22 w 42"/>
                <a:gd name="T1" fmla="*/ 0 h 40"/>
                <a:gd name="T2" fmla="*/ 22 w 42"/>
                <a:gd name="T3" fmla="*/ 0 h 40"/>
                <a:gd name="T4" fmla="*/ 30 w 42"/>
                <a:gd name="T5" fmla="*/ 2 h 40"/>
                <a:gd name="T6" fmla="*/ 36 w 42"/>
                <a:gd name="T7" fmla="*/ 6 h 40"/>
                <a:gd name="T8" fmla="*/ 40 w 42"/>
                <a:gd name="T9" fmla="*/ 12 h 40"/>
                <a:gd name="T10" fmla="*/ 42 w 42"/>
                <a:gd name="T11" fmla="*/ 20 h 40"/>
                <a:gd name="T12" fmla="*/ 42 w 42"/>
                <a:gd name="T13" fmla="*/ 20 h 40"/>
                <a:gd name="T14" fmla="*/ 40 w 42"/>
                <a:gd name="T15" fmla="*/ 28 h 40"/>
                <a:gd name="T16" fmla="*/ 36 w 42"/>
                <a:gd name="T17" fmla="*/ 34 h 40"/>
                <a:gd name="T18" fmla="*/ 30 w 42"/>
                <a:gd name="T19" fmla="*/ 38 h 40"/>
                <a:gd name="T20" fmla="*/ 22 w 42"/>
                <a:gd name="T21" fmla="*/ 40 h 40"/>
                <a:gd name="T22" fmla="*/ 22 w 42"/>
                <a:gd name="T23" fmla="*/ 40 h 40"/>
                <a:gd name="T24" fmla="*/ 14 w 42"/>
                <a:gd name="T25" fmla="*/ 38 h 40"/>
                <a:gd name="T26" fmla="*/ 6 w 42"/>
                <a:gd name="T27" fmla="*/ 34 h 40"/>
                <a:gd name="T28" fmla="*/ 2 w 42"/>
                <a:gd name="T29" fmla="*/ 28 h 40"/>
                <a:gd name="T30" fmla="*/ 0 w 42"/>
                <a:gd name="T31" fmla="*/ 20 h 40"/>
                <a:gd name="T32" fmla="*/ 0 w 42"/>
                <a:gd name="T33" fmla="*/ 20 h 40"/>
                <a:gd name="T34" fmla="*/ 2 w 42"/>
                <a:gd name="T35" fmla="*/ 12 h 40"/>
                <a:gd name="T36" fmla="*/ 6 w 42"/>
                <a:gd name="T37" fmla="*/ 6 h 40"/>
                <a:gd name="T38" fmla="*/ 14 w 42"/>
                <a:gd name="T39" fmla="*/ 2 h 40"/>
                <a:gd name="T40" fmla="*/ 22 w 42"/>
                <a:gd name="T41" fmla="*/ 0 h 40"/>
                <a:gd name="T42" fmla="*/ 22 w 42"/>
                <a:gd name="T43" fmla="*/ 0 h 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2"/>
                <a:gd name="T67" fmla="*/ 0 h 40"/>
                <a:gd name="T68" fmla="*/ 42 w 42"/>
                <a:gd name="T69" fmla="*/ 40 h 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2" h="40">
                  <a:moveTo>
                    <a:pt x="22" y="0"/>
                  </a:moveTo>
                  <a:lnTo>
                    <a:pt x="22" y="0"/>
                  </a:lnTo>
                  <a:lnTo>
                    <a:pt x="30" y="2"/>
                  </a:lnTo>
                  <a:lnTo>
                    <a:pt x="36" y="6"/>
                  </a:lnTo>
                  <a:lnTo>
                    <a:pt x="40" y="12"/>
                  </a:lnTo>
                  <a:lnTo>
                    <a:pt x="42" y="20"/>
                  </a:lnTo>
                  <a:lnTo>
                    <a:pt x="40" y="28"/>
                  </a:lnTo>
                  <a:lnTo>
                    <a:pt x="36" y="34"/>
                  </a:lnTo>
                  <a:lnTo>
                    <a:pt x="30" y="38"/>
                  </a:lnTo>
                  <a:lnTo>
                    <a:pt x="22" y="40"/>
                  </a:lnTo>
                  <a:lnTo>
                    <a:pt x="14" y="38"/>
                  </a:lnTo>
                  <a:lnTo>
                    <a:pt x="6" y="34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4" y="2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23181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458" name="Freeform 44"/>
            <p:cNvSpPr>
              <a:spLocks/>
            </p:cNvSpPr>
            <p:nvPr/>
          </p:nvSpPr>
          <p:spPr bwMode="auto">
            <a:xfrm>
              <a:off x="1724" y="2856"/>
              <a:ext cx="40" cy="40"/>
            </a:xfrm>
            <a:custGeom>
              <a:avLst/>
              <a:gdLst>
                <a:gd name="T0" fmla="*/ 20 w 40"/>
                <a:gd name="T1" fmla="*/ 0 h 40"/>
                <a:gd name="T2" fmla="*/ 20 w 40"/>
                <a:gd name="T3" fmla="*/ 0 h 40"/>
                <a:gd name="T4" fmla="*/ 28 w 40"/>
                <a:gd name="T5" fmla="*/ 2 h 40"/>
                <a:gd name="T6" fmla="*/ 34 w 40"/>
                <a:gd name="T7" fmla="*/ 6 h 40"/>
                <a:gd name="T8" fmla="*/ 38 w 40"/>
                <a:gd name="T9" fmla="*/ 12 h 40"/>
                <a:gd name="T10" fmla="*/ 40 w 40"/>
                <a:gd name="T11" fmla="*/ 20 h 40"/>
                <a:gd name="T12" fmla="*/ 40 w 40"/>
                <a:gd name="T13" fmla="*/ 20 h 40"/>
                <a:gd name="T14" fmla="*/ 38 w 40"/>
                <a:gd name="T15" fmla="*/ 28 h 40"/>
                <a:gd name="T16" fmla="*/ 34 w 40"/>
                <a:gd name="T17" fmla="*/ 34 h 40"/>
                <a:gd name="T18" fmla="*/ 28 w 40"/>
                <a:gd name="T19" fmla="*/ 40 h 40"/>
                <a:gd name="T20" fmla="*/ 20 w 40"/>
                <a:gd name="T21" fmla="*/ 40 h 40"/>
                <a:gd name="T22" fmla="*/ 20 w 40"/>
                <a:gd name="T23" fmla="*/ 40 h 40"/>
                <a:gd name="T24" fmla="*/ 12 w 40"/>
                <a:gd name="T25" fmla="*/ 40 h 40"/>
                <a:gd name="T26" fmla="*/ 4 w 40"/>
                <a:gd name="T27" fmla="*/ 34 h 40"/>
                <a:gd name="T28" fmla="*/ 0 w 40"/>
                <a:gd name="T29" fmla="*/ 28 h 40"/>
                <a:gd name="T30" fmla="*/ 0 w 40"/>
                <a:gd name="T31" fmla="*/ 20 h 40"/>
                <a:gd name="T32" fmla="*/ 0 w 40"/>
                <a:gd name="T33" fmla="*/ 20 h 40"/>
                <a:gd name="T34" fmla="*/ 0 w 40"/>
                <a:gd name="T35" fmla="*/ 12 h 40"/>
                <a:gd name="T36" fmla="*/ 4 w 40"/>
                <a:gd name="T37" fmla="*/ 6 h 40"/>
                <a:gd name="T38" fmla="*/ 12 w 40"/>
                <a:gd name="T39" fmla="*/ 2 h 40"/>
                <a:gd name="T40" fmla="*/ 20 w 40"/>
                <a:gd name="T41" fmla="*/ 0 h 40"/>
                <a:gd name="T42" fmla="*/ 20 w 40"/>
                <a:gd name="T43" fmla="*/ 0 h 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0"/>
                <a:gd name="T67" fmla="*/ 0 h 40"/>
                <a:gd name="T68" fmla="*/ 40 w 40"/>
                <a:gd name="T69" fmla="*/ 40 h 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0" h="40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4" y="34"/>
                  </a:lnTo>
                  <a:lnTo>
                    <a:pt x="28" y="40"/>
                  </a:lnTo>
                  <a:lnTo>
                    <a:pt x="20" y="40"/>
                  </a:lnTo>
                  <a:lnTo>
                    <a:pt x="12" y="40"/>
                  </a:lnTo>
                  <a:lnTo>
                    <a:pt x="4" y="34"/>
                  </a:lnTo>
                  <a:lnTo>
                    <a:pt x="0" y="28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4" y="6"/>
                  </a:lnTo>
                  <a:lnTo>
                    <a:pt x="12" y="2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23181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459" name="Freeform 45"/>
            <p:cNvSpPr>
              <a:spLocks/>
            </p:cNvSpPr>
            <p:nvPr/>
          </p:nvSpPr>
          <p:spPr bwMode="auto">
            <a:xfrm>
              <a:off x="3434" y="3766"/>
              <a:ext cx="40" cy="40"/>
            </a:xfrm>
            <a:custGeom>
              <a:avLst/>
              <a:gdLst>
                <a:gd name="T0" fmla="*/ 20 w 40"/>
                <a:gd name="T1" fmla="*/ 0 h 40"/>
                <a:gd name="T2" fmla="*/ 20 w 40"/>
                <a:gd name="T3" fmla="*/ 0 h 40"/>
                <a:gd name="T4" fmla="*/ 28 w 40"/>
                <a:gd name="T5" fmla="*/ 2 h 40"/>
                <a:gd name="T6" fmla="*/ 34 w 40"/>
                <a:gd name="T7" fmla="*/ 6 h 40"/>
                <a:gd name="T8" fmla="*/ 38 w 40"/>
                <a:gd name="T9" fmla="*/ 12 h 40"/>
                <a:gd name="T10" fmla="*/ 40 w 40"/>
                <a:gd name="T11" fmla="*/ 20 h 40"/>
                <a:gd name="T12" fmla="*/ 40 w 40"/>
                <a:gd name="T13" fmla="*/ 20 h 40"/>
                <a:gd name="T14" fmla="*/ 38 w 40"/>
                <a:gd name="T15" fmla="*/ 28 h 40"/>
                <a:gd name="T16" fmla="*/ 34 w 40"/>
                <a:gd name="T17" fmla="*/ 34 h 40"/>
                <a:gd name="T18" fmla="*/ 28 w 40"/>
                <a:gd name="T19" fmla="*/ 40 h 40"/>
                <a:gd name="T20" fmla="*/ 20 w 40"/>
                <a:gd name="T21" fmla="*/ 40 h 40"/>
                <a:gd name="T22" fmla="*/ 20 w 40"/>
                <a:gd name="T23" fmla="*/ 40 h 40"/>
                <a:gd name="T24" fmla="*/ 12 w 40"/>
                <a:gd name="T25" fmla="*/ 40 h 40"/>
                <a:gd name="T26" fmla="*/ 6 w 40"/>
                <a:gd name="T27" fmla="*/ 34 h 40"/>
                <a:gd name="T28" fmla="*/ 0 w 40"/>
                <a:gd name="T29" fmla="*/ 28 h 40"/>
                <a:gd name="T30" fmla="*/ 0 w 40"/>
                <a:gd name="T31" fmla="*/ 20 h 40"/>
                <a:gd name="T32" fmla="*/ 0 w 40"/>
                <a:gd name="T33" fmla="*/ 20 h 40"/>
                <a:gd name="T34" fmla="*/ 0 w 40"/>
                <a:gd name="T35" fmla="*/ 12 h 40"/>
                <a:gd name="T36" fmla="*/ 6 w 40"/>
                <a:gd name="T37" fmla="*/ 6 h 40"/>
                <a:gd name="T38" fmla="*/ 12 w 40"/>
                <a:gd name="T39" fmla="*/ 2 h 40"/>
                <a:gd name="T40" fmla="*/ 20 w 40"/>
                <a:gd name="T41" fmla="*/ 0 h 40"/>
                <a:gd name="T42" fmla="*/ 20 w 40"/>
                <a:gd name="T43" fmla="*/ 0 h 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0"/>
                <a:gd name="T67" fmla="*/ 0 h 40"/>
                <a:gd name="T68" fmla="*/ 40 w 40"/>
                <a:gd name="T69" fmla="*/ 40 h 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0" h="40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4" y="34"/>
                  </a:lnTo>
                  <a:lnTo>
                    <a:pt x="28" y="40"/>
                  </a:lnTo>
                  <a:lnTo>
                    <a:pt x="20" y="40"/>
                  </a:lnTo>
                  <a:lnTo>
                    <a:pt x="12" y="40"/>
                  </a:lnTo>
                  <a:lnTo>
                    <a:pt x="6" y="34"/>
                  </a:lnTo>
                  <a:lnTo>
                    <a:pt x="0" y="28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23181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460" name="Freeform 46"/>
            <p:cNvSpPr>
              <a:spLocks/>
            </p:cNvSpPr>
            <p:nvPr/>
          </p:nvSpPr>
          <p:spPr bwMode="auto">
            <a:xfrm>
              <a:off x="3264" y="3340"/>
              <a:ext cx="42" cy="42"/>
            </a:xfrm>
            <a:custGeom>
              <a:avLst/>
              <a:gdLst>
                <a:gd name="T0" fmla="*/ 20 w 42"/>
                <a:gd name="T1" fmla="*/ 0 h 42"/>
                <a:gd name="T2" fmla="*/ 20 w 42"/>
                <a:gd name="T3" fmla="*/ 0 h 42"/>
                <a:gd name="T4" fmla="*/ 28 w 42"/>
                <a:gd name="T5" fmla="*/ 2 h 42"/>
                <a:gd name="T6" fmla="*/ 36 w 42"/>
                <a:gd name="T7" fmla="*/ 6 h 42"/>
                <a:gd name="T8" fmla="*/ 40 w 42"/>
                <a:gd name="T9" fmla="*/ 14 h 42"/>
                <a:gd name="T10" fmla="*/ 42 w 42"/>
                <a:gd name="T11" fmla="*/ 22 h 42"/>
                <a:gd name="T12" fmla="*/ 42 w 42"/>
                <a:gd name="T13" fmla="*/ 22 h 42"/>
                <a:gd name="T14" fmla="*/ 40 w 42"/>
                <a:gd name="T15" fmla="*/ 30 h 42"/>
                <a:gd name="T16" fmla="*/ 36 w 42"/>
                <a:gd name="T17" fmla="*/ 36 h 42"/>
                <a:gd name="T18" fmla="*/ 28 w 42"/>
                <a:gd name="T19" fmla="*/ 40 h 42"/>
                <a:gd name="T20" fmla="*/ 20 w 42"/>
                <a:gd name="T21" fmla="*/ 42 h 42"/>
                <a:gd name="T22" fmla="*/ 20 w 42"/>
                <a:gd name="T23" fmla="*/ 42 h 42"/>
                <a:gd name="T24" fmla="*/ 12 w 42"/>
                <a:gd name="T25" fmla="*/ 40 h 42"/>
                <a:gd name="T26" fmla="*/ 6 w 42"/>
                <a:gd name="T27" fmla="*/ 36 h 42"/>
                <a:gd name="T28" fmla="*/ 2 w 42"/>
                <a:gd name="T29" fmla="*/ 30 h 42"/>
                <a:gd name="T30" fmla="*/ 0 w 42"/>
                <a:gd name="T31" fmla="*/ 22 h 42"/>
                <a:gd name="T32" fmla="*/ 0 w 42"/>
                <a:gd name="T33" fmla="*/ 22 h 42"/>
                <a:gd name="T34" fmla="*/ 2 w 42"/>
                <a:gd name="T35" fmla="*/ 14 h 42"/>
                <a:gd name="T36" fmla="*/ 6 w 42"/>
                <a:gd name="T37" fmla="*/ 6 h 42"/>
                <a:gd name="T38" fmla="*/ 12 w 42"/>
                <a:gd name="T39" fmla="*/ 2 h 42"/>
                <a:gd name="T40" fmla="*/ 20 w 42"/>
                <a:gd name="T41" fmla="*/ 0 h 42"/>
                <a:gd name="T42" fmla="*/ 20 w 42"/>
                <a:gd name="T43" fmla="*/ 0 h 4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2"/>
                <a:gd name="T67" fmla="*/ 0 h 42"/>
                <a:gd name="T68" fmla="*/ 42 w 42"/>
                <a:gd name="T69" fmla="*/ 42 h 42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2" h="42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6" y="6"/>
                  </a:lnTo>
                  <a:lnTo>
                    <a:pt x="40" y="14"/>
                  </a:lnTo>
                  <a:lnTo>
                    <a:pt x="42" y="22"/>
                  </a:lnTo>
                  <a:lnTo>
                    <a:pt x="40" y="30"/>
                  </a:lnTo>
                  <a:lnTo>
                    <a:pt x="36" y="36"/>
                  </a:lnTo>
                  <a:lnTo>
                    <a:pt x="28" y="40"/>
                  </a:lnTo>
                  <a:lnTo>
                    <a:pt x="20" y="42"/>
                  </a:lnTo>
                  <a:lnTo>
                    <a:pt x="12" y="40"/>
                  </a:lnTo>
                  <a:lnTo>
                    <a:pt x="6" y="36"/>
                  </a:lnTo>
                  <a:lnTo>
                    <a:pt x="2" y="30"/>
                  </a:lnTo>
                  <a:lnTo>
                    <a:pt x="0" y="22"/>
                  </a:lnTo>
                  <a:lnTo>
                    <a:pt x="2" y="14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23181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461" name="Freeform 47"/>
            <p:cNvSpPr>
              <a:spLocks/>
            </p:cNvSpPr>
            <p:nvPr/>
          </p:nvSpPr>
          <p:spPr bwMode="auto">
            <a:xfrm>
              <a:off x="3872" y="3122"/>
              <a:ext cx="40" cy="40"/>
            </a:xfrm>
            <a:custGeom>
              <a:avLst/>
              <a:gdLst>
                <a:gd name="T0" fmla="*/ 20 w 40"/>
                <a:gd name="T1" fmla="*/ 0 h 40"/>
                <a:gd name="T2" fmla="*/ 20 w 40"/>
                <a:gd name="T3" fmla="*/ 0 h 40"/>
                <a:gd name="T4" fmla="*/ 28 w 40"/>
                <a:gd name="T5" fmla="*/ 2 h 40"/>
                <a:gd name="T6" fmla="*/ 34 w 40"/>
                <a:gd name="T7" fmla="*/ 6 h 40"/>
                <a:gd name="T8" fmla="*/ 38 w 40"/>
                <a:gd name="T9" fmla="*/ 12 h 40"/>
                <a:gd name="T10" fmla="*/ 40 w 40"/>
                <a:gd name="T11" fmla="*/ 20 h 40"/>
                <a:gd name="T12" fmla="*/ 40 w 40"/>
                <a:gd name="T13" fmla="*/ 20 h 40"/>
                <a:gd name="T14" fmla="*/ 38 w 40"/>
                <a:gd name="T15" fmla="*/ 28 h 40"/>
                <a:gd name="T16" fmla="*/ 34 w 40"/>
                <a:gd name="T17" fmla="*/ 34 h 40"/>
                <a:gd name="T18" fmla="*/ 28 w 40"/>
                <a:gd name="T19" fmla="*/ 40 h 40"/>
                <a:gd name="T20" fmla="*/ 20 w 40"/>
                <a:gd name="T21" fmla="*/ 40 h 40"/>
                <a:gd name="T22" fmla="*/ 20 w 40"/>
                <a:gd name="T23" fmla="*/ 40 h 40"/>
                <a:gd name="T24" fmla="*/ 12 w 40"/>
                <a:gd name="T25" fmla="*/ 40 h 40"/>
                <a:gd name="T26" fmla="*/ 4 w 40"/>
                <a:gd name="T27" fmla="*/ 34 h 40"/>
                <a:gd name="T28" fmla="*/ 0 w 40"/>
                <a:gd name="T29" fmla="*/ 28 h 40"/>
                <a:gd name="T30" fmla="*/ 0 w 40"/>
                <a:gd name="T31" fmla="*/ 20 h 40"/>
                <a:gd name="T32" fmla="*/ 0 w 40"/>
                <a:gd name="T33" fmla="*/ 20 h 40"/>
                <a:gd name="T34" fmla="*/ 0 w 40"/>
                <a:gd name="T35" fmla="*/ 12 h 40"/>
                <a:gd name="T36" fmla="*/ 4 w 40"/>
                <a:gd name="T37" fmla="*/ 6 h 40"/>
                <a:gd name="T38" fmla="*/ 12 w 40"/>
                <a:gd name="T39" fmla="*/ 2 h 40"/>
                <a:gd name="T40" fmla="*/ 20 w 40"/>
                <a:gd name="T41" fmla="*/ 0 h 40"/>
                <a:gd name="T42" fmla="*/ 20 w 40"/>
                <a:gd name="T43" fmla="*/ 0 h 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0"/>
                <a:gd name="T67" fmla="*/ 0 h 40"/>
                <a:gd name="T68" fmla="*/ 40 w 40"/>
                <a:gd name="T69" fmla="*/ 40 h 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0" h="40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4" y="34"/>
                  </a:lnTo>
                  <a:lnTo>
                    <a:pt x="28" y="40"/>
                  </a:lnTo>
                  <a:lnTo>
                    <a:pt x="20" y="40"/>
                  </a:lnTo>
                  <a:lnTo>
                    <a:pt x="12" y="40"/>
                  </a:lnTo>
                  <a:lnTo>
                    <a:pt x="4" y="34"/>
                  </a:lnTo>
                  <a:lnTo>
                    <a:pt x="0" y="28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4" y="6"/>
                  </a:lnTo>
                  <a:lnTo>
                    <a:pt x="12" y="2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23181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462" name="Freeform 48"/>
            <p:cNvSpPr>
              <a:spLocks/>
            </p:cNvSpPr>
            <p:nvPr/>
          </p:nvSpPr>
          <p:spPr bwMode="auto">
            <a:xfrm>
              <a:off x="3974" y="3692"/>
              <a:ext cx="40" cy="40"/>
            </a:xfrm>
            <a:custGeom>
              <a:avLst/>
              <a:gdLst>
                <a:gd name="T0" fmla="*/ 20 w 40"/>
                <a:gd name="T1" fmla="*/ 0 h 40"/>
                <a:gd name="T2" fmla="*/ 20 w 40"/>
                <a:gd name="T3" fmla="*/ 0 h 40"/>
                <a:gd name="T4" fmla="*/ 28 w 40"/>
                <a:gd name="T5" fmla="*/ 0 h 40"/>
                <a:gd name="T6" fmla="*/ 34 w 40"/>
                <a:gd name="T7" fmla="*/ 4 h 40"/>
                <a:gd name="T8" fmla="*/ 40 w 40"/>
                <a:gd name="T9" fmla="*/ 12 h 40"/>
                <a:gd name="T10" fmla="*/ 40 w 40"/>
                <a:gd name="T11" fmla="*/ 20 h 40"/>
                <a:gd name="T12" fmla="*/ 40 w 40"/>
                <a:gd name="T13" fmla="*/ 20 h 40"/>
                <a:gd name="T14" fmla="*/ 40 w 40"/>
                <a:gd name="T15" fmla="*/ 28 h 40"/>
                <a:gd name="T16" fmla="*/ 34 w 40"/>
                <a:gd name="T17" fmla="*/ 34 h 40"/>
                <a:gd name="T18" fmla="*/ 28 w 40"/>
                <a:gd name="T19" fmla="*/ 38 h 40"/>
                <a:gd name="T20" fmla="*/ 20 w 40"/>
                <a:gd name="T21" fmla="*/ 40 h 40"/>
                <a:gd name="T22" fmla="*/ 20 w 40"/>
                <a:gd name="T23" fmla="*/ 40 h 40"/>
                <a:gd name="T24" fmla="*/ 12 w 40"/>
                <a:gd name="T25" fmla="*/ 38 h 40"/>
                <a:gd name="T26" fmla="*/ 6 w 40"/>
                <a:gd name="T27" fmla="*/ 34 h 40"/>
                <a:gd name="T28" fmla="*/ 2 w 40"/>
                <a:gd name="T29" fmla="*/ 28 h 40"/>
                <a:gd name="T30" fmla="*/ 0 w 40"/>
                <a:gd name="T31" fmla="*/ 20 h 40"/>
                <a:gd name="T32" fmla="*/ 0 w 40"/>
                <a:gd name="T33" fmla="*/ 20 h 40"/>
                <a:gd name="T34" fmla="*/ 2 w 40"/>
                <a:gd name="T35" fmla="*/ 12 h 40"/>
                <a:gd name="T36" fmla="*/ 6 w 40"/>
                <a:gd name="T37" fmla="*/ 4 h 40"/>
                <a:gd name="T38" fmla="*/ 12 w 40"/>
                <a:gd name="T39" fmla="*/ 0 h 40"/>
                <a:gd name="T40" fmla="*/ 20 w 40"/>
                <a:gd name="T41" fmla="*/ 0 h 40"/>
                <a:gd name="T42" fmla="*/ 20 w 40"/>
                <a:gd name="T43" fmla="*/ 0 h 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0"/>
                <a:gd name="T67" fmla="*/ 0 h 40"/>
                <a:gd name="T68" fmla="*/ 40 w 40"/>
                <a:gd name="T69" fmla="*/ 40 h 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0" h="40">
                  <a:moveTo>
                    <a:pt x="20" y="0"/>
                  </a:moveTo>
                  <a:lnTo>
                    <a:pt x="20" y="0"/>
                  </a:lnTo>
                  <a:lnTo>
                    <a:pt x="28" y="0"/>
                  </a:lnTo>
                  <a:lnTo>
                    <a:pt x="34" y="4"/>
                  </a:lnTo>
                  <a:lnTo>
                    <a:pt x="40" y="12"/>
                  </a:lnTo>
                  <a:lnTo>
                    <a:pt x="40" y="20"/>
                  </a:lnTo>
                  <a:lnTo>
                    <a:pt x="40" y="28"/>
                  </a:lnTo>
                  <a:lnTo>
                    <a:pt x="34" y="34"/>
                  </a:lnTo>
                  <a:lnTo>
                    <a:pt x="28" y="38"/>
                  </a:lnTo>
                  <a:lnTo>
                    <a:pt x="20" y="40"/>
                  </a:lnTo>
                  <a:lnTo>
                    <a:pt x="12" y="38"/>
                  </a:lnTo>
                  <a:lnTo>
                    <a:pt x="6" y="34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4"/>
                  </a:lnTo>
                  <a:lnTo>
                    <a:pt x="12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23181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463" name="Freeform 49"/>
            <p:cNvSpPr>
              <a:spLocks/>
            </p:cNvSpPr>
            <p:nvPr/>
          </p:nvSpPr>
          <p:spPr bwMode="auto">
            <a:xfrm>
              <a:off x="4184" y="3056"/>
              <a:ext cx="40" cy="40"/>
            </a:xfrm>
            <a:custGeom>
              <a:avLst/>
              <a:gdLst>
                <a:gd name="T0" fmla="*/ 20 w 40"/>
                <a:gd name="T1" fmla="*/ 0 h 40"/>
                <a:gd name="T2" fmla="*/ 20 w 40"/>
                <a:gd name="T3" fmla="*/ 0 h 40"/>
                <a:gd name="T4" fmla="*/ 28 w 40"/>
                <a:gd name="T5" fmla="*/ 2 h 40"/>
                <a:gd name="T6" fmla="*/ 34 w 40"/>
                <a:gd name="T7" fmla="*/ 6 h 40"/>
                <a:gd name="T8" fmla="*/ 38 w 40"/>
                <a:gd name="T9" fmla="*/ 12 h 40"/>
                <a:gd name="T10" fmla="*/ 40 w 40"/>
                <a:gd name="T11" fmla="*/ 20 h 40"/>
                <a:gd name="T12" fmla="*/ 40 w 40"/>
                <a:gd name="T13" fmla="*/ 20 h 40"/>
                <a:gd name="T14" fmla="*/ 38 w 40"/>
                <a:gd name="T15" fmla="*/ 28 h 40"/>
                <a:gd name="T16" fmla="*/ 34 w 40"/>
                <a:gd name="T17" fmla="*/ 36 h 40"/>
                <a:gd name="T18" fmla="*/ 28 w 40"/>
                <a:gd name="T19" fmla="*/ 40 h 40"/>
                <a:gd name="T20" fmla="*/ 20 w 40"/>
                <a:gd name="T21" fmla="*/ 40 h 40"/>
                <a:gd name="T22" fmla="*/ 20 w 40"/>
                <a:gd name="T23" fmla="*/ 40 h 40"/>
                <a:gd name="T24" fmla="*/ 12 w 40"/>
                <a:gd name="T25" fmla="*/ 40 h 40"/>
                <a:gd name="T26" fmla="*/ 6 w 40"/>
                <a:gd name="T27" fmla="*/ 36 h 40"/>
                <a:gd name="T28" fmla="*/ 2 w 40"/>
                <a:gd name="T29" fmla="*/ 28 h 40"/>
                <a:gd name="T30" fmla="*/ 0 w 40"/>
                <a:gd name="T31" fmla="*/ 20 h 40"/>
                <a:gd name="T32" fmla="*/ 0 w 40"/>
                <a:gd name="T33" fmla="*/ 20 h 40"/>
                <a:gd name="T34" fmla="*/ 2 w 40"/>
                <a:gd name="T35" fmla="*/ 12 h 40"/>
                <a:gd name="T36" fmla="*/ 6 w 40"/>
                <a:gd name="T37" fmla="*/ 6 h 40"/>
                <a:gd name="T38" fmla="*/ 12 w 40"/>
                <a:gd name="T39" fmla="*/ 2 h 40"/>
                <a:gd name="T40" fmla="*/ 20 w 40"/>
                <a:gd name="T41" fmla="*/ 0 h 40"/>
                <a:gd name="T42" fmla="*/ 20 w 40"/>
                <a:gd name="T43" fmla="*/ 0 h 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0"/>
                <a:gd name="T67" fmla="*/ 0 h 40"/>
                <a:gd name="T68" fmla="*/ 40 w 40"/>
                <a:gd name="T69" fmla="*/ 40 h 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0" h="40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4" y="36"/>
                  </a:lnTo>
                  <a:lnTo>
                    <a:pt x="28" y="40"/>
                  </a:lnTo>
                  <a:lnTo>
                    <a:pt x="20" y="40"/>
                  </a:lnTo>
                  <a:lnTo>
                    <a:pt x="12" y="40"/>
                  </a:lnTo>
                  <a:lnTo>
                    <a:pt x="6" y="36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23181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464" name="Freeform 50"/>
            <p:cNvSpPr>
              <a:spLocks/>
            </p:cNvSpPr>
            <p:nvPr/>
          </p:nvSpPr>
          <p:spPr bwMode="auto">
            <a:xfrm>
              <a:off x="4544" y="3310"/>
              <a:ext cx="40" cy="40"/>
            </a:xfrm>
            <a:custGeom>
              <a:avLst/>
              <a:gdLst>
                <a:gd name="T0" fmla="*/ 20 w 40"/>
                <a:gd name="T1" fmla="*/ 0 h 40"/>
                <a:gd name="T2" fmla="*/ 20 w 40"/>
                <a:gd name="T3" fmla="*/ 0 h 40"/>
                <a:gd name="T4" fmla="*/ 28 w 40"/>
                <a:gd name="T5" fmla="*/ 2 h 40"/>
                <a:gd name="T6" fmla="*/ 34 w 40"/>
                <a:gd name="T7" fmla="*/ 6 h 40"/>
                <a:gd name="T8" fmla="*/ 38 w 40"/>
                <a:gd name="T9" fmla="*/ 12 h 40"/>
                <a:gd name="T10" fmla="*/ 40 w 40"/>
                <a:gd name="T11" fmla="*/ 20 h 40"/>
                <a:gd name="T12" fmla="*/ 40 w 40"/>
                <a:gd name="T13" fmla="*/ 20 h 40"/>
                <a:gd name="T14" fmla="*/ 38 w 40"/>
                <a:gd name="T15" fmla="*/ 28 h 40"/>
                <a:gd name="T16" fmla="*/ 34 w 40"/>
                <a:gd name="T17" fmla="*/ 34 h 40"/>
                <a:gd name="T18" fmla="*/ 28 w 40"/>
                <a:gd name="T19" fmla="*/ 38 h 40"/>
                <a:gd name="T20" fmla="*/ 20 w 40"/>
                <a:gd name="T21" fmla="*/ 40 h 40"/>
                <a:gd name="T22" fmla="*/ 20 w 40"/>
                <a:gd name="T23" fmla="*/ 40 h 40"/>
                <a:gd name="T24" fmla="*/ 12 w 40"/>
                <a:gd name="T25" fmla="*/ 38 h 40"/>
                <a:gd name="T26" fmla="*/ 6 w 40"/>
                <a:gd name="T27" fmla="*/ 34 h 40"/>
                <a:gd name="T28" fmla="*/ 0 w 40"/>
                <a:gd name="T29" fmla="*/ 28 h 40"/>
                <a:gd name="T30" fmla="*/ 0 w 40"/>
                <a:gd name="T31" fmla="*/ 20 h 40"/>
                <a:gd name="T32" fmla="*/ 0 w 40"/>
                <a:gd name="T33" fmla="*/ 20 h 40"/>
                <a:gd name="T34" fmla="*/ 0 w 40"/>
                <a:gd name="T35" fmla="*/ 12 h 40"/>
                <a:gd name="T36" fmla="*/ 6 w 40"/>
                <a:gd name="T37" fmla="*/ 6 h 40"/>
                <a:gd name="T38" fmla="*/ 12 w 40"/>
                <a:gd name="T39" fmla="*/ 2 h 40"/>
                <a:gd name="T40" fmla="*/ 20 w 40"/>
                <a:gd name="T41" fmla="*/ 0 h 40"/>
                <a:gd name="T42" fmla="*/ 20 w 40"/>
                <a:gd name="T43" fmla="*/ 0 h 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0"/>
                <a:gd name="T67" fmla="*/ 0 h 40"/>
                <a:gd name="T68" fmla="*/ 40 w 40"/>
                <a:gd name="T69" fmla="*/ 40 h 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0" h="40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4" y="34"/>
                  </a:lnTo>
                  <a:lnTo>
                    <a:pt x="28" y="38"/>
                  </a:lnTo>
                  <a:lnTo>
                    <a:pt x="20" y="40"/>
                  </a:lnTo>
                  <a:lnTo>
                    <a:pt x="12" y="38"/>
                  </a:lnTo>
                  <a:lnTo>
                    <a:pt x="6" y="34"/>
                  </a:lnTo>
                  <a:lnTo>
                    <a:pt x="0" y="28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23181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465" name="Freeform 51"/>
            <p:cNvSpPr>
              <a:spLocks/>
            </p:cNvSpPr>
            <p:nvPr/>
          </p:nvSpPr>
          <p:spPr bwMode="auto">
            <a:xfrm>
              <a:off x="4546" y="2818"/>
              <a:ext cx="42" cy="42"/>
            </a:xfrm>
            <a:custGeom>
              <a:avLst/>
              <a:gdLst>
                <a:gd name="T0" fmla="*/ 20 w 42"/>
                <a:gd name="T1" fmla="*/ 0 h 42"/>
                <a:gd name="T2" fmla="*/ 20 w 42"/>
                <a:gd name="T3" fmla="*/ 0 h 42"/>
                <a:gd name="T4" fmla="*/ 28 w 42"/>
                <a:gd name="T5" fmla="*/ 2 h 42"/>
                <a:gd name="T6" fmla="*/ 36 w 42"/>
                <a:gd name="T7" fmla="*/ 6 h 42"/>
                <a:gd name="T8" fmla="*/ 40 w 42"/>
                <a:gd name="T9" fmla="*/ 14 h 42"/>
                <a:gd name="T10" fmla="*/ 42 w 42"/>
                <a:gd name="T11" fmla="*/ 22 h 42"/>
                <a:gd name="T12" fmla="*/ 42 w 42"/>
                <a:gd name="T13" fmla="*/ 22 h 42"/>
                <a:gd name="T14" fmla="*/ 40 w 42"/>
                <a:gd name="T15" fmla="*/ 28 h 42"/>
                <a:gd name="T16" fmla="*/ 36 w 42"/>
                <a:gd name="T17" fmla="*/ 36 h 42"/>
                <a:gd name="T18" fmla="*/ 28 w 42"/>
                <a:gd name="T19" fmla="*/ 40 h 42"/>
                <a:gd name="T20" fmla="*/ 20 w 42"/>
                <a:gd name="T21" fmla="*/ 42 h 42"/>
                <a:gd name="T22" fmla="*/ 20 w 42"/>
                <a:gd name="T23" fmla="*/ 42 h 42"/>
                <a:gd name="T24" fmla="*/ 12 w 42"/>
                <a:gd name="T25" fmla="*/ 40 h 42"/>
                <a:gd name="T26" fmla="*/ 6 w 42"/>
                <a:gd name="T27" fmla="*/ 36 h 42"/>
                <a:gd name="T28" fmla="*/ 2 w 42"/>
                <a:gd name="T29" fmla="*/ 28 h 42"/>
                <a:gd name="T30" fmla="*/ 0 w 42"/>
                <a:gd name="T31" fmla="*/ 22 h 42"/>
                <a:gd name="T32" fmla="*/ 0 w 42"/>
                <a:gd name="T33" fmla="*/ 22 h 42"/>
                <a:gd name="T34" fmla="*/ 2 w 42"/>
                <a:gd name="T35" fmla="*/ 14 h 42"/>
                <a:gd name="T36" fmla="*/ 6 w 42"/>
                <a:gd name="T37" fmla="*/ 6 h 42"/>
                <a:gd name="T38" fmla="*/ 12 w 42"/>
                <a:gd name="T39" fmla="*/ 2 h 42"/>
                <a:gd name="T40" fmla="*/ 20 w 42"/>
                <a:gd name="T41" fmla="*/ 0 h 42"/>
                <a:gd name="T42" fmla="*/ 20 w 42"/>
                <a:gd name="T43" fmla="*/ 0 h 4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2"/>
                <a:gd name="T67" fmla="*/ 0 h 42"/>
                <a:gd name="T68" fmla="*/ 42 w 42"/>
                <a:gd name="T69" fmla="*/ 42 h 42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2" h="42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6" y="6"/>
                  </a:lnTo>
                  <a:lnTo>
                    <a:pt x="40" y="14"/>
                  </a:lnTo>
                  <a:lnTo>
                    <a:pt x="42" y="22"/>
                  </a:lnTo>
                  <a:lnTo>
                    <a:pt x="40" y="28"/>
                  </a:lnTo>
                  <a:lnTo>
                    <a:pt x="36" y="36"/>
                  </a:lnTo>
                  <a:lnTo>
                    <a:pt x="28" y="40"/>
                  </a:lnTo>
                  <a:lnTo>
                    <a:pt x="20" y="42"/>
                  </a:lnTo>
                  <a:lnTo>
                    <a:pt x="12" y="40"/>
                  </a:lnTo>
                  <a:lnTo>
                    <a:pt x="6" y="36"/>
                  </a:lnTo>
                  <a:lnTo>
                    <a:pt x="2" y="28"/>
                  </a:lnTo>
                  <a:lnTo>
                    <a:pt x="0" y="22"/>
                  </a:lnTo>
                  <a:lnTo>
                    <a:pt x="2" y="14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23181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466" name="Freeform 52"/>
            <p:cNvSpPr>
              <a:spLocks/>
            </p:cNvSpPr>
            <p:nvPr/>
          </p:nvSpPr>
          <p:spPr bwMode="auto">
            <a:xfrm>
              <a:off x="4278" y="2650"/>
              <a:ext cx="40" cy="40"/>
            </a:xfrm>
            <a:custGeom>
              <a:avLst/>
              <a:gdLst>
                <a:gd name="T0" fmla="*/ 20 w 40"/>
                <a:gd name="T1" fmla="*/ 0 h 40"/>
                <a:gd name="T2" fmla="*/ 20 w 40"/>
                <a:gd name="T3" fmla="*/ 0 h 40"/>
                <a:gd name="T4" fmla="*/ 28 w 40"/>
                <a:gd name="T5" fmla="*/ 2 h 40"/>
                <a:gd name="T6" fmla="*/ 34 w 40"/>
                <a:gd name="T7" fmla="*/ 6 h 40"/>
                <a:gd name="T8" fmla="*/ 38 w 40"/>
                <a:gd name="T9" fmla="*/ 12 h 40"/>
                <a:gd name="T10" fmla="*/ 40 w 40"/>
                <a:gd name="T11" fmla="*/ 20 h 40"/>
                <a:gd name="T12" fmla="*/ 40 w 40"/>
                <a:gd name="T13" fmla="*/ 20 h 40"/>
                <a:gd name="T14" fmla="*/ 38 w 40"/>
                <a:gd name="T15" fmla="*/ 28 h 40"/>
                <a:gd name="T16" fmla="*/ 34 w 40"/>
                <a:gd name="T17" fmla="*/ 34 h 40"/>
                <a:gd name="T18" fmla="*/ 28 w 40"/>
                <a:gd name="T19" fmla="*/ 38 h 40"/>
                <a:gd name="T20" fmla="*/ 20 w 40"/>
                <a:gd name="T21" fmla="*/ 40 h 40"/>
                <a:gd name="T22" fmla="*/ 20 w 40"/>
                <a:gd name="T23" fmla="*/ 40 h 40"/>
                <a:gd name="T24" fmla="*/ 12 w 40"/>
                <a:gd name="T25" fmla="*/ 38 h 40"/>
                <a:gd name="T26" fmla="*/ 6 w 40"/>
                <a:gd name="T27" fmla="*/ 34 h 40"/>
                <a:gd name="T28" fmla="*/ 2 w 40"/>
                <a:gd name="T29" fmla="*/ 28 h 40"/>
                <a:gd name="T30" fmla="*/ 0 w 40"/>
                <a:gd name="T31" fmla="*/ 20 h 40"/>
                <a:gd name="T32" fmla="*/ 0 w 40"/>
                <a:gd name="T33" fmla="*/ 20 h 40"/>
                <a:gd name="T34" fmla="*/ 2 w 40"/>
                <a:gd name="T35" fmla="*/ 12 h 40"/>
                <a:gd name="T36" fmla="*/ 6 w 40"/>
                <a:gd name="T37" fmla="*/ 6 h 40"/>
                <a:gd name="T38" fmla="*/ 12 w 40"/>
                <a:gd name="T39" fmla="*/ 2 h 40"/>
                <a:gd name="T40" fmla="*/ 20 w 40"/>
                <a:gd name="T41" fmla="*/ 0 h 40"/>
                <a:gd name="T42" fmla="*/ 20 w 40"/>
                <a:gd name="T43" fmla="*/ 0 h 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0"/>
                <a:gd name="T67" fmla="*/ 0 h 40"/>
                <a:gd name="T68" fmla="*/ 40 w 40"/>
                <a:gd name="T69" fmla="*/ 40 h 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0" h="40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4" y="34"/>
                  </a:lnTo>
                  <a:lnTo>
                    <a:pt x="28" y="38"/>
                  </a:lnTo>
                  <a:lnTo>
                    <a:pt x="20" y="40"/>
                  </a:lnTo>
                  <a:lnTo>
                    <a:pt x="12" y="38"/>
                  </a:lnTo>
                  <a:lnTo>
                    <a:pt x="6" y="34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23181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467" name="Freeform 53"/>
            <p:cNvSpPr>
              <a:spLocks/>
            </p:cNvSpPr>
            <p:nvPr/>
          </p:nvSpPr>
          <p:spPr bwMode="auto">
            <a:xfrm>
              <a:off x="4456" y="2650"/>
              <a:ext cx="40" cy="40"/>
            </a:xfrm>
            <a:custGeom>
              <a:avLst/>
              <a:gdLst>
                <a:gd name="T0" fmla="*/ 20 w 40"/>
                <a:gd name="T1" fmla="*/ 0 h 40"/>
                <a:gd name="T2" fmla="*/ 20 w 40"/>
                <a:gd name="T3" fmla="*/ 0 h 40"/>
                <a:gd name="T4" fmla="*/ 28 w 40"/>
                <a:gd name="T5" fmla="*/ 2 h 40"/>
                <a:gd name="T6" fmla="*/ 34 w 40"/>
                <a:gd name="T7" fmla="*/ 6 h 40"/>
                <a:gd name="T8" fmla="*/ 38 w 40"/>
                <a:gd name="T9" fmla="*/ 12 h 40"/>
                <a:gd name="T10" fmla="*/ 40 w 40"/>
                <a:gd name="T11" fmla="*/ 20 h 40"/>
                <a:gd name="T12" fmla="*/ 40 w 40"/>
                <a:gd name="T13" fmla="*/ 20 h 40"/>
                <a:gd name="T14" fmla="*/ 38 w 40"/>
                <a:gd name="T15" fmla="*/ 28 h 40"/>
                <a:gd name="T16" fmla="*/ 34 w 40"/>
                <a:gd name="T17" fmla="*/ 34 h 40"/>
                <a:gd name="T18" fmla="*/ 28 w 40"/>
                <a:gd name="T19" fmla="*/ 38 h 40"/>
                <a:gd name="T20" fmla="*/ 20 w 40"/>
                <a:gd name="T21" fmla="*/ 40 h 40"/>
                <a:gd name="T22" fmla="*/ 20 w 40"/>
                <a:gd name="T23" fmla="*/ 40 h 40"/>
                <a:gd name="T24" fmla="*/ 12 w 40"/>
                <a:gd name="T25" fmla="*/ 38 h 40"/>
                <a:gd name="T26" fmla="*/ 6 w 40"/>
                <a:gd name="T27" fmla="*/ 34 h 40"/>
                <a:gd name="T28" fmla="*/ 2 w 40"/>
                <a:gd name="T29" fmla="*/ 28 h 40"/>
                <a:gd name="T30" fmla="*/ 0 w 40"/>
                <a:gd name="T31" fmla="*/ 20 h 40"/>
                <a:gd name="T32" fmla="*/ 0 w 40"/>
                <a:gd name="T33" fmla="*/ 20 h 40"/>
                <a:gd name="T34" fmla="*/ 2 w 40"/>
                <a:gd name="T35" fmla="*/ 12 h 40"/>
                <a:gd name="T36" fmla="*/ 6 w 40"/>
                <a:gd name="T37" fmla="*/ 6 h 40"/>
                <a:gd name="T38" fmla="*/ 12 w 40"/>
                <a:gd name="T39" fmla="*/ 2 h 40"/>
                <a:gd name="T40" fmla="*/ 20 w 40"/>
                <a:gd name="T41" fmla="*/ 0 h 40"/>
                <a:gd name="T42" fmla="*/ 20 w 40"/>
                <a:gd name="T43" fmla="*/ 0 h 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0"/>
                <a:gd name="T67" fmla="*/ 0 h 40"/>
                <a:gd name="T68" fmla="*/ 40 w 40"/>
                <a:gd name="T69" fmla="*/ 40 h 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0" h="40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4" y="34"/>
                  </a:lnTo>
                  <a:lnTo>
                    <a:pt x="28" y="38"/>
                  </a:lnTo>
                  <a:lnTo>
                    <a:pt x="20" y="40"/>
                  </a:lnTo>
                  <a:lnTo>
                    <a:pt x="12" y="38"/>
                  </a:lnTo>
                  <a:lnTo>
                    <a:pt x="6" y="34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23181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468" name="Freeform 54"/>
            <p:cNvSpPr>
              <a:spLocks/>
            </p:cNvSpPr>
            <p:nvPr/>
          </p:nvSpPr>
          <p:spPr bwMode="auto">
            <a:xfrm>
              <a:off x="3884" y="2368"/>
              <a:ext cx="40" cy="42"/>
            </a:xfrm>
            <a:custGeom>
              <a:avLst/>
              <a:gdLst>
                <a:gd name="T0" fmla="*/ 20 w 40"/>
                <a:gd name="T1" fmla="*/ 0 h 42"/>
                <a:gd name="T2" fmla="*/ 20 w 40"/>
                <a:gd name="T3" fmla="*/ 0 h 42"/>
                <a:gd name="T4" fmla="*/ 28 w 40"/>
                <a:gd name="T5" fmla="*/ 2 h 42"/>
                <a:gd name="T6" fmla="*/ 34 w 40"/>
                <a:gd name="T7" fmla="*/ 6 h 42"/>
                <a:gd name="T8" fmla="*/ 38 w 40"/>
                <a:gd name="T9" fmla="*/ 12 h 42"/>
                <a:gd name="T10" fmla="*/ 40 w 40"/>
                <a:gd name="T11" fmla="*/ 20 h 42"/>
                <a:gd name="T12" fmla="*/ 40 w 40"/>
                <a:gd name="T13" fmla="*/ 20 h 42"/>
                <a:gd name="T14" fmla="*/ 38 w 40"/>
                <a:gd name="T15" fmla="*/ 28 h 42"/>
                <a:gd name="T16" fmla="*/ 34 w 40"/>
                <a:gd name="T17" fmla="*/ 36 h 42"/>
                <a:gd name="T18" fmla="*/ 28 w 40"/>
                <a:gd name="T19" fmla="*/ 40 h 42"/>
                <a:gd name="T20" fmla="*/ 20 w 40"/>
                <a:gd name="T21" fmla="*/ 42 h 42"/>
                <a:gd name="T22" fmla="*/ 20 w 40"/>
                <a:gd name="T23" fmla="*/ 42 h 42"/>
                <a:gd name="T24" fmla="*/ 12 w 40"/>
                <a:gd name="T25" fmla="*/ 40 h 42"/>
                <a:gd name="T26" fmla="*/ 6 w 40"/>
                <a:gd name="T27" fmla="*/ 36 h 42"/>
                <a:gd name="T28" fmla="*/ 2 w 40"/>
                <a:gd name="T29" fmla="*/ 28 h 42"/>
                <a:gd name="T30" fmla="*/ 0 w 40"/>
                <a:gd name="T31" fmla="*/ 20 h 42"/>
                <a:gd name="T32" fmla="*/ 0 w 40"/>
                <a:gd name="T33" fmla="*/ 20 h 42"/>
                <a:gd name="T34" fmla="*/ 2 w 40"/>
                <a:gd name="T35" fmla="*/ 12 h 42"/>
                <a:gd name="T36" fmla="*/ 6 w 40"/>
                <a:gd name="T37" fmla="*/ 6 h 42"/>
                <a:gd name="T38" fmla="*/ 12 w 40"/>
                <a:gd name="T39" fmla="*/ 2 h 42"/>
                <a:gd name="T40" fmla="*/ 20 w 40"/>
                <a:gd name="T41" fmla="*/ 0 h 42"/>
                <a:gd name="T42" fmla="*/ 20 w 40"/>
                <a:gd name="T43" fmla="*/ 0 h 4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0"/>
                <a:gd name="T67" fmla="*/ 0 h 42"/>
                <a:gd name="T68" fmla="*/ 40 w 40"/>
                <a:gd name="T69" fmla="*/ 42 h 42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0" h="42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4" y="36"/>
                  </a:lnTo>
                  <a:lnTo>
                    <a:pt x="28" y="40"/>
                  </a:lnTo>
                  <a:lnTo>
                    <a:pt x="20" y="42"/>
                  </a:lnTo>
                  <a:lnTo>
                    <a:pt x="12" y="40"/>
                  </a:lnTo>
                  <a:lnTo>
                    <a:pt x="6" y="36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23181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469" name="Freeform 55"/>
            <p:cNvSpPr>
              <a:spLocks/>
            </p:cNvSpPr>
            <p:nvPr/>
          </p:nvSpPr>
          <p:spPr bwMode="auto">
            <a:xfrm>
              <a:off x="3442" y="2444"/>
              <a:ext cx="42" cy="40"/>
            </a:xfrm>
            <a:custGeom>
              <a:avLst/>
              <a:gdLst>
                <a:gd name="T0" fmla="*/ 20 w 42"/>
                <a:gd name="T1" fmla="*/ 0 h 40"/>
                <a:gd name="T2" fmla="*/ 20 w 42"/>
                <a:gd name="T3" fmla="*/ 0 h 40"/>
                <a:gd name="T4" fmla="*/ 28 w 42"/>
                <a:gd name="T5" fmla="*/ 2 h 40"/>
                <a:gd name="T6" fmla="*/ 36 w 42"/>
                <a:gd name="T7" fmla="*/ 6 h 40"/>
                <a:gd name="T8" fmla="*/ 40 w 42"/>
                <a:gd name="T9" fmla="*/ 12 h 40"/>
                <a:gd name="T10" fmla="*/ 42 w 42"/>
                <a:gd name="T11" fmla="*/ 20 h 40"/>
                <a:gd name="T12" fmla="*/ 42 w 42"/>
                <a:gd name="T13" fmla="*/ 20 h 40"/>
                <a:gd name="T14" fmla="*/ 40 w 42"/>
                <a:gd name="T15" fmla="*/ 28 h 40"/>
                <a:gd name="T16" fmla="*/ 36 w 42"/>
                <a:gd name="T17" fmla="*/ 34 h 40"/>
                <a:gd name="T18" fmla="*/ 28 w 42"/>
                <a:gd name="T19" fmla="*/ 38 h 40"/>
                <a:gd name="T20" fmla="*/ 20 w 42"/>
                <a:gd name="T21" fmla="*/ 40 h 40"/>
                <a:gd name="T22" fmla="*/ 20 w 42"/>
                <a:gd name="T23" fmla="*/ 40 h 40"/>
                <a:gd name="T24" fmla="*/ 14 w 42"/>
                <a:gd name="T25" fmla="*/ 38 h 40"/>
                <a:gd name="T26" fmla="*/ 6 w 42"/>
                <a:gd name="T27" fmla="*/ 34 h 40"/>
                <a:gd name="T28" fmla="*/ 2 w 42"/>
                <a:gd name="T29" fmla="*/ 28 h 40"/>
                <a:gd name="T30" fmla="*/ 0 w 42"/>
                <a:gd name="T31" fmla="*/ 20 h 40"/>
                <a:gd name="T32" fmla="*/ 0 w 42"/>
                <a:gd name="T33" fmla="*/ 20 h 40"/>
                <a:gd name="T34" fmla="*/ 2 w 42"/>
                <a:gd name="T35" fmla="*/ 12 h 40"/>
                <a:gd name="T36" fmla="*/ 6 w 42"/>
                <a:gd name="T37" fmla="*/ 6 h 40"/>
                <a:gd name="T38" fmla="*/ 14 w 42"/>
                <a:gd name="T39" fmla="*/ 2 h 40"/>
                <a:gd name="T40" fmla="*/ 20 w 42"/>
                <a:gd name="T41" fmla="*/ 0 h 40"/>
                <a:gd name="T42" fmla="*/ 20 w 42"/>
                <a:gd name="T43" fmla="*/ 0 h 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2"/>
                <a:gd name="T67" fmla="*/ 0 h 40"/>
                <a:gd name="T68" fmla="*/ 42 w 42"/>
                <a:gd name="T69" fmla="*/ 40 h 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2" h="40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6" y="6"/>
                  </a:lnTo>
                  <a:lnTo>
                    <a:pt x="40" y="12"/>
                  </a:lnTo>
                  <a:lnTo>
                    <a:pt x="42" y="20"/>
                  </a:lnTo>
                  <a:lnTo>
                    <a:pt x="40" y="28"/>
                  </a:lnTo>
                  <a:lnTo>
                    <a:pt x="36" y="34"/>
                  </a:lnTo>
                  <a:lnTo>
                    <a:pt x="28" y="38"/>
                  </a:lnTo>
                  <a:lnTo>
                    <a:pt x="20" y="40"/>
                  </a:lnTo>
                  <a:lnTo>
                    <a:pt x="14" y="38"/>
                  </a:lnTo>
                  <a:lnTo>
                    <a:pt x="6" y="34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4" y="2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23181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470" name="Freeform 56"/>
            <p:cNvSpPr>
              <a:spLocks/>
            </p:cNvSpPr>
            <p:nvPr/>
          </p:nvSpPr>
          <p:spPr bwMode="auto">
            <a:xfrm>
              <a:off x="3762" y="2006"/>
              <a:ext cx="40" cy="40"/>
            </a:xfrm>
            <a:custGeom>
              <a:avLst/>
              <a:gdLst>
                <a:gd name="T0" fmla="*/ 20 w 40"/>
                <a:gd name="T1" fmla="*/ 0 h 40"/>
                <a:gd name="T2" fmla="*/ 20 w 40"/>
                <a:gd name="T3" fmla="*/ 0 h 40"/>
                <a:gd name="T4" fmla="*/ 28 w 40"/>
                <a:gd name="T5" fmla="*/ 2 h 40"/>
                <a:gd name="T6" fmla="*/ 34 w 40"/>
                <a:gd name="T7" fmla="*/ 6 h 40"/>
                <a:gd name="T8" fmla="*/ 38 w 40"/>
                <a:gd name="T9" fmla="*/ 12 h 40"/>
                <a:gd name="T10" fmla="*/ 40 w 40"/>
                <a:gd name="T11" fmla="*/ 20 h 40"/>
                <a:gd name="T12" fmla="*/ 40 w 40"/>
                <a:gd name="T13" fmla="*/ 20 h 40"/>
                <a:gd name="T14" fmla="*/ 38 w 40"/>
                <a:gd name="T15" fmla="*/ 28 h 40"/>
                <a:gd name="T16" fmla="*/ 34 w 40"/>
                <a:gd name="T17" fmla="*/ 34 h 40"/>
                <a:gd name="T18" fmla="*/ 28 w 40"/>
                <a:gd name="T19" fmla="*/ 38 h 40"/>
                <a:gd name="T20" fmla="*/ 20 w 40"/>
                <a:gd name="T21" fmla="*/ 40 h 40"/>
                <a:gd name="T22" fmla="*/ 20 w 40"/>
                <a:gd name="T23" fmla="*/ 40 h 40"/>
                <a:gd name="T24" fmla="*/ 12 w 40"/>
                <a:gd name="T25" fmla="*/ 38 h 40"/>
                <a:gd name="T26" fmla="*/ 6 w 40"/>
                <a:gd name="T27" fmla="*/ 34 h 40"/>
                <a:gd name="T28" fmla="*/ 2 w 40"/>
                <a:gd name="T29" fmla="*/ 28 h 40"/>
                <a:gd name="T30" fmla="*/ 0 w 40"/>
                <a:gd name="T31" fmla="*/ 20 h 40"/>
                <a:gd name="T32" fmla="*/ 0 w 40"/>
                <a:gd name="T33" fmla="*/ 20 h 40"/>
                <a:gd name="T34" fmla="*/ 2 w 40"/>
                <a:gd name="T35" fmla="*/ 12 h 40"/>
                <a:gd name="T36" fmla="*/ 6 w 40"/>
                <a:gd name="T37" fmla="*/ 6 h 40"/>
                <a:gd name="T38" fmla="*/ 12 w 40"/>
                <a:gd name="T39" fmla="*/ 2 h 40"/>
                <a:gd name="T40" fmla="*/ 20 w 40"/>
                <a:gd name="T41" fmla="*/ 0 h 40"/>
                <a:gd name="T42" fmla="*/ 20 w 40"/>
                <a:gd name="T43" fmla="*/ 0 h 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0"/>
                <a:gd name="T67" fmla="*/ 0 h 40"/>
                <a:gd name="T68" fmla="*/ 40 w 40"/>
                <a:gd name="T69" fmla="*/ 40 h 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0" h="40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4" y="34"/>
                  </a:lnTo>
                  <a:lnTo>
                    <a:pt x="28" y="38"/>
                  </a:lnTo>
                  <a:lnTo>
                    <a:pt x="20" y="40"/>
                  </a:lnTo>
                  <a:lnTo>
                    <a:pt x="12" y="38"/>
                  </a:lnTo>
                  <a:lnTo>
                    <a:pt x="6" y="34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23181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471" name="Freeform 57"/>
            <p:cNvSpPr>
              <a:spLocks/>
            </p:cNvSpPr>
            <p:nvPr/>
          </p:nvSpPr>
          <p:spPr bwMode="auto">
            <a:xfrm>
              <a:off x="3940" y="1946"/>
              <a:ext cx="40" cy="42"/>
            </a:xfrm>
            <a:custGeom>
              <a:avLst/>
              <a:gdLst>
                <a:gd name="T0" fmla="*/ 20 w 40"/>
                <a:gd name="T1" fmla="*/ 0 h 42"/>
                <a:gd name="T2" fmla="*/ 20 w 40"/>
                <a:gd name="T3" fmla="*/ 0 h 42"/>
                <a:gd name="T4" fmla="*/ 28 w 40"/>
                <a:gd name="T5" fmla="*/ 2 h 42"/>
                <a:gd name="T6" fmla="*/ 34 w 40"/>
                <a:gd name="T7" fmla="*/ 6 h 42"/>
                <a:gd name="T8" fmla="*/ 38 w 40"/>
                <a:gd name="T9" fmla="*/ 12 h 42"/>
                <a:gd name="T10" fmla="*/ 40 w 40"/>
                <a:gd name="T11" fmla="*/ 20 h 42"/>
                <a:gd name="T12" fmla="*/ 40 w 40"/>
                <a:gd name="T13" fmla="*/ 20 h 42"/>
                <a:gd name="T14" fmla="*/ 38 w 40"/>
                <a:gd name="T15" fmla="*/ 28 h 42"/>
                <a:gd name="T16" fmla="*/ 34 w 40"/>
                <a:gd name="T17" fmla="*/ 36 h 42"/>
                <a:gd name="T18" fmla="*/ 28 w 40"/>
                <a:gd name="T19" fmla="*/ 40 h 42"/>
                <a:gd name="T20" fmla="*/ 20 w 40"/>
                <a:gd name="T21" fmla="*/ 42 h 42"/>
                <a:gd name="T22" fmla="*/ 20 w 40"/>
                <a:gd name="T23" fmla="*/ 42 h 42"/>
                <a:gd name="T24" fmla="*/ 12 w 40"/>
                <a:gd name="T25" fmla="*/ 40 h 42"/>
                <a:gd name="T26" fmla="*/ 6 w 40"/>
                <a:gd name="T27" fmla="*/ 36 h 42"/>
                <a:gd name="T28" fmla="*/ 2 w 40"/>
                <a:gd name="T29" fmla="*/ 28 h 42"/>
                <a:gd name="T30" fmla="*/ 0 w 40"/>
                <a:gd name="T31" fmla="*/ 20 h 42"/>
                <a:gd name="T32" fmla="*/ 0 w 40"/>
                <a:gd name="T33" fmla="*/ 20 h 42"/>
                <a:gd name="T34" fmla="*/ 2 w 40"/>
                <a:gd name="T35" fmla="*/ 12 h 42"/>
                <a:gd name="T36" fmla="*/ 6 w 40"/>
                <a:gd name="T37" fmla="*/ 6 h 42"/>
                <a:gd name="T38" fmla="*/ 12 w 40"/>
                <a:gd name="T39" fmla="*/ 2 h 42"/>
                <a:gd name="T40" fmla="*/ 20 w 40"/>
                <a:gd name="T41" fmla="*/ 0 h 42"/>
                <a:gd name="T42" fmla="*/ 20 w 40"/>
                <a:gd name="T43" fmla="*/ 0 h 4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0"/>
                <a:gd name="T67" fmla="*/ 0 h 42"/>
                <a:gd name="T68" fmla="*/ 40 w 40"/>
                <a:gd name="T69" fmla="*/ 42 h 42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0" h="42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4" y="36"/>
                  </a:lnTo>
                  <a:lnTo>
                    <a:pt x="28" y="40"/>
                  </a:lnTo>
                  <a:lnTo>
                    <a:pt x="20" y="42"/>
                  </a:lnTo>
                  <a:lnTo>
                    <a:pt x="12" y="40"/>
                  </a:lnTo>
                  <a:lnTo>
                    <a:pt x="6" y="36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23181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472" name="Freeform 58"/>
            <p:cNvSpPr>
              <a:spLocks/>
            </p:cNvSpPr>
            <p:nvPr/>
          </p:nvSpPr>
          <p:spPr bwMode="auto">
            <a:xfrm>
              <a:off x="4200" y="2108"/>
              <a:ext cx="40" cy="42"/>
            </a:xfrm>
            <a:custGeom>
              <a:avLst/>
              <a:gdLst>
                <a:gd name="T0" fmla="*/ 20 w 40"/>
                <a:gd name="T1" fmla="*/ 0 h 42"/>
                <a:gd name="T2" fmla="*/ 20 w 40"/>
                <a:gd name="T3" fmla="*/ 0 h 42"/>
                <a:gd name="T4" fmla="*/ 28 w 40"/>
                <a:gd name="T5" fmla="*/ 2 h 42"/>
                <a:gd name="T6" fmla="*/ 34 w 40"/>
                <a:gd name="T7" fmla="*/ 6 h 42"/>
                <a:gd name="T8" fmla="*/ 38 w 40"/>
                <a:gd name="T9" fmla="*/ 14 h 42"/>
                <a:gd name="T10" fmla="*/ 40 w 40"/>
                <a:gd name="T11" fmla="*/ 22 h 42"/>
                <a:gd name="T12" fmla="*/ 40 w 40"/>
                <a:gd name="T13" fmla="*/ 22 h 42"/>
                <a:gd name="T14" fmla="*/ 38 w 40"/>
                <a:gd name="T15" fmla="*/ 30 h 42"/>
                <a:gd name="T16" fmla="*/ 34 w 40"/>
                <a:gd name="T17" fmla="*/ 36 h 42"/>
                <a:gd name="T18" fmla="*/ 28 w 40"/>
                <a:gd name="T19" fmla="*/ 40 h 42"/>
                <a:gd name="T20" fmla="*/ 20 w 40"/>
                <a:gd name="T21" fmla="*/ 42 h 42"/>
                <a:gd name="T22" fmla="*/ 20 w 40"/>
                <a:gd name="T23" fmla="*/ 42 h 42"/>
                <a:gd name="T24" fmla="*/ 12 w 40"/>
                <a:gd name="T25" fmla="*/ 40 h 42"/>
                <a:gd name="T26" fmla="*/ 6 w 40"/>
                <a:gd name="T27" fmla="*/ 36 h 42"/>
                <a:gd name="T28" fmla="*/ 0 w 40"/>
                <a:gd name="T29" fmla="*/ 30 h 42"/>
                <a:gd name="T30" fmla="*/ 0 w 40"/>
                <a:gd name="T31" fmla="*/ 22 h 42"/>
                <a:gd name="T32" fmla="*/ 0 w 40"/>
                <a:gd name="T33" fmla="*/ 22 h 42"/>
                <a:gd name="T34" fmla="*/ 0 w 40"/>
                <a:gd name="T35" fmla="*/ 14 h 42"/>
                <a:gd name="T36" fmla="*/ 6 w 40"/>
                <a:gd name="T37" fmla="*/ 6 h 42"/>
                <a:gd name="T38" fmla="*/ 12 w 40"/>
                <a:gd name="T39" fmla="*/ 2 h 42"/>
                <a:gd name="T40" fmla="*/ 20 w 40"/>
                <a:gd name="T41" fmla="*/ 0 h 42"/>
                <a:gd name="T42" fmla="*/ 20 w 40"/>
                <a:gd name="T43" fmla="*/ 0 h 4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0"/>
                <a:gd name="T67" fmla="*/ 0 h 42"/>
                <a:gd name="T68" fmla="*/ 40 w 40"/>
                <a:gd name="T69" fmla="*/ 42 h 42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0" h="42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4"/>
                  </a:lnTo>
                  <a:lnTo>
                    <a:pt x="40" y="22"/>
                  </a:lnTo>
                  <a:lnTo>
                    <a:pt x="38" y="30"/>
                  </a:lnTo>
                  <a:lnTo>
                    <a:pt x="34" y="36"/>
                  </a:lnTo>
                  <a:lnTo>
                    <a:pt x="28" y="40"/>
                  </a:lnTo>
                  <a:lnTo>
                    <a:pt x="20" y="42"/>
                  </a:lnTo>
                  <a:lnTo>
                    <a:pt x="12" y="40"/>
                  </a:lnTo>
                  <a:lnTo>
                    <a:pt x="6" y="36"/>
                  </a:lnTo>
                  <a:lnTo>
                    <a:pt x="0" y="30"/>
                  </a:lnTo>
                  <a:lnTo>
                    <a:pt x="0" y="22"/>
                  </a:lnTo>
                  <a:lnTo>
                    <a:pt x="0" y="14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23181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473" name="Freeform 59"/>
            <p:cNvSpPr>
              <a:spLocks/>
            </p:cNvSpPr>
            <p:nvPr/>
          </p:nvSpPr>
          <p:spPr bwMode="auto">
            <a:xfrm>
              <a:off x="3184" y="1940"/>
              <a:ext cx="40" cy="40"/>
            </a:xfrm>
            <a:custGeom>
              <a:avLst/>
              <a:gdLst>
                <a:gd name="T0" fmla="*/ 20 w 40"/>
                <a:gd name="T1" fmla="*/ 0 h 40"/>
                <a:gd name="T2" fmla="*/ 20 w 40"/>
                <a:gd name="T3" fmla="*/ 0 h 40"/>
                <a:gd name="T4" fmla="*/ 28 w 40"/>
                <a:gd name="T5" fmla="*/ 2 h 40"/>
                <a:gd name="T6" fmla="*/ 34 w 40"/>
                <a:gd name="T7" fmla="*/ 6 h 40"/>
                <a:gd name="T8" fmla="*/ 38 w 40"/>
                <a:gd name="T9" fmla="*/ 12 h 40"/>
                <a:gd name="T10" fmla="*/ 40 w 40"/>
                <a:gd name="T11" fmla="*/ 20 h 40"/>
                <a:gd name="T12" fmla="*/ 40 w 40"/>
                <a:gd name="T13" fmla="*/ 20 h 40"/>
                <a:gd name="T14" fmla="*/ 38 w 40"/>
                <a:gd name="T15" fmla="*/ 28 h 40"/>
                <a:gd name="T16" fmla="*/ 34 w 40"/>
                <a:gd name="T17" fmla="*/ 34 h 40"/>
                <a:gd name="T18" fmla="*/ 28 w 40"/>
                <a:gd name="T19" fmla="*/ 40 h 40"/>
                <a:gd name="T20" fmla="*/ 20 w 40"/>
                <a:gd name="T21" fmla="*/ 40 h 40"/>
                <a:gd name="T22" fmla="*/ 20 w 40"/>
                <a:gd name="T23" fmla="*/ 40 h 40"/>
                <a:gd name="T24" fmla="*/ 12 w 40"/>
                <a:gd name="T25" fmla="*/ 40 h 40"/>
                <a:gd name="T26" fmla="*/ 6 w 40"/>
                <a:gd name="T27" fmla="*/ 34 h 40"/>
                <a:gd name="T28" fmla="*/ 0 w 40"/>
                <a:gd name="T29" fmla="*/ 28 h 40"/>
                <a:gd name="T30" fmla="*/ 0 w 40"/>
                <a:gd name="T31" fmla="*/ 20 h 40"/>
                <a:gd name="T32" fmla="*/ 0 w 40"/>
                <a:gd name="T33" fmla="*/ 20 h 40"/>
                <a:gd name="T34" fmla="*/ 0 w 40"/>
                <a:gd name="T35" fmla="*/ 12 h 40"/>
                <a:gd name="T36" fmla="*/ 6 w 40"/>
                <a:gd name="T37" fmla="*/ 6 h 40"/>
                <a:gd name="T38" fmla="*/ 12 w 40"/>
                <a:gd name="T39" fmla="*/ 2 h 40"/>
                <a:gd name="T40" fmla="*/ 20 w 40"/>
                <a:gd name="T41" fmla="*/ 0 h 40"/>
                <a:gd name="T42" fmla="*/ 20 w 40"/>
                <a:gd name="T43" fmla="*/ 0 h 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0"/>
                <a:gd name="T67" fmla="*/ 0 h 40"/>
                <a:gd name="T68" fmla="*/ 40 w 40"/>
                <a:gd name="T69" fmla="*/ 40 h 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0" h="40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4" y="34"/>
                  </a:lnTo>
                  <a:lnTo>
                    <a:pt x="28" y="40"/>
                  </a:lnTo>
                  <a:lnTo>
                    <a:pt x="20" y="40"/>
                  </a:lnTo>
                  <a:lnTo>
                    <a:pt x="12" y="40"/>
                  </a:lnTo>
                  <a:lnTo>
                    <a:pt x="6" y="34"/>
                  </a:lnTo>
                  <a:lnTo>
                    <a:pt x="0" y="28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23181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474" name="Freeform 60"/>
            <p:cNvSpPr>
              <a:spLocks/>
            </p:cNvSpPr>
            <p:nvPr/>
          </p:nvSpPr>
          <p:spPr bwMode="auto">
            <a:xfrm>
              <a:off x="3656" y="1672"/>
              <a:ext cx="40" cy="40"/>
            </a:xfrm>
            <a:custGeom>
              <a:avLst/>
              <a:gdLst>
                <a:gd name="T0" fmla="*/ 20 w 40"/>
                <a:gd name="T1" fmla="*/ 0 h 40"/>
                <a:gd name="T2" fmla="*/ 20 w 40"/>
                <a:gd name="T3" fmla="*/ 0 h 40"/>
                <a:gd name="T4" fmla="*/ 28 w 40"/>
                <a:gd name="T5" fmla="*/ 0 h 40"/>
                <a:gd name="T6" fmla="*/ 34 w 40"/>
                <a:gd name="T7" fmla="*/ 6 h 40"/>
                <a:gd name="T8" fmla="*/ 38 w 40"/>
                <a:gd name="T9" fmla="*/ 12 h 40"/>
                <a:gd name="T10" fmla="*/ 40 w 40"/>
                <a:gd name="T11" fmla="*/ 20 h 40"/>
                <a:gd name="T12" fmla="*/ 40 w 40"/>
                <a:gd name="T13" fmla="*/ 20 h 40"/>
                <a:gd name="T14" fmla="*/ 38 w 40"/>
                <a:gd name="T15" fmla="*/ 28 h 40"/>
                <a:gd name="T16" fmla="*/ 34 w 40"/>
                <a:gd name="T17" fmla="*/ 34 h 40"/>
                <a:gd name="T18" fmla="*/ 28 w 40"/>
                <a:gd name="T19" fmla="*/ 38 h 40"/>
                <a:gd name="T20" fmla="*/ 20 w 40"/>
                <a:gd name="T21" fmla="*/ 40 h 40"/>
                <a:gd name="T22" fmla="*/ 20 w 40"/>
                <a:gd name="T23" fmla="*/ 40 h 40"/>
                <a:gd name="T24" fmla="*/ 12 w 40"/>
                <a:gd name="T25" fmla="*/ 38 h 40"/>
                <a:gd name="T26" fmla="*/ 6 w 40"/>
                <a:gd name="T27" fmla="*/ 34 h 40"/>
                <a:gd name="T28" fmla="*/ 0 w 40"/>
                <a:gd name="T29" fmla="*/ 28 h 40"/>
                <a:gd name="T30" fmla="*/ 0 w 40"/>
                <a:gd name="T31" fmla="*/ 20 h 40"/>
                <a:gd name="T32" fmla="*/ 0 w 40"/>
                <a:gd name="T33" fmla="*/ 20 h 40"/>
                <a:gd name="T34" fmla="*/ 0 w 40"/>
                <a:gd name="T35" fmla="*/ 12 h 40"/>
                <a:gd name="T36" fmla="*/ 6 w 40"/>
                <a:gd name="T37" fmla="*/ 6 h 40"/>
                <a:gd name="T38" fmla="*/ 12 w 40"/>
                <a:gd name="T39" fmla="*/ 0 h 40"/>
                <a:gd name="T40" fmla="*/ 20 w 40"/>
                <a:gd name="T41" fmla="*/ 0 h 40"/>
                <a:gd name="T42" fmla="*/ 20 w 40"/>
                <a:gd name="T43" fmla="*/ 0 h 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0"/>
                <a:gd name="T67" fmla="*/ 0 h 40"/>
                <a:gd name="T68" fmla="*/ 40 w 40"/>
                <a:gd name="T69" fmla="*/ 40 h 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0" h="40">
                  <a:moveTo>
                    <a:pt x="20" y="0"/>
                  </a:moveTo>
                  <a:lnTo>
                    <a:pt x="20" y="0"/>
                  </a:lnTo>
                  <a:lnTo>
                    <a:pt x="28" y="0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4" y="34"/>
                  </a:lnTo>
                  <a:lnTo>
                    <a:pt x="28" y="38"/>
                  </a:lnTo>
                  <a:lnTo>
                    <a:pt x="20" y="40"/>
                  </a:lnTo>
                  <a:lnTo>
                    <a:pt x="12" y="38"/>
                  </a:lnTo>
                  <a:lnTo>
                    <a:pt x="6" y="34"/>
                  </a:lnTo>
                  <a:lnTo>
                    <a:pt x="0" y="28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6" y="6"/>
                  </a:lnTo>
                  <a:lnTo>
                    <a:pt x="12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23181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475" name="Freeform 61"/>
            <p:cNvSpPr>
              <a:spLocks/>
            </p:cNvSpPr>
            <p:nvPr/>
          </p:nvSpPr>
          <p:spPr bwMode="auto">
            <a:xfrm>
              <a:off x="4186" y="1808"/>
              <a:ext cx="42" cy="42"/>
            </a:xfrm>
            <a:custGeom>
              <a:avLst/>
              <a:gdLst>
                <a:gd name="T0" fmla="*/ 22 w 42"/>
                <a:gd name="T1" fmla="*/ 0 h 42"/>
                <a:gd name="T2" fmla="*/ 22 w 42"/>
                <a:gd name="T3" fmla="*/ 0 h 42"/>
                <a:gd name="T4" fmla="*/ 30 w 42"/>
                <a:gd name="T5" fmla="*/ 2 h 42"/>
                <a:gd name="T6" fmla="*/ 36 w 42"/>
                <a:gd name="T7" fmla="*/ 6 h 42"/>
                <a:gd name="T8" fmla="*/ 40 w 42"/>
                <a:gd name="T9" fmla="*/ 14 h 42"/>
                <a:gd name="T10" fmla="*/ 42 w 42"/>
                <a:gd name="T11" fmla="*/ 22 h 42"/>
                <a:gd name="T12" fmla="*/ 42 w 42"/>
                <a:gd name="T13" fmla="*/ 22 h 42"/>
                <a:gd name="T14" fmla="*/ 40 w 42"/>
                <a:gd name="T15" fmla="*/ 30 h 42"/>
                <a:gd name="T16" fmla="*/ 36 w 42"/>
                <a:gd name="T17" fmla="*/ 36 h 42"/>
                <a:gd name="T18" fmla="*/ 30 w 42"/>
                <a:gd name="T19" fmla="*/ 40 h 42"/>
                <a:gd name="T20" fmla="*/ 22 w 42"/>
                <a:gd name="T21" fmla="*/ 42 h 42"/>
                <a:gd name="T22" fmla="*/ 22 w 42"/>
                <a:gd name="T23" fmla="*/ 42 h 42"/>
                <a:gd name="T24" fmla="*/ 14 w 42"/>
                <a:gd name="T25" fmla="*/ 40 h 42"/>
                <a:gd name="T26" fmla="*/ 6 w 42"/>
                <a:gd name="T27" fmla="*/ 36 h 42"/>
                <a:gd name="T28" fmla="*/ 2 w 42"/>
                <a:gd name="T29" fmla="*/ 30 h 42"/>
                <a:gd name="T30" fmla="*/ 0 w 42"/>
                <a:gd name="T31" fmla="*/ 22 h 42"/>
                <a:gd name="T32" fmla="*/ 0 w 42"/>
                <a:gd name="T33" fmla="*/ 22 h 42"/>
                <a:gd name="T34" fmla="*/ 2 w 42"/>
                <a:gd name="T35" fmla="*/ 14 h 42"/>
                <a:gd name="T36" fmla="*/ 6 w 42"/>
                <a:gd name="T37" fmla="*/ 6 h 42"/>
                <a:gd name="T38" fmla="*/ 14 w 42"/>
                <a:gd name="T39" fmla="*/ 2 h 42"/>
                <a:gd name="T40" fmla="*/ 22 w 42"/>
                <a:gd name="T41" fmla="*/ 0 h 42"/>
                <a:gd name="T42" fmla="*/ 22 w 42"/>
                <a:gd name="T43" fmla="*/ 0 h 4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2"/>
                <a:gd name="T67" fmla="*/ 0 h 42"/>
                <a:gd name="T68" fmla="*/ 42 w 42"/>
                <a:gd name="T69" fmla="*/ 42 h 42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2" h="42">
                  <a:moveTo>
                    <a:pt x="22" y="0"/>
                  </a:moveTo>
                  <a:lnTo>
                    <a:pt x="22" y="0"/>
                  </a:lnTo>
                  <a:lnTo>
                    <a:pt x="30" y="2"/>
                  </a:lnTo>
                  <a:lnTo>
                    <a:pt x="36" y="6"/>
                  </a:lnTo>
                  <a:lnTo>
                    <a:pt x="40" y="14"/>
                  </a:lnTo>
                  <a:lnTo>
                    <a:pt x="42" y="22"/>
                  </a:lnTo>
                  <a:lnTo>
                    <a:pt x="40" y="30"/>
                  </a:lnTo>
                  <a:lnTo>
                    <a:pt x="36" y="36"/>
                  </a:lnTo>
                  <a:lnTo>
                    <a:pt x="30" y="40"/>
                  </a:lnTo>
                  <a:lnTo>
                    <a:pt x="22" y="42"/>
                  </a:lnTo>
                  <a:lnTo>
                    <a:pt x="14" y="40"/>
                  </a:lnTo>
                  <a:lnTo>
                    <a:pt x="6" y="36"/>
                  </a:lnTo>
                  <a:lnTo>
                    <a:pt x="2" y="30"/>
                  </a:lnTo>
                  <a:lnTo>
                    <a:pt x="0" y="22"/>
                  </a:lnTo>
                  <a:lnTo>
                    <a:pt x="2" y="14"/>
                  </a:lnTo>
                  <a:lnTo>
                    <a:pt x="6" y="6"/>
                  </a:lnTo>
                  <a:lnTo>
                    <a:pt x="14" y="2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23181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476" name="Freeform 62"/>
            <p:cNvSpPr>
              <a:spLocks/>
            </p:cNvSpPr>
            <p:nvPr/>
          </p:nvSpPr>
          <p:spPr bwMode="auto">
            <a:xfrm>
              <a:off x="4658" y="1428"/>
              <a:ext cx="42" cy="40"/>
            </a:xfrm>
            <a:custGeom>
              <a:avLst/>
              <a:gdLst>
                <a:gd name="T0" fmla="*/ 22 w 42"/>
                <a:gd name="T1" fmla="*/ 0 h 40"/>
                <a:gd name="T2" fmla="*/ 22 w 42"/>
                <a:gd name="T3" fmla="*/ 0 h 40"/>
                <a:gd name="T4" fmla="*/ 30 w 42"/>
                <a:gd name="T5" fmla="*/ 0 h 40"/>
                <a:gd name="T6" fmla="*/ 36 w 42"/>
                <a:gd name="T7" fmla="*/ 6 h 40"/>
                <a:gd name="T8" fmla="*/ 40 w 42"/>
                <a:gd name="T9" fmla="*/ 12 h 40"/>
                <a:gd name="T10" fmla="*/ 42 w 42"/>
                <a:gd name="T11" fmla="*/ 20 h 40"/>
                <a:gd name="T12" fmla="*/ 42 w 42"/>
                <a:gd name="T13" fmla="*/ 20 h 40"/>
                <a:gd name="T14" fmla="*/ 40 w 42"/>
                <a:gd name="T15" fmla="*/ 28 h 40"/>
                <a:gd name="T16" fmla="*/ 36 w 42"/>
                <a:gd name="T17" fmla="*/ 34 h 40"/>
                <a:gd name="T18" fmla="*/ 30 w 42"/>
                <a:gd name="T19" fmla="*/ 38 h 40"/>
                <a:gd name="T20" fmla="*/ 22 w 42"/>
                <a:gd name="T21" fmla="*/ 40 h 40"/>
                <a:gd name="T22" fmla="*/ 22 w 42"/>
                <a:gd name="T23" fmla="*/ 40 h 40"/>
                <a:gd name="T24" fmla="*/ 14 w 42"/>
                <a:gd name="T25" fmla="*/ 38 h 40"/>
                <a:gd name="T26" fmla="*/ 6 w 42"/>
                <a:gd name="T27" fmla="*/ 34 h 40"/>
                <a:gd name="T28" fmla="*/ 2 w 42"/>
                <a:gd name="T29" fmla="*/ 28 h 40"/>
                <a:gd name="T30" fmla="*/ 0 w 42"/>
                <a:gd name="T31" fmla="*/ 20 h 40"/>
                <a:gd name="T32" fmla="*/ 0 w 42"/>
                <a:gd name="T33" fmla="*/ 20 h 40"/>
                <a:gd name="T34" fmla="*/ 2 w 42"/>
                <a:gd name="T35" fmla="*/ 12 h 40"/>
                <a:gd name="T36" fmla="*/ 6 w 42"/>
                <a:gd name="T37" fmla="*/ 6 h 40"/>
                <a:gd name="T38" fmla="*/ 14 w 42"/>
                <a:gd name="T39" fmla="*/ 0 h 40"/>
                <a:gd name="T40" fmla="*/ 22 w 42"/>
                <a:gd name="T41" fmla="*/ 0 h 40"/>
                <a:gd name="T42" fmla="*/ 22 w 42"/>
                <a:gd name="T43" fmla="*/ 0 h 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2"/>
                <a:gd name="T67" fmla="*/ 0 h 40"/>
                <a:gd name="T68" fmla="*/ 42 w 42"/>
                <a:gd name="T69" fmla="*/ 40 h 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2" h="40">
                  <a:moveTo>
                    <a:pt x="22" y="0"/>
                  </a:moveTo>
                  <a:lnTo>
                    <a:pt x="22" y="0"/>
                  </a:lnTo>
                  <a:lnTo>
                    <a:pt x="30" y="0"/>
                  </a:lnTo>
                  <a:lnTo>
                    <a:pt x="36" y="6"/>
                  </a:lnTo>
                  <a:lnTo>
                    <a:pt x="40" y="12"/>
                  </a:lnTo>
                  <a:lnTo>
                    <a:pt x="42" y="20"/>
                  </a:lnTo>
                  <a:lnTo>
                    <a:pt x="40" y="28"/>
                  </a:lnTo>
                  <a:lnTo>
                    <a:pt x="36" y="34"/>
                  </a:lnTo>
                  <a:lnTo>
                    <a:pt x="30" y="38"/>
                  </a:lnTo>
                  <a:lnTo>
                    <a:pt x="22" y="40"/>
                  </a:lnTo>
                  <a:lnTo>
                    <a:pt x="14" y="38"/>
                  </a:lnTo>
                  <a:lnTo>
                    <a:pt x="6" y="34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4" y="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23181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477" name="Freeform 63"/>
            <p:cNvSpPr>
              <a:spLocks/>
            </p:cNvSpPr>
            <p:nvPr/>
          </p:nvSpPr>
          <p:spPr bwMode="auto">
            <a:xfrm>
              <a:off x="4762" y="1186"/>
              <a:ext cx="40" cy="42"/>
            </a:xfrm>
            <a:custGeom>
              <a:avLst/>
              <a:gdLst>
                <a:gd name="T0" fmla="*/ 20 w 40"/>
                <a:gd name="T1" fmla="*/ 0 h 42"/>
                <a:gd name="T2" fmla="*/ 20 w 40"/>
                <a:gd name="T3" fmla="*/ 0 h 42"/>
                <a:gd name="T4" fmla="*/ 28 w 40"/>
                <a:gd name="T5" fmla="*/ 2 h 42"/>
                <a:gd name="T6" fmla="*/ 34 w 40"/>
                <a:gd name="T7" fmla="*/ 6 h 42"/>
                <a:gd name="T8" fmla="*/ 40 w 40"/>
                <a:gd name="T9" fmla="*/ 14 h 42"/>
                <a:gd name="T10" fmla="*/ 40 w 40"/>
                <a:gd name="T11" fmla="*/ 20 h 42"/>
                <a:gd name="T12" fmla="*/ 40 w 40"/>
                <a:gd name="T13" fmla="*/ 20 h 42"/>
                <a:gd name="T14" fmla="*/ 40 w 40"/>
                <a:gd name="T15" fmla="*/ 28 h 42"/>
                <a:gd name="T16" fmla="*/ 34 w 40"/>
                <a:gd name="T17" fmla="*/ 36 h 42"/>
                <a:gd name="T18" fmla="*/ 28 w 40"/>
                <a:gd name="T19" fmla="*/ 40 h 42"/>
                <a:gd name="T20" fmla="*/ 20 w 40"/>
                <a:gd name="T21" fmla="*/ 42 h 42"/>
                <a:gd name="T22" fmla="*/ 20 w 40"/>
                <a:gd name="T23" fmla="*/ 42 h 42"/>
                <a:gd name="T24" fmla="*/ 12 w 40"/>
                <a:gd name="T25" fmla="*/ 40 h 42"/>
                <a:gd name="T26" fmla="*/ 6 w 40"/>
                <a:gd name="T27" fmla="*/ 36 h 42"/>
                <a:gd name="T28" fmla="*/ 2 w 40"/>
                <a:gd name="T29" fmla="*/ 28 h 42"/>
                <a:gd name="T30" fmla="*/ 0 w 40"/>
                <a:gd name="T31" fmla="*/ 20 h 42"/>
                <a:gd name="T32" fmla="*/ 0 w 40"/>
                <a:gd name="T33" fmla="*/ 20 h 42"/>
                <a:gd name="T34" fmla="*/ 2 w 40"/>
                <a:gd name="T35" fmla="*/ 14 h 42"/>
                <a:gd name="T36" fmla="*/ 6 w 40"/>
                <a:gd name="T37" fmla="*/ 6 h 42"/>
                <a:gd name="T38" fmla="*/ 12 w 40"/>
                <a:gd name="T39" fmla="*/ 2 h 42"/>
                <a:gd name="T40" fmla="*/ 20 w 40"/>
                <a:gd name="T41" fmla="*/ 0 h 42"/>
                <a:gd name="T42" fmla="*/ 20 w 40"/>
                <a:gd name="T43" fmla="*/ 0 h 4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0"/>
                <a:gd name="T67" fmla="*/ 0 h 42"/>
                <a:gd name="T68" fmla="*/ 40 w 40"/>
                <a:gd name="T69" fmla="*/ 42 h 42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0" h="42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40" y="14"/>
                  </a:lnTo>
                  <a:lnTo>
                    <a:pt x="40" y="20"/>
                  </a:lnTo>
                  <a:lnTo>
                    <a:pt x="40" y="28"/>
                  </a:lnTo>
                  <a:lnTo>
                    <a:pt x="34" y="36"/>
                  </a:lnTo>
                  <a:lnTo>
                    <a:pt x="28" y="40"/>
                  </a:lnTo>
                  <a:lnTo>
                    <a:pt x="20" y="42"/>
                  </a:lnTo>
                  <a:lnTo>
                    <a:pt x="12" y="40"/>
                  </a:lnTo>
                  <a:lnTo>
                    <a:pt x="6" y="36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2" y="14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23181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478" name="Freeform 64"/>
            <p:cNvSpPr>
              <a:spLocks/>
            </p:cNvSpPr>
            <p:nvPr/>
          </p:nvSpPr>
          <p:spPr bwMode="auto">
            <a:xfrm>
              <a:off x="4816" y="970"/>
              <a:ext cx="40" cy="42"/>
            </a:xfrm>
            <a:custGeom>
              <a:avLst/>
              <a:gdLst>
                <a:gd name="T0" fmla="*/ 20 w 40"/>
                <a:gd name="T1" fmla="*/ 0 h 42"/>
                <a:gd name="T2" fmla="*/ 20 w 40"/>
                <a:gd name="T3" fmla="*/ 0 h 42"/>
                <a:gd name="T4" fmla="*/ 28 w 40"/>
                <a:gd name="T5" fmla="*/ 2 h 42"/>
                <a:gd name="T6" fmla="*/ 34 w 40"/>
                <a:gd name="T7" fmla="*/ 6 h 42"/>
                <a:gd name="T8" fmla="*/ 38 w 40"/>
                <a:gd name="T9" fmla="*/ 14 h 42"/>
                <a:gd name="T10" fmla="*/ 40 w 40"/>
                <a:gd name="T11" fmla="*/ 22 h 42"/>
                <a:gd name="T12" fmla="*/ 40 w 40"/>
                <a:gd name="T13" fmla="*/ 22 h 42"/>
                <a:gd name="T14" fmla="*/ 38 w 40"/>
                <a:gd name="T15" fmla="*/ 30 h 42"/>
                <a:gd name="T16" fmla="*/ 34 w 40"/>
                <a:gd name="T17" fmla="*/ 36 h 42"/>
                <a:gd name="T18" fmla="*/ 28 w 40"/>
                <a:gd name="T19" fmla="*/ 40 h 42"/>
                <a:gd name="T20" fmla="*/ 20 w 40"/>
                <a:gd name="T21" fmla="*/ 42 h 42"/>
                <a:gd name="T22" fmla="*/ 20 w 40"/>
                <a:gd name="T23" fmla="*/ 42 h 42"/>
                <a:gd name="T24" fmla="*/ 12 w 40"/>
                <a:gd name="T25" fmla="*/ 40 h 42"/>
                <a:gd name="T26" fmla="*/ 6 w 40"/>
                <a:gd name="T27" fmla="*/ 36 h 42"/>
                <a:gd name="T28" fmla="*/ 0 w 40"/>
                <a:gd name="T29" fmla="*/ 30 h 42"/>
                <a:gd name="T30" fmla="*/ 0 w 40"/>
                <a:gd name="T31" fmla="*/ 22 h 42"/>
                <a:gd name="T32" fmla="*/ 0 w 40"/>
                <a:gd name="T33" fmla="*/ 22 h 42"/>
                <a:gd name="T34" fmla="*/ 0 w 40"/>
                <a:gd name="T35" fmla="*/ 14 h 42"/>
                <a:gd name="T36" fmla="*/ 6 w 40"/>
                <a:gd name="T37" fmla="*/ 6 h 42"/>
                <a:gd name="T38" fmla="*/ 12 w 40"/>
                <a:gd name="T39" fmla="*/ 2 h 42"/>
                <a:gd name="T40" fmla="*/ 20 w 40"/>
                <a:gd name="T41" fmla="*/ 0 h 42"/>
                <a:gd name="T42" fmla="*/ 20 w 40"/>
                <a:gd name="T43" fmla="*/ 0 h 4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0"/>
                <a:gd name="T67" fmla="*/ 0 h 42"/>
                <a:gd name="T68" fmla="*/ 40 w 40"/>
                <a:gd name="T69" fmla="*/ 42 h 42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0" h="42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4"/>
                  </a:lnTo>
                  <a:lnTo>
                    <a:pt x="40" y="22"/>
                  </a:lnTo>
                  <a:lnTo>
                    <a:pt x="38" y="30"/>
                  </a:lnTo>
                  <a:lnTo>
                    <a:pt x="34" y="36"/>
                  </a:lnTo>
                  <a:lnTo>
                    <a:pt x="28" y="40"/>
                  </a:lnTo>
                  <a:lnTo>
                    <a:pt x="20" y="42"/>
                  </a:lnTo>
                  <a:lnTo>
                    <a:pt x="12" y="40"/>
                  </a:lnTo>
                  <a:lnTo>
                    <a:pt x="6" y="36"/>
                  </a:lnTo>
                  <a:lnTo>
                    <a:pt x="0" y="30"/>
                  </a:lnTo>
                  <a:lnTo>
                    <a:pt x="0" y="22"/>
                  </a:lnTo>
                  <a:lnTo>
                    <a:pt x="0" y="14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23181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479" name="Freeform 65"/>
            <p:cNvSpPr>
              <a:spLocks/>
            </p:cNvSpPr>
            <p:nvPr/>
          </p:nvSpPr>
          <p:spPr bwMode="auto">
            <a:xfrm>
              <a:off x="2966" y="2266"/>
              <a:ext cx="52" cy="52"/>
            </a:xfrm>
            <a:custGeom>
              <a:avLst/>
              <a:gdLst>
                <a:gd name="T0" fmla="*/ 26 w 52"/>
                <a:gd name="T1" fmla="*/ 0 h 52"/>
                <a:gd name="T2" fmla="*/ 26 w 52"/>
                <a:gd name="T3" fmla="*/ 0 h 52"/>
                <a:gd name="T4" fmla="*/ 36 w 52"/>
                <a:gd name="T5" fmla="*/ 4 h 52"/>
                <a:gd name="T6" fmla="*/ 44 w 52"/>
                <a:gd name="T7" fmla="*/ 8 h 52"/>
                <a:gd name="T8" fmla="*/ 50 w 52"/>
                <a:gd name="T9" fmla="*/ 16 h 52"/>
                <a:gd name="T10" fmla="*/ 52 w 52"/>
                <a:gd name="T11" fmla="*/ 26 h 52"/>
                <a:gd name="T12" fmla="*/ 52 w 52"/>
                <a:gd name="T13" fmla="*/ 26 h 52"/>
                <a:gd name="T14" fmla="*/ 50 w 52"/>
                <a:gd name="T15" fmla="*/ 36 h 52"/>
                <a:gd name="T16" fmla="*/ 44 w 52"/>
                <a:gd name="T17" fmla="*/ 44 h 52"/>
                <a:gd name="T18" fmla="*/ 36 w 52"/>
                <a:gd name="T19" fmla="*/ 50 h 52"/>
                <a:gd name="T20" fmla="*/ 26 w 52"/>
                <a:gd name="T21" fmla="*/ 52 h 52"/>
                <a:gd name="T22" fmla="*/ 26 w 52"/>
                <a:gd name="T23" fmla="*/ 52 h 52"/>
                <a:gd name="T24" fmla="*/ 16 w 52"/>
                <a:gd name="T25" fmla="*/ 50 h 52"/>
                <a:gd name="T26" fmla="*/ 8 w 52"/>
                <a:gd name="T27" fmla="*/ 44 h 52"/>
                <a:gd name="T28" fmla="*/ 2 w 52"/>
                <a:gd name="T29" fmla="*/ 36 h 52"/>
                <a:gd name="T30" fmla="*/ 0 w 52"/>
                <a:gd name="T31" fmla="*/ 26 h 52"/>
                <a:gd name="T32" fmla="*/ 0 w 52"/>
                <a:gd name="T33" fmla="*/ 26 h 52"/>
                <a:gd name="T34" fmla="*/ 2 w 52"/>
                <a:gd name="T35" fmla="*/ 16 h 52"/>
                <a:gd name="T36" fmla="*/ 8 w 52"/>
                <a:gd name="T37" fmla="*/ 8 h 52"/>
                <a:gd name="T38" fmla="*/ 16 w 52"/>
                <a:gd name="T39" fmla="*/ 4 h 52"/>
                <a:gd name="T40" fmla="*/ 26 w 52"/>
                <a:gd name="T41" fmla="*/ 0 h 52"/>
                <a:gd name="T42" fmla="*/ 26 w 52"/>
                <a:gd name="T43" fmla="*/ 0 h 5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52"/>
                <a:gd name="T67" fmla="*/ 0 h 52"/>
                <a:gd name="T68" fmla="*/ 52 w 52"/>
                <a:gd name="T69" fmla="*/ 52 h 52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52" h="52">
                  <a:moveTo>
                    <a:pt x="26" y="0"/>
                  </a:moveTo>
                  <a:lnTo>
                    <a:pt x="26" y="0"/>
                  </a:lnTo>
                  <a:lnTo>
                    <a:pt x="36" y="4"/>
                  </a:lnTo>
                  <a:lnTo>
                    <a:pt x="44" y="8"/>
                  </a:lnTo>
                  <a:lnTo>
                    <a:pt x="50" y="16"/>
                  </a:lnTo>
                  <a:lnTo>
                    <a:pt x="52" y="26"/>
                  </a:lnTo>
                  <a:lnTo>
                    <a:pt x="50" y="36"/>
                  </a:lnTo>
                  <a:lnTo>
                    <a:pt x="44" y="44"/>
                  </a:lnTo>
                  <a:lnTo>
                    <a:pt x="36" y="50"/>
                  </a:lnTo>
                  <a:lnTo>
                    <a:pt x="26" y="52"/>
                  </a:lnTo>
                  <a:lnTo>
                    <a:pt x="16" y="50"/>
                  </a:lnTo>
                  <a:lnTo>
                    <a:pt x="8" y="44"/>
                  </a:lnTo>
                  <a:lnTo>
                    <a:pt x="2" y="36"/>
                  </a:lnTo>
                  <a:lnTo>
                    <a:pt x="0" y="26"/>
                  </a:lnTo>
                  <a:lnTo>
                    <a:pt x="2" y="16"/>
                  </a:lnTo>
                  <a:lnTo>
                    <a:pt x="8" y="8"/>
                  </a:lnTo>
                  <a:lnTo>
                    <a:pt x="16" y="4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23181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480" name="Freeform 66"/>
            <p:cNvSpPr>
              <a:spLocks/>
            </p:cNvSpPr>
            <p:nvPr/>
          </p:nvSpPr>
          <p:spPr bwMode="auto">
            <a:xfrm>
              <a:off x="3628" y="4118"/>
              <a:ext cx="40" cy="40"/>
            </a:xfrm>
            <a:custGeom>
              <a:avLst/>
              <a:gdLst>
                <a:gd name="T0" fmla="*/ 20 w 40"/>
                <a:gd name="T1" fmla="*/ 0 h 40"/>
                <a:gd name="T2" fmla="*/ 20 w 40"/>
                <a:gd name="T3" fmla="*/ 0 h 40"/>
                <a:gd name="T4" fmla="*/ 28 w 40"/>
                <a:gd name="T5" fmla="*/ 2 h 40"/>
                <a:gd name="T6" fmla="*/ 34 w 40"/>
                <a:gd name="T7" fmla="*/ 6 h 40"/>
                <a:gd name="T8" fmla="*/ 38 w 40"/>
                <a:gd name="T9" fmla="*/ 12 h 40"/>
                <a:gd name="T10" fmla="*/ 40 w 40"/>
                <a:gd name="T11" fmla="*/ 20 h 40"/>
                <a:gd name="T12" fmla="*/ 40 w 40"/>
                <a:gd name="T13" fmla="*/ 20 h 40"/>
                <a:gd name="T14" fmla="*/ 38 w 40"/>
                <a:gd name="T15" fmla="*/ 28 h 40"/>
                <a:gd name="T16" fmla="*/ 34 w 40"/>
                <a:gd name="T17" fmla="*/ 34 h 40"/>
                <a:gd name="T18" fmla="*/ 28 w 40"/>
                <a:gd name="T19" fmla="*/ 38 h 40"/>
                <a:gd name="T20" fmla="*/ 20 w 40"/>
                <a:gd name="T21" fmla="*/ 40 h 40"/>
                <a:gd name="T22" fmla="*/ 20 w 40"/>
                <a:gd name="T23" fmla="*/ 40 h 40"/>
                <a:gd name="T24" fmla="*/ 12 w 40"/>
                <a:gd name="T25" fmla="*/ 38 h 40"/>
                <a:gd name="T26" fmla="*/ 6 w 40"/>
                <a:gd name="T27" fmla="*/ 34 h 40"/>
                <a:gd name="T28" fmla="*/ 0 w 40"/>
                <a:gd name="T29" fmla="*/ 28 h 40"/>
                <a:gd name="T30" fmla="*/ 0 w 40"/>
                <a:gd name="T31" fmla="*/ 20 h 40"/>
                <a:gd name="T32" fmla="*/ 0 w 40"/>
                <a:gd name="T33" fmla="*/ 20 h 40"/>
                <a:gd name="T34" fmla="*/ 0 w 40"/>
                <a:gd name="T35" fmla="*/ 12 h 40"/>
                <a:gd name="T36" fmla="*/ 6 w 40"/>
                <a:gd name="T37" fmla="*/ 6 h 40"/>
                <a:gd name="T38" fmla="*/ 12 w 40"/>
                <a:gd name="T39" fmla="*/ 2 h 40"/>
                <a:gd name="T40" fmla="*/ 20 w 40"/>
                <a:gd name="T41" fmla="*/ 0 h 40"/>
                <a:gd name="T42" fmla="*/ 20 w 40"/>
                <a:gd name="T43" fmla="*/ 0 h 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0"/>
                <a:gd name="T67" fmla="*/ 0 h 40"/>
                <a:gd name="T68" fmla="*/ 40 w 40"/>
                <a:gd name="T69" fmla="*/ 40 h 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0" h="40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4" y="34"/>
                  </a:lnTo>
                  <a:lnTo>
                    <a:pt x="28" y="38"/>
                  </a:lnTo>
                  <a:lnTo>
                    <a:pt x="20" y="40"/>
                  </a:lnTo>
                  <a:lnTo>
                    <a:pt x="12" y="38"/>
                  </a:lnTo>
                  <a:lnTo>
                    <a:pt x="6" y="34"/>
                  </a:lnTo>
                  <a:lnTo>
                    <a:pt x="0" y="28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23181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481" name="Freeform 67"/>
            <p:cNvSpPr>
              <a:spLocks/>
            </p:cNvSpPr>
            <p:nvPr/>
          </p:nvSpPr>
          <p:spPr bwMode="auto">
            <a:xfrm>
              <a:off x="4050" y="3808"/>
              <a:ext cx="42" cy="40"/>
            </a:xfrm>
            <a:custGeom>
              <a:avLst/>
              <a:gdLst>
                <a:gd name="T0" fmla="*/ 22 w 42"/>
                <a:gd name="T1" fmla="*/ 0 h 40"/>
                <a:gd name="T2" fmla="*/ 22 w 42"/>
                <a:gd name="T3" fmla="*/ 0 h 40"/>
                <a:gd name="T4" fmla="*/ 30 w 42"/>
                <a:gd name="T5" fmla="*/ 2 h 40"/>
                <a:gd name="T6" fmla="*/ 36 w 42"/>
                <a:gd name="T7" fmla="*/ 6 h 40"/>
                <a:gd name="T8" fmla="*/ 40 w 42"/>
                <a:gd name="T9" fmla="*/ 12 h 40"/>
                <a:gd name="T10" fmla="*/ 42 w 42"/>
                <a:gd name="T11" fmla="*/ 20 h 40"/>
                <a:gd name="T12" fmla="*/ 42 w 42"/>
                <a:gd name="T13" fmla="*/ 20 h 40"/>
                <a:gd name="T14" fmla="*/ 40 w 42"/>
                <a:gd name="T15" fmla="*/ 28 h 40"/>
                <a:gd name="T16" fmla="*/ 36 w 42"/>
                <a:gd name="T17" fmla="*/ 34 h 40"/>
                <a:gd name="T18" fmla="*/ 30 w 42"/>
                <a:gd name="T19" fmla="*/ 40 h 40"/>
                <a:gd name="T20" fmla="*/ 22 w 42"/>
                <a:gd name="T21" fmla="*/ 40 h 40"/>
                <a:gd name="T22" fmla="*/ 22 w 42"/>
                <a:gd name="T23" fmla="*/ 40 h 40"/>
                <a:gd name="T24" fmla="*/ 14 w 42"/>
                <a:gd name="T25" fmla="*/ 40 h 40"/>
                <a:gd name="T26" fmla="*/ 6 w 42"/>
                <a:gd name="T27" fmla="*/ 34 h 40"/>
                <a:gd name="T28" fmla="*/ 2 w 42"/>
                <a:gd name="T29" fmla="*/ 28 h 40"/>
                <a:gd name="T30" fmla="*/ 0 w 42"/>
                <a:gd name="T31" fmla="*/ 20 h 40"/>
                <a:gd name="T32" fmla="*/ 0 w 42"/>
                <a:gd name="T33" fmla="*/ 20 h 40"/>
                <a:gd name="T34" fmla="*/ 2 w 42"/>
                <a:gd name="T35" fmla="*/ 12 h 40"/>
                <a:gd name="T36" fmla="*/ 6 w 42"/>
                <a:gd name="T37" fmla="*/ 6 h 40"/>
                <a:gd name="T38" fmla="*/ 14 w 42"/>
                <a:gd name="T39" fmla="*/ 2 h 40"/>
                <a:gd name="T40" fmla="*/ 22 w 42"/>
                <a:gd name="T41" fmla="*/ 0 h 40"/>
                <a:gd name="T42" fmla="*/ 22 w 42"/>
                <a:gd name="T43" fmla="*/ 0 h 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2"/>
                <a:gd name="T67" fmla="*/ 0 h 40"/>
                <a:gd name="T68" fmla="*/ 42 w 42"/>
                <a:gd name="T69" fmla="*/ 40 h 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2" h="40">
                  <a:moveTo>
                    <a:pt x="22" y="0"/>
                  </a:moveTo>
                  <a:lnTo>
                    <a:pt x="22" y="0"/>
                  </a:lnTo>
                  <a:lnTo>
                    <a:pt x="30" y="2"/>
                  </a:lnTo>
                  <a:lnTo>
                    <a:pt x="36" y="6"/>
                  </a:lnTo>
                  <a:lnTo>
                    <a:pt x="40" y="12"/>
                  </a:lnTo>
                  <a:lnTo>
                    <a:pt x="42" y="20"/>
                  </a:lnTo>
                  <a:lnTo>
                    <a:pt x="40" y="28"/>
                  </a:lnTo>
                  <a:lnTo>
                    <a:pt x="36" y="34"/>
                  </a:lnTo>
                  <a:lnTo>
                    <a:pt x="30" y="40"/>
                  </a:lnTo>
                  <a:lnTo>
                    <a:pt x="22" y="40"/>
                  </a:lnTo>
                  <a:lnTo>
                    <a:pt x="14" y="40"/>
                  </a:lnTo>
                  <a:lnTo>
                    <a:pt x="6" y="34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4" y="2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23181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482" name="Freeform 68"/>
            <p:cNvSpPr>
              <a:spLocks/>
            </p:cNvSpPr>
            <p:nvPr/>
          </p:nvSpPr>
          <p:spPr bwMode="auto">
            <a:xfrm>
              <a:off x="4788" y="3414"/>
              <a:ext cx="40" cy="40"/>
            </a:xfrm>
            <a:custGeom>
              <a:avLst/>
              <a:gdLst>
                <a:gd name="T0" fmla="*/ 20 w 40"/>
                <a:gd name="T1" fmla="*/ 0 h 40"/>
                <a:gd name="T2" fmla="*/ 20 w 40"/>
                <a:gd name="T3" fmla="*/ 0 h 40"/>
                <a:gd name="T4" fmla="*/ 28 w 40"/>
                <a:gd name="T5" fmla="*/ 2 h 40"/>
                <a:gd name="T6" fmla="*/ 34 w 40"/>
                <a:gd name="T7" fmla="*/ 6 h 40"/>
                <a:gd name="T8" fmla="*/ 40 w 40"/>
                <a:gd name="T9" fmla="*/ 12 h 40"/>
                <a:gd name="T10" fmla="*/ 40 w 40"/>
                <a:gd name="T11" fmla="*/ 20 h 40"/>
                <a:gd name="T12" fmla="*/ 40 w 40"/>
                <a:gd name="T13" fmla="*/ 20 h 40"/>
                <a:gd name="T14" fmla="*/ 40 w 40"/>
                <a:gd name="T15" fmla="*/ 28 h 40"/>
                <a:gd name="T16" fmla="*/ 34 w 40"/>
                <a:gd name="T17" fmla="*/ 34 h 40"/>
                <a:gd name="T18" fmla="*/ 28 w 40"/>
                <a:gd name="T19" fmla="*/ 38 h 40"/>
                <a:gd name="T20" fmla="*/ 20 w 40"/>
                <a:gd name="T21" fmla="*/ 40 h 40"/>
                <a:gd name="T22" fmla="*/ 20 w 40"/>
                <a:gd name="T23" fmla="*/ 40 h 40"/>
                <a:gd name="T24" fmla="*/ 12 w 40"/>
                <a:gd name="T25" fmla="*/ 38 h 40"/>
                <a:gd name="T26" fmla="*/ 6 w 40"/>
                <a:gd name="T27" fmla="*/ 34 h 40"/>
                <a:gd name="T28" fmla="*/ 2 w 40"/>
                <a:gd name="T29" fmla="*/ 28 h 40"/>
                <a:gd name="T30" fmla="*/ 0 w 40"/>
                <a:gd name="T31" fmla="*/ 20 h 40"/>
                <a:gd name="T32" fmla="*/ 0 w 40"/>
                <a:gd name="T33" fmla="*/ 20 h 40"/>
                <a:gd name="T34" fmla="*/ 2 w 40"/>
                <a:gd name="T35" fmla="*/ 12 h 40"/>
                <a:gd name="T36" fmla="*/ 6 w 40"/>
                <a:gd name="T37" fmla="*/ 6 h 40"/>
                <a:gd name="T38" fmla="*/ 12 w 40"/>
                <a:gd name="T39" fmla="*/ 2 h 40"/>
                <a:gd name="T40" fmla="*/ 20 w 40"/>
                <a:gd name="T41" fmla="*/ 0 h 40"/>
                <a:gd name="T42" fmla="*/ 20 w 40"/>
                <a:gd name="T43" fmla="*/ 0 h 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0"/>
                <a:gd name="T67" fmla="*/ 0 h 40"/>
                <a:gd name="T68" fmla="*/ 40 w 40"/>
                <a:gd name="T69" fmla="*/ 40 h 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0" h="40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40" y="12"/>
                  </a:lnTo>
                  <a:lnTo>
                    <a:pt x="40" y="20"/>
                  </a:lnTo>
                  <a:lnTo>
                    <a:pt x="40" y="28"/>
                  </a:lnTo>
                  <a:lnTo>
                    <a:pt x="34" y="34"/>
                  </a:lnTo>
                  <a:lnTo>
                    <a:pt x="28" y="38"/>
                  </a:lnTo>
                  <a:lnTo>
                    <a:pt x="20" y="40"/>
                  </a:lnTo>
                  <a:lnTo>
                    <a:pt x="12" y="38"/>
                  </a:lnTo>
                  <a:lnTo>
                    <a:pt x="6" y="34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23181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483" name="Freeform 69"/>
            <p:cNvSpPr>
              <a:spLocks/>
            </p:cNvSpPr>
            <p:nvPr/>
          </p:nvSpPr>
          <p:spPr bwMode="auto">
            <a:xfrm>
              <a:off x="4678" y="2678"/>
              <a:ext cx="60" cy="60"/>
            </a:xfrm>
            <a:custGeom>
              <a:avLst/>
              <a:gdLst>
                <a:gd name="T0" fmla="*/ 30 w 60"/>
                <a:gd name="T1" fmla="*/ 0 h 60"/>
                <a:gd name="T2" fmla="*/ 30 w 60"/>
                <a:gd name="T3" fmla="*/ 0 h 60"/>
                <a:gd name="T4" fmla="*/ 36 w 60"/>
                <a:gd name="T5" fmla="*/ 2 h 60"/>
                <a:gd name="T6" fmla="*/ 42 w 60"/>
                <a:gd name="T7" fmla="*/ 2 h 60"/>
                <a:gd name="T8" fmla="*/ 52 w 60"/>
                <a:gd name="T9" fmla="*/ 10 h 60"/>
                <a:gd name="T10" fmla="*/ 58 w 60"/>
                <a:gd name="T11" fmla="*/ 20 h 60"/>
                <a:gd name="T12" fmla="*/ 60 w 60"/>
                <a:gd name="T13" fmla="*/ 24 h 60"/>
                <a:gd name="T14" fmla="*/ 60 w 60"/>
                <a:gd name="T15" fmla="*/ 30 h 60"/>
                <a:gd name="T16" fmla="*/ 60 w 60"/>
                <a:gd name="T17" fmla="*/ 30 h 60"/>
                <a:gd name="T18" fmla="*/ 60 w 60"/>
                <a:gd name="T19" fmla="*/ 36 h 60"/>
                <a:gd name="T20" fmla="*/ 58 w 60"/>
                <a:gd name="T21" fmla="*/ 42 h 60"/>
                <a:gd name="T22" fmla="*/ 52 w 60"/>
                <a:gd name="T23" fmla="*/ 52 h 60"/>
                <a:gd name="T24" fmla="*/ 42 w 60"/>
                <a:gd name="T25" fmla="*/ 58 h 60"/>
                <a:gd name="T26" fmla="*/ 36 w 60"/>
                <a:gd name="T27" fmla="*/ 60 h 60"/>
                <a:gd name="T28" fmla="*/ 30 w 60"/>
                <a:gd name="T29" fmla="*/ 60 h 60"/>
                <a:gd name="T30" fmla="*/ 30 w 60"/>
                <a:gd name="T31" fmla="*/ 60 h 60"/>
                <a:gd name="T32" fmla="*/ 24 w 60"/>
                <a:gd name="T33" fmla="*/ 60 h 60"/>
                <a:gd name="T34" fmla="*/ 18 w 60"/>
                <a:gd name="T35" fmla="*/ 58 h 60"/>
                <a:gd name="T36" fmla="*/ 8 w 60"/>
                <a:gd name="T37" fmla="*/ 52 h 60"/>
                <a:gd name="T38" fmla="*/ 2 w 60"/>
                <a:gd name="T39" fmla="*/ 42 h 60"/>
                <a:gd name="T40" fmla="*/ 0 w 60"/>
                <a:gd name="T41" fmla="*/ 36 h 60"/>
                <a:gd name="T42" fmla="*/ 0 w 60"/>
                <a:gd name="T43" fmla="*/ 30 h 60"/>
                <a:gd name="T44" fmla="*/ 0 w 60"/>
                <a:gd name="T45" fmla="*/ 30 h 60"/>
                <a:gd name="T46" fmla="*/ 0 w 60"/>
                <a:gd name="T47" fmla="*/ 24 h 60"/>
                <a:gd name="T48" fmla="*/ 2 w 60"/>
                <a:gd name="T49" fmla="*/ 20 h 60"/>
                <a:gd name="T50" fmla="*/ 8 w 60"/>
                <a:gd name="T51" fmla="*/ 10 h 60"/>
                <a:gd name="T52" fmla="*/ 18 w 60"/>
                <a:gd name="T53" fmla="*/ 2 h 60"/>
                <a:gd name="T54" fmla="*/ 24 w 60"/>
                <a:gd name="T55" fmla="*/ 2 h 60"/>
                <a:gd name="T56" fmla="*/ 30 w 60"/>
                <a:gd name="T57" fmla="*/ 0 h 60"/>
                <a:gd name="T58" fmla="*/ 30 w 60"/>
                <a:gd name="T59" fmla="*/ 0 h 6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60"/>
                <a:gd name="T91" fmla="*/ 0 h 60"/>
                <a:gd name="T92" fmla="*/ 60 w 60"/>
                <a:gd name="T93" fmla="*/ 60 h 60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60" h="60">
                  <a:moveTo>
                    <a:pt x="30" y="0"/>
                  </a:moveTo>
                  <a:lnTo>
                    <a:pt x="30" y="0"/>
                  </a:lnTo>
                  <a:lnTo>
                    <a:pt x="36" y="2"/>
                  </a:lnTo>
                  <a:lnTo>
                    <a:pt x="42" y="2"/>
                  </a:lnTo>
                  <a:lnTo>
                    <a:pt x="52" y="10"/>
                  </a:lnTo>
                  <a:lnTo>
                    <a:pt x="58" y="20"/>
                  </a:lnTo>
                  <a:lnTo>
                    <a:pt x="60" y="24"/>
                  </a:lnTo>
                  <a:lnTo>
                    <a:pt x="60" y="30"/>
                  </a:lnTo>
                  <a:lnTo>
                    <a:pt x="60" y="36"/>
                  </a:lnTo>
                  <a:lnTo>
                    <a:pt x="58" y="42"/>
                  </a:lnTo>
                  <a:lnTo>
                    <a:pt x="52" y="52"/>
                  </a:lnTo>
                  <a:lnTo>
                    <a:pt x="42" y="58"/>
                  </a:lnTo>
                  <a:lnTo>
                    <a:pt x="36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8" y="52"/>
                  </a:lnTo>
                  <a:lnTo>
                    <a:pt x="2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20"/>
                  </a:lnTo>
                  <a:lnTo>
                    <a:pt x="8" y="10"/>
                  </a:lnTo>
                  <a:lnTo>
                    <a:pt x="18" y="2"/>
                  </a:lnTo>
                  <a:lnTo>
                    <a:pt x="24" y="2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23181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484" name="Freeform 70"/>
            <p:cNvSpPr>
              <a:spLocks/>
            </p:cNvSpPr>
            <p:nvPr/>
          </p:nvSpPr>
          <p:spPr bwMode="auto">
            <a:xfrm>
              <a:off x="4008" y="2848"/>
              <a:ext cx="42" cy="40"/>
            </a:xfrm>
            <a:custGeom>
              <a:avLst/>
              <a:gdLst>
                <a:gd name="T0" fmla="*/ 22 w 42"/>
                <a:gd name="T1" fmla="*/ 0 h 40"/>
                <a:gd name="T2" fmla="*/ 22 w 42"/>
                <a:gd name="T3" fmla="*/ 0 h 40"/>
                <a:gd name="T4" fmla="*/ 28 w 42"/>
                <a:gd name="T5" fmla="*/ 2 h 40"/>
                <a:gd name="T6" fmla="*/ 36 w 42"/>
                <a:gd name="T7" fmla="*/ 6 h 40"/>
                <a:gd name="T8" fmla="*/ 40 w 42"/>
                <a:gd name="T9" fmla="*/ 12 h 40"/>
                <a:gd name="T10" fmla="*/ 42 w 42"/>
                <a:gd name="T11" fmla="*/ 20 h 40"/>
                <a:gd name="T12" fmla="*/ 42 w 42"/>
                <a:gd name="T13" fmla="*/ 20 h 40"/>
                <a:gd name="T14" fmla="*/ 40 w 42"/>
                <a:gd name="T15" fmla="*/ 28 h 40"/>
                <a:gd name="T16" fmla="*/ 36 w 42"/>
                <a:gd name="T17" fmla="*/ 34 h 40"/>
                <a:gd name="T18" fmla="*/ 28 w 42"/>
                <a:gd name="T19" fmla="*/ 38 h 40"/>
                <a:gd name="T20" fmla="*/ 22 w 42"/>
                <a:gd name="T21" fmla="*/ 40 h 40"/>
                <a:gd name="T22" fmla="*/ 22 w 42"/>
                <a:gd name="T23" fmla="*/ 40 h 40"/>
                <a:gd name="T24" fmla="*/ 14 w 42"/>
                <a:gd name="T25" fmla="*/ 38 h 40"/>
                <a:gd name="T26" fmla="*/ 6 w 42"/>
                <a:gd name="T27" fmla="*/ 34 h 40"/>
                <a:gd name="T28" fmla="*/ 2 w 42"/>
                <a:gd name="T29" fmla="*/ 28 h 40"/>
                <a:gd name="T30" fmla="*/ 0 w 42"/>
                <a:gd name="T31" fmla="*/ 20 h 40"/>
                <a:gd name="T32" fmla="*/ 0 w 42"/>
                <a:gd name="T33" fmla="*/ 20 h 40"/>
                <a:gd name="T34" fmla="*/ 2 w 42"/>
                <a:gd name="T35" fmla="*/ 12 h 40"/>
                <a:gd name="T36" fmla="*/ 6 w 42"/>
                <a:gd name="T37" fmla="*/ 6 h 40"/>
                <a:gd name="T38" fmla="*/ 14 w 42"/>
                <a:gd name="T39" fmla="*/ 2 h 40"/>
                <a:gd name="T40" fmla="*/ 22 w 42"/>
                <a:gd name="T41" fmla="*/ 0 h 40"/>
                <a:gd name="T42" fmla="*/ 22 w 42"/>
                <a:gd name="T43" fmla="*/ 0 h 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2"/>
                <a:gd name="T67" fmla="*/ 0 h 40"/>
                <a:gd name="T68" fmla="*/ 42 w 42"/>
                <a:gd name="T69" fmla="*/ 40 h 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2" h="40">
                  <a:moveTo>
                    <a:pt x="22" y="0"/>
                  </a:moveTo>
                  <a:lnTo>
                    <a:pt x="22" y="0"/>
                  </a:lnTo>
                  <a:lnTo>
                    <a:pt x="28" y="2"/>
                  </a:lnTo>
                  <a:lnTo>
                    <a:pt x="36" y="6"/>
                  </a:lnTo>
                  <a:lnTo>
                    <a:pt x="40" y="12"/>
                  </a:lnTo>
                  <a:lnTo>
                    <a:pt x="42" y="20"/>
                  </a:lnTo>
                  <a:lnTo>
                    <a:pt x="40" y="28"/>
                  </a:lnTo>
                  <a:lnTo>
                    <a:pt x="36" y="34"/>
                  </a:lnTo>
                  <a:lnTo>
                    <a:pt x="28" y="38"/>
                  </a:lnTo>
                  <a:lnTo>
                    <a:pt x="22" y="40"/>
                  </a:lnTo>
                  <a:lnTo>
                    <a:pt x="14" y="38"/>
                  </a:lnTo>
                  <a:lnTo>
                    <a:pt x="6" y="34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4" y="2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23181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485" name="Freeform 71"/>
            <p:cNvSpPr>
              <a:spLocks/>
            </p:cNvSpPr>
            <p:nvPr/>
          </p:nvSpPr>
          <p:spPr bwMode="auto">
            <a:xfrm>
              <a:off x="4042" y="1716"/>
              <a:ext cx="78" cy="76"/>
            </a:xfrm>
            <a:custGeom>
              <a:avLst/>
              <a:gdLst>
                <a:gd name="T0" fmla="*/ 40 w 78"/>
                <a:gd name="T1" fmla="*/ 0 h 76"/>
                <a:gd name="T2" fmla="*/ 48 w 78"/>
                <a:gd name="T3" fmla="*/ 32 h 76"/>
                <a:gd name="T4" fmla="*/ 78 w 78"/>
                <a:gd name="T5" fmla="*/ 28 h 76"/>
                <a:gd name="T6" fmla="*/ 52 w 78"/>
                <a:gd name="T7" fmla="*/ 46 h 76"/>
                <a:gd name="T8" fmla="*/ 64 w 78"/>
                <a:gd name="T9" fmla="*/ 76 h 76"/>
                <a:gd name="T10" fmla="*/ 40 w 78"/>
                <a:gd name="T11" fmla="*/ 54 h 76"/>
                <a:gd name="T12" fmla="*/ 16 w 78"/>
                <a:gd name="T13" fmla="*/ 76 h 76"/>
                <a:gd name="T14" fmla="*/ 28 w 78"/>
                <a:gd name="T15" fmla="*/ 46 h 76"/>
                <a:gd name="T16" fmla="*/ 0 w 78"/>
                <a:gd name="T17" fmla="*/ 28 h 76"/>
                <a:gd name="T18" fmla="*/ 32 w 78"/>
                <a:gd name="T19" fmla="*/ 32 h 76"/>
                <a:gd name="T20" fmla="*/ 40 w 78"/>
                <a:gd name="T21" fmla="*/ 0 h 76"/>
                <a:gd name="T22" fmla="*/ 40 w 78"/>
                <a:gd name="T23" fmla="*/ 0 h 7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78"/>
                <a:gd name="T37" fmla="*/ 0 h 76"/>
                <a:gd name="T38" fmla="*/ 78 w 78"/>
                <a:gd name="T39" fmla="*/ 76 h 7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78" h="76">
                  <a:moveTo>
                    <a:pt x="40" y="0"/>
                  </a:moveTo>
                  <a:lnTo>
                    <a:pt x="48" y="32"/>
                  </a:lnTo>
                  <a:lnTo>
                    <a:pt x="78" y="28"/>
                  </a:lnTo>
                  <a:lnTo>
                    <a:pt x="52" y="46"/>
                  </a:lnTo>
                  <a:lnTo>
                    <a:pt x="64" y="76"/>
                  </a:lnTo>
                  <a:lnTo>
                    <a:pt x="40" y="54"/>
                  </a:lnTo>
                  <a:lnTo>
                    <a:pt x="16" y="76"/>
                  </a:lnTo>
                  <a:lnTo>
                    <a:pt x="28" y="46"/>
                  </a:lnTo>
                  <a:lnTo>
                    <a:pt x="0" y="28"/>
                  </a:lnTo>
                  <a:lnTo>
                    <a:pt x="32" y="32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23181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486" name="Freeform 72"/>
            <p:cNvSpPr>
              <a:spLocks/>
            </p:cNvSpPr>
            <p:nvPr/>
          </p:nvSpPr>
          <p:spPr bwMode="auto">
            <a:xfrm>
              <a:off x="3912" y="3830"/>
              <a:ext cx="42" cy="42"/>
            </a:xfrm>
            <a:custGeom>
              <a:avLst/>
              <a:gdLst>
                <a:gd name="T0" fmla="*/ 20 w 42"/>
                <a:gd name="T1" fmla="*/ 0 h 42"/>
                <a:gd name="T2" fmla="*/ 20 w 42"/>
                <a:gd name="T3" fmla="*/ 0 h 42"/>
                <a:gd name="T4" fmla="*/ 28 w 42"/>
                <a:gd name="T5" fmla="*/ 2 h 42"/>
                <a:gd name="T6" fmla="*/ 36 w 42"/>
                <a:gd name="T7" fmla="*/ 6 h 42"/>
                <a:gd name="T8" fmla="*/ 40 w 42"/>
                <a:gd name="T9" fmla="*/ 14 h 42"/>
                <a:gd name="T10" fmla="*/ 42 w 42"/>
                <a:gd name="T11" fmla="*/ 20 h 42"/>
                <a:gd name="T12" fmla="*/ 42 w 42"/>
                <a:gd name="T13" fmla="*/ 20 h 42"/>
                <a:gd name="T14" fmla="*/ 40 w 42"/>
                <a:gd name="T15" fmla="*/ 28 h 42"/>
                <a:gd name="T16" fmla="*/ 36 w 42"/>
                <a:gd name="T17" fmla="*/ 36 h 42"/>
                <a:gd name="T18" fmla="*/ 28 w 42"/>
                <a:gd name="T19" fmla="*/ 40 h 42"/>
                <a:gd name="T20" fmla="*/ 20 w 42"/>
                <a:gd name="T21" fmla="*/ 42 h 42"/>
                <a:gd name="T22" fmla="*/ 20 w 42"/>
                <a:gd name="T23" fmla="*/ 42 h 42"/>
                <a:gd name="T24" fmla="*/ 14 w 42"/>
                <a:gd name="T25" fmla="*/ 40 h 42"/>
                <a:gd name="T26" fmla="*/ 6 w 42"/>
                <a:gd name="T27" fmla="*/ 36 h 42"/>
                <a:gd name="T28" fmla="*/ 2 w 42"/>
                <a:gd name="T29" fmla="*/ 28 h 42"/>
                <a:gd name="T30" fmla="*/ 0 w 42"/>
                <a:gd name="T31" fmla="*/ 20 h 42"/>
                <a:gd name="T32" fmla="*/ 0 w 42"/>
                <a:gd name="T33" fmla="*/ 20 h 42"/>
                <a:gd name="T34" fmla="*/ 2 w 42"/>
                <a:gd name="T35" fmla="*/ 14 h 42"/>
                <a:gd name="T36" fmla="*/ 6 w 42"/>
                <a:gd name="T37" fmla="*/ 6 h 42"/>
                <a:gd name="T38" fmla="*/ 14 w 42"/>
                <a:gd name="T39" fmla="*/ 2 h 42"/>
                <a:gd name="T40" fmla="*/ 20 w 42"/>
                <a:gd name="T41" fmla="*/ 0 h 42"/>
                <a:gd name="T42" fmla="*/ 20 w 42"/>
                <a:gd name="T43" fmla="*/ 0 h 4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2"/>
                <a:gd name="T67" fmla="*/ 0 h 42"/>
                <a:gd name="T68" fmla="*/ 42 w 42"/>
                <a:gd name="T69" fmla="*/ 42 h 42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2" h="42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6" y="6"/>
                  </a:lnTo>
                  <a:lnTo>
                    <a:pt x="40" y="14"/>
                  </a:lnTo>
                  <a:lnTo>
                    <a:pt x="42" y="20"/>
                  </a:lnTo>
                  <a:lnTo>
                    <a:pt x="40" y="28"/>
                  </a:lnTo>
                  <a:lnTo>
                    <a:pt x="36" y="36"/>
                  </a:lnTo>
                  <a:lnTo>
                    <a:pt x="28" y="40"/>
                  </a:lnTo>
                  <a:lnTo>
                    <a:pt x="20" y="42"/>
                  </a:lnTo>
                  <a:lnTo>
                    <a:pt x="14" y="40"/>
                  </a:lnTo>
                  <a:lnTo>
                    <a:pt x="6" y="36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2" y="14"/>
                  </a:lnTo>
                  <a:lnTo>
                    <a:pt x="6" y="6"/>
                  </a:lnTo>
                  <a:lnTo>
                    <a:pt x="14" y="2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23181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487" name="Freeform 73"/>
            <p:cNvSpPr>
              <a:spLocks/>
            </p:cNvSpPr>
            <p:nvPr/>
          </p:nvSpPr>
          <p:spPr bwMode="auto">
            <a:xfrm>
              <a:off x="3232" y="2958"/>
              <a:ext cx="40" cy="40"/>
            </a:xfrm>
            <a:custGeom>
              <a:avLst/>
              <a:gdLst>
                <a:gd name="T0" fmla="*/ 20 w 40"/>
                <a:gd name="T1" fmla="*/ 0 h 40"/>
                <a:gd name="T2" fmla="*/ 20 w 40"/>
                <a:gd name="T3" fmla="*/ 0 h 40"/>
                <a:gd name="T4" fmla="*/ 28 w 40"/>
                <a:gd name="T5" fmla="*/ 0 h 40"/>
                <a:gd name="T6" fmla="*/ 34 w 40"/>
                <a:gd name="T7" fmla="*/ 6 h 40"/>
                <a:gd name="T8" fmla="*/ 38 w 40"/>
                <a:gd name="T9" fmla="*/ 12 h 40"/>
                <a:gd name="T10" fmla="*/ 40 w 40"/>
                <a:gd name="T11" fmla="*/ 20 h 40"/>
                <a:gd name="T12" fmla="*/ 40 w 40"/>
                <a:gd name="T13" fmla="*/ 20 h 40"/>
                <a:gd name="T14" fmla="*/ 38 w 40"/>
                <a:gd name="T15" fmla="*/ 28 h 40"/>
                <a:gd name="T16" fmla="*/ 34 w 40"/>
                <a:gd name="T17" fmla="*/ 34 h 40"/>
                <a:gd name="T18" fmla="*/ 28 w 40"/>
                <a:gd name="T19" fmla="*/ 38 h 40"/>
                <a:gd name="T20" fmla="*/ 20 w 40"/>
                <a:gd name="T21" fmla="*/ 40 h 40"/>
                <a:gd name="T22" fmla="*/ 20 w 40"/>
                <a:gd name="T23" fmla="*/ 40 h 40"/>
                <a:gd name="T24" fmla="*/ 12 w 40"/>
                <a:gd name="T25" fmla="*/ 38 h 40"/>
                <a:gd name="T26" fmla="*/ 6 w 40"/>
                <a:gd name="T27" fmla="*/ 34 h 40"/>
                <a:gd name="T28" fmla="*/ 2 w 40"/>
                <a:gd name="T29" fmla="*/ 28 h 40"/>
                <a:gd name="T30" fmla="*/ 0 w 40"/>
                <a:gd name="T31" fmla="*/ 20 h 40"/>
                <a:gd name="T32" fmla="*/ 0 w 40"/>
                <a:gd name="T33" fmla="*/ 20 h 40"/>
                <a:gd name="T34" fmla="*/ 2 w 40"/>
                <a:gd name="T35" fmla="*/ 12 h 40"/>
                <a:gd name="T36" fmla="*/ 6 w 40"/>
                <a:gd name="T37" fmla="*/ 6 h 40"/>
                <a:gd name="T38" fmla="*/ 12 w 40"/>
                <a:gd name="T39" fmla="*/ 0 h 40"/>
                <a:gd name="T40" fmla="*/ 20 w 40"/>
                <a:gd name="T41" fmla="*/ 0 h 40"/>
                <a:gd name="T42" fmla="*/ 20 w 40"/>
                <a:gd name="T43" fmla="*/ 0 h 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0"/>
                <a:gd name="T67" fmla="*/ 0 h 40"/>
                <a:gd name="T68" fmla="*/ 40 w 40"/>
                <a:gd name="T69" fmla="*/ 40 h 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0" h="40">
                  <a:moveTo>
                    <a:pt x="20" y="0"/>
                  </a:moveTo>
                  <a:lnTo>
                    <a:pt x="20" y="0"/>
                  </a:lnTo>
                  <a:lnTo>
                    <a:pt x="28" y="0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4" y="34"/>
                  </a:lnTo>
                  <a:lnTo>
                    <a:pt x="28" y="38"/>
                  </a:lnTo>
                  <a:lnTo>
                    <a:pt x="20" y="40"/>
                  </a:lnTo>
                  <a:lnTo>
                    <a:pt x="12" y="38"/>
                  </a:lnTo>
                  <a:lnTo>
                    <a:pt x="6" y="34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2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23181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1013"/>
            </a:p>
          </p:txBody>
        </p:sp>
      </p:grpSp>
      <p:sp>
        <p:nvSpPr>
          <p:cNvPr id="93" name="椭圆 92"/>
          <p:cNvSpPr/>
          <p:nvPr/>
        </p:nvSpPr>
        <p:spPr>
          <a:xfrm rot="5400000">
            <a:off x="6804382" y="3507801"/>
            <a:ext cx="2398998" cy="2399265"/>
          </a:xfrm>
          <a:prstGeom prst="ellipse">
            <a:avLst/>
          </a:prstGeom>
          <a:solidFill>
            <a:srgbClr val="396469"/>
          </a:solidFill>
          <a:ln w="6350">
            <a:solidFill>
              <a:srgbClr val="E5DA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Oval 408"/>
          <p:cNvSpPr/>
          <p:nvPr/>
        </p:nvSpPr>
        <p:spPr>
          <a:xfrm>
            <a:off x="8287351" y="2127928"/>
            <a:ext cx="345600" cy="346206"/>
          </a:xfrm>
          <a:prstGeom prst="ellipse">
            <a:avLst/>
          </a:prstGeom>
          <a:solidFill>
            <a:srgbClr val="5B9EA5">
              <a:alpha val="67000"/>
            </a:srgb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>
              <a:latin typeface="Arial"/>
              <a:ea typeface="微软雅黑"/>
              <a:sym typeface="Arial"/>
            </a:endParaRPr>
          </a:p>
        </p:txBody>
      </p:sp>
      <p:sp>
        <p:nvSpPr>
          <p:cNvPr id="88" name="Oval 408"/>
          <p:cNvSpPr/>
          <p:nvPr/>
        </p:nvSpPr>
        <p:spPr>
          <a:xfrm>
            <a:off x="6928854" y="2459260"/>
            <a:ext cx="835593" cy="837059"/>
          </a:xfrm>
          <a:prstGeom prst="ellipse">
            <a:avLst/>
          </a:prstGeom>
          <a:solidFill>
            <a:srgbClr val="5B9EA5">
              <a:alpha val="67000"/>
            </a:srgb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>
              <a:latin typeface="Arial"/>
              <a:ea typeface="微软雅黑"/>
              <a:sym typeface="Arial"/>
            </a:endParaRPr>
          </a:p>
        </p:txBody>
      </p:sp>
      <p:sp>
        <p:nvSpPr>
          <p:cNvPr id="89" name="Oval 408"/>
          <p:cNvSpPr/>
          <p:nvPr/>
        </p:nvSpPr>
        <p:spPr>
          <a:xfrm>
            <a:off x="4602165" y="338753"/>
            <a:ext cx="600042" cy="601094"/>
          </a:xfrm>
          <a:prstGeom prst="ellipse">
            <a:avLst/>
          </a:prstGeom>
          <a:solidFill>
            <a:srgbClr val="5B9EA5">
              <a:alpha val="67000"/>
            </a:srgb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>
              <a:latin typeface="Arial"/>
              <a:ea typeface="微软雅黑"/>
              <a:sym typeface="Arial"/>
            </a:endParaRPr>
          </a:p>
        </p:txBody>
      </p:sp>
      <p:sp>
        <p:nvSpPr>
          <p:cNvPr id="90" name="Oval 408"/>
          <p:cNvSpPr/>
          <p:nvPr/>
        </p:nvSpPr>
        <p:spPr>
          <a:xfrm>
            <a:off x="5253802" y="852718"/>
            <a:ext cx="228787" cy="229188"/>
          </a:xfrm>
          <a:prstGeom prst="ellipse">
            <a:avLst/>
          </a:prstGeom>
          <a:solidFill>
            <a:srgbClr val="5B9EA5">
              <a:alpha val="67000"/>
            </a:srgb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>
              <a:latin typeface="Arial"/>
              <a:ea typeface="微软雅黑"/>
              <a:sym typeface="Arial"/>
            </a:endParaRPr>
          </a:p>
        </p:txBody>
      </p:sp>
      <p:sp>
        <p:nvSpPr>
          <p:cNvPr id="91" name="Oval 408"/>
          <p:cNvSpPr/>
          <p:nvPr/>
        </p:nvSpPr>
        <p:spPr>
          <a:xfrm>
            <a:off x="8162170" y="1184223"/>
            <a:ext cx="228787" cy="229188"/>
          </a:xfrm>
          <a:prstGeom prst="ellipse">
            <a:avLst/>
          </a:prstGeom>
          <a:solidFill>
            <a:srgbClr val="5B9EA5">
              <a:alpha val="67000"/>
            </a:srgb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>
              <a:latin typeface="Arial"/>
              <a:ea typeface="微软雅黑"/>
              <a:sym typeface="Arial"/>
            </a:endParaRPr>
          </a:p>
        </p:txBody>
      </p:sp>
      <p:sp>
        <p:nvSpPr>
          <p:cNvPr id="92" name="Oval 408"/>
          <p:cNvSpPr/>
          <p:nvPr/>
        </p:nvSpPr>
        <p:spPr>
          <a:xfrm flipV="1">
            <a:off x="5774787" y="4474794"/>
            <a:ext cx="459219" cy="460025"/>
          </a:xfrm>
          <a:prstGeom prst="ellipse">
            <a:avLst/>
          </a:prstGeom>
          <a:solidFill>
            <a:srgbClr val="5B9EA5">
              <a:alpha val="67000"/>
            </a:srgb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>
              <a:latin typeface="Arial"/>
              <a:ea typeface="微软雅黑"/>
              <a:sym typeface="Arial"/>
            </a:endParaRPr>
          </a:p>
        </p:txBody>
      </p:sp>
      <p:sp>
        <p:nvSpPr>
          <p:cNvPr id="94" name="Oval 408"/>
          <p:cNvSpPr/>
          <p:nvPr/>
        </p:nvSpPr>
        <p:spPr>
          <a:xfrm>
            <a:off x="-364086" y="4370750"/>
            <a:ext cx="1180086" cy="1182156"/>
          </a:xfrm>
          <a:prstGeom prst="ellipse">
            <a:avLst/>
          </a:prstGeom>
          <a:solidFill>
            <a:srgbClr val="5B9EA5">
              <a:alpha val="67000"/>
            </a:srgb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>
              <a:latin typeface="Arial"/>
              <a:ea typeface="微软雅黑"/>
              <a:sym typeface="Arial"/>
            </a:endParaRPr>
          </a:p>
        </p:txBody>
      </p:sp>
      <p:sp>
        <p:nvSpPr>
          <p:cNvPr id="96" name="Oval 408"/>
          <p:cNvSpPr/>
          <p:nvPr/>
        </p:nvSpPr>
        <p:spPr>
          <a:xfrm flipV="1">
            <a:off x="4484851" y="4955314"/>
            <a:ext cx="277298" cy="277784"/>
          </a:xfrm>
          <a:prstGeom prst="ellipse">
            <a:avLst/>
          </a:prstGeom>
          <a:solidFill>
            <a:srgbClr val="5B9EA5">
              <a:alpha val="67000"/>
            </a:srgb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>
              <a:latin typeface="Arial"/>
              <a:ea typeface="微软雅黑"/>
              <a:sym typeface="Arial"/>
            </a:endParaRPr>
          </a:p>
        </p:txBody>
      </p:sp>
      <p:sp>
        <p:nvSpPr>
          <p:cNvPr id="100" name="Content Placeholder 2"/>
          <p:cNvSpPr txBox="1">
            <a:spLocks/>
          </p:cNvSpPr>
          <p:nvPr>
            <p:custDataLst>
              <p:tags r:id="rId1"/>
            </p:custDataLst>
          </p:nvPr>
        </p:nvSpPr>
        <p:spPr>
          <a:xfrm>
            <a:off x="7109037" y="4092019"/>
            <a:ext cx="1782198" cy="882318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en-US" sz="800" dirty="0" err="1" smtClean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Lorem</a:t>
            </a:r>
            <a:r>
              <a:rPr lang="en-US" sz="800" dirty="0" smtClean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US" sz="800" dirty="0" err="1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Ipsum</a:t>
            </a:r>
            <a:r>
              <a:rPr lang="en-US" sz="8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 has been the industry's standard dummy text ever since the 1500s, when an unknown printer </a:t>
            </a:r>
            <a:r>
              <a:rPr lang="en-US" sz="800" dirty="0" smtClean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took a galley of type and scrambled it to make a type.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cxnSp>
        <p:nvCxnSpPr>
          <p:cNvPr id="95" name="直接连接符 94"/>
          <p:cNvCxnSpPr/>
          <p:nvPr/>
        </p:nvCxnSpPr>
        <p:spPr>
          <a:xfrm>
            <a:off x="5774787" y="2046760"/>
            <a:ext cx="1688529" cy="0"/>
          </a:xfrm>
          <a:prstGeom prst="line">
            <a:avLst/>
          </a:prstGeom>
          <a:ln>
            <a:solidFill>
              <a:schemeClr val="tx1">
                <a:lumMod val="25000"/>
                <a:lumOff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43528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Freeform 10"/>
          <p:cNvSpPr>
            <a:spLocks/>
          </p:cNvSpPr>
          <p:nvPr/>
        </p:nvSpPr>
        <p:spPr bwMode="auto">
          <a:xfrm flipH="1">
            <a:off x="4745664" y="2520767"/>
            <a:ext cx="2958687" cy="2271846"/>
          </a:xfrm>
          <a:custGeom>
            <a:avLst/>
            <a:gdLst>
              <a:gd name="T0" fmla="*/ 40 w 784"/>
              <a:gd name="T1" fmla="*/ 590 h 602"/>
              <a:gd name="T2" fmla="*/ 0 w 784"/>
              <a:gd name="T3" fmla="*/ 520 h 602"/>
              <a:gd name="T4" fmla="*/ 8 w 784"/>
              <a:gd name="T5" fmla="*/ 486 h 602"/>
              <a:gd name="T6" fmla="*/ 26 w 784"/>
              <a:gd name="T7" fmla="*/ 440 h 602"/>
              <a:gd name="T8" fmla="*/ 66 w 784"/>
              <a:gd name="T9" fmla="*/ 396 h 602"/>
              <a:gd name="T10" fmla="*/ 124 w 784"/>
              <a:gd name="T11" fmla="*/ 342 h 602"/>
              <a:gd name="T12" fmla="*/ 184 w 784"/>
              <a:gd name="T13" fmla="*/ 276 h 602"/>
              <a:gd name="T14" fmla="*/ 214 w 784"/>
              <a:gd name="T15" fmla="*/ 230 h 602"/>
              <a:gd name="T16" fmla="*/ 218 w 784"/>
              <a:gd name="T17" fmla="*/ 196 h 602"/>
              <a:gd name="T18" fmla="*/ 248 w 784"/>
              <a:gd name="T19" fmla="*/ 164 h 602"/>
              <a:gd name="T20" fmla="*/ 254 w 784"/>
              <a:gd name="T21" fmla="*/ 96 h 602"/>
              <a:gd name="T22" fmla="*/ 264 w 784"/>
              <a:gd name="T23" fmla="*/ 60 h 602"/>
              <a:gd name="T24" fmla="*/ 298 w 784"/>
              <a:gd name="T25" fmla="*/ 36 h 602"/>
              <a:gd name="T26" fmla="*/ 352 w 784"/>
              <a:gd name="T27" fmla="*/ 68 h 602"/>
              <a:gd name="T28" fmla="*/ 360 w 784"/>
              <a:gd name="T29" fmla="*/ 32 h 602"/>
              <a:gd name="T30" fmla="*/ 346 w 784"/>
              <a:gd name="T31" fmla="*/ 8 h 602"/>
              <a:gd name="T32" fmla="*/ 454 w 784"/>
              <a:gd name="T33" fmla="*/ 10 h 602"/>
              <a:gd name="T34" fmla="*/ 506 w 784"/>
              <a:gd name="T35" fmla="*/ 0 h 602"/>
              <a:gd name="T36" fmla="*/ 518 w 784"/>
              <a:gd name="T37" fmla="*/ 20 h 602"/>
              <a:gd name="T38" fmla="*/ 478 w 784"/>
              <a:gd name="T39" fmla="*/ 82 h 602"/>
              <a:gd name="T40" fmla="*/ 500 w 784"/>
              <a:gd name="T41" fmla="*/ 96 h 602"/>
              <a:gd name="T42" fmla="*/ 580 w 784"/>
              <a:gd name="T43" fmla="*/ 72 h 602"/>
              <a:gd name="T44" fmla="*/ 612 w 784"/>
              <a:gd name="T45" fmla="*/ 84 h 602"/>
              <a:gd name="T46" fmla="*/ 668 w 784"/>
              <a:gd name="T47" fmla="*/ 58 h 602"/>
              <a:gd name="T48" fmla="*/ 710 w 784"/>
              <a:gd name="T49" fmla="*/ 56 h 602"/>
              <a:gd name="T50" fmla="*/ 784 w 784"/>
              <a:gd name="T51" fmla="*/ 152 h 602"/>
              <a:gd name="T52" fmla="*/ 752 w 784"/>
              <a:gd name="T53" fmla="*/ 174 h 602"/>
              <a:gd name="T54" fmla="*/ 728 w 784"/>
              <a:gd name="T55" fmla="*/ 196 h 602"/>
              <a:gd name="T56" fmla="*/ 728 w 784"/>
              <a:gd name="T57" fmla="*/ 224 h 602"/>
              <a:gd name="T58" fmla="*/ 704 w 784"/>
              <a:gd name="T59" fmla="*/ 242 h 602"/>
              <a:gd name="T60" fmla="*/ 634 w 784"/>
              <a:gd name="T61" fmla="*/ 282 h 602"/>
              <a:gd name="T62" fmla="*/ 606 w 784"/>
              <a:gd name="T63" fmla="*/ 296 h 602"/>
              <a:gd name="T64" fmla="*/ 582 w 784"/>
              <a:gd name="T65" fmla="*/ 288 h 602"/>
              <a:gd name="T66" fmla="*/ 556 w 784"/>
              <a:gd name="T67" fmla="*/ 304 h 602"/>
              <a:gd name="T68" fmla="*/ 544 w 784"/>
              <a:gd name="T69" fmla="*/ 292 h 602"/>
              <a:gd name="T70" fmla="*/ 526 w 784"/>
              <a:gd name="T71" fmla="*/ 294 h 602"/>
              <a:gd name="T72" fmla="*/ 516 w 784"/>
              <a:gd name="T73" fmla="*/ 326 h 602"/>
              <a:gd name="T74" fmla="*/ 498 w 784"/>
              <a:gd name="T75" fmla="*/ 338 h 602"/>
              <a:gd name="T76" fmla="*/ 478 w 784"/>
              <a:gd name="T77" fmla="*/ 342 h 602"/>
              <a:gd name="T78" fmla="*/ 468 w 784"/>
              <a:gd name="T79" fmla="*/ 326 h 602"/>
              <a:gd name="T80" fmla="*/ 436 w 784"/>
              <a:gd name="T81" fmla="*/ 302 h 602"/>
              <a:gd name="T82" fmla="*/ 408 w 784"/>
              <a:gd name="T83" fmla="*/ 330 h 602"/>
              <a:gd name="T84" fmla="*/ 374 w 784"/>
              <a:gd name="T85" fmla="*/ 368 h 602"/>
              <a:gd name="T86" fmla="*/ 350 w 784"/>
              <a:gd name="T87" fmla="*/ 394 h 602"/>
              <a:gd name="T88" fmla="*/ 306 w 784"/>
              <a:gd name="T89" fmla="*/ 418 h 602"/>
              <a:gd name="T90" fmla="*/ 270 w 784"/>
              <a:gd name="T91" fmla="*/ 422 h 602"/>
              <a:gd name="T92" fmla="*/ 256 w 784"/>
              <a:gd name="T93" fmla="*/ 438 h 602"/>
              <a:gd name="T94" fmla="*/ 218 w 784"/>
              <a:gd name="T95" fmla="*/ 432 h 602"/>
              <a:gd name="T96" fmla="*/ 140 w 784"/>
              <a:gd name="T97" fmla="*/ 462 h 602"/>
              <a:gd name="T98" fmla="*/ 92 w 784"/>
              <a:gd name="T99" fmla="*/ 474 h 602"/>
              <a:gd name="T100" fmla="*/ 76 w 784"/>
              <a:gd name="T101" fmla="*/ 510 h 602"/>
              <a:gd name="T102" fmla="*/ 52 w 784"/>
              <a:gd name="T103" fmla="*/ 542 h 602"/>
              <a:gd name="T104" fmla="*/ 78 w 784"/>
              <a:gd name="T105" fmla="*/ 566 h 602"/>
              <a:gd name="T106" fmla="*/ 86 w 784"/>
              <a:gd name="T107" fmla="*/ 590 h 602"/>
              <a:gd name="T108" fmla="*/ 54 w 784"/>
              <a:gd name="T109" fmla="*/ 602 h 602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784"/>
              <a:gd name="T166" fmla="*/ 0 h 602"/>
              <a:gd name="T167" fmla="*/ 784 w 784"/>
              <a:gd name="T168" fmla="*/ 602 h 602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784" h="602">
                <a:moveTo>
                  <a:pt x="54" y="602"/>
                </a:moveTo>
                <a:lnTo>
                  <a:pt x="54" y="602"/>
                </a:lnTo>
                <a:lnTo>
                  <a:pt x="46" y="596"/>
                </a:lnTo>
                <a:lnTo>
                  <a:pt x="40" y="590"/>
                </a:lnTo>
                <a:lnTo>
                  <a:pt x="34" y="580"/>
                </a:lnTo>
                <a:lnTo>
                  <a:pt x="28" y="558"/>
                </a:lnTo>
                <a:lnTo>
                  <a:pt x="0" y="520"/>
                </a:lnTo>
                <a:lnTo>
                  <a:pt x="0" y="502"/>
                </a:lnTo>
                <a:lnTo>
                  <a:pt x="2" y="492"/>
                </a:lnTo>
                <a:lnTo>
                  <a:pt x="8" y="486"/>
                </a:lnTo>
                <a:lnTo>
                  <a:pt x="18" y="478"/>
                </a:lnTo>
                <a:lnTo>
                  <a:pt x="22" y="450"/>
                </a:lnTo>
                <a:lnTo>
                  <a:pt x="26" y="440"/>
                </a:lnTo>
                <a:lnTo>
                  <a:pt x="30" y="430"/>
                </a:lnTo>
                <a:lnTo>
                  <a:pt x="36" y="422"/>
                </a:lnTo>
                <a:lnTo>
                  <a:pt x="44" y="414"/>
                </a:lnTo>
                <a:lnTo>
                  <a:pt x="66" y="396"/>
                </a:lnTo>
                <a:lnTo>
                  <a:pt x="94" y="366"/>
                </a:lnTo>
                <a:lnTo>
                  <a:pt x="108" y="354"/>
                </a:lnTo>
                <a:lnTo>
                  <a:pt x="124" y="342"/>
                </a:lnTo>
                <a:lnTo>
                  <a:pt x="154" y="306"/>
                </a:lnTo>
                <a:lnTo>
                  <a:pt x="184" y="276"/>
                </a:lnTo>
                <a:lnTo>
                  <a:pt x="196" y="266"/>
                </a:lnTo>
                <a:lnTo>
                  <a:pt x="204" y="256"/>
                </a:lnTo>
                <a:lnTo>
                  <a:pt x="210" y="244"/>
                </a:lnTo>
                <a:lnTo>
                  <a:pt x="214" y="230"/>
                </a:lnTo>
                <a:lnTo>
                  <a:pt x="214" y="214"/>
                </a:lnTo>
                <a:lnTo>
                  <a:pt x="216" y="204"/>
                </a:lnTo>
                <a:lnTo>
                  <a:pt x="218" y="196"/>
                </a:lnTo>
                <a:lnTo>
                  <a:pt x="222" y="190"/>
                </a:lnTo>
                <a:lnTo>
                  <a:pt x="232" y="180"/>
                </a:lnTo>
                <a:lnTo>
                  <a:pt x="240" y="174"/>
                </a:lnTo>
                <a:lnTo>
                  <a:pt x="248" y="164"/>
                </a:lnTo>
                <a:lnTo>
                  <a:pt x="244" y="106"/>
                </a:lnTo>
                <a:lnTo>
                  <a:pt x="254" y="96"/>
                </a:lnTo>
                <a:lnTo>
                  <a:pt x="260" y="84"/>
                </a:lnTo>
                <a:lnTo>
                  <a:pt x="262" y="72"/>
                </a:lnTo>
                <a:lnTo>
                  <a:pt x="264" y="60"/>
                </a:lnTo>
                <a:lnTo>
                  <a:pt x="278" y="36"/>
                </a:lnTo>
                <a:lnTo>
                  <a:pt x="298" y="36"/>
                </a:lnTo>
                <a:lnTo>
                  <a:pt x="332" y="68"/>
                </a:lnTo>
                <a:lnTo>
                  <a:pt x="352" y="68"/>
                </a:lnTo>
                <a:lnTo>
                  <a:pt x="354" y="64"/>
                </a:lnTo>
                <a:lnTo>
                  <a:pt x="356" y="60"/>
                </a:lnTo>
                <a:lnTo>
                  <a:pt x="358" y="48"/>
                </a:lnTo>
                <a:lnTo>
                  <a:pt x="360" y="32"/>
                </a:lnTo>
                <a:lnTo>
                  <a:pt x="340" y="10"/>
                </a:lnTo>
                <a:lnTo>
                  <a:pt x="346" y="8"/>
                </a:lnTo>
                <a:lnTo>
                  <a:pt x="442" y="8"/>
                </a:lnTo>
                <a:lnTo>
                  <a:pt x="454" y="10"/>
                </a:lnTo>
                <a:lnTo>
                  <a:pt x="472" y="10"/>
                </a:lnTo>
                <a:lnTo>
                  <a:pt x="490" y="8"/>
                </a:lnTo>
                <a:lnTo>
                  <a:pt x="500" y="4"/>
                </a:lnTo>
                <a:lnTo>
                  <a:pt x="506" y="0"/>
                </a:lnTo>
                <a:lnTo>
                  <a:pt x="518" y="0"/>
                </a:lnTo>
                <a:lnTo>
                  <a:pt x="518" y="20"/>
                </a:lnTo>
                <a:lnTo>
                  <a:pt x="476" y="68"/>
                </a:lnTo>
                <a:lnTo>
                  <a:pt x="478" y="82"/>
                </a:lnTo>
                <a:lnTo>
                  <a:pt x="482" y="88"/>
                </a:lnTo>
                <a:lnTo>
                  <a:pt x="486" y="92"/>
                </a:lnTo>
                <a:lnTo>
                  <a:pt x="492" y="94"/>
                </a:lnTo>
                <a:lnTo>
                  <a:pt x="500" y="96"/>
                </a:lnTo>
                <a:lnTo>
                  <a:pt x="524" y="98"/>
                </a:lnTo>
                <a:lnTo>
                  <a:pt x="580" y="72"/>
                </a:lnTo>
                <a:lnTo>
                  <a:pt x="600" y="72"/>
                </a:lnTo>
                <a:lnTo>
                  <a:pt x="612" y="84"/>
                </a:lnTo>
                <a:lnTo>
                  <a:pt x="624" y="82"/>
                </a:lnTo>
                <a:lnTo>
                  <a:pt x="634" y="78"/>
                </a:lnTo>
                <a:lnTo>
                  <a:pt x="656" y="64"/>
                </a:lnTo>
                <a:lnTo>
                  <a:pt x="668" y="58"/>
                </a:lnTo>
                <a:lnTo>
                  <a:pt x="680" y="54"/>
                </a:lnTo>
                <a:lnTo>
                  <a:pt x="694" y="52"/>
                </a:lnTo>
                <a:lnTo>
                  <a:pt x="710" y="56"/>
                </a:lnTo>
                <a:lnTo>
                  <a:pt x="740" y="92"/>
                </a:lnTo>
                <a:lnTo>
                  <a:pt x="784" y="152"/>
                </a:lnTo>
                <a:lnTo>
                  <a:pt x="784" y="168"/>
                </a:lnTo>
                <a:lnTo>
                  <a:pt x="764" y="170"/>
                </a:lnTo>
                <a:lnTo>
                  <a:pt x="752" y="174"/>
                </a:lnTo>
                <a:lnTo>
                  <a:pt x="746" y="180"/>
                </a:lnTo>
                <a:lnTo>
                  <a:pt x="740" y="186"/>
                </a:lnTo>
                <a:lnTo>
                  <a:pt x="728" y="196"/>
                </a:lnTo>
                <a:lnTo>
                  <a:pt x="724" y="200"/>
                </a:lnTo>
                <a:lnTo>
                  <a:pt x="722" y="208"/>
                </a:lnTo>
                <a:lnTo>
                  <a:pt x="722" y="214"/>
                </a:lnTo>
                <a:lnTo>
                  <a:pt x="728" y="224"/>
                </a:lnTo>
                <a:lnTo>
                  <a:pt x="728" y="230"/>
                </a:lnTo>
                <a:lnTo>
                  <a:pt x="704" y="242"/>
                </a:lnTo>
                <a:lnTo>
                  <a:pt x="680" y="256"/>
                </a:lnTo>
                <a:lnTo>
                  <a:pt x="656" y="270"/>
                </a:lnTo>
                <a:lnTo>
                  <a:pt x="634" y="282"/>
                </a:lnTo>
                <a:lnTo>
                  <a:pt x="618" y="298"/>
                </a:lnTo>
                <a:lnTo>
                  <a:pt x="612" y="298"/>
                </a:lnTo>
                <a:lnTo>
                  <a:pt x="606" y="296"/>
                </a:lnTo>
                <a:lnTo>
                  <a:pt x="602" y="292"/>
                </a:lnTo>
                <a:lnTo>
                  <a:pt x="600" y="288"/>
                </a:lnTo>
                <a:lnTo>
                  <a:pt x="582" y="288"/>
                </a:lnTo>
                <a:lnTo>
                  <a:pt x="570" y="304"/>
                </a:lnTo>
                <a:lnTo>
                  <a:pt x="556" y="304"/>
                </a:lnTo>
                <a:lnTo>
                  <a:pt x="552" y="298"/>
                </a:lnTo>
                <a:lnTo>
                  <a:pt x="548" y="294"/>
                </a:lnTo>
                <a:lnTo>
                  <a:pt x="544" y="292"/>
                </a:lnTo>
                <a:lnTo>
                  <a:pt x="540" y="292"/>
                </a:lnTo>
                <a:lnTo>
                  <a:pt x="534" y="292"/>
                </a:lnTo>
                <a:lnTo>
                  <a:pt x="526" y="294"/>
                </a:lnTo>
                <a:lnTo>
                  <a:pt x="526" y="318"/>
                </a:lnTo>
                <a:lnTo>
                  <a:pt x="520" y="322"/>
                </a:lnTo>
                <a:lnTo>
                  <a:pt x="516" y="326"/>
                </a:lnTo>
                <a:lnTo>
                  <a:pt x="508" y="328"/>
                </a:lnTo>
                <a:lnTo>
                  <a:pt x="504" y="328"/>
                </a:lnTo>
                <a:lnTo>
                  <a:pt x="500" y="332"/>
                </a:lnTo>
                <a:lnTo>
                  <a:pt x="498" y="338"/>
                </a:lnTo>
                <a:lnTo>
                  <a:pt x="494" y="346"/>
                </a:lnTo>
                <a:lnTo>
                  <a:pt x="482" y="344"/>
                </a:lnTo>
                <a:lnTo>
                  <a:pt x="478" y="342"/>
                </a:lnTo>
                <a:lnTo>
                  <a:pt x="476" y="340"/>
                </a:lnTo>
                <a:lnTo>
                  <a:pt x="472" y="334"/>
                </a:lnTo>
                <a:lnTo>
                  <a:pt x="468" y="326"/>
                </a:lnTo>
                <a:lnTo>
                  <a:pt x="462" y="326"/>
                </a:lnTo>
                <a:lnTo>
                  <a:pt x="436" y="302"/>
                </a:lnTo>
                <a:lnTo>
                  <a:pt x="420" y="302"/>
                </a:lnTo>
                <a:lnTo>
                  <a:pt x="414" y="314"/>
                </a:lnTo>
                <a:lnTo>
                  <a:pt x="408" y="330"/>
                </a:lnTo>
                <a:lnTo>
                  <a:pt x="388" y="362"/>
                </a:lnTo>
                <a:lnTo>
                  <a:pt x="374" y="368"/>
                </a:lnTo>
                <a:lnTo>
                  <a:pt x="366" y="374"/>
                </a:lnTo>
                <a:lnTo>
                  <a:pt x="358" y="382"/>
                </a:lnTo>
                <a:lnTo>
                  <a:pt x="350" y="394"/>
                </a:lnTo>
                <a:lnTo>
                  <a:pt x="338" y="396"/>
                </a:lnTo>
                <a:lnTo>
                  <a:pt x="328" y="398"/>
                </a:lnTo>
                <a:lnTo>
                  <a:pt x="306" y="418"/>
                </a:lnTo>
                <a:lnTo>
                  <a:pt x="290" y="418"/>
                </a:lnTo>
                <a:lnTo>
                  <a:pt x="278" y="420"/>
                </a:lnTo>
                <a:lnTo>
                  <a:pt x="270" y="422"/>
                </a:lnTo>
                <a:lnTo>
                  <a:pt x="262" y="426"/>
                </a:lnTo>
                <a:lnTo>
                  <a:pt x="256" y="438"/>
                </a:lnTo>
                <a:lnTo>
                  <a:pt x="244" y="438"/>
                </a:lnTo>
                <a:lnTo>
                  <a:pt x="228" y="432"/>
                </a:lnTo>
                <a:lnTo>
                  <a:pt x="218" y="432"/>
                </a:lnTo>
                <a:lnTo>
                  <a:pt x="210" y="436"/>
                </a:lnTo>
                <a:lnTo>
                  <a:pt x="198" y="440"/>
                </a:lnTo>
                <a:lnTo>
                  <a:pt x="140" y="462"/>
                </a:lnTo>
                <a:lnTo>
                  <a:pt x="120" y="464"/>
                </a:lnTo>
                <a:lnTo>
                  <a:pt x="104" y="466"/>
                </a:lnTo>
                <a:lnTo>
                  <a:pt x="92" y="474"/>
                </a:lnTo>
                <a:lnTo>
                  <a:pt x="78" y="486"/>
                </a:lnTo>
                <a:lnTo>
                  <a:pt x="76" y="510"/>
                </a:lnTo>
                <a:lnTo>
                  <a:pt x="64" y="514"/>
                </a:lnTo>
                <a:lnTo>
                  <a:pt x="56" y="520"/>
                </a:lnTo>
                <a:lnTo>
                  <a:pt x="52" y="528"/>
                </a:lnTo>
                <a:lnTo>
                  <a:pt x="52" y="542"/>
                </a:lnTo>
                <a:lnTo>
                  <a:pt x="60" y="548"/>
                </a:lnTo>
                <a:lnTo>
                  <a:pt x="72" y="558"/>
                </a:lnTo>
                <a:lnTo>
                  <a:pt x="78" y="566"/>
                </a:lnTo>
                <a:lnTo>
                  <a:pt x="82" y="572"/>
                </a:lnTo>
                <a:lnTo>
                  <a:pt x="86" y="580"/>
                </a:lnTo>
                <a:lnTo>
                  <a:pt x="86" y="590"/>
                </a:lnTo>
                <a:lnTo>
                  <a:pt x="78" y="594"/>
                </a:lnTo>
                <a:lnTo>
                  <a:pt x="68" y="598"/>
                </a:lnTo>
                <a:lnTo>
                  <a:pt x="54" y="602"/>
                </a:lnTo>
                <a:close/>
              </a:path>
            </a:pathLst>
          </a:custGeom>
          <a:solidFill>
            <a:srgbClr val="F47264">
              <a:alpha val="48000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1013"/>
          </a:p>
        </p:txBody>
      </p:sp>
      <p:sp>
        <p:nvSpPr>
          <p:cNvPr id="58" name="Freeform 24"/>
          <p:cNvSpPr>
            <a:spLocks/>
          </p:cNvSpPr>
          <p:nvPr/>
        </p:nvSpPr>
        <p:spPr bwMode="auto">
          <a:xfrm rot="2056385" flipH="1">
            <a:off x="4877756" y="-196883"/>
            <a:ext cx="2219988" cy="2734494"/>
          </a:xfrm>
          <a:custGeom>
            <a:avLst/>
            <a:gdLst>
              <a:gd name="T0" fmla="*/ 212 w 466"/>
              <a:gd name="T1" fmla="*/ 570 h 574"/>
              <a:gd name="T2" fmla="*/ 202 w 466"/>
              <a:gd name="T3" fmla="*/ 516 h 574"/>
              <a:gd name="T4" fmla="*/ 166 w 466"/>
              <a:gd name="T5" fmla="*/ 522 h 574"/>
              <a:gd name="T6" fmla="*/ 148 w 466"/>
              <a:gd name="T7" fmla="*/ 546 h 574"/>
              <a:gd name="T8" fmla="*/ 140 w 466"/>
              <a:gd name="T9" fmla="*/ 538 h 574"/>
              <a:gd name="T10" fmla="*/ 122 w 466"/>
              <a:gd name="T11" fmla="*/ 520 h 574"/>
              <a:gd name="T12" fmla="*/ 114 w 466"/>
              <a:gd name="T13" fmla="*/ 490 h 574"/>
              <a:gd name="T14" fmla="*/ 102 w 466"/>
              <a:gd name="T15" fmla="*/ 470 h 574"/>
              <a:gd name="T16" fmla="*/ 100 w 466"/>
              <a:gd name="T17" fmla="*/ 446 h 574"/>
              <a:gd name="T18" fmla="*/ 106 w 466"/>
              <a:gd name="T19" fmla="*/ 416 h 574"/>
              <a:gd name="T20" fmla="*/ 68 w 466"/>
              <a:gd name="T21" fmla="*/ 398 h 574"/>
              <a:gd name="T22" fmla="*/ 58 w 466"/>
              <a:gd name="T23" fmla="*/ 380 h 574"/>
              <a:gd name="T24" fmla="*/ 56 w 466"/>
              <a:gd name="T25" fmla="*/ 366 h 574"/>
              <a:gd name="T26" fmla="*/ 86 w 466"/>
              <a:gd name="T27" fmla="*/ 346 h 574"/>
              <a:gd name="T28" fmla="*/ 96 w 466"/>
              <a:gd name="T29" fmla="*/ 284 h 574"/>
              <a:gd name="T30" fmla="*/ 78 w 466"/>
              <a:gd name="T31" fmla="*/ 252 h 574"/>
              <a:gd name="T32" fmla="*/ 48 w 466"/>
              <a:gd name="T33" fmla="*/ 262 h 574"/>
              <a:gd name="T34" fmla="*/ 30 w 466"/>
              <a:gd name="T35" fmla="*/ 252 h 574"/>
              <a:gd name="T36" fmla="*/ 0 w 466"/>
              <a:gd name="T37" fmla="*/ 202 h 574"/>
              <a:gd name="T38" fmla="*/ 10 w 466"/>
              <a:gd name="T39" fmla="*/ 180 h 574"/>
              <a:gd name="T40" fmla="*/ 42 w 466"/>
              <a:gd name="T41" fmla="*/ 148 h 574"/>
              <a:gd name="T42" fmla="*/ 44 w 466"/>
              <a:gd name="T43" fmla="*/ 72 h 574"/>
              <a:gd name="T44" fmla="*/ 58 w 466"/>
              <a:gd name="T45" fmla="*/ 74 h 574"/>
              <a:gd name="T46" fmla="*/ 76 w 466"/>
              <a:gd name="T47" fmla="*/ 110 h 574"/>
              <a:gd name="T48" fmla="*/ 110 w 466"/>
              <a:gd name="T49" fmla="*/ 120 h 574"/>
              <a:gd name="T50" fmla="*/ 126 w 466"/>
              <a:gd name="T51" fmla="*/ 80 h 574"/>
              <a:gd name="T52" fmla="*/ 134 w 466"/>
              <a:gd name="T53" fmla="*/ 54 h 574"/>
              <a:gd name="T54" fmla="*/ 102 w 466"/>
              <a:gd name="T55" fmla="*/ 6 h 574"/>
              <a:gd name="T56" fmla="*/ 118 w 466"/>
              <a:gd name="T57" fmla="*/ 0 h 574"/>
              <a:gd name="T58" fmla="*/ 150 w 466"/>
              <a:gd name="T59" fmla="*/ 40 h 574"/>
              <a:gd name="T60" fmla="*/ 176 w 466"/>
              <a:gd name="T61" fmla="*/ 80 h 574"/>
              <a:gd name="T62" fmla="*/ 264 w 466"/>
              <a:gd name="T63" fmla="*/ 106 h 574"/>
              <a:gd name="T64" fmla="*/ 294 w 466"/>
              <a:gd name="T65" fmla="*/ 174 h 574"/>
              <a:gd name="T66" fmla="*/ 318 w 466"/>
              <a:gd name="T67" fmla="*/ 202 h 574"/>
              <a:gd name="T68" fmla="*/ 358 w 466"/>
              <a:gd name="T69" fmla="*/ 194 h 574"/>
              <a:gd name="T70" fmla="*/ 362 w 466"/>
              <a:gd name="T71" fmla="*/ 180 h 574"/>
              <a:gd name="T72" fmla="*/ 388 w 466"/>
              <a:gd name="T73" fmla="*/ 194 h 574"/>
              <a:gd name="T74" fmla="*/ 382 w 466"/>
              <a:gd name="T75" fmla="*/ 224 h 574"/>
              <a:gd name="T76" fmla="*/ 338 w 466"/>
              <a:gd name="T77" fmla="*/ 250 h 574"/>
              <a:gd name="T78" fmla="*/ 330 w 466"/>
              <a:gd name="T79" fmla="*/ 280 h 574"/>
              <a:gd name="T80" fmla="*/ 326 w 466"/>
              <a:gd name="T81" fmla="*/ 302 h 574"/>
              <a:gd name="T82" fmla="*/ 380 w 466"/>
              <a:gd name="T83" fmla="*/ 346 h 574"/>
              <a:gd name="T84" fmla="*/ 392 w 466"/>
              <a:gd name="T85" fmla="*/ 360 h 574"/>
              <a:gd name="T86" fmla="*/ 456 w 466"/>
              <a:gd name="T87" fmla="*/ 378 h 574"/>
              <a:gd name="T88" fmla="*/ 466 w 466"/>
              <a:gd name="T89" fmla="*/ 402 h 574"/>
              <a:gd name="T90" fmla="*/ 426 w 466"/>
              <a:gd name="T91" fmla="*/ 420 h 574"/>
              <a:gd name="T92" fmla="*/ 416 w 466"/>
              <a:gd name="T93" fmla="*/ 440 h 574"/>
              <a:gd name="T94" fmla="*/ 420 w 466"/>
              <a:gd name="T95" fmla="*/ 460 h 574"/>
              <a:gd name="T96" fmla="*/ 400 w 466"/>
              <a:gd name="T97" fmla="*/ 522 h 574"/>
              <a:gd name="T98" fmla="*/ 378 w 466"/>
              <a:gd name="T99" fmla="*/ 546 h 574"/>
              <a:gd name="T100" fmla="*/ 330 w 466"/>
              <a:gd name="T101" fmla="*/ 560 h 574"/>
              <a:gd name="T102" fmla="*/ 278 w 466"/>
              <a:gd name="T103" fmla="*/ 566 h 574"/>
              <a:gd name="T104" fmla="*/ 256 w 466"/>
              <a:gd name="T105" fmla="*/ 536 h 574"/>
              <a:gd name="T106" fmla="*/ 238 w 466"/>
              <a:gd name="T107" fmla="*/ 532 h 574"/>
              <a:gd name="T108" fmla="*/ 226 w 466"/>
              <a:gd name="T109" fmla="*/ 574 h 574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466"/>
              <a:gd name="T166" fmla="*/ 0 h 574"/>
              <a:gd name="T167" fmla="*/ 466 w 466"/>
              <a:gd name="T168" fmla="*/ 574 h 574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466" h="574">
                <a:moveTo>
                  <a:pt x="216" y="574"/>
                </a:moveTo>
                <a:lnTo>
                  <a:pt x="216" y="574"/>
                </a:lnTo>
                <a:lnTo>
                  <a:pt x="212" y="570"/>
                </a:lnTo>
                <a:lnTo>
                  <a:pt x="212" y="524"/>
                </a:lnTo>
                <a:lnTo>
                  <a:pt x="202" y="516"/>
                </a:lnTo>
                <a:lnTo>
                  <a:pt x="182" y="516"/>
                </a:lnTo>
                <a:lnTo>
                  <a:pt x="176" y="518"/>
                </a:lnTo>
                <a:lnTo>
                  <a:pt x="170" y="520"/>
                </a:lnTo>
                <a:lnTo>
                  <a:pt x="166" y="522"/>
                </a:lnTo>
                <a:lnTo>
                  <a:pt x="162" y="528"/>
                </a:lnTo>
                <a:lnTo>
                  <a:pt x="154" y="542"/>
                </a:lnTo>
                <a:lnTo>
                  <a:pt x="148" y="546"/>
                </a:lnTo>
                <a:lnTo>
                  <a:pt x="144" y="548"/>
                </a:lnTo>
                <a:lnTo>
                  <a:pt x="142" y="542"/>
                </a:lnTo>
                <a:lnTo>
                  <a:pt x="140" y="538"/>
                </a:lnTo>
                <a:lnTo>
                  <a:pt x="130" y="532"/>
                </a:lnTo>
                <a:lnTo>
                  <a:pt x="122" y="520"/>
                </a:lnTo>
                <a:lnTo>
                  <a:pt x="122" y="510"/>
                </a:lnTo>
                <a:lnTo>
                  <a:pt x="120" y="502"/>
                </a:lnTo>
                <a:lnTo>
                  <a:pt x="118" y="494"/>
                </a:lnTo>
                <a:lnTo>
                  <a:pt x="114" y="490"/>
                </a:lnTo>
                <a:lnTo>
                  <a:pt x="108" y="480"/>
                </a:lnTo>
                <a:lnTo>
                  <a:pt x="104" y="476"/>
                </a:lnTo>
                <a:lnTo>
                  <a:pt x="102" y="470"/>
                </a:lnTo>
                <a:lnTo>
                  <a:pt x="94" y="462"/>
                </a:lnTo>
                <a:lnTo>
                  <a:pt x="94" y="452"/>
                </a:lnTo>
                <a:lnTo>
                  <a:pt x="100" y="446"/>
                </a:lnTo>
                <a:lnTo>
                  <a:pt x="112" y="436"/>
                </a:lnTo>
                <a:lnTo>
                  <a:pt x="110" y="424"/>
                </a:lnTo>
                <a:lnTo>
                  <a:pt x="106" y="416"/>
                </a:lnTo>
                <a:lnTo>
                  <a:pt x="100" y="410"/>
                </a:lnTo>
                <a:lnTo>
                  <a:pt x="92" y="406"/>
                </a:lnTo>
                <a:lnTo>
                  <a:pt x="74" y="400"/>
                </a:lnTo>
                <a:lnTo>
                  <a:pt x="68" y="398"/>
                </a:lnTo>
                <a:lnTo>
                  <a:pt x="60" y="394"/>
                </a:lnTo>
                <a:lnTo>
                  <a:pt x="58" y="380"/>
                </a:lnTo>
                <a:lnTo>
                  <a:pt x="54" y="376"/>
                </a:lnTo>
                <a:lnTo>
                  <a:pt x="54" y="370"/>
                </a:lnTo>
                <a:lnTo>
                  <a:pt x="56" y="366"/>
                </a:lnTo>
                <a:lnTo>
                  <a:pt x="64" y="356"/>
                </a:lnTo>
                <a:lnTo>
                  <a:pt x="74" y="350"/>
                </a:lnTo>
                <a:lnTo>
                  <a:pt x="86" y="346"/>
                </a:lnTo>
                <a:lnTo>
                  <a:pt x="102" y="326"/>
                </a:lnTo>
                <a:lnTo>
                  <a:pt x="100" y="304"/>
                </a:lnTo>
                <a:lnTo>
                  <a:pt x="96" y="284"/>
                </a:lnTo>
                <a:lnTo>
                  <a:pt x="88" y="266"/>
                </a:lnTo>
                <a:lnTo>
                  <a:pt x="84" y="260"/>
                </a:lnTo>
                <a:lnTo>
                  <a:pt x="78" y="252"/>
                </a:lnTo>
                <a:lnTo>
                  <a:pt x="56" y="252"/>
                </a:lnTo>
                <a:lnTo>
                  <a:pt x="48" y="262"/>
                </a:lnTo>
                <a:lnTo>
                  <a:pt x="40" y="264"/>
                </a:lnTo>
                <a:lnTo>
                  <a:pt x="34" y="258"/>
                </a:lnTo>
                <a:lnTo>
                  <a:pt x="30" y="252"/>
                </a:lnTo>
                <a:lnTo>
                  <a:pt x="24" y="238"/>
                </a:lnTo>
                <a:lnTo>
                  <a:pt x="20" y="216"/>
                </a:lnTo>
                <a:lnTo>
                  <a:pt x="0" y="202"/>
                </a:lnTo>
                <a:lnTo>
                  <a:pt x="2" y="194"/>
                </a:lnTo>
                <a:lnTo>
                  <a:pt x="6" y="186"/>
                </a:lnTo>
                <a:lnTo>
                  <a:pt x="10" y="180"/>
                </a:lnTo>
                <a:lnTo>
                  <a:pt x="16" y="172"/>
                </a:lnTo>
                <a:lnTo>
                  <a:pt x="30" y="160"/>
                </a:lnTo>
                <a:lnTo>
                  <a:pt x="42" y="148"/>
                </a:lnTo>
                <a:lnTo>
                  <a:pt x="46" y="128"/>
                </a:lnTo>
                <a:lnTo>
                  <a:pt x="46" y="108"/>
                </a:lnTo>
                <a:lnTo>
                  <a:pt x="44" y="72"/>
                </a:lnTo>
                <a:lnTo>
                  <a:pt x="48" y="70"/>
                </a:lnTo>
                <a:lnTo>
                  <a:pt x="58" y="74"/>
                </a:lnTo>
                <a:lnTo>
                  <a:pt x="60" y="82"/>
                </a:lnTo>
                <a:lnTo>
                  <a:pt x="66" y="96"/>
                </a:lnTo>
                <a:lnTo>
                  <a:pt x="72" y="104"/>
                </a:lnTo>
                <a:lnTo>
                  <a:pt x="76" y="110"/>
                </a:lnTo>
                <a:lnTo>
                  <a:pt x="82" y="116"/>
                </a:lnTo>
                <a:lnTo>
                  <a:pt x="90" y="120"/>
                </a:lnTo>
                <a:lnTo>
                  <a:pt x="110" y="120"/>
                </a:lnTo>
                <a:lnTo>
                  <a:pt x="118" y="104"/>
                </a:lnTo>
                <a:lnTo>
                  <a:pt x="122" y="92"/>
                </a:lnTo>
                <a:lnTo>
                  <a:pt x="126" y="80"/>
                </a:lnTo>
                <a:lnTo>
                  <a:pt x="132" y="66"/>
                </a:lnTo>
                <a:lnTo>
                  <a:pt x="134" y="54"/>
                </a:lnTo>
                <a:lnTo>
                  <a:pt x="96" y="18"/>
                </a:lnTo>
                <a:lnTo>
                  <a:pt x="98" y="10"/>
                </a:lnTo>
                <a:lnTo>
                  <a:pt x="102" y="6"/>
                </a:lnTo>
                <a:lnTo>
                  <a:pt x="106" y="4"/>
                </a:lnTo>
                <a:lnTo>
                  <a:pt x="112" y="0"/>
                </a:lnTo>
                <a:lnTo>
                  <a:pt x="118" y="0"/>
                </a:lnTo>
                <a:lnTo>
                  <a:pt x="128" y="12"/>
                </a:lnTo>
                <a:lnTo>
                  <a:pt x="140" y="24"/>
                </a:lnTo>
                <a:lnTo>
                  <a:pt x="150" y="40"/>
                </a:lnTo>
                <a:lnTo>
                  <a:pt x="160" y="60"/>
                </a:lnTo>
                <a:lnTo>
                  <a:pt x="176" y="80"/>
                </a:lnTo>
                <a:lnTo>
                  <a:pt x="248" y="94"/>
                </a:lnTo>
                <a:lnTo>
                  <a:pt x="264" y="106"/>
                </a:lnTo>
                <a:lnTo>
                  <a:pt x="272" y="126"/>
                </a:lnTo>
                <a:lnTo>
                  <a:pt x="280" y="150"/>
                </a:lnTo>
                <a:lnTo>
                  <a:pt x="286" y="162"/>
                </a:lnTo>
                <a:lnTo>
                  <a:pt x="294" y="174"/>
                </a:lnTo>
                <a:lnTo>
                  <a:pt x="302" y="184"/>
                </a:lnTo>
                <a:lnTo>
                  <a:pt x="314" y="194"/>
                </a:lnTo>
                <a:lnTo>
                  <a:pt x="318" y="202"/>
                </a:lnTo>
                <a:lnTo>
                  <a:pt x="336" y="200"/>
                </a:lnTo>
                <a:lnTo>
                  <a:pt x="348" y="198"/>
                </a:lnTo>
                <a:lnTo>
                  <a:pt x="358" y="194"/>
                </a:lnTo>
                <a:lnTo>
                  <a:pt x="360" y="182"/>
                </a:lnTo>
                <a:lnTo>
                  <a:pt x="360" y="180"/>
                </a:lnTo>
                <a:lnTo>
                  <a:pt x="362" y="180"/>
                </a:lnTo>
                <a:lnTo>
                  <a:pt x="366" y="180"/>
                </a:lnTo>
                <a:lnTo>
                  <a:pt x="380" y="180"/>
                </a:lnTo>
                <a:lnTo>
                  <a:pt x="388" y="194"/>
                </a:lnTo>
                <a:lnTo>
                  <a:pt x="392" y="206"/>
                </a:lnTo>
                <a:lnTo>
                  <a:pt x="394" y="220"/>
                </a:lnTo>
                <a:lnTo>
                  <a:pt x="382" y="224"/>
                </a:lnTo>
                <a:lnTo>
                  <a:pt x="370" y="226"/>
                </a:lnTo>
                <a:lnTo>
                  <a:pt x="348" y="226"/>
                </a:lnTo>
                <a:lnTo>
                  <a:pt x="338" y="250"/>
                </a:lnTo>
                <a:lnTo>
                  <a:pt x="334" y="274"/>
                </a:lnTo>
                <a:lnTo>
                  <a:pt x="330" y="280"/>
                </a:lnTo>
                <a:lnTo>
                  <a:pt x="326" y="284"/>
                </a:lnTo>
                <a:lnTo>
                  <a:pt x="326" y="292"/>
                </a:lnTo>
                <a:lnTo>
                  <a:pt x="326" y="302"/>
                </a:lnTo>
                <a:lnTo>
                  <a:pt x="368" y="342"/>
                </a:lnTo>
                <a:lnTo>
                  <a:pt x="372" y="344"/>
                </a:lnTo>
                <a:lnTo>
                  <a:pt x="380" y="346"/>
                </a:lnTo>
                <a:lnTo>
                  <a:pt x="388" y="350"/>
                </a:lnTo>
                <a:lnTo>
                  <a:pt x="390" y="354"/>
                </a:lnTo>
                <a:lnTo>
                  <a:pt x="392" y="360"/>
                </a:lnTo>
                <a:lnTo>
                  <a:pt x="408" y="374"/>
                </a:lnTo>
                <a:lnTo>
                  <a:pt x="456" y="378"/>
                </a:lnTo>
                <a:lnTo>
                  <a:pt x="466" y="386"/>
                </a:lnTo>
                <a:lnTo>
                  <a:pt x="466" y="402"/>
                </a:lnTo>
                <a:lnTo>
                  <a:pt x="458" y="408"/>
                </a:lnTo>
                <a:lnTo>
                  <a:pt x="450" y="412"/>
                </a:lnTo>
                <a:lnTo>
                  <a:pt x="434" y="416"/>
                </a:lnTo>
                <a:lnTo>
                  <a:pt x="426" y="420"/>
                </a:lnTo>
                <a:lnTo>
                  <a:pt x="422" y="424"/>
                </a:lnTo>
                <a:lnTo>
                  <a:pt x="418" y="430"/>
                </a:lnTo>
                <a:lnTo>
                  <a:pt x="416" y="440"/>
                </a:lnTo>
                <a:lnTo>
                  <a:pt x="420" y="450"/>
                </a:lnTo>
                <a:lnTo>
                  <a:pt x="420" y="456"/>
                </a:lnTo>
                <a:lnTo>
                  <a:pt x="420" y="460"/>
                </a:lnTo>
                <a:lnTo>
                  <a:pt x="408" y="466"/>
                </a:lnTo>
                <a:lnTo>
                  <a:pt x="400" y="472"/>
                </a:lnTo>
                <a:lnTo>
                  <a:pt x="400" y="522"/>
                </a:lnTo>
                <a:lnTo>
                  <a:pt x="392" y="532"/>
                </a:lnTo>
                <a:lnTo>
                  <a:pt x="384" y="540"/>
                </a:lnTo>
                <a:lnTo>
                  <a:pt x="378" y="546"/>
                </a:lnTo>
                <a:lnTo>
                  <a:pt x="368" y="550"/>
                </a:lnTo>
                <a:lnTo>
                  <a:pt x="352" y="556"/>
                </a:lnTo>
                <a:lnTo>
                  <a:pt x="330" y="560"/>
                </a:lnTo>
                <a:lnTo>
                  <a:pt x="316" y="566"/>
                </a:lnTo>
                <a:lnTo>
                  <a:pt x="302" y="570"/>
                </a:lnTo>
                <a:lnTo>
                  <a:pt x="290" y="570"/>
                </a:lnTo>
                <a:lnTo>
                  <a:pt x="278" y="566"/>
                </a:lnTo>
                <a:lnTo>
                  <a:pt x="268" y="556"/>
                </a:lnTo>
                <a:lnTo>
                  <a:pt x="260" y="546"/>
                </a:lnTo>
                <a:lnTo>
                  <a:pt x="256" y="536"/>
                </a:lnTo>
                <a:lnTo>
                  <a:pt x="250" y="530"/>
                </a:lnTo>
                <a:lnTo>
                  <a:pt x="242" y="530"/>
                </a:lnTo>
                <a:lnTo>
                  <a:pt x="238" y="532"/>
                </a:lnTo>
                <a:lnTo>
                  <a:pt x="234" y="542"/>
                </a:lnTo>
                <a:lnTo>
                  <a:pt x="226" y="574"/>
                </a:lnTo>
                <a:lnTo>
                  <a:pt x="216" y="574"/>
                </a:lnTo>
                <a:close/>
              </a:path>
            </a:pathLst>
          </a:custGeom>
          <a:solidFill>
            <a:srgbClr val="43ADBB">
              <a:alpha val="49000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1013"/>
          </a:p>
        </p:txBody>
      </p:sp>
      <p:sp>
        <p:nvSpPr>
          <p:cNvPr id="59" name="Freeform 30"/>
          <p:cNvSpPr>
            <a:spLocks/>
          </p:cNvSpPr>
          <p:nvPr/>
        </p:nvSpPr>
        <p:spPr bwMode="auto">
          <a:xfrm rot="11179018" flipV="1">
            <a:off x="1560842" y="514501"/>
            <a:ext cx="3111238" cy="2080643"/>
          </a:xfrm>
          <a:custGeom>
            <a:avLst/>
            <a:gdLst>
              <a:gd name="T0" fmla="*/ 42 w 640"/>
              <a:gd name="T1" fmla="*/ 410 h 428"/>
              <a:gd name="T2" fmla="*/ 0 w 640"/>
              <a:gd name="T3" fmla="*/ 372 h 428"/>
              <a:gd name="T4" fmla="*/ 26 w 640"/>
              <a:gd name="T5" fmla="*/ 338 h 428"/>
              <a:gd name="T6" fmla="*/ 38 w 640"/>
              <a:gd name="T7" fmla="*/ 322 h 428"/>
              <a:gd name="T8" fmla="*/ 26 w 640"/>
              <a:gd name="T9" fmla="*/ 244 h 428"/>
              <a:gd name="T10" fmla="*/ 12 w 640"/>
              <a:gd name="T11" fmla="*/ 208 h 428"/>
              <a:gd name="T12" fmla="*/ 20 w 640"/>
              <a:gd name="T13" fmla="*/ 174 h 428"/>
              <a:gd name="T14" fmla="*/ 42 w 640"/>
              <a:gd name="T15" fmla="*/ 144 h 428"/>
              <a:gd name="T16" fmla="*/ 76 w 640"/>
              <a:gd name="T17" fmla="*/ 106 h 428"/>
              <a:gd name="T18" fmla="*/ 104 w 640"/>
              <a:gd name="T19" fmla="*/ 80 h 428"/>
              <a:gd name="T20" fmla="*/ 150 w 640"/>
              <a:gd name="T21" fmla="*/ 52 h 428"/>
              <a:gd name="T22" fmla="*/ 210 w 640"/>
              <a:gd name="T23" fmla="*/ 38 h 428"/>
              <a:gd name="T24" fmla="*/ 236 w 640"/>
              <a:gd name="T25" fmla="*/ 38 h 428"/>
              <a:gd name="T26" fmla="*/ 268 w 640"/>
              <a:gd name="T27" fmla="*/ 16 h 428"/>
              <a:gd name="T28" fmla="*/ 294 w 640"/>
              <a:gd name="T29" fmla="*/ 12 h 428"/>
              <a:gd name="T30" fmla="*/ 308 w 640"/>
              <a:gd name="T31" fmla="*/ 36 h 428"/>
              <a:gd name="T32" fmla="*/ 308 w 640"/>
              <a:gd name="T33" fmla="*/ 80 h 428"/>
              <a:gd name="T34" fmla="*/ 360 w 640"/>
              <a:gd name="T35" fmla="*/ 108 h 428"/>
              <a:gd name="T36" fmla="*/ 384 w 640"/>
              <a:gd name="T37" fmla="*/ 110 h 428"/>
              <a:gd name="T38" fmla="*/ 432 w 640"/>
              <a:gd name="T39" fmla="*/ 38 h 428"/>
              <a:gd name="T40" fmla="*/ 452 w 640"/>
              <a:gd name="T41" fmla="*/ 24 h 428"/>
              <a:gd name="T42" fmla="*/ 492 w 640"/>
              <a:gd name="T43" fmla="*/ 16 h 428"/>
              <a:gd name="T44" fmla="*/ 536 w 640"/>
              <a:gd name="T45" fmla="*/ 34 h 428"/>
              <a:gd name="T46" fmla="*/ 640 w 640"/>
              <a:gd name="T47" fmla="*/ 36 h 428"/>
              <a:gd name="T48" fmla="*/ 636 w 640"/>
              <a:gd name="T49" fmla="*/ 46 h 428"/>
              <a:gd name="T50" fmla="*/ 632 w 640"/>
              <a:gd name="T51" fmla="*/ 76 h 428"/>
              <a:gd name="T52" fmla="*/ 570 w 640"/>
              <a:gd name="T53" fmla="*/ 96 h 428"/>
              <a:gd name="T54" fmla="*/ 514 w 640"/>
              <a:gd name="T55" fmla="*/ 136 h 428"/>
              <a:gd name="T56" fmla="*/ 500 w 640"/>
              <a:gd name="T57" fmla="*/ 160 h 428"/>
              <a:gd name="T58" fmla="*/ 472 w 640"/>
              <a:gd name="T59" fmla="*/ 178 h 428"/>
              <a:gd name="T60" fmla="*/ 446 w 640"/>
              <a:gd name="T61" fmla="*/ 188 h 428"/>
              <a:gd name="T62" fmla="*/ 438 w 640"/>
              <a:gd name="T63" fmla="*/ 228 h 428"/>
              <a:gd name="T64" fmla="*/ 418 w 640"/>
              <a:gd name="T65" fmla="*/ 252 h 428"/>
              <a:gd name="T66" fmla="*/ 400 w 640"/>
              <a:gd name="T67" fmla="*/ 276 h 428"/>
              <a:gd name="T68" fmla="*/ 390 w 640"/>
              <a:gd name="T69" fmla="*/ 324 h 428"/>
              <a:gd name="T70" fmla="*/ 374 w 640"/>
              <a:gd name="T71" fmla="*/ 326 h 428"/>
              <a:gd name="T72" fmla="*/ 350 w 640"/>
              <a:gd name="T73" fmla="*/ 342 h 428"/>
              <a:gd name="T74" fmla="*/ 338 w 640"/>
              <a:gd name="T75" fmla="*/ 366 h 428"/>
              <a:gd name="T76" fmla="*/ 322 w 640"/>
              <a:gd name="T77" fmla="*/ 400 h 428"/>
              <a:gd name="T78" fmla="*/ 314 w 640"/>
              <a:gd name="T79" fmla="*/ 400 h 428"/>
              <a:gd name="T80" fmla="*/ 304 w 640"/>
              <a:gd name="T81" fmla="*/ 392 h 428"/>
              <a:gd name="T82" fmla="*/ 274 w 640"/>
              <a:gd name="T83" fmla="*/ 404 h 428"/>
              <a:gd name="T84" fmla="*/ 250 w 640"/>
              <a:gd name="T85" fmla="*/ 422 h 428"/>
              <a:gd name="T86" fmla="*/ 214 w 640"/>
              <a:gd name="T87" fmla="*/ 416 h 428"/>
              <a:gd name="T88" fmla="*/ 208 w 640"/>
              <a:gd name="T89" fmla="*/ 404 h 428"/>
              <a:gd name="T90" fmla="*/ 142 w 640"/>
              <a:gd name="T91" fmla="*/ 362 h 428"/>
              <a:gd name="T92" fmla="*/ 138 w 640"/>
              <a:gd name="T93" fmla="*/ 380 h 428"/>
              <a:gd name="T94" fmla="*/ 126 w 640"/>
              <a:gd name="T95" fmla="*/ 406 h 428"/>
              <a:gd name="T96" fmla="*/ 108 w 640"/>
              <a:gd name="T97" fmla="*/ 418 h 428"/>
              <a:gd name="T98" fmla="*/ 86 w 640"/>
              <a:gd name="T99" fmla="*/ 422 h 428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640"/>
              <a:gd name="T151" fmla="*/ 0 h 428"/>
              <a:gd name="T152" fmla="*/ 640 w 640"/>
              <a:gd name="T153" fmla="*/ 428 h 428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640" h="428">
                <a:moveTo>
                  <a:pt x="70" y="428"/>
                </a:moveTo>
                <a:lnTo>
                  <a:pt x="70" y="428"/>
                </a:lnTo>
                <a:lnTo>
                  <a:pt x="42" y="410"/>
                </a:lnTo>
                <a:lnTo>
                  <a:pt x="0" y="372"/>
                </a:lnTo>
                <a:lnTo>
                  <a:pt x="10" y="352"/>
                </a:lnTo>
                <a:lnTo>
                  <a:pt x="26" y="338"/>
                </a:lnTo>
                <a:lnTo>
                  <a:pt x="32" y="330"/>
                </a:lnTo>
                <a:lnTo>
                  <a:pt x="38" y="322"/>
                </a:lnTo>
                <a:lnTo>
                  <a:pt x="38" y="288"/>
                </a:lnTo>
                <a:lnTo>
                  <a:pt x="26" y="244"/>
                </a:lnTo>
                <a:lnTo>
                  <a:pt x="18" y="220"/>
                </a:lnTo>
                <a:lnTo>
                  <a:pt x="12" y="208"/>
                </a:lnTo>
                <a:lnTo>
                  <a:pt x="12" y="186"/>
                </a:lnTo>
                <a:lnTo>
                  <a:pt x="14" y="180"/>
                </a:lnTo>
                <a:lnTo>
                  <a:pt x="20" y="174"/>
                </a:lnTo>
                <a:lnTo>
                  <a:pt x="30" y="156"/>
                </a:lnTo>
                <a:lnTo>
                  <a:pt x="42" y="144"/>
                </a:lnTo>
                <a:lnTo>
                  <a:pt x="68" y="118"/>
                </a:lnTo>
                <a:lnTo>
                  <a:pt x="76" y="106"/>
                </a:lnTo>
                <a:lnTo>
                  <a:pt x="84" y="96"/>
                </a:lnTo>
                <a:lnTo>
                  <a:pt x="92" y="88"/>
                </a:lnTo>
                <a:lnTo>
                  <a:pt x="104" y="80"/>
                </a:lnTo>
                <a:lnTo>
                  <a:pt x="126" y="66"/>
                </a:lnTo>
                <a:lnTo>
                  <a:pt x="150" y="52"/>
                </a:lnTo>
                <a:lnTo>
                  <a:pt x="202" y="0"/>
                </a:lnTo>
                <a:lnTo>
                  <a:pt x="210" y="38"/>
                </a:lnTo>
                <a:lnTo>
                  <a:pt x="236" y="38"/>
                </a:lnTo>
                <a:lnTo>
                  <a:pt x="248" y="16"/>
                </a:lnTo>
                <a:lnTo>
                  <a:pt x="268" y="16"/>
                </a:lnTo>
                <a:lnTo>
                  <a:pt x="282" y="16"/>
                </a:lnTo>
                <a:lnTo>
                  <a:pt x="294" y="12"/>
                </a:lnTo>
                <a:lnTo>
                  <a:pt x="294" y="16"/>
                </a:lnTo>
                <a:lnTo>
                  <a:pt x="298" y="22"/>
                </a:lnTo>
                <a:lnTo>
                  <a:pt x="308" y="36"/>
                </a:lnTo>
                <a:lnTo>
                  <a:pt x="308" y="80"/>
                </a:lnTo>
                <a:lnTo>
                  <a:pt x="322" y="90"/>
                </a:lnTo>
                <a:lnTo>
                  <a:pt x="340" y="100"/>
                </a:lnTo>
                <a:lnTo>
                  <a:pt x="360" y="108"/>
                </a:lnTo>
                <a:lnTo>
                  <a:pt x="372" y="110"/>
                </a:lnTo>
                <a:lnTo>
                  <a:pt x="384" y="110"/>
                </a:lnTo>
                <a:lnTo>
                  <a:pt x="424" y="48"/>
                </a:lnTo>
                <a:lnTo>
                  <a:pt x="432" y="38"/>
                </a:lnTo>
                <a:lnTo>
                  <a:pt x="440" y="30"/>
                </a:lnTo>
                <a:lnTo>
                  <a:pt x="452" y="24"/>
                </a:lnTo>
                <a:lnTo>
                  <a:pt x="462" y="18"/>
                </a:lnTo>
                <a:lnTo>
                  <a:pt x="476" y="16"/>
                </a:lnTo>
                <a:lnTo>
                  <a:pt x="492" y="16"/>
                </a:lnTo>
                <a:lnTo>
                  <a:pt x="536" y="34"/>
                </a:lnTo>
                <a:lnTo>
                  <a:pt x="632" y="32"/>
                </a:lnTo>
                <a:lnTo>
                  <a:pt x="640" y="36"/>
                </a:lnTo>
                <a:lnTo>
                  <a:pt x="636" y="40"/>
                </a:lnTo>
                <a:lnTo>
                  <a:pt x="636" y="46"/>
                </a:lnTo>
                <a:lnTo>
                  <a:pt x="632" y="76"/>
                </a:lnTo>
                <a:lnTo>
                  <a:pt x="598" y="80"/>
                </a:lnTo>
                <a:lnTo>
                  <a:pt x="570" y="96"/>
                </a:lnTo>
                <a:lnTo>
                  <a:pt x="540" y="114"/>
                </a:lnTo>
                <a:lnTo>
                  <a:pt x="526" y="124"/>
                </a:lnTo>
                <a:lnTo>
                  <a:pt x="514" y="136"/>
                </a:lnTo>
                <a:lnTo>
                  <a:pt x="506" y="148"/>
                </a:lnTo>
                <a:lnTo>
                  <a:pt x="500" y="160"/>
                </a:lnTo>
                <a:lnTo>
                  <a:pt x="478" y="170"/>
                </a:lnTo>
                <a:lnTo>
                  <a:pt x="472" y="178"/>
                </a:lnTo>
                <a:lnTo>
                  <a:pt x="464" y="182"/>
                </a:lnTo>
                <a:lnTo>
                  <a:pt x="446" y="188"/>
                </a:lnTo>
                <a:lnTo>
                  <a:pt x="440" y="194"/>
                </a:lnTo>
                <a:lnTo>
                  <a:pt x="438" y="228"/>
                </a:lnTo>
                <a:lnTo>
                  <a:pt x="430" y="240"/>
                </a:lnTo>
                <a:lnTo>
                  <a:pt x="418" y="252"/>
                </a:lnTo>
                <a:lnTo>
                  <a:pt x="408" y="264"/>
                </a:lnTo>
                <a:lnTo>
                  <a:pt x="400" y="276"/>
                </a:lnTo>
                <a:lnTo>
                  <a:pt x="400" y="298"/>
                </a:lnTo>
                <a:lnTo>
                  <a:pt x="396" y="312"/>
                </a:lnTo>
                <a:lnTo>
                  <a:pt x="390" y="324"/>
                </a:lnTo>
                <a:lnTo>
                  <a:pt x="382" y="324"/>
                </a:lnTo>
                <a:lnTo>
                  <a:pt x="374" y="326"/>
                </a:lnTo>
                <a:lnTo>
                  <a:pt x="366" y="328"/>
                </a:lnTo>
                <a:lnTo>
                  <a:pt x="360" y="332"/>
                </a:lnTo>
                <a:lnTo>
                  <a:pt x="350" y="342"/>
                </a:lnTo>
                <a:lnTo>
                  <a:pt x="342" y="352"/>
                </a:lnTo>
                <a:lnTo>
                  <a:pt x="338" y="366"/>
                </a:lnTo>
                <a:lnTo>
                  <a:pt x="334" y="380"/>
                </a:lnTo>
                <a:lnTo>
                  <a:pt x="326" y="394"/>
                </a:lnTo>
                <a:lnTo>
                  <a:pt x="322" y="400"/>
                </a:lnTo>
                <a:lnTo>
                  <a:pt x="314" y="404"/>
                </a:lnTo>
                <a:lnTo>
                  <a:pt x="314" y="400"/>
                </a:lnTo>
                <a:lnTo>
                  <a:pt x="304" y="392"/>
                </a:lnTo>
                <a:lnTo>
                  <a:pt x="286" y="390"/>
                </a:lnTo>
                <a:lnTo>
                  <a:pt x="274" y="404"/>
                </a:lnTo>
                <a:lnTo>
                  <a:pt x="262" y="420"/>
                </a:lnTo>
                <a:lnTo>
                  <a:pt x="250" y="422"/>
                </a:lnTo>
                <a:lnTo>
                  <a:pt x="236" y="422"/>
                </a:lnTo>
                <a:lnTo>
                  <a:pt x="222" y="420"/>
                </a:lnTo>
                <a:lnTo>
                  <a:pt x="214" y="416"/>
                </a:lnTo>
                <a:lnTo>
                  <a:pt x="208" y="404"/>
                </a:lnTo>
                <a:lnTo>
                  <a:pt x="168" y="364"/>
                </a:lnTo>
                <a:lnTo>
                  <a:pt x="142" y="362"/>
                </a:lnTo>
                <a:lnTo>
                  <a:pt x="140" y="370"/>
                </a:lnTo>
                <a:lnTo>
                  <a:pt x="138" y="380"/>
                </a:lnTo>
                <a:lnTo>
                  <a:pt x="136" y="404"/>
                </a:lnTo>
                <a:lnTo>
                  <a:pt x="126" y="406"/>
                </a:lnTo>
                <a:lnTo>
                  <a:pt x="118" y="410"/>
                </a:lnTo>
                <a:lnTo>
                  <a:pt x="112" y="414"/>
                </a:lnTo>
                <a:lnTo>
                  <a:pt x="108" y="418"/>
                </a:lnTo>
                <a:lnTo>
                  <a:pt x="96" y="420"/>
                </a:lnTo>
                <a:lnTo>
                  <a:pt x="86" y="422"/>
                </a:lnTo>
                <a:lnTo>
                  <a:pt x="70" y="428"/>
                </a:lnTo>
                <a:close/>
              </a:path>
            </a:pathLst>
          </a:custGeom>
          <a:solidFill>
            <a:schemeClr val="accent5">
              <a:alpha val="35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1013"/>
          </a:p>
        </p:txBody>
      </p:sp>
      <p:cxnSp>
        <p:nvCxnSpPr>
          <p:cNvPr id="81" name="直接连接符 80"/>
          <p:cNvCxnSpPr>
            <a:stCxn id="58" idx="21"/>
          </p:cNvCxnSpPr>
          <p:nvPr/>
        </p:nvCxnSpPr>
        <p:spPr>
          <a:xfrm flipH="1">
            <a:off x="7235919" y="831005"/>
            <a:ext cx="72663" cy="67763"/>
          </a:xfrm>
          <a:prstGeom prst="line">
            <a:avLst/>
          </a:prstGeom>
          <a:ln>
            <a:solidFill>
              <a:srgbClr val="84CBC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椭圆 23"/>
          <p:cNvSpPr/>
          <p:nvPr/>
        </p:nvSpPr>
        <p:spPr>
          <a:xfrm>
            <a:off x="1748075" y="4057108"/>
            <a:ext cx="107157" cy="107157"/>
          </a:xfrm>
          <a:prstGeom prst="ellipse">
            <a:avLst/>
          </a:prstGeom>
          <a:solidFill>
            <a:srgbClr val="F1EB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36" name="Title 13"/>
          <p:cNvSpPr txBox="1">
            <a:spLocks/>
          </p:cNvSpPr>
          <p:nvPr/>
        </p:nvSpPr>
        <p:spPr>
          <a:xfrm>
            <a:off x="2486316" y="1970471"/>
            <a:ext cx="4026598" cy="940219"/>
          </a:xfrm>
          <a:prstGeom prst="rect">
            <a:avLst/>
          </a:prstGeom>
          <a:noFill/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6000" b="1" dirty="0">
                <a:solidFill>
                  <a:schemeClr val="tx1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分省情况</a:t>
            </a:r>
            <a:endParaRPr lang="en-US" altLang="en-US" sz="6000" b="1" dirty="0">
              <a:solidFill>
                <a:schemeClr val="tx1">
                  <a:lumMod val="7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50149" y="2874671"/>
            <a:ext cx="637112" cy="227875"/>
            <a:chOff x="550149" y="2874671"/>
            <a:chExt cx="637112" cy="227875"/>
          </a:xfrm>
        </p:grpSpPr>
        <p:sp>
          <p:nvSpPr>
            <p:cNvPr id="55" name="Oval 411"/>
            <p:cNvSpPr/>
            <p:nvPr/>
          </p:nvSpPr>
          <p:spPr>
            <a:xfrm>
              <a:off x="1110214" y="2929419"/>
              <a:ext cx="77047" cy="7718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>
                <a:solidFill>
                  <a:sysClr val="windowText" lastClr="000000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56" name="Content Placeholder 2"/>
            <p:cNvSpPr txBox="1">
              <a:spLocks/>
            </p:cNvSpPr>
            <p:nvPr/>
          </p:nvSpPr>
          <p:spPr>
            <a:xfrm>
              <a:off x="550149" y="2874671"/>
              <a:ext cx="552247" cy="227875"/>
            </a:xfrm>
            <a:prstGeom prst="rect">
              <a:avLst/>
            </a:prstGeom>
          </p:spPr>
          <p:txBody>
            <a:bodyPr vert="horz" lIns="68580" tIns="34290" rIns="68580" bIns="3429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1000" b="1" dirty="0">
                  <a:solidFill>
                    <a:sysClr val="windowText" lastClr="000000"/>
                  </a:solidFill>
                  <a:latin typeface="Arial"/>
                  <a:ea typeface="微软雅黑"/>
                  <a:sym typeface="Arial"/>
                </a:rPr>
                <a:t>华中</a:t>
              </a:r>
              <a:r>
                <a:rPr lang="zh-CN" altLang="en-US" sz="1000" b="1" dirty="0" smtClean="0">
                  <a:solidFill>
                    <a:sysClr val="windowText" lastClr="000000"/>
                  </a:solidFill>
                  <a:latin typeface="Arial"/>
                  <a:ea typeface="微软雅黑"/>
                  <a:sym typeface="Arial"/>
                </a:rPr>
                <a:t>区</a:t>
              </a:r>
              <a:endParaRPr lang="en-US" sz="1000" b="1" dirty="0">
                <a:solidFill>
                  <a:sysClr val="windowText" lastClr="000000"/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50914" y="2077496"/>
            <a:ext cx="637112" cy="227875"/>
            <a:chOff x="550914" y="2077496"/>
            <a:chExt cx="637112" cy="227875"/>
          </a:xfrm>
        </p:grpSpPr>
        <p:sp>
          <p:nvSpPr>
            <p:cNvPr id="62" name="Oval 411"/>
            <p:cNvSpPr/>
            <p:nvPr/>
          </p:nvSpPr>
          <p:spPr>
            <a:xfrm>
              <a:off x="1110979" y="2144349"/>
              <a:ext cx="77047" cy="77182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>
                <a:solidFill>
                  <a:sysClr val="windowText" lastClr="000000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65" name="Content Placeholder 2"/>
            <p:cNvSpPr txBox="1">
              <a:spLocks/>
            </p:cNvSpPr>
            <p:nvPr/>
          </p:nvSpPr>
          <p:spPr>
            <a:xfrm>
              <a:off x="550914" y="2077496"/>
              <a:ext cx="552247" cy="227875"/>
            </a:xfrm>
            <a:prstGeom prst="rect">
              <a:avLst/>
            </a:prstGeom>
          </p:spPr>
          <p:txBody>
            <a:bodyPr vert="horz" lIns="68580" tIns="34290" rIns="68580" bIns="3429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1000" b="1" dirty="0">
                  <a:solidFill>
                    <a:sysClr val="windowText" lastClr="000000"/>
                  </a:solidFill>
                  <a:latin typeface="Arial"/>
                  <a:ea typeface="微软雅黑"/>
                  <a:sym typeface="Arial"/>
                </a:rPr>
                <a:t>华中</a:t>
              </a:r>
              <a:r>
                <a:rPr lang="zh-CN" altLang="en-US" sz="1000" b="1" dirty="0" smtClean="0">
                  <a:solidFill>
                    <a:sysClr val="windowText" lastClr="000000"/>
                  </a:solidFill>
                  <a:latin typeface="Arial"/>
                  <a:ea typeface="微软雅黑"/>
                  <a:sym typeface="Arial"/>
                </a:rPr>
                <a:t>区</a:t>
              </a:r>
              <a:endParaRPr lang="en-US" sz="1000" b="1" dirty="0">
                <a:solidFill>
                  <a:sysClr val="windowText" lastClr="000000"/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66" name="Group 410"/>
          <p:cNvGrpSpPr/>
          <p:nvPr/>
        </p:nvGrpSpPr>
        <p:grpSpPr>
          <a:xfrm>
            <a:off x="8133577" y="2069002"/>
            <a:ext cx="643313" cy="227875"/>
            <a:chOff x="5098650" y="1368086"/>
            <a:chExt cx="857750" cy="227875"/>
          </a:xfrm>
        </p:grpSpPr>
        <p:sp>
          <p:nvSpPr>
            <p:cNvPr id="67" name="Oval 411"/>
            <p:cNvSpPr/>
            <p:nvPr/>
          </p:nvSpPr>
          <p:spPr>
            <a:xfrm>
              <a:off x="5098650" y="1440954"/>
              <a:ext cx="102729" cy="7718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>
                <a:solidFill>
                  <a:sysClr val="windowText" lastClr="000000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68" name="Content Placeholder 2"/>
            <p:cNvSpPr txBox="1">
              <a:spLocks/>
            </p:cNvSpPr>
            <p:nvPr/>
          </p:nvSpPr>
          <p:spPr>
            <a:xfrm>
              <a:off x="5220071" y="1368086"/>
              <a:ext cx="736329" cy="227875"/>
            </a:xfrm>
            <a:prstGeom prst="rect">
              <a:avLst/>
            </a:prstGeom>
          </p:spPr>
          <p:txBody>
            <a:bodyPr vert="horz" lIns="68580" tIns="34290" rIns="68580" bIns="3429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1000" b="1" dirty="0">
                  <a:solidFill>
                    <a:sysClr val="windowText" lastClr="000000"/>
                  </a:solidFill>
                  <a:latin typeface="Arial"/>
                  <a:ea typeface="微软雅黑"/>
                  <a:sym typeface="Arial"/>
                </a:rPr>
                <a:t>华中</a:t>
              </a:r>
              <a:r>
                <a:rPr lang="zh-CN" altLang="en-US" sz="1000" b="1" dirty="0" smtClean="0">
                  <a:solidFill>
                    <a:sysClr val="windowText" lastClr="000000"/>
                  </a:solidFill>
                  <a:latin typeface="Arial"/>
                  <a:ea typeface="微软雅黑"/>
                  <a:sym typeface="Arial"/>
                </a:rPr>
                <a:t>区</a:t>
              </a:r>
              <a:endParaRPr lang="en-US" sz="1000" b="1" dirty="0">
                <a:solidFill>
                  <a:sysClr val="windowText" lastClr="000000"/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69" name="Group 410"/>
          <p:cNvGrpSpPr/>
          <p:nvPr/>
        </p:nvGrpSpPr>
        <p:grpSpPr>
          <a:xfrm>
            <a:off x="8133901" y="2874670"/>
            <a:ext cx="643313" cy="227875"/>
            <a:chOff x="5098650" y="1368086"/>
            <a:chExt cx="857750" cy="227875"/>
          </a:xfrm>
        </p:grpSpPr>
        <p:sp>
          <p:nvSpPr>
            <p:cNvPr id="70" name="Oval 411"/>
            <p:cNvSpPr/>
            <p:nvPr/>
          </p:nvSpPr>
          <p:spPr>
            <a:xfrm>
              <a:off x="5098650" y="1427208"/>
              <a:ext cx="102729" cy="7718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>
                <a:solidFill>
                  <a:sysClr val="windowText" lastClr="000000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71" name="Content Placeholder 2"/>
            <p:cNvSpPr txBox="1">
              <a:spLocks/>
            </p:cNvSpPr>
            <p:nvPr/>
          </p:nvSpPr>
          <p:spPr>
            <a:xfrm>
              <a:off x="5220071" y="1368086"/>
              <a:ext cx="736329" cy="227875"/>
            </a:xfrm>
            <a:prstGeom prst="rect">
              <a:avLst/>
            </a:prstGeom>
          </p:spPr>
          <p:txBody>
            <a:bodyPr vert="horz" lIns="68580" tIns="34290" rIns="68580" bIns="3429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1000" b="1" dirty="0">
                  <a:solidFill>
                    <a:sysClr val="windowText" lastClr="000000"/>
                  </a:solidFill>
                  <a:latin typeface="Arial"/>
                  <a:ea typeface="微软雅黑"/>
                  <a:sym typeface="Arial"/>
                </a:rPr>
                <a:t>华中</a:t>
              </a:r>
              <a:r>
                <a:rPr lang="zh-CN" altLang="en-US" sz="1000" b="1" dirty="0" smtClean="0">
                  <a:solidFill>
                    <a:sysClr val="windowText" lastClr="000000"/>
                  </a:solidFill>
                  <a:latin typeface="Arial"/>
                  <a:ea typeface="微软雅黑"/>
                  <a:sym typeface="Arial"/>
                </a:rPr>
                <a:t>区</a:t>
              </a:r>
              <a:endParaRPr lang="en-US" sz="1000" b="1" dirty="0">
                <a:solidFill>
                  <a:sysClr val="windowText" lastClr="000000"/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39" name="Freeform 12"/>
          <p:cNvSpPr>
            <a:spLocks/>
          </p:cNvSpPr>
          <p:nvPr/>
        </p:nvSpPr>
        <p:spPr bwMode="auto">
          <a:xfrm rot="19899969" flipV="1">
            <a:off x="1757286" y="2657818"/>
            <a:ext cx="2757585" cy="2057130"/>
          </a:xfrm>
          <a:custGeom>
            <a:avLst/>
            <a:gdLst>
              <a:gd name="T0" fmla="*/ 450 w 748"/>
              <a:gd name="T1" fmla="*/ 540 h 558"/>
              <a:gd name="T2" fmla="*/ 440 w 748"/>
              <a:gd name="T3" fmla="*/ 532 h 558"/>
              <a:gd name="T4" fmla="*/ 422 w 748"/>
              <a:gd name="T5" fmla="*/ 516 h 558"/>
              <a:gd name="T6" fmla="*/ 406 w 748"/>
              <a:gd name="T7" fmla="*/ 508 h 558"/>
              <a:gd name="T8" fmla="*/ 390 w 748"/>
              <a:gd name="T9" fmla="*/ 536 h 558"/>
              <a:gd name="T10" fmla="*/ 280 w 748"/>
              <a:gd name="T11" fmla="*/ 532 h 558"/>
              <a:gd name="T12" fmla="*/ 218 w 748"/>
              <a:gd name="T13" fmla="*/ 498 h 558"/>
              <a:gd name="T14" fmla="*/ 204 w 748"/>
              <a:gd name="T15" fmla="*/ 478 h 558"/>
              <a:gd name="T16" fmla="*/ 212 w 748"/>
              <a:gd name="T17" fmla="*/ 432 h 558"/>
              <a:gd name="T18" fmla="*/ 188 w 748"/>
              <a:gd name="T19" fmla="*/ 390 h 558"/>
              <a:gd name="T20" fmla="*/ 142 w 748"/>
              <a:gd name="T21" fmla="*/ 382 h 558"/>
              <a:gd name="T22" fmla="*/ 82 w 748"/>
              <a:gd name="T23" fmla="*/ 368 h 558"/>
              <a:gd name="T24" fmla="*/ 104 w 748"/>
              <a:gd name="T25" fmla="*/ 342 h 558"/>
              <a:gd name="T26" fmla="*/ 140 w 748"/>
              <a:gd name="T27" fmla="*/ 316 h 558"/>
              <a:gd name="T28" fmla="*/ 142 w 748"/>
              <a:gd name="T29" fmla="*/ 262 h 558"/>
              <a:gd name="T30" fmla="*/ 102 w 748"/>
              <a:gd name="T31" fmla="*/ 252 h 558"/>
              <a:gd name="T32" fmla="*/ 20 w 748"/>
              <a:gd name="T33" fmla="*/ 222 h 558"/>
              <a:gd name="T34" fmla="*/ 0 w 748"/>
              <a:gd name="T35" fmla="*/ 192 h 558"/>
              <a:gd name="T36" fmla="*/ 22 w 748"/>
              <a:gd name="T37" fmla="*/ 162 h 558"/>
              <a:gd name="T38" fmla="*/ 62 w 748"/>
              <a:gd name="T39" fmla="*/ 154 h 558"/>
              <a:gd name="T40" fmla="*/ 120 w 748"/>
              <a:gd name="T41" fmla="*/ 190 h 558"/>
              <a:gd name="T42" fmla="*/ 156 w 748"/>
              <a:gd name="T43" fmla="*/ 192 h 558"/>
              <a:gd name="T44" fmla="*/ 206 w 748"/>
              <a:gd name="T45" fmla="*/ 156 h 558"/>
              <a:gd name="T46" fmla="*/ 240 w 748"/>
              <a:gd name="T47" fmla="*/ 98 h 558"/>
              <a:gd name="T48" fmla="*/ 274 w 748"/>
              <a:gd name="T49" fmla="*/ 110 h 558"/>
              <a:gd name="T50" fmla="*/ 308 w 748"/>
              <a:gd name="T51" fmla="*/ 128 h 558"/>
              <a:gd name="T52" fmla="*/ 342 w 748"/>
              <a:gd name="T53" fmla="*/ 134 h 558"/>
              <a:gd name="T54" fmla="*/ 410 w 748"/>
              <a:gd name="T55" fmla="*/ 100 h 558"/>
              <a:gd name="T56" fmla="*/ 442 w 748"/>
              <a:gd name="T57" fmla="*/ 78 h 558"/>
              <a:gd name="T58" fmla="*/ 470 w 748"/>
              <a:gd name="T59" fmla="*/ 52 h 558"/>
              <a:gd name="T60" fmla="*/ 514 w 748"/>
              <a:gd name="T61" fmla="*/ 38 h 558"/>
              <a:gd name="T62" fmla="*/ 588 w 748"/>
              <a:gd name="T63" fmla="*/ 10 h 558"/>
              <a:gd name="T64" fmla="*/ 632 w 748"/>
              <a:gd name="T65" fmla="*/ 0 h 558"/>
              <a:gd name="T66" fmla="*/ 672 w 748"/>
              <a:gd name="T67" fmla="*/ 54 h 558"/>
              <a:gd name="T68" fmla="*/ 640 w 748"/>
              <a:gd name="T69" fmla="*/ 112 h 558"/>
              <a:gd name="T70" fmla="*/ 642 w 748"/>
              <a:gd name="T71" fmla="*/ 142 h 558"/>
              <a:gd name="T72" fmla="*/ 682 w 748"/>
              <a:gd name="T73" fmla="*/ 172 h 558"/>
              <a:gd name="T74" fmla="*/ 734 w 748"/>
              <a:gd name="T75" fmla="*/ 180 h 558"/>
              <a:gd name="T76" fmla="*/ 748 w 748"/>
              <a:gd name="T77" fmla="*/ 220 h 558"/>
              <a:gd name="T78" fmla="*/ 734 w 748"/>
              <a:gd name="T79" fmla="*/ 254 h 558"/>
              <a:gd name="T80" fmla="*/ 722 w 748"/>
              <a:gd name="T81" fmla="*/ 264 h 558"/>
              <a:gd name="T82" fmla="*/ 712 w 748"/>
              <a:gd name="T83" fmla="*/ 312 h 558"/>
              <a:gd name="T84" fmla="*/ 688 w 748"/>
              <a:gd name="T85" fmla="*/ 346 h 558"/>
              <a:gd name="T86" fmla="*/ 672 w 748"/>
              <a:gd name="T87" fmla="*/ 360 h 558"/>
              <a:gd name="T88" fmla="*/ 634 w 748"/>
              <a:gd name="T89" fmla="*/ 406 h 558"/>
              <a:gd name="T90" fmla="*/ 614 w 748"/>
              <a:gd name="T91" fmla="*/ 424 h 558"/>
              <a:gd name="T92" fmla="*/ 586 w 748"/>
              <a:gd name="T93" fmla="*/ 448 h 558"/>
              <a:gd name="T94" fmla="*/ 570 w 748"/>
              <a:gd name="T95" fmla="*/ 468 h 558"/>
              <a:gd name="T96" fmla="*/ 566 w 748"/>
              <a:gd name="T97" fmla="*/ 474 h 558"/>
              <a:gd name="T98" fmla="*/ 546 w 748"/>
              <a:gd name="T99" fmla="*/ 484 h 558"/>
              <a:gd name="T100" fmla="*/ 518 w 748"/>
              <a:gd name="T101" fmla="*/ 534 h 558"/>
              <a:gd name="T102" fmla="*/ 466 w 748"/>
              <a:gd name="T103" fmla="*/ 558 h 558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748"/>
              <a:gd name="T157" fmla="*/ 0 h 558"/>
              <a:gd name="T158" fmla="*/ 748 w 748"/>
              <a:gd name="T159" fmla="*/ 558 h 558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748" h="558">
                <a:moveTo>
                  <a:pt x="450" y="558"/>
                </a:moveTo>
                <a:lnTo>
                  <a:pt x="450" y="558"/>
                </a:lnTo>
                <a:lnTo>
                  <a:pt x="450" y="540"/>
                </a:lnTo>
                <a:lnTo>
                  <a:pt x="446" y="540"/>
                </a:lnTo>
                <a:lnTo>
                  <a:pt x="444" y="538"/>
                </a:lnTo>
                <a:lnTo>
                  <a:pt x="440" y="532"/>
                </a:lnTo>
                <a:lnTo>
                  <a:pt x="428" y="530"/>
                </a:lnTo>
                <a:lnTo>
                  <a:pt x="426" y="522"/>
                </a:lnTo>
                <a:lnTo>
                  <a:pt x="422" y="516"/>
                </a:lnTo>
                <a:lnTo>
                  <a:pt x="418" y="510"/>
                </a:lnTo>
                <a:lnTo>
                  <a:pt x="414" y="508"/>
                </a:lnTo>
                <a:lnTo>
                  <a:pt x="410" y="508"/>
                </a:lnTo>
                <a:lnTo>
                  <a:pt x="406" y="508"/>
                </a:lnTo>
                <a:lnTo>
                  <a:pt x="396" y="510"/>
                </a:lnTo>
                <a:lnTo>
                  <a:pt x="390" y="536"/>
                </a:lnTo>
                <a:lnTo>
                  <a:pt x="322" y="540"/>
                </a:lnTo>
                <a:lnTo>
                  <a:pt x="280" y="532"/>
                </a:lnTo>
                <a:lnTo>
                  <a:pt x="246" y="528"/>
                </a:lnTo>
                <a:lnTo>
                  <a:pt x="218" y="498"/>
                </a:lnTo>
                <a:lnTo>
                  <a:pt x="208" y="478"/>
                </a:lnTo>
                <a:lnTo>
                  <a:pt x="204" y="478"/>
                </a:lnTo>
                <a:lnTo>
                  <a:pt x="200" y="464"/>
                </a:lnTo>
                <a:lnTo>
                  <a:pt x="202" y="452"/>
                </a:lnTo>
                <a:lnTo>
                  <a:pt x="206" y="442"/>
                </a:lnTo>
                <a:lnTo>
                  <a:pt x="212" y="432"/>
                </a:lnTo>
                <a:lnTo>
                  <a:pt x="212" y="406"/>
                </a:lnTo>
                <a:lnTo>
                  <a:pt x="188" y="390"/>
                </a:lnTo>
                <a:lnTo>
                  <a:pt x="188" y="384"/>
                </a:lnTo>
                <a:lnTo>
                  <a:pt x="142" y="382"/>
                </a:lnTo>
                <a:lnTo>
                  <a:pt x="104" y="378"/>
                </a:lnTo>
                <a:lnTo>
                  <a:pt x="82" y="368"/>
                </a:lnTo>
                <a:lnTo>
                  <a:pt x="72" y="344"/>
                </a:lnTo>
                <a:lnTo>
                  <a:pt x="104" y="342"/>
                </a:lnTo>
                <a:lnTo>
                  <a:pt x="112" y="338"/>
                </a:lnTo>
                <a:lnTo>
                  <a:pt x="122" y="332"/>
                </a:lnTo>
                <a:lnTo>
                  <a:pt x="140" y="316"/>
                </a:lnTo>
                <a:lnTo>
                  <a:pt x="148" y="300"/>
                </a:lnTo>
                <a:lnTo>
                  <a:pt x="150" y="286"/>
                </a:lnTo>
                <a:lnTo>
                  <a:pt x="148" y="274"/>
                </a:lnTo>
                <a:lnTo>
                  <a:pt x="142" y="262"/>
                </a:lnTo>
                <a:lnTo>
                  <a:pt x="114" y="260"/>
                </a:lnTo>
                <a:lnTo>
                  <a:pt x="102" y="252"/>
                </a:lnTo>
                <a:lnTo>
                  <a:pt x="88" y="246"/>
                </a:lnTo>
                <a:lnTo>
                  <a:pt x="64" y="238"/>
                </a:lnTo>
                <a:lnTo>
                  <a:pt x="40" y="230"/>
                </a:lnTo>
                <a:lnTo>
                  <a:pt x="20" y="222"/>
                </a:lnTo>
                <a:lnTo>
                  <a:pt x="6" y="204"/>
                </a:lnTo>
                <a:lnTo>
                  <a:pt x="2" y="196"/>
                </a:lnTo>
                <a:lnTo>
                  <a:pt x="0" y="192"/>
                </a:lnTo>
                <a:lnTo>
                  <a:pt x="12" y="174"/>
                </a:lnTo>
                <a:lnTo>
                  <a:pt x="18" y="166"/>
                </a:lnTo>
                <a:lnTo>
                  <a:pt x="22" y="162"/>
                </a:lnTo>
                <a:lnTo>
                  <a:pt x="30" y="158"/>
                </a:lnTo>
                <a:lnTo>
                  <a:pt x="36" y="156"/>
                </a:lnTo>
                <a:lnTo>
                  <a:pt x="48" y="154"/>
                </a:lnTo>
                <a:lnTo>
                  <a:pt x="62" y="154"/>
                </a:lnTo>
                <a:lnTo>
                  <a:pt x="90" y="164"/>
                </a:lnTo>
                <a:lnTo>
                  <a:pt x="120" y="190"/>
                </a:lnTo>
                <a:lnTo>
                  <a:pt x="130" y="192"/>
                </a:lnTo>
                <a:lnTo>
                  <a:pt x="142" y="192"/>
                </a:lnTo>
                <a:lnTo>
                  <a:pt x="156" y="192"/>
                </a:lnTo>
                <a:lnTo>
                  <a:pt x="172" y="190"/>
                </a:lnTo>
                <a:lnTo>
                  <a:pt x="188" y="174"/>
                </a:lnTo>
                <a:lnTo>
                  <a:pt x="206" y="156"/>
                </a:lnTo>
                <a:lnTo>
                  <a:pt x="222" y="136"/>
                </a:lnTo>
                <a:lnTo>
                  <a:pt x="238" y="120"/>
                </a:lnTo>
                <a:lnTo>
                  <a:pt x="240" y="98"/>
                </a:lnTo>
                <a:lnTo>
                  <a:pt x="264" y="96"/>
                </a:lnTo>
                <a:lnTo>
                  <a:pt x="274" y="110"/>
                </a:lnTo>
                <a:lnTo>
                  <a:pt x="284" y="114"/>
                </a:lnTo>
                <a:lnTo>
                  <a:pt x="294" y="120"/>
                </a:lnTo>
                <a:lnTo>
                  <a:pt x="308" y="128"/>
                </a:lnTo>
                <a:lnTo>
                  <a:pt x="324" y="134"/>
                </a:lnTo>
                <a:lnTo>
                  <a:pt x="342" y="134"/>
                </a:lnTo>
                <a:lnTo>
                  <a:pt x="384" y="120"/>
                </a:lnTo>
                <a:lnTo>
                  <a:pt x="398" y="108"/>
                </a:lnTo>
                <a:lnTo>
                  <a:pt x="410" y="100"/>
                </a:lnTo>
                <a:lnTo>
                  <a:pt x="422" y="92"/>
                </a:lnTo>
                <a:lnTo>
                  <a:pt x="438" y="84"/>
                </a:lnTo>
                <a:lnTo>
                  <a:pt x="442" y="78"/>
                </a:lnTo>
                <a:lnTo>
                  <a:pt x="450" y="72"/>
                </a:lnTo>
                <a:lnTo>
                  <a:pt x="462" y="56"/>
                </a:lnTo>
                <a:lnTo>
                  <a:pt x="470" y="52"/>
                </a:lnTo>
                <a:lnTo>
                  <a:pt x="476" y="46"/>
                </a:lnTo>
                <a:lnTo>
                  <a:pt x="494" y="40"/>
                </a:lnTo>
                <a:lnTo>
                  <a:pt x="514" y="38"/>
                </a:lnTo>
                <a:lnTo>
                  <a:pt x="550" y="36"/>
                </a:lnTo>
                <a:lnTo>
                  <a:pt x="570" y="22"/>
                </a:lnTo>
                <a:lnTo>
                  <a:pt x="588" y="10"/>
                </a:lnTo>
                <a:lnTo>
                  <a:pt x="596" y="6"/>
                </a:lnTo>
                <a:lnTo>
                  <a:pt x="606" y="2"/>
                </a:lnTo>
                <a:lnTo>
                  <a:pt x="618" y="0"/>
                </a:lnTo>
                <a:lnTo>
                  <a:pt x="632" y="0"/>
                </a:lnTo>
                <a:lnTo>
                  <a:pt x="654" y="36"/>
                </a:lnTo>
                <a:lnTo>
                  <a:pt x="672" y="54"/>
                </a:lnTo>
                <a:lnTo>
                  <a:pt x="656" y="82"/>
                </a:lnTo>
                <a:lnTo>
                  <a:pt x="646" y="96"/>
                </a:lnTo>
                <a:lnTo>
                  <a:pt x="640" y="112"/>
                </a:lnTo>
                <a:lnTo>
                  <a:pt x="638" y="140"/>
                </a:lnTo>
                <a:lnTo>
                  <a:pt x="642" y="142"/>
                </a:lnTo>
                <a:lnTo>
                  <a:pt x="650" y="142"/>
                </a:lnTo>
                <a:lnTo>
                  <a:pt x="672" y="142"/>
                </a:lnTo>
                <a:lnTo>
                  <a:pt x="682" y="172"/>
                </a:lnTo>
                <a:lnTo>
                  <a:pt x="690" y="184"/>
                </a:lnTo>
                <a:lnTo>
                  <a:pt x="734" y="180"/>
                </a:lnTo>
                <a:lnTo>
                  <a:pt x="740" y="190"/>
                </a:lnTo>
                <a:lnTo>
                  <a:pt x="744" y="204"/>
                </a:lnTo>
                <a:lnTo>
                  <a:pt x="748" y="220"/>
                </a:lnTo>
                <a:lnTo>
                  <a:pt x="748" y="238"/>
                </a:lnTo>
                <a:lnTo>
                  <a:pt x="740" y="248"/>
                </a:lnTo>
                <a:lnTo>
                  <a:pt x="734" y="254"/>
                </a:lnTo>
                <a:lnTo>
                  <a:pt x="726" y="258"/>
                </a:lnTo>
                <a:lnTo>
                  <a:pt x="724" y="262"/>
                </a:lnTo>
                <a:lnTo>
                  <a:pt x="722" y="264"/>
                </a:lnTo>
                <a:lnTo>
                  <a:pt x="718" y="266"/>
                </a:lnTo>
                <a:lnTo>
                  <a:pt x="712" y="312"/>
                </a:lnTo>
                <a:lnTo>
                  <a:pt x="706" y="324"/>
                </a:lnTo>
                <a:lnTo>
                  <a:pt x="700" y="338"/>
                </a:lnTo>
                <a:lnTo>
                  <a:pt x="688" y="346"/>
                </a:lnTo>
                <a:lnTo>
                  <a:pt x="682" y="350"/>
                </a:lnTo>
                <a:lnTo>
                  <a:pt x="682" y="356"/>
                </a:lnTo>
                <a:lnTo>
                  <a:pt x="672" y="360"/>
                </a:lnTo>
                <a:lnTo>
                  <a:pt x="664" y="366"/>
                </a:lnTo>
                <a:lnTo>
                  <a:pt x="656" y="376"/>
                </a:lnTo>
                <a:lnTo>
                  <a:pt x="648" y="386"/>
                </a:lnTo>
                <a:lnTo>
                  <a:pt x="634" y="406"/>
                </a:lnTo>
                <a:lnTo>
                  <a:pt x="626" y="414"/>
                </a:lnTo>
                <a:lnTo>
                  <a:pt x="616" y="420"/>
                </a:lnTo>
                <a:lnTo>
                  <a:pt x="614" y="424"/>
                </a:lnTo>
                <a:lnTo>
                  <a:pt x="610" y="428"/>
                </a:lnTo>
                <a:lnTo>
                  <a:pt x="600" y="434"/>
                </a:lnTo>
                <a:lnTo>
                  <a:pt x="586" y="448"/>
                </a:lnTo>
                <a:lnTo>
                  <a:pt x="572" y="464"/>
                </a:lnTo>
                <a:lnTo>
                  <a:pt x="570" y="466"/>
                </a:lnTo>
                <a:lnTo>
                  <a:pt x="570" y="468"/>
                </a:lnTo>
                <a:lnTo>
                  <a:pt x="566" y="468"/>
                </a:lnTo>
                <a:lnTo>
                  <a:pt x="566" y="474"/>
                </a:lnTo>
                <a:lnTo>
                  <a:pt x="560" y="474"/>
                </a:lnTo>
                <a:lnTo>
                  <a:pt x="556" y="476"/>
                </a:lnTo>
                <a:lnTo>
                  <a:pt x="546" y="484"/>
                </a:lnTo>
                <a:lnTo>
                  <a:pt x="532" y="500"/>
                </a:lnTo>
                <a:lnTo>
                  <a:pt x="518" y="534"/>
                </a:lnTo>
                <a:lnTo>
                  <a:pt x="502" y="538"/>
                </a:lnTo>
                <a:lnTo>
                  <a:pt x="488" y="544"/>
                </a:lnTo>
                <a:lnTo>
                  <a:pt x="478" y="550"/>
                </a:lnTo>
                <a:lnTo>
                  <a:pt x="466" y="558"/>
                </a:lnTo>
                <a:lnTo>
                  <a:pt x="450" y="558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1013"/>
          </a:p>
        </p:txBody>
      </p:sp>
      <p:sp>
        <p:nvSpPr>
          <p:cNvPr id="47" name="椭圆 46"/>
          <p:cNvSpPr/>
          <p:nvPr>
            <p:custDataLst>
              <p:tags r:id="rId1"/>
            </p:custDataLst>
          </p:nvPr>
        </p:nvSpPr>
        <p:spPr>
          <a:xfrm rot="10800000">
            <a:off x="7368487" y="856028"/>
            <a:ext cx="494517" cy="491585"/>
          </a:xfrm>
          <a:prstGeom prst="ellipse">
            <a:avLst/>
          </a:prstGeom>
          <a:solidFill>
            <a:srgbClr val="3964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825"/>
          </a:p>
        </p:txBody>
      </p:sp>
      <p:sp>
        <p:nvSpPr>
          <p:cNvPr id="48" name="椭圆 47"/>
          <p:cNvSpPr/>
          <p:nvPr>
            <p:custDataLst>
              <p:tags r:id="rId2"/>
            </p:custDataLst>
          </p:nvPr>
        </p:nvSpPr>
        <p:spPr>
          <a:xfrm rot="10800000">
            <a:off x="7469039" y="4072800"/>
            <a:ext cx="531076" cy="527927"/>
          </a:xfrm>
          <a:prstGeom prst="ellipse">
            <a:avLst/>
          </a:prstGeom>
          <a:solidFill>
            <a:srgbClr val="3964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825"/>
          </a:p>
        </p:txBody>
      </p:sp>
      <p:sp>
        <p:nvSpPr>
          <p:cNvPr id="49" name="椭圆 48"/>
          <p:cNvSpPr/>
          <p:nvPr>
            <p:custDataLst>
              <p:tags r:id="rId3"/>
            </p:custDataLst>
          </p:nvPr>
        </p:nvSpPr>
        <p:spPr>
          <a:xfrm rot="10800000">
            <a:off x="1341416" y="3717347"/>
            <a:ext cx="521794" cy="518700"/>
          </a:xfrm>
          <a:prstGeom prst="ellipse">
            <a:avLst/>
          </a:prstGeom>
          <a:solidFill>
            <a:srgbClr val="3964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825"/>
          </a:p>
        </p:txBody>
      </p:sp>
      <p:sp>
        <p:nvSpPr>
          <p:cNvPr id="51" name="椭圆 50"/>
          <p:cNvSpPr/>
          <p:nvPr>
            <p:custDataLst>
              <p:tags r:id="rId4"/>
            </p:custDataLst>
          </p:nvPr>
        </p:nvSpPr>
        <p:spPr>
          <a:xfrm rot="10800000">
            <a:off x="1086789" y="824232"/>
            <a:ext cx="450382" cy="447712"/>
          </a:xfrm>
          <a:prstGeom prst="ellipse">
            <a:avLst/>
          </a:prstGeom>
          <a:solidFill>
            <a:srgbClr val="3964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825"/>
          </a:p>
        </p:txBody>
      </p:sp>
      <p:sp>
        <p:nvSpPr>
          <p:cNvPr id="52" name="Content Placeholder 2"/>
          <p:cNvSpPr txBox="1">
            <a:spLocks/>
          </p:cNvSpPr>
          <p:nvPr/>
        </p:nvSpPr>
        <p:spPr>
          <a:xfrm>
            <a:off x="7308304" y="906041"/>
            <a:ext cx="1232306" cy="528647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b="1" dirty="0">
                <a:solidFill>
                  <a:schemeClr val="bg1"/>
                </a:solidFill>
                <a:latin typeface="Arial" pitchFamily="34" charset="0"/>
                <a:ea typeface="微软雅黑"/>
                <a:cs typeface="Arial" pitchFamily="34" charset="0"/>
                <a:sym typeface="Arial"/>
              </a:rPr>
              <a:t>369</a:t>
            </a:r>
          </a:p>
        </p:txBody>
      </p:sp>
      <p:sp>
        <p:nvSpPr>
          <p:cNvPr id="53" name="Content Placeholder 2"/>
          <p:cNvSpPr txBox="1">
            <a:spLocks/>
          </p:cNvSpPr>
          <p:nvPr/>
        </p:nvSpPr>
        <p:spPr>
          <a:xfrm>
            <a:off x="1043985" y="856028"/>
            <a:ext cx="1232306" cy="528647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>
                <a:solidFill>
                  <a:schemeClr val="bg1"/>
                </a:solidFill>
                <a:latin typeface="Arial" pitchFamily="34" charset="0"/>
                <a:ea typeface="微软雅黑"/>
                <a:cs typeface="Arial" pitchFamily="34" charset="0"/>
                <a:sym typeface="Arial"/>
              </a:rPr>
              <a:t>890</a:t>
            </a:r>
          </a:p>
        </p:txBody>
      </p:sp>
      <p:sp>
        <p:nvSpPr>
          <p:cNvPr id="72" name="Content Placeholder 2"/>
          <p:cNvSpPr txBox="1">
            <a:spLocks/>
          </p:cNvSpPr>
          <p:nvPr/>
        </p:nvSpPr>
        <p:spPr>
          <a:xfrm>
            <a:off x="7383962" y="4125931"/>
            <a:ext cx="1232306" cy="528647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b="1" dirty="0">
                <a:solidFill>
                  <a:schemeClr val="bg1"/>
                </a:solidFill>
                <a:latin typeface="Arial" pitchFamily="34" charset="0"/>
                <a:ea typeface="微软雅黑"/>
                <a:cs typeface="Arial" pitchFamily="34" charset="0"/>
                <a:sym typeface="Arial"/>
              </a:rPr>
              <a:t>123</a:t>
            </a:r>
          </a:p>
        </p:txBody>
      </p:sp>
      <p:sp>
        <p:nvSpPr>
          <p:cNvPr id="73" name="Content Placeholder 2"/>
          <p:cNvSpPr txBox="1">
            <a:spLocks/>
          </p:cNvSpPr>
          <p:nvPr/>
        </p:nvSpPr>
        <p:spPr>
          <a:xfrm>
            <a:off x="1271414" y="3759478"/>
            <a:ext cx="1232306" cy="528647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b="1" dirty="0">
                <a:solidFill>
                  <a:schemeClr val="bg1"/>
                </a:solidFill>
                <a:latin typeface="Arial" pitchFamily="34" charset="0"/>
                <a:ea typeface="微软雅黑"/>
                <a:cs typeface="Arial" pitchFamily="34" charset="0"/>
                <a:sym typeface="Arial"/>
              </a:rPr>
              <a:t>3</a:t>
            </a: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ea typeface="微软雅黑"/>
                <a:cs typeface="Arial" pitchFamily="34" charset="0"/>
                <a:sym typeface="Arial"/>
              </a:rPr>
              <a:t>90</a:t>
            </a:r>
            <a:endParaRPr lang="en-US" sz="2400" b="1" dirty="0">
              <a:solidFill>
                <a:schemeClr val="bg1"/>
              </a:solidFill>
              <a:latin typeface="Arial" pitchFamily="34" charset="0"/>
              <a:ea typeface="微软雅黑"/>
              <a:cs typeface="Arial" pitchFamily="34" charset="0"/>
              <a:sym typeface="Arial"/>
            </a:endParaRPr>
          </a:p>
        </p:txBody>
      </p:sp>
      <p:sp>
        <p:nvSpPr>
          <p:cNvPr id="78" name="Content Placeholder 2"/>
          <p:cNvSpPr txBox="1">
            <a:spLocks/>
          </p:cNvSpPr>
          <p:nvPr>
            <p:custDataLst>
              <p:tags r:id="rId5"/>
            </p:custDataLst>
          </p:nvPr>
        </p:nvSpPr>
        <p:spPr>
          <a:xfrm>
            <a:off x="3753961" y="3699702"/>
            <a:ext cx="1782198" cy="1227981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800" dirty="0" err="1" smtClean="0">
                <a:solidFill>
                  <a:schemeClr val="accent5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Lorem</a:t>
            </a:r>
            <a:r>
              <a:rPr lang="en-US" sz="800" dirty="0" smtClean="0">
                <a:solidFill>
                  <a:schemeClr val="accent5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US" sz="800" dirty="0" err="1">
                <a:solidFill>
                  <a:schemeClr val="accent5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Ipsum</a:t>
            </a:r>
            <a:r>
              <a:rPr lang="en-US" sz="800" dirty="0">
                <a:solidFill>
                  <a:schemeClr val="accent5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 has been the industry's standard dummy text ever since the 1500s, when an unknown printer </a:t>
            </a:r>
            <a:r>
              <a:rPr lang="en-US" sz="800" dirty="0" smtClean="0">
                <a:solidFill>
                  <a:schemeClr val="accent5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took a galley of type and scrambled it to make a type specimen book. It has survived not only five centuries, but also the leap into electronic typesetting.</a:t>
            </a:r>
            <a:endParaRPr lang="en-US" sz="800" dirty="0">
              <a:solidFill>
                <a:schemeClr val="accent5">
                  <a:lumMod val="50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79" name="Content Placeholder 2"/>
          <p:cNvSpPr txBox="1">
            <a:spLocks/>
          </p:cNvSpPr>
          <p:nvPr/>
        </p:nvSpPr>
        <p:spPr>
          <a:xfrm>
            <a:off x="3660729" y="1013324"/>
            <a:ext cx="2547257" cy="500051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257168" indent="-257168" algn="l" defTabSz="68578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57199" indent="-214308" algn="l" defTabSz="685783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9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57228" indent="-171446" algn="l" defTabSz="68578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825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00120" indent="-171446" algn="l" defTabSz="685783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788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43012" indent="-171446" algn="l" defTabSz="685783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788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885903" indent="-171446" algn="l" defTabSz="68578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400" dirty="0" err="1" smtClean="0">
                <a:solidFill>
                  <a:schemeClr val="accent5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Lorem</a:t>
            </a:r>
            <a:r>
              <a:rPr lang="en-US" sz="1400" dirty="0" smtClean="0">
                <a:solidFill>
                  <a:schemeClr val="accent5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US" sz="1400" dirty="0" err="1" smtClean="0">
                <a:solidFill>
                  <a:schemeClr val="accent5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ipsum</a:t>
            </a:r>
            <a:r>
              <a:rPr lang="en-US" sz="1400" dirty="0" smtClean="0">
                <a:solidFill>
                  <a:schemeClr val="accent5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 dolor sit </a:t>
            </a:r>
            <a:r>
              <a:rPr lang="en-US" sz="1400" dirty="0" err="1" smtClean="0">
                <a:solidFill>
                  <a:schemeClr val="accent5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amet</a:t>
            </a:r>
            <a:r>
              <a:rPr lang="en-US" sz="1600" dirty="0" smtClean="0">
                <a:solidFill>
                  <a:schemeClr val="accent5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consectetur</a:t>
            </a:r>
            <a:r>
              <a:rPr 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adipiscing</a:t>
            </a:r>
            <a:r>
              <a:rPr 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elit</a:t>
            </a:r>
            <a:r>
              <a:rPr 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. 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  <a:latin typeface="Arial"/>
              <a:ea typeface="微软雅黑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52315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等腰三角形 39"/>
          <p:cNvSpPr/>
          <p:nvPr/>
        </p:nvSpPr>
        <p:spPr>
          <a:xfrm rot="13361001">
            <a:off x="4143209" y="-616040"/>
            <a:ext cx="987437" cy="2094862"/>
          </a:xfrm>
          <a:prstGeom prst="triangle">
            <a:avLst/>
          </a:prstGeom>
          <a:solidFill>
            <a:srgbClr val="3964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8188978" y="4065197"/>
            <a:ext cx="277426" cy="277426"/>
          </a:xfrm>
          <a:prstGeom prst="ellipse">
            <a:avLst/>
          </a:prstGeom>
          <a:solidFill>
            <a:srgbClr val="BE1811">
              <a:alpha val="74000"/>
            </a:srgb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aphicFrame>
        <p:nvGraphicFramePr>
          <p:cNvPr id="17" name="图示 16"/>
          <p:cNvGraphicFramePr/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067146076"/>
              </p:ext>
            </p:extLst>
          </p:nvPr>
        </p:nvGraphicFramePr>
        <p:xfrm>
          <a:off x="-180529" y="752148"/>
          <a:ext cx="5479935" cy="36178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22" name="TextBox 21"/>
          <p:cNvSpPr txBox="1"/>
          <p:nvPr>
            <p:custDataLst>
              <p:tags r:id="rId2"/>
            </p:custDataLst>
          </p:nvPr>
        </p:nvSpPr>
        <p:spPr>
          <a:xfrm>
            <a:off x="5145341" y="2218528"/>
            <a:ext cx="333250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accent5"/>
                </a:solidFill>
                <a:latin typeface="Arial"/>
                <a:ea typeface="微软雅黑"/>
                <a:sym typeface="Arial"/>
              </a:rPr>
              <a:t>维恩图：主要用于呈现增长或者包含的重叠关系</a:t>
            </a:r>
            <a:endParaRPr lang="en-US" altLang="en-US" sz="2800" dirty="0">
              <a:solidFill>
                <a:schemeClr val="accent5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31" name="Content Placeholder 2"/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5145341" y="1683740"/>
            <a:ext cx="2547257" cy="500051"/>
          </a:xfrm>
          <a:prstGeom prst="rect">
            <a:avLst/>
          </a:prstGeom>
          <a:noFill/>
        </p:spPr>
        <p:txBody>
          <a:bodyPr vert="horz" lIns="68580" tIns="34290" rIns="68580" bIns="34290" rtlCol="0">
            <a:no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1200" dirty="0" err="1">
                <a:solidFill>
                  <a:schemeClr val="accent5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Lorem</a:t>
            </a:r>
            <a:r>
              <a:rPr lang="en-US" sz="1200" dirty="0">
                <a:solidFill>
                  <a:schemeClr val="accent5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US" sz="1200" dirty="0" err="1">
                <a:solidFill>
                  <a:schemeClr val="accent5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ipsum</a:t>
            </a:r>
            <a:r>
              <a:rPr lang="en-US" sz="1200" dirty="0">
                <a:solidFill>
                  <a:schemeClr val="accent5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 dolor sit </a:t>
            </a:r>
            <a:r>
              <a:rPr lang="en-US" sz="1200" dirty="0" err="1" smtClean="0">
                <a:solidFill>
                  <a:schemeClr val="accent5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amet</a:t>
            </a:r>
            <a:r>
              <a:rPr lang="en-US" sz="1013" dirty="0" smtClean="0">
                <a:solidFill>
                  <a:schemeClr val="accent5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US" sz="9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Arial"/>
                <a:ea typeface="微软雅黑"/>
                <a:sym typeface="Arial"/>
              </a:rPr>
              <a:t>consectetur</a:t>
            </a:r>
            <a:r>
              <a:rPr lang="en-US" sz="900" dirty="0">
                <a:solidFill>
                  <a:schemeClr val="tx1">
                    <a:lumMod val="60000"/>
                    <a:lumOff val="40000"/>
                  </a:schemeClr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US" sz="9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Arial"/>
                <a:ea typeface="微软雅黑"/>
                <a:sym typeface="Arial"/>
              </a:rPr>
              <a:t>adipiscing</a:t>
            </a:r>
            <a:r>
              <a:rPr lang="en-US" sz="900" dirty="0">
                <a:solidFill>
                  <a:schemeClr val="tx1">
                    <a:lumMod val="60000"/>
                    <a:lumOff val="40000"/>
                  </a:schemeClr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US" sz="9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Arial"/>
                <a:ea typeface="微软雅黑"/>
                <a:sym typeface="Arial"/>
              </a:rPr>
              <a:t>elit</a:t>
            </a:r>
            <a:r>
              <a:rPr lang="en-US" sz="900" dirty="0">
                <a:solidFill>
                  <a:schemeClr val="tx1">
                    <a:lumMod val="60000"/>
                    <a:lumOff val="40000"/>
                  </a:schemeClr>
                </a:solidFill>
                <a:latin typeface="Arial"/>
                <a:ea typeface="微软雅黑"/>
                <a:sym typeface="Arial"/>
              </a:rPr>
              <a:t>. </a:t>
            </a:r>
            <a:endParaRPr lang="en-US" sz="1050" dirty="0">
              <a:solidFill>
                <a:schemeClr val="tx1">
                  <a:lumMod val="60000"/>
                  <a:lumOff val="40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cxnSp>
        <p:nvCxnSpPr>
          <p:cNvPr id="32" name="Straight Connector 30"/>
          <p:cNvCxnSpPr/>
          <p:nvPr>
            <p:custDataLst>
              <p:tags r:id="rId4"/>
            </p:custDataLst>
          </p:nvPr>
        </p:nvCxnSpPr>
        <p:spPr>
          <a:xfrm flipH="1">
            <a:off x="2483769" y="4354845"/>
            <a:ext cx="6660231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itle 13"/>
          <p:cNvSpPr txBox="1">
            <a:spLocks/>
          </p:cNvSpPr>
          <p:nvPr/>
        </p:nvSpPr>
        <p:spPr>
          <a:xfrm>
            <a:off x="567114" y="500452"/>
            <a:ext cx="909466" cy="585514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zh-CN" altLang="en-US" sz="2000" b="1" dirty="0" smtClean="0">
                <a:solidFill>
                  <a:schemeClr val="tx1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结</a:t>
            </a:r>
            <a:r>
              <a:rPr lang="en-US" altLang="zh-CN" sz="2000" b="1" dirty="0" smtClean="0">
                <a:solidFill>
                  <a:schemeClr val="tx1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zh-CN" altLang="en-US" sz="2000" b="1" dirty="0" smtClean="0">
                <a:solidFill>
                  <a:schemeClr val="tx1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构</a:t>
            </a:r>
            <a:endParaRPr lang="en-US" altLang="en-US" sz="1650" b="1" dirty="0">
              <a:solidFill>
                <a:schemeClr val="tx1">
                  <a:lumMod val="7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8" name="Title 13"/>
          <p:cNvSpPr txBox="1">
            <a:spLocks/>
          </p:cNvSpPr>
          <p:nvPr/>
        </p:nvSpPr>
        <p:spPr>
          <a:xfrm>
            <a:off x="8250233" y="3960028"/>
            <a:ext cx="1285884" cy="470310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en-US" altLang="zh-CN" sz="1000" b="1" dirty="0">
                <a:solidFill>
                  <a:schemeClr val="accent5"/>
                </a:solidFill>
                <a:latin typeface="Dotum" panose="020B0600000101010101" pitchFamily="34" charset="-127"/>
                <a:ea typeface="Dotum" panose="020B0600000101010101" pitchFamily="34" charset="-127"/>
                <a:cs typeface="+mn-cs"/>
                <a:sym typeface="Arial"/>
              </a:rPr>
              <a:t>S</a:t>
            </a:r>
            <a:r>
              <a:rPr lang="en-US" altLang="zh-CN" sz="1000" dirty="0">
                <a:solidFill>
                  <a:schemeClr val="accent5"/>
                </a:solidFill>
                <a:latin typeface="Dotum" panose="020B0600000101010101" pitchFamily="34" charset="-127"/>
                <a:ea typeface="Dotum" panose="020B0600000101010101" pitchFamily="34" charset="-127"/>
                <a:cs typeface="+mn-cs"/>
                <a:sym typeface="Arial"/>
              </a:rPr>
              <a:t>tructure</a:t>
            </a:r>
            <a:endParaRPr lang="en-US" altLang="en-US" sz="1000" dirty="0">
              <a:solidFill>
                <a:schemeClr val="accent5"/>
              </a:solidFill>
              <a:latin typeface="Dotum" panose="020B0600000101010101" pitchFamily="34" charset="-127"/>
              <a:ea typeface="Dotum" panose="020B0600000101010101" pitchFamily="34" charset="-127"/>
              <a:cs typeface="+mn-cs"/>
              <a:sym typeface="Arial"/>
            </a:endParaRPr>
          </a:p>
        </p:txBody>
      </p:sp>
      <p:sp>
        <p:nvSpPr>
          <p:cNvPr id="16" name="Content Placeholder 2"/>
          <p:cNvSpPr txBox="1">
            <a:spLocks/>
          </p:cNvSpPr>
          <p:nvPr>
            <p:custDataLst>
              <p:tags r:id="rId5"/>
            </p:custDataLst>
          </p:nvPr>
        </p:nvSpPr>
        <p:spPr>
          <a:xfrm>
            <a:off x="5070926" y="4502503"/>
            <a:ext cx="3844298" cy="336006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/>
          <a:p>
            <a:pPr algn="r">
              <a:spcBef>
                <a:spcPct val="20000"/>
              </a:spcBef>
              <a:defRPr/>
            </a:pPr>
            <a:r>
              <a:rPr lang="en-US" sz="75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Lorem</a:t>
            </a:r>
            <a:r>
              <a:rPr lang="en-US" sz="7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US" sz="7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Ipsum</a:t>
            </a:r>
            <a:r>
              <a:rPr lang="en-US" sz="75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 has been the </a:t>
            </a:r>
            <a:r>
              <a:rPr lang="en-US" sz="7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industry's </a:t>
            </a:r>
            <a:r>
              <a:rPr lang="en-US" sz="75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standard dummy text ever since the 1500s, when an unknown printer </a:t>
            </a:r>
            <a:r>
              <a:rPr lang="en-US" sz="7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took a galley of type and scrambled it to make a type specimen.</a:t>
            </a:r>
            <a:endParaRPr lang="en-US" sz="750" dirty="0">
              <a:solidFill>
                <a:schemeClr val="tx1">
                  <a:lumMod val="50000"/>
                  <a:lumOff val="50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cxnSp>
        <p:nvCxnSpPr>
          <p:cNvPr id="26" name="直接连接符 25"/>
          <p:cNvCxnSpPr/>
          <p:nvPr/>
        </p:nvCxnSpPr>
        <p:spPr>
          <a:xfrm flipV="1">
            <a:off x="4716016" y="1460729"/>
            <a:ext cx="554070" cy="315358"/>
          </a:xfrm>
          <a:prstGeom prst="line">
            <a:avLst/>
          </a:prstGeom>
          <a:ln>
            <a:solidFill>
              <a:schemeClr val="tx1">
                <a:lumMod val="25000"/>
                <a:lumOff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V="1">
            <a:off x="7092280" y="3415248"/>
            <a:ext cx="554070" cy="315358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V="1">
            <a:off x="325659" y="401765"/>
            <a:ext cx="546105" cy="379922"/>
          </a:xfrm>
          <a:prstGeom prst="line">
            <a:avLst/>
          </a:prstGeom>
          <a:ln>
            <a:solidFill>
              <a:schemeClr val="tx1">
                <a:lumMod val="25000"/>
                <a:lumOff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组合 28"/>
          <p:cNvGrpSpPr/>
          <p:nvPr/>
        </p:nvGrpSpPr>
        <p:grpSpPr>
          <a:xfrm>
            <a:off x="250825" y="467663"/>
            <a:ext cx="291929" cy="314024"/>
            <a:chOff x="731687" y="412181"/>
            <a:chExt cx="291929" cy="314024"/>
          </a:xfrm>
        </p:grpSpPr>
        <p:sp>
          <p:nvSpPr>
            <p:cNvPr id="30" name="椭圆 29"/>
            <p:cNvSpPr/>
            <p:nvPr>
              <p:custDataLst>
                <p:tags r:id="rId6"/>
              </p:custDataLst>
            </p:nvPr>
          </p:nvSpPr>
          <p:spPr>
            <a:xfrm rot="10800000">
              <a:off x="806522" y="435225"/>
              <a:ext cx="212886" cy="211623"/>
            </a:xfrm>
            <a:prstGeom prst="ellipse">
              <a:avLst/>
            </a:prstGeom>
            <a:solidFill>
              <a:srgbClr val="B42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825"/>
            </a:p>
          </p:txBody>
        </p:sp>
        <p:sp>
          <p:nvSpPr>
            <p:cNvPr id="33" name="Title 13"/>
            <p:cNvSpPr txBox="1">
              <a:spLocks/>
            </p:cNvSpPr>
            <p:nvPr/>
          </p:nvSpPr>
          <p:spPr>
            <a:xfrm>
              <a:off x="731687" y="412181"/>
              <a:ext cx="291929" cy="314024"/>
            </a:xfrm>
            <a:prstGeom prst="rect">
              <a:avLst/>
            </a:prstGeom>
          </p:spPr>
          <p:txBody>
            <a:bodyPr vert="horz" lIns="68580" tIns="34290" rIns="68580" bIns="34290" rtlCol="0" anchor="ctr">
              <a:noAutofit/>
            </a:bodyPr>
            <a:lstStyle/>
            <a:p>
              <a:pPr algn="r" fontAlgn="base">
                <a:spcBef>
                  <a:spcPct val="0"/>
                </a:spcBef>
                <a:defRPr/>
              </a:pPr>
              <a:r>
                <a:rPr lang="en-US" sz="2000" b="1" dirty="0" smtClean="0">
                  <a:solidFill>
                    <a:srgbClr val="FFFFFF"/>
                  </a:solidFill>
                  <a:latin typeface="Arial"/>
                  <a:ea typeface="微软雅黑"/>
                  <a:cs typeface="Arial" pitchFamily="34" charset="0"/>
                  <a:sym typeface="Arial"/>
                </a:rPr>
                <a:t>2</a:t>
              </a:r>
              <a:endParaRPr lang="en-US" sz="400" b="1" dirty="0">
                <a:solidFill>
                  <a:srgbClr val="FFFFFF"/>
                </a:solidFill>
                <a:latin typeface="Arial"/>
                <a:ea typeface="微软雅黑"/>
                <a:cs typeface="Arial" pitchFamily="34" charset="0"/>
                <a:sym typeface="Arial"/>
              </a:endParaRPr>
            </a:p>
          </p:txBody>
        </p:sp>
      </p:grpSp>
      <p:cxnSp>
        <p:nvCxnSpPr>
          <p:cNvPr id="20" name="直接连接符 19"/>
          <p:cNvCxnSpPr/>
          <p:nvPr/>
        </p:nvCxnSpPr>
        <p:spPr>
          <a:xfrm flipV="1">
            <a:off x="7646350" y="3206234"/>
            <a:ext cx="554070" cy="315358"/>
          </a:xfrm>
          <a:prstGeom prst="line">
            <a:avLst/>
          </a:prstGeom>
          <a:ln>
            <a:solidFill>
              <a:schemeClr val="tx1">
                <a:lumMod val="25000"/>
                <a:lumOff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等腰三角形 20"/>
          <p:cNvSpPr/>
          <p:nvPr/>
        </p:nvSpPr>
        <p:spPr>
          <a:xfrm rot="15240000">
            <a:off x="8160224" y="2100830"/>
            <a:ext cx="83571" cy="214068"/>
          </a:xfrm>
          <a:prstGeom prst="triangle">
            <a:avLst/>
          </a:prstGeom>
          <a:solidFill>
            <a:srgbClr val="3964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等腰三角形 22"/>
          <p:cNvSpPr/>
          <p:nvPr/>
        </p:nvSpPr>
        <p:spPr>
          <a:xfrm rot="13272288">
            <a:off x="8034265" y="1624996"/>
            <a:ext cx="431936" cy="624956"/>
          </a:xfrm>
          <a:prstGeom prst="triangle">
            <a:avLst/>
          </a:prstGeom>
          <a:solidFill>
            <a:srgbClr val="3964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等腰三角形 24"/>
          <p:cNvSpPr/>
          <p:nvPr/>
        </p:nvSpPr>
        <p:spPr>
          <a:xfrm rot="16320000">
            <a:off x="3721668" y="912234"/>
            <a:ext cx="204225" cy="138529"/>
          </a:xfrm>
          <a:prstGeom prst="triangle">
            <a:avLst/>
          </a:prstGeom>
          <a:solidFill>
            <a:srgbClr val="3964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等腰三角形 33"/>
          <p:cNvSpPr/>
          <p:nvPr/>
        </p:nvSpPr>
        <p:spPr>
          <a:xfrm rot="7961001">
            <a:off x="784467" y="4646522"/>
            <a:ext cx="199597" cy="507952"/>
          </a:xfrm>
          <a:prstGeom prst="triangle">
            <a:avLst/>
          </a:prstGeom>
          <a:solidFill>
            <a:srgbClr val="396469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等腰三角形 34"/>
          <p:cNvSpPr/>
          <p:nvPr/>
        </p:nvSpPr>
        <p:spPr>
          <a:xfrm rot="10920000">
            <a:off x="828122" y="4069029"/>
            <a:ext cx="227499" cy="154316"/>
          </a:xfrm>
          <a:prstGeom prst="triangle">
            <a:avLst/>
          </a:prstGeom>
          <a:solidFill>
            <a:srgbClr val="396469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等腰三角形 40"/>
          <p:cNvSpPr/>
          <p:nvPr/>
        </p:nvSpPr>
        <p:spPr>
          <a:xfrm rot="6540000" flipH="1">
            <a:off x="522146" y="4326704"/>
            <a:ext cx="131758" cy="82317"/>
          </a:xfrm>
          <a:prstGeom prst="triangle">
            <a:avLst/>
          </a:prstGeom>
          <a:solidFill>
            <a:srgbClr val="3964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等腰三角形 41"/>
          <p:cNvSpPr/>
          <p:nvPr/>
        </p:nvSpPr>
        <p:spPr>
          <a:xfrm rot="14760000">
            <a:off x="4248171" y="954447"/>
            <a:ext cx="124993" cy="318093"/>
          </a:xfrm>
          <a:prstGeom prst="triangle">
            <a:avLst/>
          </a:prstGeom>
          <a:solidFill>
            <a:srgbClr val="396469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685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泪滴形 2"/>
          <p:cNvSpPr/>
          <p:nvPr/>
        </p:nvSpPr>
        <p:spPr>
          <a:xfrm rot="10800000" flipV="1">
            <a:off x="3711326" y="3458300"/>
            <a:ext cx="4251263" cy="4251374"/>
          </a:xfrm>
          <a:prstGeom prst="ellipse">
            <a:avLst/>
          </a:prstGeom>
          <a:solidFill>
            <a:srgbClr val="3964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>
            <p:custDataLst>
              <p:tags r:id="rId1"/>
            </p:custDataLst>
          </p:nvPr>
        </p:nvSpPr>
        <p:spPr>
          <a:xfrm>
            <a:off x="703302" y="1114978"/>
            <a:ext cx="996026" cy="996026"/>
          </a:xfrm>
          <a:custGeom>
            <a:avLst/>
            <a:gdLst>
              <a:gd name="connsiteX0" fmla="*/ 0 w 1328034"/>
              <a:gd name="connsiteY0" fmla="*/ 664017 h 1328034"/>
              <a:gd name="connsiteX1" fmla="*/ 194487 w 1328034"/>
              <a:gd name="connsiteY1" fmla="*/ 194486 h 1328034"/>
              <a:gd name="connsiteX2" fmla="*/ 664018 w 1328034"/>
              <a:gd name="connsiteY2" fmla="*/ 1 h 1328034"/>
              <a:gd name="connsiteX3" fmla="*/ 1133549 w 1328034"/>
              <a:gd name="connsiteY3" fmla="*/ 194488 h 1328034"/>
              <a:gd name="connsiteX4" fmla="*/ 1328034 w 1328034"/>
              <a:gd name="connsiteY4" fmla="*/ 664019 h 1328034"/>
              <a:gd name="connsiteX5" fmla="*/ 1133548 w 1328034"/>
              <a:gd name="connsiteY5" fmla="*/ 1133550 h 1328034"/>
              <a:gd name="connsiteX6" fmla="*/ 664017 w 1328034"/>
              <a:gd name="connsiteY6" fmla="*/ 1328036 h 1328034"/>
              <a:gd name="connsiteX7" fmla="*/ 194486 w 1328034"/>
              <a:gd name="connsiteY7" fmla="*/ 1133550 h 1328034"/>
              <a:gd name="connsiteX8" fmla="*/ 0 w 1328034"/>
              <a:gd name="connsiteY8" fmla="*/ 664019 h 1328034"/>
              <a:gd name="connsiteX9" fmla="*/ 0 w 1328034"/>
              <a:gd name="connsiteY9" fmla="*/ 664017 h 1328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28034" h="1328034">
                <a:moveTo>
                  <a:pt x="0" y="664017"/>
                </a:moveTo>
                <a:cubicBezTo>
                  <a:pt x="0" y="487909"/>
                  <a:pt x="69959" y="319013"/>
                  <a:pt x="194487" y="194486"/>
                </a:cubicBezTo>
                <a:cubicBezTo>
                  <a:pt x="319015" y="69959"/>
                  <a:pt x="487910" y="0"/>
                  <a:pt x="664018" y="1"/>
                </a:cubicBezTo>
                <a:cubicBezTo>
                  <a:pt x="840126" y="1"/>
                  <a:pt x="1009022" y="69960"/>
                  <a:pt x="1133549" y="194488"/>
                </a:cubicBezTo>
                <a:cubicBezTo>
                  <a:pt x="1258076" y="319016"/>
                  <a:pt x="1328035" y="487911"/>
                  <a:pt x="1328034" y="664019"/>
                </a:cubicBezTo>
                <a:cubicBezTo>
                  <a:pt x="1328034" y="840127"/>
                  <a:pt x="1258075" y="1009023"/>
                  <a:pt x="1133548" y="1133550"/>
                </a:cubicBezTo>
                <a:cubicBezTo>
                  <a:pt x="1009021" y="1258077"/>
                  <a:pt x="840125" y="1328036"/>
                  <a:pt x="664017" y="1328036"/>
                </a:cubicBezTo>
                <a:cubicBezTo>
                  <a:pt x="487909" y="1328036"/>
                  <a:pt x="319013" y="1258077"/>
                  <a:pt x="194486" y="1133550"/>
                </a:cubicBezTo>
                <a:cubicBezTo>
                  <a:pt x="69959" y="1009023"/>
                  <a:pt x="0" y="840127"/>
                  <a:pt x="0" y="664019"/>
                </a:cubicBezTo>
                <a:lnTo>
                  <a:pt x="0" y="66401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99205" tIns="199205" rIns="199205" bIns="199205" numCol="1" spcCol="1270" anchor="ctr" anchorCtr="0">
            <a:noAutofit/>
          </a:bodyPr>
          <a:lstStyle/>
          <a:p>
            <a:pPr algn="ctr" defTabSz="186685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200" dirty="0"/>
          </a:p>
        </p:txBody>
      </p:sp>
      <p:sp>
        <p:nvSpPr>
          <p:cNvPr id="27" name="等腰三角形 26"/>
          <p:cNvSpPr/>
          <p:nvPr>
            <p:custDataLst>
              <p:tags r:id="rId2"/>
            </p:custDataLst>
          </p:nvPr>
        </p:nvSpPr>
        <p:spPr>
          <a:xfrm rot="10800000">
            <a:off x="1027013" y="2239615"/>
            <a:ext cx="185248" cy="144888"/>
          </a:xfrm>
          <a:prstGeom prst="triangle">
            <a:avLst/>
          </a:prstGeom>
          <a:solidFill>
            <a:schemeClr val="tx1">
              <a:lumMod val="20000"/>
              <a:lumOff val="80000"/>
            </a:schemeClr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 sz="1013"/>
          </a:p>
        </p:txBody>
      </p:sp>
      <p:sp>
        <p:nvSpPr>
          <p:cNvPr id="28" name="任意多边形 27"/>
          <p:cNvSpPr/>
          <p:nvPr>
            <p:custDataLst>
              <p:tags r:id="rId3"/>
            </p:custDataLst>
          </p:nvPr>
        </p:nvSpPr>
        <p:spPr>
          <a:xfrm>
            <a:off x="905161" y="3117592"/>
            <a:ext cx="664349" cy="664349"/>
          </a:xfrm>
          <a:custGeom>
            <a:avLst/>
            <a:gdLst>
              <a:gd name="connsiteX0" fmla="*/ 0 w 885798"/>
              <a:gd name="connsiteY0" fmla="*/ 442899 h 885798"/>
              <a:gd name="connsiteX1" fmla="*/ 129723 w 885798"/>
              <a:gd name="connsiteY1" fmla="*/ 129722 h 885798"/>
              <a:gd name="connsiteX2" fmla="*/ 442900 w 885798"/>
              <a:gd name="connsiteY2" fmla="*/ 0 h 885798"/>
              <a:gd name="connsiteX3" fmla="*/ 756077 w 885798"/>
              <a:gd name="connsiteY3" fmla="*/ 129723 h 885798"/>
              <a:gd name="connsiteX4" fmla="*/ 885799 w 885798"/>
              <a:gd name="connsiteY4" fmla="*/ 442900 h 885798"/>
              <a:gd name="connsiteX5" fmla="*/ 756077 w 885798"/>
              <a:gd name="connsiteY5" fmla="*/ 756077 h 885798"/>
              <a:gd name="connsiteX6" fmla="*/ 442900 w 885798"/>
              <a:gd name="connsiteY6" fmla="*/ 885799 h 885798"/>
              <a:gd name="connsiteX7" fmla="*/ 129723 w 885798"/>
              <a:gd name="connsiteY7" fmla="*/ 756077 h 885798"/>
              <a:gd name="connsiteX8" fmla="*/ 1 w 885798"/>
              <a:gd name="connsiteY8" fmla="*/ 442900 h 885798"/>
              <a:gd name="connsiteX9" fmla="*/ 0 w 885798"/>
              <a:gd name="connsiteY9" fmla="*/ 442899 h 885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85798" h="885798">
                <a:moveTo>
                  <a:pt x="0" y="442899"/>
                </a:moveTo>
                <a:cubicBezTo>
                  <a:pt x="0" y="325435"/>
                  <a:pt x="46663" y="212782"/>
                  <a:pt x="129723" y="129722"/>
                </a:cubicBezTo>
                <a:cubicBezTo>
                  <a:pt x="212783" y="46662"/>
                  <a:pt x="325436" y="0"/>
                  <a:pt x="442900" y="0"/>
                </a:cubicBezTo>
                <a:cubicBezTo>
                  <a:pt x="560364" y="0"/>
                  <a:pt x="673017" y="46663"/>
                  <a:pt x="756077" y="129723"/>
                </a:cubicBezTo>
                <a:cubicBezTo>
                  <a:pt x="839137" y="212783"/>
                  <a:pt x="885799" y="325436"/>
                  <a:pt x="885799" y="442900"/>
                </a:cubicBezTo>
                <a:cubicBezTo>
                  <a:pt x="885799" y="560364"/>
                  <a:pt x="839137" y="673017"/>
                  <a:pt x="756077" y="756077"/>
                </a:cubicBezTo>
                <a:cubicBezTo>
                  <a:pt x="673017" y="839137"/>
                  <a:pt x="560364" y="885799"/>
                  <a:pt x="442900" y="885799"/>
                </a:cubicBezTo>
                <a:cubicBezTo>
                  <a:pt x="325436" y="885799"/>
                  <a:pt x="212783" y="839136"/>
                  <a:pt x="129723" y="756077"/>
                </a:cubicBezTo>
                <a:cubicBezTo>
                  <a:pt x="46663" y="673017"/>
                  <a:pt x="1" y="560364"/>
                  <a:pt x="1" y="442900"/>
                </a:cubicBezTo>
                <a:lnTo>
                  <a:pt x="0" y="44289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8722" tIns="108722" rIns="108722" bIns="108722" numCol="1" spcCol="1270" anchor="ctr" anchorCtr="0">
            <a:noAutofit/>
          </a:bodyPr>
          <a:lstStyle/>
          <a:p>
            <a:pPr algn="ctr" defTabSz="40004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900" b="1" dirty="0">
              <a:solidFill>
                <a:schemeClr val="bg1"/>
              </a:solidFill>
            </a:endParaRPr>
          </a:p>
          <a:p>
            <a:pPr algn="ctr" defTabSz="40004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900" b="1" dirty="0">
              <a:solidFill>
                <a:schemeClr val="bg1"/>
              </a:solidFill>
            </a:endParaRPr>
          </a:p>
          <a:p>
            <a:pPr algn="ctr" defTabSz="40004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900" b="1" dirty="0">
              <a:solidFill>
                <a:schemeClr val="bg1"/>
              </a:solidFill>
            </a:endParaRPr>
          </a:p>
        </p:txBody>
      </p:sp>
      <p:sp>
        <p:nvSpPr>
          <p:cNvPr id="29" name="等腰三角形 28"/>
          <p:cNvSpPr/>
          <p:nvPr>
            <p:custDataLst>
              <p:tags r:id="rId4"/>
            </p:custDataLst>
          </p:nvPr>
        </p:nvSpPr>
        <p:spPr>
          <a:xfrm rot="5400000">
            <a:off x="2184530" y="3369590"/>
            <a:ext cx="185248" cy="144888"/>
          </a:xfrm>
          <a:prstGeom prst="triangle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1">
            <a:scrgbClr r="0" g="0" b="0"/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 sz="1013"/>
          </a:p>
        </p:txBody>
      </p:sp>
      <p:sp>
        <p:nvSpPr>
          <p:cNvPr id="31" name="等腰三角形 30"/>
          <p:cNvSpPr/>
          <p:nvPr>
            <p:custDataLst>
              <p:tags r:id="rId5"/>
            </p:custDataLst>
          </p:nvPr>
        </p:nvSpPr>
        <p:spPr>
          <a:xfrm rot="2586429">
            <a:off x="4189317" y="2561553"/>
            <a:ext cx="185248" cy="144888"/>
          </a:xfrm>
          <a:prstGeom prst="triangle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1">
            <a:scrgbClr r="0" g="0" b="0"/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 sz="1013"/>
          </a:p>
        </p:txBody>
      </p:sp>
      <p:sp>
        <p:nvSpPr>
          <p:cNvPr id="32" name="任意多边形 31"/>
          <p:cNvSpPr/>
          <p:nvPr>
            <p:custDataLst>
              <p:tags r:id="rId6"/>
            </p:custDataLst>
          </p:nvPr>
        </p:nvSpPr>
        <p:spPr>
          <a:xfrm>
            <a:off x="4723719" y="1559346"/>
            <a:ext cx="664349" cy="664349"/>
          </a:xfrm>
          <a:custGeom>
            <a:avLst/>
            <a:gdLst>
              <a:gd name="connsiteX0" fmla="*/ 0 w 885798"/>
              <a:gd name="connsiteY0" fmla="*/ 442899 h 885798"/>
              <a:gd name="connsiteX1" fmla="*/ 129723 w 885798"/>
              <a:gd name="connsiteY1" fmla="*/ 129722 h 885798"/>
              <a:gd name="connsiteX2" fmla="*/ 442900 w 885798"/>
              <a:gd name="connsiteY2" fmla="*/ 0 h 885798"/>
              <a:gd name="connsiteX3" fmla="*/ 756077 w 885798"/>
              <a:gd name="connsiteY3" fmla="*/ 129723 h 885798"/>
              <a:gd name="connsiteX4" fmla="*/ 885799 w 885798"/>
              <a:gd name="connsiteY4" fmla="*/ 442900 h 885798"/>
              <a:gd name="connsiteX5" fmla="*/ 756077 w 885798"/>
              <a:gd name="connsiteY5" fmla="*/ 756077 h 885798"/>
              <a:gd name="connsiteX6" fmla="*/ 442900 w 885798"/>
              <a:gd name="connsiteY6" fmla="*/ 885799 h 885798"/>
              <a:gd name="connsiteX7" fmla="*/ 129723 w 885798"/>
              <a:gd name="connsiteY7" fmla="*/ 756077 h 885798"/>
              <a:gd name="connsiteX8" fmla="*/ 1 w 885798"/>
              <a:gd name="connsiteY8" fmla="*/ 442900 h 885798"/>
              <a:gd name="connsiteX9" fmla="*/ 0 w 885798"/>
              <a:gd name="connsiteY9" fmla="*/ 442899 h 885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85798" h="885798">
                <a:moveTo>
                  <a:pt x="0" y="442899"/>
                </a:moveTo>
                <a:cubicBezTo>
                  <a:pt x="0" y="325435"/>
                  <a:pt x="46663" y="212782"/>
                  <a:pt x="129723" y="129722"/>
                </a:cubicBezTo>
                <a:cubicBezTo>
                  <a:pt x="212783" y="46662"/>
                  <a:pt x="325436" y="0"/>
                  <a:pt x="442900" y="0"/>
                </a:cubicBezTo>
                <a:cubicBezTo>
                  <a:pt x="560364" y="0"/>
                  <a:pt x="673017" y="46663"/>
                  <a:pt x="756077" y="129723"/>
                </a:cubicBezTo>
                <a:cubicBezTo>
                  <a:pt x="839137" y="212783"/>
                  <a:pt x="885799" y="325436"/>
                  <a:pt x="885799" y="442900"/>
                </a:cubicBezTo>
                <a:cubicBezTo>
                  <a:pt x="885799" y="560364"/>
                  <a:pt x="839137" y="673017"/>
                  <a:pt x="756077" y="756077"/>
                </a:cubicBezTo>
                <a:cubicBezTo>
                  <a:pt x="673017" y="839137"/>
                  <a:pt x="560364" y="885799"/>
                  <a:pt x="442900" y="885799"/>
                </a:cubicBezTo>
                <a:cubicBezTo>
                  <a:pt x="325436" y="885799"/>
                  <a:pt x="212783" y="839136"/>
                  <a:pt x="129723" y="756077"/>
                </a:cubicBezTo>
                <a:cubicBezTo>
                  <a:pt x="46663" y="673017"/>
                  <a:pt x="1" y="560364"/>
                  <a:pt x="1" y="442900"/>
                </a:cubicBezTo>
                <a:lnTo>
                  <a:pt x="0" y="44289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8722" tIns="108722" rIns="108722" bIns="108722" numCol="1" spcCol="1270" anchor="ctr" anchorCtr="0">
            <a:noAutofit/>
          </a:bodyPr>
          <a:lstStyle/>
          <a:p>
            <a:pPr algn="ctr" defTabSz="40004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900" b="1" dirty="0">
              <a:solidFill>
                <a:schemeClr val="bg1"/>
              </a:solidFill>
            </a:endParaRPr>
          </a:p>
          <a:p>
            <a:pPr algn="ctr" defTabSz="40004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900" b="1" dirty="0">
              <a:solidFill>
                <a:schemeClr val="bg1"/>
              </a:solidFill>
            </a:endParaRPr>
          </a:p>
          <a:p>
            <a:pPr algn="ctr" defTabSz="40004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900" b="1" dirty="0">
              <a:solidFill>
                <a:schemeClr val="bg1"/>
              </a:solidFill>
            </a:endParaRPr>
          </a:p>
        </p:txBody>
      </p:sp>
      <p:sp>
        <p:nvSpPr>
          <p:cNvPr id="33" name="等腰三角形 32"/>
          <p:cNvSpPr/>
          <p:nvPr>
            <p:custDataLst>
              <p:tags r:id="rId7"/>
            </p:custDataLst>
          </p:nvPr>
        </p:nvSpPr>
        <p:spPr>
          <a:xfrm rot="5400000">
            <a:off x="5722601" y="1736039"/>
            <a:ext cx="185248" cy="144888"/>
          </a:xfrm>
          <a:prstGeom prst="triangle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1">
            <a:scrgbClr r="0" g="0" b="0"/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 sz="1013"/>
          </a:p>
        </p:txBody>
      </p:sp>
      <p:sp>
        <p:nvSpPr>
          <p:cNvPr id="34" name="任意多边形 33"/>
          <p:cNvSpPr/>
          <p:nvPr>
            <p:custDataLst>
              <p:tags r:id="rId8"/>
            </p:custDataLst>
          </p:nvPr>
        </p:nvSpPr>
        <p:spPr>
          <a:xfrm>
            <a:off x="6239260" y="742244"/>
            <a:ext cx="2430897" cy="2430897"/>
          </a:xfrm>
          <a:custGeom>
            <a:avLst/>
            <a:gdLst>
              <a:gd name="connsiteX0" fmla="*/ 0 w 1328034"/>
              <a:gd name="connsiteY0" fmla="*/ 664017 h 1328034"/>
              <a:gd name="connsiteX1" fmla="*/ 194487 w 1328034"/>
              <a:gd name="connsiteY1" fmla="*/ 194486 h 1328034"/>
              <a:gd name="connsiteX2" fmla="*/ 664018 w 1328034"/>
              <a:gd name="connsiteY2" fmla="*/ 1 h 1328034"/>
              <a:gd name="connsiteX3" fmla="*/ 1133549 w 1328034"/>
              <a:gd name="connsiteY3" fmla="*/ 194488 h 1328034"/>
              <a:gd name="connsiteX4" fmla="*/ 1328034 w 1328034"/>
              <a:gd name="connsiteY4" fmla="*/ 664019 h 1328034"/>
              <a:gd name="connsiteX5" fmla="*/ 1133548 w 1328034"/>
              <a:gd name="connsiteY5" fmla="*/ 1133550 h 1328034"/>
              <a:gd name="connsiteX6" fmla="*/ 664017 w 1328034"/>
              <a:gd name="connsiteY6" fmla="*/ 1328036 h 1328034"/>
              <a:gd name="connsiteX7" fmla="*/ 194486 w 1328034"/>
              <a:gd name="connsiteY7" fmla="*/ 1133550 h 1328034"/>
              <a:gd name="connsiteX8" fmla="*/ 0 w 1328034"/>
              <a:gd name="connsiteY8" fmla="*/ 664019 h 1328034"/>
              <a:gd name="connsiteX9" fmla="*/ 0 w 1328034"/>
              <a:gd name="connsiteY9" fmla="*/ 664017 h 1328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28034" h="1328034">
                <a:moveTo>
                  <a:pt x="0" y="664017"/>
                </a:moveTo>
                <a:cubicBezTo>
                  <a:pt x="0" y="487909"/>
                  <a:pt x="69959" y="319013"/>
                  <a:pt x="194487" y="194486"/>
                </a:cubicBezTo>
                <a:cubicBezTo>
                  <a:pt x="319015" y="69959"/>
                  <a:pt x="487910" y="0"/>
                  <a:pt x="664018" y="1"/>
                </a:cubicBezTo>
                <a:cubicBezTo>
                  <a:pt x="840126" y="1"/>
                  <a:pt x="1009022" y="69960"/>
                  <a:pt x="1133549" y="194488"/>
                </a:cubicBezTo>
                <a:cubicBezTo>
                  <a:pt x="1258076" y="319016"/>
                  <a:pt x="1328035" y="487911"/>
                  <a:pt x="1328034" y="664019"/>
                </a:cubicBezTo>
                <a:cubicBezTo>
                  <a:pt x="1328034" y="840127"/>
                  <a:pt x="1258075" y="1009023"/>
                  <a:pt x="1133548" y="1133550"/>
                </a:cubicBezTo>
                <a:cubicBezTo>
                  <a:pt x="1009021" y="1258077"/>
                  <a:pt x="840125" y="1328036"/>
                  <a:pt x="664017" y="1328036"/>
                </a:cubicBezTo>
                <a:cubicBezTo>
                  <a:pt x="487909" y="1328036"/>
                  <a:pt x="319013" y="1258077"/>
                  <a:pt x="194486" y="1133550"/>
                </a:cubicBezTo>
                <a:cubicBezTo>
                  <a:pt x="69959" y="1009023"/>
                  <a:pt x="0" y="840127"/>
                  <a:pt x="0" y="664019"/>
                </a:cubicBezTo>
                <a:lnTo>
                  <a:pt x="0" y="664017"/>
                </a:lnTo>
                <a:close/>
              </a:path>
            </a:pathLst>
          </a:custGeom>
          <a:solidFill>
            <a:schemeClr val="accent3"/>
          </a:solidFill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6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57295" tIns="157295" rIns="157295" bIns="157295" numCol="1" spcCol="1270" anchor="ctr" anchorCtr="0">
            <a:noAutofit/>
          </a:bodyPr>
          <a:lstStyle/>
          <a:p>
            <a:pPr algn="ctr" defTabSz="40004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013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Freeform 26"/>
          <p:cNvSpPr>
            <a:spLocks/>
          </p:cNvSpPr>
          <p:nvPr>
            <p:custDataLst>
              <p:tags r:id="rId9"/>
            </p:custDataLst>
          </p:nvPr>
        </p:nvSpPr>
        <p:spPr bwMode="auto">
          <a:xfrm>
            <a:off x="7239508" y="1563808"/>
            <a:ext cx="440079" cy="457203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13" dirty="0"/>
          </a:p>
        </p:txBody>
      </p:sp>
      <p:sp>
        <p:nvSpPr>
          <p:cNvPr id="11" name="Freeform 16"/>
          <p:cNvSpPr>
            <a:spLocks noEditPoints="1"/>
          </p:cNvSpPr>
          <p:nvPr>
            <p:custDataLst>
              <p:tags r:id="rId10"/>
            </p:custDataLst>
          </p:nvPr>
        </p:nvSpPr>
        <p:spPr bwMode="auto">
          <a:xfrm>
            <a:off x="1113761" y="1425565"/>
            <a:ext cx="178907" cy="325286"/>
          </a:xfrm>
          <a:custGeom>
            <a:avLst/>
            <a:gdLst>
              <a:gd name="T0" fmla="*/ 90 w 293"/>
              <a:gd name="T1" fmla="*/ 383 h 400"/>
              <a:gd name="T2" fmla="*/ 147 w 293"/>
              <a:gd name="T3" fmla="*/ 400 h 400"/>
              <a:gd name="T4" fmla="*/ 203 w 293"/>
              <a:gd name="T5" fmla="*/ 383 h 400"/>
              <a:gd name="T6" fmla="*/ 203 w 293"/>
              <a:gd name="T7" fmla="*/ 342 h 400"/>
              <a:gd name="T8" fmla="*/ 90 w 293"/>
              <a:gd name="T9" fmla="*/ 342 h 400"/>
              <a:gd name="T10" fmla="*/ 90 w 293"/>
              <a:gd name="T11" fmla="*/ 383 h 400"/>
              <a:gd name="T12" fmla="*/ 201 w 293"/>
              <a:gd name="T13" fmla="*/ 318 h 400"/>
              <a:gd name="T14" fmla="*/ 286 w 293"/>
              <a:gd name="T15" fmla="*/ 116 h 400"/>
              <a:gd name="T16" fmla="*/ 147 w 293"/>
              <a:gd name="T17" fmla="*/ 0 h 400"/>
              <a:gd name="T18" fmla="*/ 7 w 293"/>
              <a:gd name="T19" fmla="*/ 116 h 400"/>
              <a:gd name="T20" fmla="*/ 93 w 293"/>
              <a:gd name="T21" fmla="*/ 318 h 400"/>
              <a:gd name="T22" fmla="*/ 201 w 293"/>
              <a:gd name="T23" fmla="*/ 318 h 400"/>
              <a:gd name="T24" fmla="*/ 50 w 293"/>
              <a:gd name="T25" fmla="*/ 119 h 400"/>
              <a:gd name="T26" fmla="*/ 147 w 293"/>
              <a:gd name="T27" fmla="*/ 41 h 400"/>
              <a:gd name="T28" fmla="*/ 244 w 293"/>
              <a:gd name="T29" fmla="*/ 119 h 400"/>
              <a:gd name="T30" fmla="*/ 208 w 293"/>
              <a:gd name="T31" fmla="*/ 198 h 400"/>
              <a:gd name="T32" fmla="*/ 163 w 293"/>
              <a:gd name="T33" fmla="*/ 283 h 400"/>
              <a:gd name="T34" fmla="*/ 130 w 293"/>
              <a:gd name="T35" fmla="*/ 283 h 400"/>
              <a:gd name="T36" fmla="*/ 86 w 293"/>
              <a:gd name="T37" fmla="*/ 198 h 400"/>
              <a:gd name="T38" fmla="*/ 50 w 293"/>
              <a:gd name="T39" fmla="*/ 119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93" h="400">
                <a:moveTo>
                  <a:pt x="90" y="383"/>
                </a:moveTo>
                <a:cubicBezTo>
                  <a:pt x="106" y="393"/>
                  <a:pt x="125" y="400"/>
                  <a:pt x="147" y="400"/>
                </a:cubicBezTo>
                <a:cubicBezTo>
                  <a:pt x="169" y="400"/>
                  <a:pt x="187" y="393"/>
                  <a:pt x="203" y="383"/>
                </a:cubicBezTo>
                <a:cubicBezTo>
                  <a:pt x="203" y="342"/>
                  <a:pt x="203" y="342"/>
                  <a:pt x="203" y="342"/>
                </a:cubicBezTo>
                <a:cubicBezTo>
                  <a:pt x="90" y="342"/>
                  <a:pt x="90" y="342"/>
                  <a:pt x="90" y="342"/>
                </a:cubicBezTo>
                <a:lnTo>
                  <a:pt x="90" y="383"/>
                </a:lnTo>
                <a:close/>
                <a:moveTo>
                  <a:pt x="201" y="318"/>
                </a:moveTo>
                <a:cubicBezTo>
                  <a:pt x="201" y="231"/>
                  <a:pt x="293" y="203"/>
                  <a:pt x="286" y="116"/>
                </a:cubicBezTo>
                <a:cubicBezTo>
                  <a:pt x="282" y="61"/>
                  <a:pt x="245" y="0"/>
                  <a:pt x="147" y="0"/>
                </a:cubicBezTo>
                <a:cubicBezTo>
                  <a:pt x="49" y="0"/>
                  <a:pt x="12" y="61"/>
                  <a:pt x="7" y="116"/>
                </a:cubicBezTo>
                <a:cubicBezTo>
                  <a:pt x="0" y="203"/>
                  <a:pt x="93" y="231"/>
                  <a:pt x="93" y="318"/>
                </a:cubicBezTo>
                <a:lnTo>
                  <a:pt x="201" y="318"/>
                </a:lnTo>
                <a:close/>
                <a:moveTo>
                  <a:pt x="50" y="119"/>
                </a:moveTo>
                <a:cubicBezTo>
                  <a:pt x="54" y="67"/>
                  <a:pt x="89" y="41"/>
                  <a:pt x="147" y="41"/>
                </a:cubicBezTo>
                <a:cubicBezTo>
                  <a:pt x="204" y="41"/>
                  <a:pt x="240" y="67"/>
                  <a:pt x="244" y="119"/>
                </a:cubicBezTo>
                <a:cubicBezTo>
                  <a:pt x="246" y="148"/>
                  <a:pt x="230" y="167"/>
                  <a:pt x="208" y="198"/>
                </a:cubicBezTo>
                <a:cubicBezTo>
                  <a:pt x="192" y="221"/>
                  <a:pt x="172" y="248"/>
                  <a:pt x="163" y="283"/>
                </a:cubicBezTo>
                <a:cubicBezTo>
                  <a:pt x="130" y="283"/>
                  <a:pt x="130" y="283"/>
                  <a:pt x="130" y="283"/>
                </a:cubicBezTo>
                <a:cubicBezTo>
                  <a:pt x="121" y="248"/>
                  <a:pt x="102" y="221"/>
                  <a:pt x="86" y="198"/>
                </a:cubicBezTo>
                <a:cubicBezTo>
                  <a:pt x="64" y="167"/>
                  <a:pt x="47" y="148"/>
                  <a:pt x="50" y="119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500" dirty="0"/>
          </a:p>
        </p:txBody>
      </p:sp>
      <p:sp>
        <p:nvSpPr>
          <p:cNvPr id="30" name="任意多边形 29"/>
          <p:cNvSpPr/>
          <p:nvPr/>
        </p:nvSpPr>
        <p:spPr>
          <a:xfrm>
            <a:off x="2901740" y="2446636"/>
            <a:ext cx="979035" cy="979035"/>
          </a:xfrm>
          <a:custGeom>
            <a:avLst/>
            <a:gdLst>
              <a:gd name="connsiteX0" fmla="*/ 0 w 885798"/>
              <a:gd name="connsiteY0" fmla="*/ 442899 h 885798"/>
              <a:gd name="connsiteX1" fmla="*/ 129723 w 885798"/>
              <a:gd name="connsiteY1" fmla="*/ 129722 h 885798"/>
              <a:gd name="connsiteX2" fmla="*/ 442900 w 885798"/>
              <a:gd name="connsiteY2" fmla="*/ 0 h 885798"/>
              <a:gd name="connsiteX3" fmla="*/ 756077 w 885798"/>
              <a:gd name="connsiteY3" fmla="*/ 129723 h 885798"/>
              <a:gd name="connsiteX4" fmla="*/ 885799 w 885798"/>
              <a:gd name="connsiteY4" fmla="*/ 442900 h 885798"/>
              <a:gd name="connsiteX5" fmla="*/ 756077 w 885798"/>
              <a:gd name="connsiteY5" fmla="*/ 756077 h 885798"/>
              <a:gd name="connsiteX6" fmla="*/ 442900 w 885798"/>
              <a:gd name="connsiteY6" fmla="*/ 885799 h 885798"/>
              <a:gd name="connsiteX7" fmla="*/ 129723 w 885798"/>
              <a:gd name="connsiteY7" fmla="*/ 756077 h 885798"/>
              <a:gd name="connsiteX8" fmla="*/ 1 w 885798"/>
              <a:gd name="connsiteY8" fmla="*/ 442900 h 885798"/>
              <a:gd name="connsiteX9" fmla="*/ 0 w 885798"/>
              <a:gd name="connsiteY9" fmla="*/ 442899 h 885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85798" h="885798">
                <a:moveTo>
                  <a:pt x="0" y="442899"/>
                </a:moveTo>
                <a:cubicBezTo>
                  <a:pt x="0" y="325435"/>
                  <a:pt x="46663" y="212782"/>
                  <a:pt x="129723" y="129722"/>
                </a:cubicBezTo>
                <a:cubicBezTo>
                  <a:pt x="212783" y="46662"/>
                  <a:pt x="325436" y="0"/>
                  <a:pt x="442900" y="0"/>
                </a:cubicBezTo>
                <a:cubicBezTo>
                  <a:pt x="560364" y="0"/>
                  <a:pt x="673017" y="46663"/>
                  <a:pt x="756077" y="129723"/>
                </a:cubicBezTo>
                <a:cubicBezTo>
                  <a:pt x="839137" y="212783"/>
                  <a:pt x="885799" y="325436"/>
                  <a:pt x="885799" y="442900"/>
                </a:cubicBezTo>
                <a:cubicBezTo>
                  <a:pt x="885799" y="560364"/>
                  <a:pt x="839137" y="673017"/>
                  <a:pt x="756077" y="756077"/>
                </a:cubicBezTo>
                <a:cubicBezTo>
                  <a:pt x="673017" y="839137"/>
                  <a:pt x="560364" y="885799"/>
                  <a:pt x="442900" y="885799"/>
                </a:cubicBezTo>
                <a:cubicBezTo>
                  <a:pt x="325436" y="885799"/>
                  <a:pt x="212783" y="839136"/>
                  <a:pt x="129723" y="756077"/>
                </a:cubicBezTo>
                <a:cubicBezTo>
                  <a:pt x="46663" y="673017"/>
                  <a:pt x="1" y="560364"/>
                  <a:pt x="1" y="442900"/>
                </a:cubicBezTo>
                <a:lnTo>
                  <a:pt x="0" y="44289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8722" tIns="108722" rIns="108722" bIns="108722" numCol="1" spcCol="1270" anchor="ctr" anchorCtr="0">
            <a:noAutofit/>
          </a:bodyPr>
          <a:lstStyle/>
          <a:p>
            <a:pPr algn="ctr" defTabSz="40004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900" b="1" dirty="0">
              <a:solidFill>
                <a:schemeClr val="bg1"/>
              </a:solidFill>
            </a:endParaRPr>
          </a:p>
          <a:p>
            <a:pPr algn="ctr" defTabSz="40004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900" b="1" dirty="0">
              <a:solidFill>
                <a:schemeClr val="bg1"/>
              </a:solidFill>
            </a:endParaRPr>
          </a:p>
          <a:p>
            <a:pPr algn="ctr" defTabSz="40004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900" b="1" dirty="0">
              <a:solidFill>
                <a:schemeClr val="bg1"/>
              </a:solidFill>
            </a:endParaRPr>
          </a:p>
        </p:txBody>
      </p:sp>
      <p:sp>
        <p:nvSpPr>
          <p:cNvPr id="37" name="Content Placeholder 2"/>
          <p:cNvSpPr txBox="1">
            <a:spLocks/>
          </p:cNvSpPr>
          <p:nvPr>
            <p:custDataLst>
              <p:tags r:id="rId11"/>
            </p:custDataLst>
          </p:nvPr>
        </p:nvSpPr>
        <p:spPr>
          <a:xfrm>
            <a:off x="4601913" y="3907373"/>
            <a:ext cx="4066764" cy="1017202"/>
          </a:xfrm>
          <a:prstGeom prst="rect">
            <a:avLst/>
          </a:prstGeom>
          <a:noFill/>
        </p:spPr>
        <p:txBody>
          <a:bodyPr vert="horz" wrap="square" lIns="68580" tIns="34290" rIns="68580" bIns="3429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800" b="1" dirty="0">
                <a:solidFill>
                  <a:schemeClr val="accent2">
                    <a:lumMod val="90000"/>
                  </a:schemeClr>
                </a:solidFill>
                <a:latin typeface="Arial"/>
                <a:ea typeface="微软雅黑"/>
                <a:sym typeface="Arial"/>
              </a:rPr>
              <a:t>环状</a:t>
            </a:r>
            <a:r>
              <a:rPr lang="zh-CN" altLang="en-US" sz="2800" b="1" dirty="0" smtClean="0">
                <a:solidFill>
                  <a:schemeClr val="accent2">
                    <a:lumMod val="90000"/>
                  </a:schemeClr>
                </a:solidFill>
                <a:latin typeface="Arial"/>
                <a:ea typeface="微软雅黑"/>
                <a:sym typeface="Arial"/>
              </a:rPr>
              <a:t>流程图</a:t>
            </a:r>
            <a:endParaRPr lang="en-US" altLang="zh-CN" sz="2800" b="1" dirty="0" smtClean="0">
              <a:solidFill>
                <a:schemeClr val="accent2">
                  <a:lumMod val="90000"/>
                </a:schemeClr>
              </a:solidFill>
              <a:latin typeface="Arial"/>
              <a:ea typeface="微软雅黑"/>
              <a:sym typeface="Arial"/>
            </a:endParaRPr>
          </a:p>
          <a:p>
            <a:pPr marL="0" indent="0">
              <a:buNone/>
            </a:pPr>
            <a:r>
              <a:rPr lang="zh-CN" altLang="en-US" sz="2800" dirty="0" smtClean="0">
                <a:solidFill>
                  <a:schemeClr val="accent2">
                    <a:lumMod val="90000"/>
                  </a:schemeClr>
                </a:solidFill>
                <a:latin typeface="Arial"/>
                <a:ea typeface="微软雅黑"/>
                <a:sym typeface="Arial"/>
              </a:rPr>
              <a:t>较少</a:t>
            </a:r>
            <a:r>
              <a:rPr lang="zh-CN" altLang="en-US" sz="2800" dirty="0">
                <a:solidFill>
                  <a:schemeClr val="accent2">
                    <a:lumMod val="90000"/>
                  </a:schemeClr>
                </a:solidFill>
                <a:latin typeface="Arial"/>
                <a:ea typeface="微软雅黑"/>
                <a:sym typeface="Arial"/>
              </a:rPr>
              <a:t>的的描述</a:t>
            </a:r>
            <a:r>
              <a:rPr lang="zh-CN" altLang="en-US" sz="2800" dirty="0" smtClean="0">
                <a:solidFill>
                  <a:schemeClr val="accent2">
                    <a:lumMod val="90000"/>
                  </a:schemeClr>
                </a:solidFill>
                <a:latin typeface="Arial"/>
                <a:ea typeface="微软雅黑"/>
                <a:sym typeface="Arial"/>
              </a:rPr>
              <a:t>文字</a:t>
            </a:r>
            <a:endParaRPr lang="en-US" sz="900" dirty="0">
              <a:solidFill>
                <a:schemeClr val="accent2">
                  <a:lumMod val="90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35" name="Title 13"/>
          <p:cNvSpPr txBox="1">
            <a:spLocks/>
          </p:cNvSpPr>
          <p:nvPr>
            <p:custDataLst>
              <p:tags r:id="rId12"/>
            </p:custDataLst>
          </p:nvPr>
        </p:nvSpPr>
        <p:spPr>
          <a:xfrm>
            <a:off x="1699328" y="1077717"/>
            <a:ext cx="1890210" cy="532285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r"/>
            <a:r>
              <a:rPr lang="zh-CN" altLang="en-US" sz="1800" b="1" dirty="0">
                <a:solidFill>
                  <a:schemeClr val="tx1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内容回顾</a:t>
            </a:r>
            <a:endParaRPr lang="en-US" altLang="zh-CN" sz="1800" b="1" dirty="0">
              <a:solidFill>
                <a:schemeClr val="tx1">
                  <a:lumMod val="7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6937950" y="2334604"/>
            <a:ext cx="10246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altLang="zh-CN" sz="1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Conclusion</a:t>
            </a:r>
          </a:p>
        </p:txBody>
      </p:sp>
      <p:sp>
        <p:nvSpPr>
          <p:cNvPr id="53" name="Content Placeholder 2"/>
          <p:cNvSpPr txBox="1">
            <a:spLocks/>
          </p:cNvSpPr>
          <p:nvPr/>
        </p:nvSpPr>
        <p:spPr>
          <a:xfrm>
            <a:off x="779197" y="571405"/>
            <a:ext cx="1107534" cy="423470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  <a:sym typeface="Arial"/>
              </a:rPr>
              <a:t>背景与方法</a:t>
            </a:r>
            <a:endParaRPr lang="en-US" sz="1000" b="1" dirty="0">
              <a:solidFill>
                <a:schemeClr val="tx1">
                  <a:lumMod val="75000"/>
                  <a:lumOff val="25000"/>
                </a:schemeClr>
              </a:solidFill>
              <a:latin typeface="Arial"/>
              <a:ea typeface="微软雅黑"/>
              <a:sym typeface="Arial"/>
            </a:endParaRPr>
          </a:p>
          <a:p>
            <a:pPr marL="0" indent="0">
              <a:buNone/>
            </a:pP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Lorem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ipsum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US" sz="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dolor</a:t>
            </a:r>
            <a:endParaRPr lang="en-US" sz="800" dirty="0">
              <a:solidFill>
                <a:schemeClr val="tx1">
                  <a:lumMod val="50000"/>
                  <a:lumOff val="50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54" name="Content Placeholder 2"/>
          <p:cNvSpPr txBox="1">
            <a:spLocks/>
          </p:cNvSpPr>
          <p:nvPr/>
        </p:nvSpPr>
        <p:spPr>
          <a:xfrm>
            <a:off x="4399069" y="865727"/>
            <a:ext cx="1261643" cy="595441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  <a:sym typeface="Arial"/>
              </a:rPr>
              <a:t>细分分析</a:t>
            </a:r>
            <a:r>
              <a:rPr lang="en-US" altLang="zh-CN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  <a:sym typeface="Arial"/>
              </a:rPr>
              <a:t>2</a:t>
            </a:r>
            <a:endParaRPr lang="en-US" sz="1000" b="1" dirty="0">
              <a:solidFill>
                <a:schemeClr val="tx1">
                  <a:lumMod val="75000"/>
                  <a:lumOff val="25000"/>
                </a:schemeClr>
              </a:solidFill>
              <a:latin typeface="Arial"/>
              <a:ea typeface="微软雅黑"/>
              <a:sym typeface="Arial"/>
            </a:endParaRPr>
          </a:p>
          <a:p>
            <a:pPr marL="0" indent="0" algn="ctr">
              <a:buNone/>
            </a:pP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Lorem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ipsum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US" sz="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dolor</a:t>
            </a:r>
            <a:endParaRPr lang="en-US" sz="800" dirty="0">
              <a:solidFill>
                <a:schemeClr val="tx1">
                  <a:lumMod val="50000"/>
                  <a:lumOff val="50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55" name="Content Placeholder 2"/>
          <p:cNvSpPr txBox="1">
            <a:spLocks/>
          </p:cNvSpPr>
          <p:nvPr/>
        </p:nvSpPr>
        <p:spPr>
          <a:xfrm>
            <a:off x="721100" y="3907374"/>
            <a:ext cx="1062688" cy="673327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  <a:sym typeface="Arial"/>
              </a:rPr>
              <a:t>总体发展情况</a:t>
            </a:r>
            <a:endParaRPr lang="en-US" sz="1000" b="1" dirty="0">
              <a:solidFill>
                <a:schemeClr val="tx1">
                  <a:lumMod val="75000"/>
                  <a:lumOff val="25000"/>
                </a:schemeClr>
              </a:solidFill>
              <a:latin typeface="Arial"/>
              <a:ea typeface="微软雅黑"/>
              <a:sym typeface="Arial"/>
            </a:endParaRPr>
          </a:p>
          <a:p>
            <a:pPr marL="0" indent="0" algn="ctr">
              <a:buNone/>
            </a:pP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Lorem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ipsum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US" sz="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dolor, </a:t>
            </a:r>
            <a:endParaRPr lang="en-US" sz="800" dirty="0">
              <a:solidFill>
                <a:schemeClr val="tx1">
                  <a:lumMod val="50000"/>
                  <a:lumOff val="50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56" name="Content Placeholder 2"/>
          <p:cNvSpPr txBox="1">
            <a:spLocks/>
          </p:cNvSpPr>
          <p:nvPr/>
        </p:nvSpPr>
        <p:spPr>
          <a:xfrm>
            <a:off x="2837509" y="3609653"/>
            <a:ext cx="964301" cy="595441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  <a:sym typeface="Arial"/>
              </a:rPr>
              <a:t>细分分析</a:t>
            </a:r>
            <a:r>
              <a:rPr lang="en-US" altLang="zh-CN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  <a:sym typeface="Arial"/>
              </a:rPr>
              <a:t>1</a:t>
            </a:r>
            <a:endParaRPr lang="en-US" sz="1000" b="1" dirty="0">
              <a:solidFill>
                <a:schemeClr val="tx1">
                  <a:lumMod val="75000"/>
                  <a:lumOff val="25000"/>
                </a:schemeClr>
              </a:solidFill>
              <a:latin typeface="Arial"/>
              <a:ea typeface="微软雅黑"/>
              <a:sym typeface="Arial"/>
            </a:endParaRPr>
          </a:p>
          <a:p>
            <a:pPr marL="0" indent="0" algn="ctr">
              <a:buNone/>
            </a:pPr>
            <a:r>
              <a:rPr lang="en-US" sz="75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Lorem </a:t>
            </a:r>
            <a:r>
              <a:rPr lang="en-US" sz="7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ipsum</a:t>
            </a:r>
            <a:r>
              <a:rPr lang="en-US" sz="75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US" sz="7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dolor, </a:t>
            </a:r>
            <a:endParaRPr lang="en-US" sz="750" dirty="0">
              <a:solidFill>
                <a:schemeClr val="tx1">
                  <a:lumMod val="50000"/>
                  <a:lumOff val="50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2208146" y="1559346"/>
            <a:ext cx="18641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altLang="zh-CN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Lorem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US" altLang="zh-CN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Ipsum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 has been the industry's standard dummy text ever since the 1500s, when an </a:t>
            </a:r>
            <a:r>
              <a:rPr lang="en-US" altLang="zh-CN" sz="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unknown printer</a:t>
            </a:r>
            <a:endParaRPr lang="en-US" altLang="zh-CN" sz="800" dirty="0">
              <a:solidFill>
                <a:schemeClr val="tx1">
                  <a:lumMod val="50000"/>
                  <a:lumOff val="50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7679587" y="4112858"/>
            <a:ext cx="857524" cy="262357"/>
            <a:chOff x="7310757" y="1363173"/>
            <a:chExt cx="857524" cy="262357"/>
          </a:xfrm>
        </p:grpSpPr>
        <p:sp>
          <p:nvSpPr>
            <p:cNvPr id="48" name="圆角矩形 47"/>
            <p:cNvSpPr/>
            <p:nvPr>
              <p:custDataLst>
                <p:tags r:id="rId15"/>
              </p:custDataLst>
            </p:nvPr>
          </p:nvSpPr>
          <p:spPr>
            <a:xfrm>
              <a:off x="7348952" y="1365858"/>
              <a:ext cx="343000" cy="212865"/>
            </a:xfrm>
            <a:prstGeom prst="roundRect">
              <a:avLst/>
            </a:prstGeom>
            <a:solidFill>
              <a:schemeClr val="accent1">
                <a:lumMod val="50000"/>
                <a:alpha val="7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49" name="Content Placeholder 2"/>
            <p:cNvSpPr txBox="1">
              <a:spLocks/>
            </p:cNvSpPr>
            <p:nvPr/>
          </p:nvSpPr>
          <p:spPr>
            <a:xfrm flipH="1">
              <a:off x="7310757" y="1363173"/>
              <a:ext cx="857524" cy="262357"/>
            </a:xfrm>
            <a:prstGeom prst="rect">
              <a:avLst/>
            </a:prstGeom>
            <a:ln>
              <a:noFill/>
            </a:ln>
          </p:spPr>
          <p:txBody>
            <a:bodyPr vert="horz" lIns="68580" tIns="34290" rIns="68580" bIns="3429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1000" dirty="0" smtClean="0">
                  <a:solidFill>
                    <a:schemeClr val="bg2"/>
                  </a:solidFill>
                  <a:latin typeface="Arial"/>
                  <a:ea typeface="微软雅黑"/>
                  <a:sym typeface="Arial"/>
                </a:rPr>
                <a:t>下降</a:t>
              </a:r>
              <a:endParaRPr lang="en-US" altLang="zh-CN" sz="1200" dirty="0">
                <a:solidFill>
                  <a:schemeClr val="bg2"/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41" name="泪滴形 2"/>
          <p:cNvSpPr/>
          <p:nvPr/>
        </p:nvSpPr>
        <p:spPr>
          <a:xfrm rot="10800000" flipV="1">
            <a:off x="2036132" y="-1227864"/>
            <a:ext cx="2378949" cy="1669371"/>
          </a:xfrm>
          <a:prstGeom prst="ellipse">
            <a:avLst/>
          </a:prstGeom>
          <a:solidFill>
            <a:srgbClr val="3964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Freeform 6"/>
          <p:cNvSpPr>
            <a:spLocks noEditPoints="1"/>
          </p:cNvSpPr>
          <p:nvPr>
            <p:custDataLst>
              <p:tags r:id="rId13"/>
            </p:custDataLst>
          </p:nvPr>
        </p:nvSpPr>
        <p:spPr bwMode="auto">
          <a:xfrm>
            <a:off x="4957190" y="1761050"/>
            <a:ext cx="230671" cy="246152"/>
          </a:xfrm>
          <a:custGeom>
            <a:avLst/>
            <a:gdLst>
              <a:gd name="T0" fmla="*/ 67 w 376"/>
              <a:gd name="T1" fmla="*/ 3 h 401"/>
              <a:gd name="T2" fmla="*/ 62 w 376"/>
              <a:gd name="T3" fmla="*/ 3 h 401"/>
              <a:gd name="T4" fmla="*/ 0 w 376"/>
              <a:gd name="T5" fmla="*/ 159 h 401"/>
              <a:gd name="T6" fmla="*/ 65 w 376"/>
              <a:gd name="T7" fmla="*/ 223 h 401"/>
              <a:gd name="T8" fmla="*/ 129 w 376"/>
              <a:gd name="T9" fmla="*/ 159 h 401"/>
              <a:gd name="T10" fmla="*/ 67 w 376"/>
              <a:gd name="T11" fmla="*/ 3 h 401"/>
              <a:gd name="T12" fmla="*/ 313 w 376"/>
              <a:gd name="T13" fmla="*/ 3 h 401"/>
              <a:gd name="T14" fmla="*/ 309 w 376"/>
              <a:gd name="T15" fmla="*/ 3 h 401"/>
              <a:gd name="T16" fmla="*/ 246 w 376"/>
              <a:gd name="T17" fmla="*/ 159 h 401"/>
              <a:gd name="T18" fmla="*/ 311 w 376"/>
              <a:gd name="T19" fmla="*/ 223 h 401"/>
              <a:gd name="T20" fmla="*/ 376 w 376"/>
              <a:gd name="T21" fmla="*/ 159 h 401"/>
              <a:gd name="T22" fmla="*/ 313 w 376"/>
              <a:gd name="T23" fmla="*/ 3 h 401"/>
              <a:gd name="T24" fmla="*/ 185 w 376"/>
              <a:gd name="T25" fmla="*/ 180 h 401"/>
              <a:gd name="T26" fmla="*/ 123 w 376"/>
              <a:gd name="T27" fmla="*/ 337 h 401"/>
              <a:gd name="T28" fmla="*/ 188 w 376"/>
              <a:gd name="T29" fmla="*/ 401 h 401"/>
              <a:gd name="T30" fmla="*/ 253 w 376"/>
              <a:gd name="T31" fmla="*/ 337 h 401"/>
              <a:gd name="T32" fmla="*/ 190 w 376"/>
              <a:gd name="T33" fmla="*/ 180 h 401"/>
              <a:gd name="T34" fmla="*/ 185 w 376"/>
              <a:gd name="T35" fmla="*/ 180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76" h="401">
                <a:moveTo>
                  <a:pt x="67" y="3"/>
                </a:moveTo>
                <a:cubicBezTo>
                  <a:pt x="67" y="0"/>
                  <a:pt x="62" y="0"/>
                  <a:pt x="62" y="3"/>
                </a:cubicBezTo>
                <a:cubicBezTo>
                  <a:pt x="52" y="85"/>
                  <a:pt x="0" y="102"/>
                  <a:pt x="0" y="159"/>
                </a:cubicBezTo>
                <a:cubicBezTo>
                  <a:pt x="0" y="195"/>
                  <a:pt x="29" y="223"/>
                  <a:pt x="65" y="223"/>
                </a:cubicBezTo>
                <a:cubicBezTo>
                  <a:pt x="100" y="223"/>
                  <a:pt x="129" y="195"/>
                  <a:pt x="129" y="159"/>
                </a:cubicBezTo>
                <a:cubicBezTo>
                  <a:pt x="129" y="102"/>
                  <a:pt x="77" y="85"/>
                  <a:pt x="67" y="3"/>
                </a:cubicBezTo>
                <a:close/>
                <a:moveTo>
                  <a:pt x="313" y="3"/>
                </a:moveTo>
                <a:cubicBezTo>
                  <a:pt x="313" y="0"/>
                  <a:pt x="309" y="0"/>
                  <a:pt x="309" y="3"/>
                </a:cubicBezTo>
                <a:cubicBezTo>
                  <a:pt x="298" y="85"/>
                  <a:pt x="246" y="102"/>
                  <a:pt x="246" y="159"/>
                </a:cubicBezTo>
                <a:cubicBezTo>
                  <a:pt x="246" y="195"/>
                  <a:pt x="276" y="223"/>
                  <a:pt x="311" y="223"/>
                </a:cubicBezTo>
                <a:cubicBezTo>
                  <a:pt x="346" y="223"/>
                  <a:pt x="376" y="195"/>
                  <a:pt x="376" y="159"/>
                </a:cubicBezTo>
                <a:cubicBezTo>
                  <a:pt x="376" y="102"/>
                  <a:pt x="324" y="85"/>
                  <a:pt x="313" y="3"/>
                </a:cubicBezTo>
                <a:close/>
                <a:moveTo>
                  <a:pt x="185" y="180"/>
                </a:moveTo>
                <a:cubicBezTo>
                  <a:pt x="175" y="263"/>
                  <a:pt x="123" y="280"/>
                  <a:pt x="123" y="337"/>
                </a:cubicBezTo>
                <a:cubicBezTo>
                  <a:pt x="123" y="372"/>
                  <a:pt x="153" y="401"/>
                  <a:pt x="188" y="401"/>
                </a:cubicBezTo>
                <a:cubicBezTo>
                  <a:pt x="223" y="401"/>
                  <a:pt x="253" y="372"/>
                  <a:pt x="253" y="337"/>
                </a:cubicBezTo>
                <a:cubicBezTo>
                  <a:pt x="253" y="280"/>
                  <a:pt x="200" y="263"/>
                  <a:pt x="190" y="180"/>
                </a:cubicBezTo>
                <a:cubicBezTo>
                  <a:pt x="190" y="178"/>
                  <a:pt x="186" y="178"/>
                  <a:pt x="185" y="18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13" dirty="0"/>
          </a:p>
        </p:txBody>
      </p:sp>
      <p:sp>
        <p:nvSpPr>
          <p:cNvPr id="38" name="Freeform 11"/>
          <p:cNvSpPr>
            <a:spLocks noEditPoints="1"/>
          </p:cNvSpPr>
          <p:nvPr>
            <p:custDataLst>
              <p:tags r:id="rId14"/>
            </p:custDataLst>
          </p:nvPr>
        </p:nvSpPr>
        <p:spPr bwMode="auto">
          <a:xfrm>
            <a:off x="3196250" y="2714213"/>
            <a:ext cx="404642" cy="405780"/>
          </a:xfrm>
          <a:custGeom>
            <a:avLst/>
            <a:gdLst>
              <a:gd name="T0" fmla="*/ 360 w 400"/>
              <a:gd name="T1" fmla="*/ 184 h 400"/>
              <a:gd name="T2" fmla="*/ 360 w 400"/>
              <a:gd name="T3" fmla="*/ 216 h 400"/>
              <a:gd name="T4" fmla="*/ 400 w 400"/>
              <a:gd name="T5" fmla="*/ 200 h 400"/>
              <a:gd name="T6" fmla="*/ 200 w 400"/>
              <a:gd name="T7" fmla="*/ 90 h 400"/>
              <a:gd name="T8" fmla="*/ 200 w 400"/>
              <a:gd name="T9" fmla="*/ 310 h 400"/>
              <a:gd name="T10" fmla="*/ 200 w 400"/>
              <a:gd name="T11" fmla="*/ 90 h 400"/>
              <a:gd name="T12" fmla="*/ 120 w 400"/>
              <a:gd name="T13" fmla="*/ 200 h 400"/>
              <a:gd name="T14" fmla="*/ 280 w 400"/>
              <a:gd name="T15" fmla="*/ 200 h 400"/>
              <a:gd name="T16" fmla="*/ 59 w 400"/>
              <a:gd name="T17" fmla="*/ 200 h 400"/>
              <a:gd name="T18" fmla="*/ 20 w 400"/>
              <a:gd name="T19" fmla="*/ 184 h 400"/>
              <a:gd name="T20" fmla="*/ 20 w 400"/>
              <a:gd name="T21" fmla="*/ 216 h 400"/>
              <a:gd name="T22" fmla="*/ 59 w 400"/>
              <a:gd name="T23" fmla="*/ 200 h 400"/>
              <a:gd name="T24" fmla="*/ 216 w 400"/>
              <a:gd name="T25" fmla="*/ 40 h 400"/>
              <a:gd name="T26" fmla="*/ 200 w 400"/>
              <a:gd name="T27" fmla="*/ 0 h 400"/>
              <a:gd name="T28" fmla="*/ 184 w 400"/>
              <a:gd name="T29" fmla="*/ 40 h 400"/>
              <a:gd name="T30" fmla="*/ 200 w 400"/>
              <a:gd name="T31" fmla="*/ 340 h 400"/>
              <a:gd name="T32" fmla="*/ 184 w 400"/>
              <a:gd name="T33" fmla="*/ 380 h 400"/>
              <a:gd name="T34" fmla="*/ 216 w 400"/>
              <a:gd name="T35" fmla="*/ 380 h 400"/>
              <a:gd name="T36" fmla="*/ 200 w 400"/>
              <a:gd name="T37" fmla="*/ 340 h 400"/>
              <a:gd name="T38" fmla="*/ 350 w 400"/>
              <a:gd name="T39" fmla="*/ 50 h 400"/>
              <a:gd name="T40" fmla="*/ 310 w 400"/>
              <a:gd name="T41" fmla="*/ 67 h 400"/>
              <a:gd name="T42" fmla="*/ 333 w 400"/>
              <a:gd name="T43" fmla="*/ 89 h 400"/>
              <a:gd name="T44" fmla="*/ 66 w 400"/>
              <a:gd name="T45" fmla="*/ 311 h 400"/>
              <a:gd name="T46" fmla="*/ 50 w 400"/>
              <a:gd name="T47" fmla="*/ 350 h 400"/>
              <a:gd name="T48" fmla="*/ 89 w 400"/>
              <a:gd name="T49" fmla="*/ 333 h 400"/>
              <a:gd name="T50" fmla="*/ 66 w 400"/>
              <a:gd name="T51" fmla="*/ 311 h 400"/>
              <a:gd name="T52" fmla="*/ 50 w 400"/>
              <a:gd name="T53" fmla="*/ 50 h 400"/>
              <a:gd name="T54" fmla="*/ 66 w 400"/>
              <a:gd name="T55" fmla="*/ 89 h 400"/>
              <a:gd name="T56" fmla="*/ 89 w 400"/>
              <a:gd name="T57" fmla="*/ 67 h 400"/>
              <a:gd name="T58" fmla="*/ 310 w 400"/>
              <a:gd name="T59" fmla="*/ 333 h 400"/>
              <a:gd name="T60" fmla="*/ 350 w 400"/>
              <a:gd name="T61" fmla="*/ 350 h 400"/>
              <a:gd name="T62" fmla="*/ 333 w 400"/>
              <a:gd name="T63" fmla="*/ 311 h 400"/>
              <a:gd name="T64" fmla="*/ 310 w 400"/>
              <a:gd name="T65" fmla="*/ 333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00" h="400">
                <a:moveTo>
                  <a:pt x="380" y="184"/>
                </a:moveTo>
                <a:cubicBezTo>
                  <a:pt x="376" y="184"/>
                  <a:pt x="364" y="184"/>
                  <a:pt x="360" y="184"/>
                </a:cubicBezTo>
                <a:cubicBezTo>
                  <a:pt x="349" y="184"/>
                  <a:pt x="340" y="191"/>
                  <a:pt x="340" y="200"/>
                </a:cubicBezTo>
                <a:cubicBezTo>
                  <a:pt x="340" y="209"/>
                  <a:pt x="349" y="216"/>
                  <a:pt x="360" y="216"/>
                </a:cubicBezTo>
                <a:cubicBezTo>
                  <a:pt x="364" y="216"/>
                  <a:pt x="376" y="216"/>
                  <a:pt x="380" y="216"/>
                </a:cubicBezTo>
                <a:cubicBezTo>
                  <a:pt x="391" y="216"/>
                  <a:pt x="400" y="209"/>
                  <a:pt x="400" y="200"/>
                </a:cubicBezTo>
                <a:cubicBezTo>
                  <a:pt x="400" y="191"/>
                  <a:pt x="391" y="184"/>
                  <a:pt x="380" y="184"/>
                </a:cubicBezTo>
                <a:close/>
                <a:moveTo>
                  <a:pt x="200" y="90"/>
                </a:moveTo>
                <a:cubicBezTo>
                  <a:pt x="139" y="90"/>
                  <a:pt x="90" y="139"/>
                  <a:pt x="90" y="200"/>
                </a:cubicBezTo>
                <a:cubicBezTo>
                  <a:pt x="90" y="261"/>
                  <a:pt x="139" y="310"/>
                  <a:pt x="200" y="310"/>
                </a:cubicBezTo>
                <a:cubicBezTo>
                  <a:pt x="261" y="310"/>
                  <a:pt x="310" y="261"/>
                  <a:pt x="310" y="200"/>
                </a:cubicBezTo>
                <a:cubicBezTo>
                  <a:pt x="310" y="139"/>
                  <a:pt x="261" y="90"/>
                  <a:pt x="200" y="90"/>
                </a:cubicBezTo>
                <a:close/>
                <a:moveTo>
                  <a:pt x="200" y="280"/>
                </a:moveTo>
                <a:cubicBezTo>
                  <a:pt x="156" y="280"/>
                  <a:pt x="120" y="244"/>
                  <a:pt x="120" y="200"/>
                </a:cubicBezTo>
                <a:cubicBezTo>
                  <a:pt x="120" y="156"/>
                  <a:pt x="156" y="120"/>
                  <a:pt x="200" y="120"/>
                </a:cubicBezTo>
                <a:cubicBezTo>
                  <a:pt x="244" y="120"/>
                  <a:pt x="280" y="156"/>
                  <a:pt x="280" y="200"/>
                </a:cubicBezTo>
                <a:cubicBezTo>
                  <a:pt x="280" y="244"/>
                  <a:pt x="244" y="280"/>
                  <a:pt x="200" y="280"/>
                </a:cubicBezTo>
                <a:close/>
                <a:moveTo>
                  <a:pt x="59" y="200"/>
                </a:moveTo>
                <a:cubicBezTo>
                  <a:pt x="59" y="191"/>
                  <a:pt x="51" y="184"/>
                  <a:pt x="40" y="184"/>
                </a:cubicBezTo>
                <a:cubicBezTo>
                  <a:pt x="36" y="184"/>
                  <a:pt x="23" y="184"/>
                  <a:pt x="20" y="184"/>
                </a:cubicBezTo>
                <a:cubicBezTo>
                  <a:pt x="9" y="184"/>
                  <a:pt x="0" y="191"/>
                  <a:pt x="0" y="200"/>
                </a:cubicBezTo>
                <a:cubicBezTo>
                  <a:pt x="0" y="209"/>
                  <a:pt x="9" y="216"/>
                  <a:pt x="20" y="216"/>
                </a:cubicBezTo>
                <a:cubicBezTo>
                  <a:pt x="23" y="216"/>
                  <a:pt x="36" y="216"/>
                  <a:pt x="40" y="216"/>
                </a:cubicBezTo>
                <a:cubicBezTo>
                  <a:pt x="51" y="216"/>
                  <a:pt x="59" y="209"/>
                  <a:pt x="59" y="200"/>
                </a:cubicBezTo>
                <a:close/>
                <a:moveTo>
                  <a:pt x="200" y="60"/>
                </a:moveTo>
                <a:cubicBezTo>
                  <a:pt x="209" y="60"/>
                  <a:pt x="216" y="51"/>
                  <a:pt x="216" y="40"/>
                </a:cubicBezTo>
                <a:cubicBezTo>
                  <a:pt x="216" y="36"/>
                  <a:pt x="216" y="24"/>
                  <a:pt x="216" y="20"/>
                </a:cubicBezTo>
                <a:cubicBezTo>
                  <a:pt x="216" y="9"/>
                  <a:pt x="209" y="0"/>
                  <a:pt x="200" y="0"/>
                </a:cubicBezTo>
                <a:cubicBezTo>
                  <a:pt x="191" y="0"/>
                  <a:pt x="184" y="9"/>
                  <a:pt x="184" y="20"/>
                </a:cubicBezTo>
                <a:cubicBezTo>
                  <a:pt x="184" y="24"/>
                  <a:pt x="184" y="36"/>
                  <a:pt x="184" y="40"/>
                </a:cubicBezTo>
                <a:cubicBezTo>
                  <a:pt x="184" y="51"/>
                  <a:pt x="191" y="60"/>
                  <a:pt x="200" y="60"/>
                </a:cubicBezTo>
                <a:close/>
                <a:moveTo>
                  <a:pt x="200" y="340"/>
                </a:moveTo>
                <a:cubicBezTo>
                  <a:pt x="191" y="340"/>
                  <a:pt x="184" y="349"/>
                  <a:pt x="184" y="360"/>
                </a:cubicBezTo>
                <a:cubicBezTo>
                  <a:pt x="184" y="364"/>
                  <a:pt x="184" y="376"/>
                  <a:pt x="184" y="380"/>
                </a:cubicBezTo>
                <a:cubicBezTo>
                  <a:pt x="184" y="391"/>
                  <a:pt x="191" y="400"/>
                  <a:pt x="200" y="400"/>
                </a:cubicBezTo>
                <a:cubicBezTo>
                  <a:pt x="209" y="400"/>
                  <a:pt x="216" y="391"/>
                  <a:pt x="216" y="380"/>
                </a:cubicBezTo>
                <a:cubicBezTo>
                  <a:pt x="216" y="376"/>
                  <a:pt x="216" y="364"/>
                  <a:pt x="216" y="360"/>
                </a:cubicBezTo>
                <a:cubicBezTo>
                  <a:pt x="216" y="349"/>
                  <a:pt x="209" y="340"/>
                  <a:pt x="200" y="340"/>
                </a:cubicBezTo>
                <a:close/>
                <a:moveTo>
                  <a:pt x="347" y="75"/>
                </a:moveTo>
                <a:cubicBezTo>
                  <a:pt x="355" y="67"/>
                  <a:pt x="356" y="56"/>
                  <a:pt x="350" y="50"/>
                </a:cubicBezTo>
                <a:cubicBezTo>
                  <a:pt x="344" y="44"/>
                  <a:pt x="332" y="45"/>
                  <a:pt x="324" y="53"/>
                </a:cubicBezTo>
                <a:cubicBezTo>
                  <a:pt x="322" y="55"/>
                  <a:pt x="313" y="64"/>
                  <a:pt x="310" y="67"/>
                </a:cubicBezTo>
                <a:cubicBezTo>
                  <a:pt x="303" y="74"/>
                  <a:pt x="301" y="86"/>
                  <a:pt x="308" y="92"/>
                </a:cubicBezTo>
                <a:cubicBezTo>
                  <a:pt x="314" y="98"/>
                  <a:pt x="325" y="97"/>
                  <a:pt x="333" y="89"/>
                </a:cubicBezTo>
                <a:cubicBezTo>
                  <a:pt x="335" y="87"/>
                  <a:pt x="345" y="77"/>
                  <a:pt x="347" y="75"/>
                </a:cubicBezTo>
                <a:close/>
                <a:moveTo>
                  <a:pt x="66" y="311"/>
                </a:moveTo>
                <a:cubicBezTo>
                  <a:pt x="64" y="313"/>
                  <a:pt x="55" y="322"/>
                  <a:pt x="52" y="325"/>
                </a:cubicBezTo>
                <a:cubicBezTo>
                  <a:pt x="45" y="332"/>
                  <a:pt x="43" y="344"/>
                  <a:pt x="50" y="350"/>
                </a:cubicBezTo>
                <a:cubicBezTo>
                  <a:pt x="56" y="356"/>
                  <a:pt x="67" y="355"/>
                  <a:pt x="75" y="347"/>
                </a:cubicBezTo>
                <a:cubicBezTo>
                  <a:pt x="77" y="345"/>
                  <a:pt x="87" y="335"/>
                  <a:pt x="89" y="333"/>
                </a:cubicBezTo>
                <a:cubicBezTo>
                  <a:pt x="97" y="325"/>
                  <a:pt x="98" y="314"/>
                  <a:pt x="92" y="308"/>
                </a:cubicBezTo>
                <a:cubicBezTo>
                  <a:pt x="86" y="302"/>
                  <a:pt x="74" y="303"/>
                  <a:pt x="66" y="311"/>
                </a:cubicBezTo>
                <a:close/>
                <a:moveTo>
                  <a:pt x="75" y="53"/>
                </a:moveTo>
                <a:cubicBezTo>
                  <a:pt x="67" y="45"/>
                  <a:pt x="56" y="44"/>
                  <a:pt x="50" y="50"/>
                </a:cubicBezTo>
                <a:cubicBezTo>
                  <a:pt x="43" y="56"/>
                  <a:pt x="45" y="67"/>
                  <a:pt x="52" y="75"/>
                </a:cubicBezTo>
                <a:cubicBezTo>
                  <a:pt x="55" y="77"/>
                  <a:pt x="64" y="87"/>
                  <a:pt x="66" y="89"/>
                </a:cubicBezTo>
                <a:cubicBezTo>
                  <a:pt x="74" y="97"/>
                  <a:pt x="86" y="98"/>
                  <a:pt x="92" y="92"/>
                </a:cubicBezTo>
                <a:cubicBezTo>
                  <a:pt x="98" y="86"/>
                  <a:pt x="97" y="74"/>
                  <a:pt x="89" y="67"/>
                </a:cubicBezTo>
                <a:cubicBezTo>
                  <a:pt x="87" y="64"/>
                  <a:pt x="77" y="55"/>
                  <a:pt x="75" y="53"/>
                </a:cubicBezTo>
                <a:close/>
                <a:moveTo>
                  <a:pt x="310" y="333"/>
                </a:moveTo>
                <a:cubicBezTo>
                  <a:pt x="313" y="335"/>
                  <a:pt x="322" y="345"/>
                  <a:pt x="324" y="347"/>
                </a:cubicBezTo>
                <a:cubicBezTo>
                  <a:pt x="332" y="355"/>
                  <a:pt x="344" y="356"/>
                  <a:pt x="350" y="350"/>
                </a:cubicBezTo>
                <a:cubicBezTo>
                  <a:pt x="356" y="344"/>
                  <a:pt x="355" y="332"/>
                  <a:pt x="347" y="325"/>
                </a:cubicBezTo>
                <a:cubicBezTo>
                  <a:pt x="345" y="322"/>
                  <a:pt x="335" y="313"/>
                  <a:pt x="333" y="311"/>
                </a:cubicBezTo>
                <a:cubicBezTo>
                  <a:pt x="325" y="303"/>
                  <a:pt x="314" y="302"/>
                  <a:pt x="308" y="308"/>
                </a:cubicBezTo>
                <a:cubicBezTo>
                  <a:pt x="301" y="314"/>
                  <a:pt x="303" y="325"/>
                  <a:pt x="310" y="33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13" dirty="0"/>
          </a:p>
        </p:txBody>
      </p:sp>
      <p:sp>
        <p:nvSpPr>
          <p:cNvPr id="43" name="Freeform 16"/>
          <p:cNvSpPr>
            <a:spLocks noEditPoints="1"/>
          </p:cNvSpPr>
          <p:nvPr/>
        </p:nvSpPr>
        <p:spPr bwMode="auto">
          <a:xfrm>
            <a:off x="1104909" y="3352493"/>
            <a:ext cx="272065" cy="239916"/>
          </a:xfrm>
          <a:custGeom>
            <a:avLst/>
            <a:gdLst>
              <a:gd name="T0" fmla="*/ 360 w 400"/>
              <a:gd name="T1" fmla="*/ 0 h 352"/>
              <a:gd name="T2" fmla="*/ 40 w 400"/>
              <a:gd name="T3" fmla="*/ 0 h 352"/>
              <a:gd name="T4" fmla="*/ 0 w 400"/>
              <a:gd name="T5" fmla="*/ 40 h 352"/>
              <a:gd name="T6" fmla="*/ 0 w 400"/>
              <a:gd name="T7" fmla="*/ 260 h 352"/>
              <a:gd name="T8" fmla="*/ 39 w 400"/>
              <a:gd name="T9" fmla="*/ 308 h 352"/>
              <a:gd name="T10" fmla="*/ 126 w 400"/>
              <a:gd name="T11" fmla="*/ 325 h 352"/>
              <a:gd name="T12" fmla="*/ 100 w 400"/>
              <a:gd name="T13" fmla="*/ 352 h 352"/>
              <a:gd name="T14" fmla="*/ 300 w 400"/>
              <a:gd name="T15" fmla="*/ 352 h 352"/>
              <a:gd name="T16" fmla="*/ 273 w 400"/>
              <a:gd name="T17" fmla="*/ 325 h 352"/>
              <a:gd name="T18" fmla="*/ 361 w 400"/>
              <a:gd name="T19" fmla="*/ 308 h 352"/>
              <a:gd name="T20" fmla="*/ 400 w 400"/>
              <a:gd name="T21" fmla="*/ 260 h 352"/>
              <a:gd name="T22" fmla="*/ 400 w 400"/>
              <a:gd name="T23" fmla="*/ 40 h 352"/>
              <a:gd name="T24" fmla="*/ 360 w 400"/>
              <a:gd name="T25" fmla="*/ 0 h 352"/>
              <a:gd name="T26" fmla="*/ 360 w 400"/>
              <a:gd name="T27" fmla="*/ 258 h 352"/>
              <a:gd name="T28" fmla="*/ 40 w 400"/>
              <a:gd name="T29" fmla="*/ 258 h 352"/>
              <a:gd name="T30" fmla="*/ 40 w 400"/>
              <a:gd name="T31" fmla="*/ 36 h 352"/>
              <a:gd name="T32" fmla="*/ 360 w 400"/>
              <a:gd name="T33" fmla="*/ 36 h 352"/>
              <a:gd name="T34" fmla="*/ 360 w 400"/>
              <a:gd name="T35" fmla="*/ 258 h 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00" h="352">
                <a:moveTo>
                  <a:pt x="360" y="0"/>
                </a:moveTo>
                <a:cubicBezTo>
                  <a:pt x="40" y="0"/>
                  <a:pt x="40" y="0"/>
                  <a:pt x="40" y="0"/>
                </a:cubicBezTo>
                <a:cubicBezTo>
                  <a:pt x="18" y="0"/>
                  <a:pt x="0" y="18"/>
                  <a:pt x="0" y="40"/>
                </a:cubicBezTo>
                <a:cubicBezTo>
                  <a:pt x="0" y="260"/>
                  <a:pt x="0" y="260"/>
                  <a:pt x="0" y="260"/>
                </a:cubicBezTo>
                <a:cubicBezTo>
                  <a:pt x="0" y="282"/>
                  <a:pt x="17" y="303"/>
                  <a:pt x="39" y="308"/>
                </a:cubicBezTo>
                <a:cubicBezTo>
                  <a:pt x="126" y="325"/>
                  <a:pt x="126" y="325"/>
                  <a:pt x="126" y="325"/>
                </a:cubicBezTo>
                <a:cubicBezTo>
                  <a:pt x="126" y="325"/>
                  <a:pt x="51" y="352"/>
                  <a:pt x="100" y="352"/>
                </a:cubicBezTo>
                <a:cubicBezTo>
                  <a:pt x="300" y="352"/>
                  <a:pt x="300" y="352"/>
                  <a:pt x="300" y="352"/>
                </a:cubicBezTo>
                <a:cubicBezTo>
                  <a:pt x="348" y="352"/>
                  <a:pt x="273" y="325"/>
                  <a:pt x="273" y="325"/>
                </a:cubicBezTo>
                <a:cubicBezTo>
                  <a:pt x="361" y="308"/>
                  <a:pt x="361" y="308"/>
                  <a:pt x="361" y="308"/>
                </a:cubicBezTo>
                <a:cubicBezTo>
                  <a:pt x="382" y="303"/>
                  <a:pt x="400" y="282"/>
                  <a:pt x="400" y="260"/>
                </a:cubicBezTo>
                <a:cubicBezTo>
                  <a:pt x="400" y="40"/>
                  <a:pt x="400" y="40"/>
                  <a:pt x="400" y="40"/>
                </a:cubicBezTo>
                <a:cubicBezTo>
                  <a:pt x="400" y="18"/>
                  <a:pt x="382" y="0"/>
                  <a:pt x="360" y="0"/>
                </a:cubicBezTo>
                <a:close/>
                <a:moveTo>
                  <a:pt x="360" y="258"/>
                </a:moveTo>
                <a:cubicBezTo>
                  <a:pt x="40" y="258"/>
                  <a:pt x="40" y="258"/>
                  <a:pt x="40" y="258"/>
                </a:cubicBezTo>
                <a:cubicBezTo>
                  <a:pt x="40" y="36"/>
                  <a:pt x="40" y="36"/>
                  <a:pt x="40" y="36"/>
                </a:cubicBezTo>
                <a:cubicBezTo>
                  <a:pt x="360" y="36"/>
                  <a:pt x="360" y="36"/>
                  <a:pt x="360" y="36"/>
                </a:cubicBezTo>
                <a:lnTo>
                  <a:pt x="360" y="25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13" dirty="0"/>
          </a:p>
        </p:txBody>
      </p:sp>
    </p:spTree>
    <p:extLst>
      <p:ext uri="{BB962C8B-B14F-4D97-AF65-F5344CB8AC3E}">
        <p14:creationId xmlns:p14="http://schemas.microsoft.com/office/powerpoint/2010/main" val="508654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等腰三角形 44"/>
          <p:cNvSpPr/>
          <p:nvPr>
            <p:custDataLst>
              <p:tags r:id="rId1"/>
            </p:custDataLst>
          </p:nvPr>
        </p:nvSpPr>
        <p:spPr>
          <a:xfrm flipH="1" flipV="1">
            <a:off x="1115616" y="0"/>
            <a:ext cx="7128792" cy="2989278"/>
          </a:xfrm>
          <a:prstGeom prst="triangle">
            <a:avLst/>
          </a:prstGeom>
          <a:solidFill>
            <a:srgbClr val="467C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grpSp>
        <p:nvGrpSpPr>
          <p:cNvPr id="12" name="组合 11"/>
          <p:cNvGrpSpPr/>
          <p:nvPr/>
        </p:nvGrpSpPr>
        <p:grpSpPr>
          <a:xfrm>
            <a:off x="1671982" y="555526"/>
            <a:ext cx="5978303" cy="3610602"/>
            <a:chOff x="2509939" y="857239"/>
            <a:chExt cx="4058633" cy="2451215"/>
          </a:xfrm>
        </p:grpSpPr>
        <p:grpSp>
          <p:nvGrpSpPr>
            <p:cNvPr id="2" name="Group 3"/>
            <p:cNvGrpSpPr/>
            <p:nvPr/>
          </p:nvGrpSpPr>
          <p:grpSpPr>
            <a:xfrm>
              <a:off x="3231397" y="1494580"/>
              <a:ext cx="934466" cy="936104"/>
              <a:chOff x="3244331" y="1592428"/>
              <a:chExt cx="936104" cy="936104"/>
            </a:xfrm>
          </p:grpSpPr>
          <p:sp>
            <p:nvSpPr>
              <p:cNvPr id="15" name="Oval 14"/>
              <p:cNvSpPr/>
              <p:nvPr/>
            </p:nvSpPr>
            <p:spPr>
              <a:xfrm>
                <a:off x="3244331" y="1592428"/>
                <a:ext cx="936104" cy="936104"/>
              </a:xfrm>
              <a:prstGeom prst="ellipse">
                <a:avLst/>
              </a:prstGeom>
              <a:solidFill>
                <a:schemeClr val="accent1">
                  <a:alpha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3" dirty="0"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7" name="Freeform 6"/>
              <p:cNvSpPr>
                <a:spLocks/>
              </p:cNvSpPr>
              <p:nvPr/>
            </p:nvSpPr>
            <p:spPr bwMode="auto">
              <a:xfrm>
                <a:off x="3573669" y="1931156"/>
                <a:ext cx="318608" cy="260038"/>
              </a:xfrm>
              <a:custGeom>
                <a:avLst/>
                <a:gdLst>
                  <a:gd name="T0" fmla="*/ 307 w 382"/>
                  <a:gd name="T1" fmla="*/ 135 h 312"/>
                  <a:gd name="T2" fmla="*/ 362 w 382"/>
                  <a:gd name="T3" fmla="*/ 71 h 312"/>
                  <a:gd name="T4" fmla="*/ 238 w 382"/>
                  <a:gd name="T5" fmla="*/ 25 h 312"/>
                  <a:gd name="T6" fmla="*/ 229 w 382"/>
                  <a:gd name="T7" fmla="*/ 19 h 312"/>
                  <a:gd name="T8" fmla="*/ 229 w 382"/>
                  <a:gd name="T9" fmla="*/ 134 h 312"/>
                  <a:gd name="T10" fmla="*/ 180 w 382"/>
                  <a:gd name="T11" fmla="*/ 214 h 312"/>
                  <a:gd name="T12" fmla="*/ 86 w 382"/>
                  <a:gd name="T13" fmla="*/ 189 h 312"/>
                  <a:gd name="T14" fmla="*/ 129 w 382"/>
                  <a:gd name="T15" fmla="*/ 97 h 312"/>
                  <a:gd name="T16" fmla="*/ 190 w 382"/>
                  <a:gd name="T17" fmla="*/ 93 h 312"/>
                  <a:gd name="T18" fmla="*/ 190 w 382"/>
                  <a:gd name="T19" fmla="*/ 4 h 312"/>
                  <a:gd name="T20" fmla="*/ 154 w 382"/>
                  <a:gd name="T21" fmla="*/ 0 h 312"/>
                  <a:gd name="T22" fmla="*/ 0 w 382"/>
                  <a:gd name="T23" fmla="*/ 156 h 312"/>
                  <a:gd name="T24" fmla="*/ 154 w 382"/>
                  <a:gd name="T25" fmla="*/ 312 h 312"/>
                  <a:gd name="T26" fmla="*/ 308 w 382"/>
                  <a:gd name="T27" fmla="*/ 156 h 312"/>
                  <a:gd name="T28" fmla="*/ 307 w 382"/>
                  <a:gd name="T29" fmla="*/ 135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82" h="312">
                    <a:moveTo>
                      <a:pt x="307" y="135"/>
                    </a:moveTo>
                    <a:cubicBezTo>
                      <a:pt x="354" y="122"/>
                      <a:pt x="382" y="72"/>
                      <a:pt x="362" y="71"/>
                    </a:cubicBezTo>
                    <a:cubicBezTo>
                      <a:pt x="311" y="68"/>
                      <a:pt x="267" y="43"/>
                      <a:pt x="238" y="25"/>
                    </a:cubicBezTo>
                    <a:cubicBezTo>
                      <a:pt x="235" y="23"/>
                      <a:pt x="232" y="21"/>
                      <a:pt x="229" y="19"/>
                    </a:cubicBezTo>
                    <a:cubicBezTo>
                      <a:pt x="229" y="134"/>
                      <a:pt x="229" y="134"/>
                      <a:pt x="229" y="134"/>
                    </a:cubicBezTo>
                    <a:cubicBezTo>
                      <a:pt x="229" y="172"/>
                      <a:pt x="206" y="202"/>
                      <a:pt x="180" y="214"/>
                    </a:cubicBezTo>
                    <a:cubicBezTo>
                      <a:pt x="142" y="233"/>
                      <a:pt x="100" y="221"/>
                      <a:pt x="86" y="189"/>
                    </a:cubicBezTo>
                    <a:cubicBezTo>
                      <a:pt x="72" y="157"/>
                      <a:pt x="91" y="116"/>
                      <a:pt x="129" y="97"/>
                    </a:cubicBezTo>
                    <a:cubicBezTo>
                      <a:pt x="150" y="87"/>
                      <a:pt x="172" y="86"/>
                      <a:pt x="190" y="93"/>
                    </a:cubicBezTo>
                    <a:cubicBezTo>
                      <a:pt x="190" y="4"/>
                      <a:pt x="190" y="4"/>
                      <a:pt x="190" y="4"/>
                    </a:cubicBezTo>
                    <a:cubicBezTo>
                      <a:pt x="178" y="1"/>
                      <a:pt x="166" y="0"/>
                      <a:pt x="154" y="0"/>
                    </a:cubicBezTo>
                    <a:cubicBezTo>
                      <a:pt x="69" y="0"/>
                      <a:pt x="0" y="70"/>
                      <a:pt x="0" y="156"/>
                    </a:cubicBezTo>
                    <a:cubicBezTo>
                      <a:pt x="0" y="242"/>
                      <a:pt x="69" y="312"/>
                      <a:pt x="154" y="312"/>
                    </a:cubicBezTo>
                    <a:cubicBezTo>
                      <a:pt x="239" y="312"/>
                      <a:pt x="308" y="242"/>
                      <a:pt x="308" y="156"/>
                    </a:cubicBezTo>
                    <a:cubicBezTo>
                      <a:pt x="308" y="149"/>
                      <a:pt x="308" y="142"/>
                      <a:pt x="307" y="13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13" dirty="0"/>
              </a:p>
            </p:txBody>
          </p:sp>
        </p:grpSp>
        <p:grpSp>
          <p:nvGrpSpPr>
            <p:cNvPr id="4" name="Group 1"/>
            <p:cNvGrpSpPr/>
            <p:nvPr/>
          </p:nvGrpSpPr>
          <p:grpSpPr>
            <a:xfrm>
              <a:off x="2509939" y="857239"/>
              <a:ext cx="934466" cy="936104"/>
              <a:chOff x="2483768" y="1592428"/>
              <a:chExt cx="936104" cy="936104"/>
            </a:xfrm>
          </p:grpSpPr>
          <p:sp>
            <p:nvSpPr>
              <p:cNvPr id="3" name="Oval 2"/>
              <p:cNvSpPr/>
              <p:nvPr/>
            </p:nvSpPr>
            <p:spPr>
              <a:xfrm>
                <a:off x="2483768" y="1592428"/>
                <a:ext cx="936104" cy="936104"/>
              </a:xfrm>
              <a:prstGeom prst="ellipse">
                <a:avLst/>
              </a:prstGeom>
              <a:solidFill>
                <a:schemeClr val="accent2">
                  <a:lumMod val="75000"/>
                  <a:alpha val="8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3" dirty="0"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10" name="Freeform 11"/>
              <p:cNvSpPr>
                <a:spLocks/>
              </p:cNvSpPr>
              <p:nvPr/>
            </p:nvSpPr>
            <p:spPr bwMode="auto">
              <a:xfrm>
                <a:off x="2871713" y="1916525"/>
                <a:ext cx="160213" cy="287909"/>
              </a:xfrm>
              <a:custGeom>
                <a:avLst/>
                <a:gdLst>
                  <a:gd name="T0" fmla="*/ 200 w 200"/>
                  <a:gd name="T1" fmla="*/ 62 h 360"/>
                  <a:gd name="T2" fmla="*/ 143 w 200"/>
                  <a:gd name="T3" fmla="*/ 62 h 360"/>
                  <a:gd name="T4" fmla="*/ 128 w 200"/>
                  <a:gd name="T5" fmla="*/ 83 h 360"/>
                  <a:gd name="T6" fmla="*/ 128 w 200"/>
                  <a:gd name="T7" fmla="*/ 125 h 360"/>
                  <a:gd name="T8" fmla="*/ 200 w 200"/>
                  <a:gd name="T9" fmla="*/ 125 h 360"/>
                  <a:gd name="T10" fmla="*/ 200 w 200"/>
                  <a:gd name="T11" fmla="*/ 183 h 360"/>
                  <a:gd name="T12" fmla="*/ 128 w 200"/>
                  <a:gd name="T13" fmla="*/ 183 h 360"/>
                  <a:gd name="T14" fmla="*/ 128 w 200"/>
                  <a:gd name="T15" fmla="*/ 360 h 360"/>
                  <a:gd name="T16" fmla="*/ 61 w 200"/>
                  <a:gd name="T17" fmla="*/ 360 h 360"/>
                  <a:gd name="T18" fmla="*/ 61 w 200"/>
                  <a:gd name="T19" fmla="*/ 183 h 360"/>
                  <a:gd name="T20" fmla="*/ 0 w 200"/>
                  <a:gd name="T21" fmla="*/ 183 h 360"/>
                  <a:gd name="T22" fmla="*/ 0 w 200"/>
                  <a:gd name="T23" fmla="*/ 125 h 360"/>
                  <a:gd name="T24" fmla="*/ 61 w 200"/>
                  <a:gd name="T25" fmla="*/ 125 h 360"/>
                  <a:gd name="T26" fmla="*/ 61 w 200"/>
                  <a:gd name="T27" fmla="*/ 90 h 360"/>
                  <a:gd name="T28" fmla="*/ 143 w 200"/>
                  <a:gd name="T29" fmla="*/ 0 h 360"/>
                  <a:gd name="T30" fmla="*/ 200 w 200"/>
                  <a:gd name="T31" fmla="*/ 0 h 360"/>
                  <a:gd name="T32" fmla="*/ 200 w 200"/>
                  <a:gd name="T33" fmla="*/ 62 h 3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00" h="360">
                    <a:moveTo>
                      <a:pt x="200" y="62"/>
                    </a:moveTo>
                    <a:cubicBezTo>
                      <a:pt x="143" y="62"/>
                      <a:pt x="143" y="62"/>
                      <a:pt x="143" y="62"/>
                    </a:cubicBezTo>
                    <a:cubicBezTo>
                      <a:pt x="136" y="62"/>
                      <a:pt x="128" y="71"/>
                      <a:pt x="128" y="83"/>
                    </a:cubicBezTo>
                    <a:cubicBezTo>
                      <a:pt x="128" y="125"/>
                      <a:pt x="128" y="125"/>
                      <a:pt x="128" y="125"/>
                    </a:cubicBezTo>
                    <a:cubicBezTo>
                      <a:pt x="200" y="125"/>
                      <a:pt x="200" y="125"/>
                      <a:pt x="200" y="125"/>
                    </a:cubicBezTo>
                    <a:cubicBezTo>
                      <a:pt x="200" y="183"/>
                      <a:pt x="200" y="183"/>
                      <a:pt x="200" y="183"/>
                    </a:cubicBezTo>
                    <a:cubicBezTo>
                      <a:pt x="128" y="183"/>
                      <a:pt x="128" y="183"/>
                      <a:pt x="128" y="183"/>
                    </a:cubicBezTo>
                    <a:cubicBezTo>
                      <a:pt x="128" y="360"/>
                      <a:pt x="128" y="360"/>
                      <a:pt x="128" y="360"/>
                    </a:cubicBezTo>
                    <a:cubicBezTo>
                      <a:pt x="61" y="360"/>
                      <a:pt x="61" y="360"/>
                      <a:pt x="61" y="360"/>
                    </a:cubicBezTo>
                    <a:cubicBezTo>
                      <a:pt x="61" y="183"/>
                      <a:pt x="61" y="183"/>
                      <a:pt x="61" y="183"/>
                    </a:cubicBezTo>
                    <a:cubicBezTo>
                      <a:pt x="0" y="183"/>
                      <a:pt x="0" y="183"/>
                      <a:pt x="0" y="183"/>
                    </a:cubicBezTo>
                    <a:cubicBezTo>
                      <a:pt x="0" y="125"/>
                      <a:pt x="0" y="125"/>
                      <a:pt x="0" y="125"/>
                    </a:cubicBezTo>
                    <a:cubicBezTo>
                      <a:pt x="61" y="125"/>
                      <a:pt x="61" y="125"/>
                      <a:pt x="61" y="125"/>
                    </a:cubicBezTo>
                    <a:cubicBezTo>
                      <a:pt x="61" y="90"/>
                      <a:pt x="61" y="90"/>
                      <a:pt x="61" y="90"/>
                    </a:cubicBezTo>
                    <a:cubicBezTo>
                      <a:pt x="61" y="40"/>
                      <a:pt x="95" y="0"/>
                      <a:pt x="143" y="0"/>
                    </a:cubicBezTo>
                    <a:cubicBezTo>
                      <a:pt x="200" y="0"/>
                      <a:pt x="200" y="0"/>
                      <a:pt x="200" y="0"/>
                    </a:cubicBezTo>
                    <a:lnTo>
                      <a:pt x="200" y="6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13" dirty="0"/>
              </a:p>
            </p:txBody>
          </p:sp>
        </p:grpSp>
        <p:grpSp>
          <p:nvGrpSpPr>
            <p:cNvPr id="5" name="Group 7"/>
            <p:cNvGrpSpPr/>
            <p:nvPr/>
          </p:nvGrpSpPr>
          <p:grpSpPr>
            <a:xfrm>
              <a:off x="5634106" y="857239"/>
              <a:ext cx="934466" cy="936104"/>
              <a:chOff x="5526019" y="1592428"/>
              <a:chExt cx="936104" cy="936104"/>
            </a:xfrm>
          </p:grpSpPr>
          <p:sp>
            <p:nvSpPr>
              <p:cNvPr id="19" name="Oval 18"/>
              <p:cNvSpPr/>
              <p:nvPr/>
            </p:nvSpPr>
            <p:spPr>
              <a:xfrm>
                <a:off x="5526019" y="1592428"/>
                <a:ext cx="936104" cy="936104"/>
              </a:xfrm>
              <a:prstGeom prst="ellipse">
                <a:avLst/>
              </a:prstGeom>
              <a:solidFill>
                <a:schemeClr val="accent4">
                  <a:alpha val="7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3" dirty="0"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26" name="Freeform 16"/>
              <p:cNvSpPr>
                <a:spLocks/>
              </p:cNvSpPr>
              <p:nvPr/>
            </p:nvSpPr>
            <p:spPr bwMode="auto">
              <a:xfrm>
                <a:off x="5847809" y="1953476"/>
                <a:ext cx="292524" cy="237718"/>
              </a:xfrm>
              <a:custGeom>
                <a:avLst/>
                <a:gdLst>
                  <a:gd name="T0" fmla="*/ 368 w 368"/>
                  <a:gd name="T1" fmla="*/ 36 h 299"/>
                  <a:gd name="T2" fmla="*/ 324 w 368"/>
                  <a:gd name="T3" fmla="*/ 48 h 299"/>
                  <a:gd name="T4" fmla="*/ 358 w 368"/>
                  <a:gd name="T5" fmla="*/ 6 h 299"/>
                  <a:gd name="T6" fmla="*/ 310 w 368"/>
                  <a:gd name="T7" fmla="*/ 24 h 299"/>
                  <a:gd name="T8" fmla="*/ 255 w 368"/>
                  <a:gd name="T9" fmla="*/ 0 h 299"/>
                  <a:gd name="T10" fmla="*/ 179 w 368"/>
                  <a:gd name="T11" fmla="*/ 76 h 299"/>
                  <a:gd name="T12" fmla="*/ 181 w 368"/>
                  <a:gd name="T13" fmla="*/ 93 h 299"/>
                  <a:gd name="T14" fmla="*/ 25 w 368"/>
                  <a:gd name="T15" fmla="*/ 14 h 299"/>
                  <a:gd name="T16" fmla="*/ 15 w 368"/>
                  <a:gd name="T17" fmla="*/ 52 h 299"/>
                  <a:gd name="T18" fmla="*/ 49 w 368"/>
                  <a:gd name="T19" fmla="*/ 115 h 299"/>
                  <a:gd name="T20" fmla="*/ 15 w 368"/>
                  <a:gd name="T21" fmla="*/ 106 h 299"/>
                  <a:gd name="T22" fmla="*/ 14 w 368"/>
                  <a:gd name="T23" fmla="*/ 106 h 299"/>
                  <a:gd name="T24" fmla="*/ 75 w 368"/>
                  <a:gd name="T25" fmla="*/ 181 h 299"/>
                  <a:gd name="T26" fmla="*/ 55 w 368"/>
                  <a:gd name="T27" fmla="*/ 183 h 299"/>
                  <a:gd name="T28" fmla="*/ 41 w 368"/>
                  <a:gd name="T29" fmla="*/ 182 h 299"/>
                  <a:gd name="T30" fmla="*/ 111 w 368"/>
                  <a:gd name="T31" fmla="*/ 234 h 299"/>
                  <a:gd name="T32" fmla="*/ 18 w 368"/>
                  <a:gd name="T33" fmla="*/ 267 h 299"/>
                  <a:gd name="T34" fmla="*/ 0 w 368"/>
                  <a:gd name="T35" fmla="*/ 265 h 299"/>
                  <a:gd name="T36" fmla="*/ 115 w 368"/>
                  <a:gd name="T37" fmla="*/ 299 h 299"/>
                  <a:gd name="T38" fmla="*/ 330 w 368"/>
                  <a:gd name="T39" fmla="*/ 85 h 299"/>
                  <a:gd name="T40" fmla="*/ 330 w 368"/>
                  <a:gd name="T41" fmla="*/ 75 h 299"/>
                  <a:gd name="T42" fmla="*/ 368 w 368"/>
                  <a:gd name="T43" fmla="*/ 36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68" h="299">
                    <a:moveTo>
                      <a:pt x="368" y="36"/>
                    </a:moveTo>
                    <a:cubicBezTo>
                      <a:pt x="354" y="42"/>
                      <a:pt x="340" y="46"/>
                      <a:pt x="324" y="48"/>
                    </a:cubicBezTo>
                    <a:cubicBezTo>
                      <a:pt x="340" y="38"/>
                      <a:pt x="352" y="24"/>
                      <a:pt x="358" y="6"/>
                    </a:cubicBezTo>
                    <a:cubicBezTo>
                      <a:pt x="343" y="15"/>
                      <a:pt x="327" y="21"/>
                      <a:pt x="310" y="24"/>
                    </a:cubicBezTo>
                    <a:cubicBezTo>
                      <a:pt x="296" y="10"/>
                      <a:pt x="276" y="0"/>
                      <a:pt x="255" y="0"/>
                    </a:cubicBezTo>
                    <a:cubicBezTo>
                      <a:pt x="213" y="0"/>
                      <a:pt x="179" y="34"/>
                      <a:pt x="179" y="76"/>
                    </a:cubicBezTo>
                    <a:cubicBezTo>
                      <a:pt x="179" y="82"/>
                      <a:pt x="180" y="88"/>
                      <a:pt x="181" y="93"/>
                    </a:cubicBezTo>
                    <a:cubicBezTo>
                      <a:pt x="118" y="90"/>
                      <a:pt x="63" y="60"/>
                      <a:pt x="25" y="14"/>
                    </a:cubicBezTo>
                    <a:cubicBezTo>
                      <a:pt x="19" y="25"/>
                      <a:pt x="15" y="38"/>
                      <a:pt x="15" y="52"/>
                    </a:cubicBezTo>
                    <a:cubicBezTo>
                      <a:pt x="15" y="78"/>
                      <a:pt x="28" y="101"/>
                      <a:pt x="49" y="115"/>
                    </a:cubicBezTo>
                    <a:cubicBezTo>
                      <a:pt x="36" y="115"/>
                      <a:pt x="25" y="111"/>
                      <a:pt x="15" y="106"/>
                    </a:cubicBezTo>
                    <a:cubicBezTo>
                      <a:pt x="14" y="106"/>
                      <a:pt x="14" y="106"/>
                      <a:pt x="14" y="106"/>
                    </a:cubicBezTo>
                    <a:cubicBezTo>
                      <a:pt x="14" y="143"/>
                      <a:pt x="41" y="174"/>
                      <a:pt x="75" y="181"/>
                    </a:cubicBezTo>
                    <a:cubicBezTo>
                      <a:pt x="69" y="182"/>
                      <a:pt x="62" y="183"/>
                      <a:pt x="55" y="183"/>
                    </a:cubicBezTo>
                    <a:cubicBezTo>
                      <a:pt x="50" y="183"/>
                      <a:pt x="46" y="183"/>
                      <a:pt x="41" y="182"/>
                    </a:cubicBezTo>
                    <a:cubicBezTo>
                      <a:pt x="51" y="212"/>
                      <a:pt x="78" y="234"/>
                      <a:pt x="111" y="234"/>
                    </a:cubicBezTo>
                    <a:cubicBezTo>
                      <a:pt x="86" y="254"/>
                      <a:pt x="53" y="267"/>
                      <a:pt x="18" y="267"/>
                    </a:cubicBezTo>
                    <a:cubicBezTo>
                      <a:pt x="12" y="267"/>
                      <a:pt x="6" y="266"/>
                      <a:pt x="0" y="265"/>
                    </a:cubicBezTo>
                    <a:cubicBezTo>
                      <a:pt x="33" y="287"/>
                      <a:pt x="73" y="299"/>
                      <a:pt x="115" y="299"/>
                    </a:cubicBezTo>
                    <a:cubicBezTo>
                      <a:pt x="254" y="299"/>
                      <a:pt x="330" y="184"/>
                      <a:pt x="330" y="85"/>
                    </a:cubicBezTo>
                    <a:cubicBezTo>
                      <a:pt x="330" y="81"/>
                      <a:pt x="330" y="78"/>
                      <a:pt x="330" y="75"/>
                    </a:cubicBezTo>
                    <a:cubicBezTo>
                      <a:pt x="345" y="64"/>
                      <a:pt x="358" y="51"/>
                      <a:pt x="368" y="3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13" dirty="0"/>
              </a:p>
            </p:txBody>
          </p:sp>
        </p:grpSp>
        <p:grpSp>
          <p:nvGrpSpPr>
            <p:cNvPr id="6" name="Group 5"/>
            <p:cNvGrpSpPr/>
            <p:nvPr/>
          </p:nvGrpSpPr>
          <p:grpSpPr>
            <a:xfrm>
              <a:off x="4923958" y="1494580"/>
              <a:ext cx="934466" cy="936104"/>
              <a:chOff x="4765457" y="1592428"/>
              <a:chExt cx="936104" cy="936104"/>
            </a:xfrm>
          </p:grpSpPr>
          <p:sp>
            <p:nvSpPr>
              <p:cNvPr id="18" name="Oval 17"/>
              <p:cNvSpPr/>
              <p:nvPr/>
            </p:nvSpPr>
            <p:spPr>
              <a:xfrm>
                <a:off x="4765457" y="1592428"/>
                <a:ext cx="936104" cy="936104"/>
              </a:xfrm>
              <a:prstGeom prst="ellipse">
                <a:avLst/>
              </a:prstGeom>
              <a:solidFill>
                <a:schemeClr val="accent6">
                  <a:alpha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3" dirty="0"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29" name="Freeform 21"/>
              <p:cNvSpPr>
                <a:spLocks/>
              </p:cNvSpPr>
              <p:nvPr/>
            </p:nvSpPr>
            <p:spPr bwMode="auto">
              <a:xfrm>
                <a:off x="5107615" y="1913277"/>
                <a:ext cx="251787" cy="318116"/>
              </a:xfrm>
              <a:custGeom>
                <a:avLst/>
                <a:gdLst>
                  <a:gd name="T0" fmla="*/ 129 w 323"/>
                  <a:gd name="T1" fmla="*/ 272 h 408"/>
                  <a:gd name="T2" fmla="*/ 68 w 323"/>
                  <a:gd name="T3" fmla="*/ 408 h 408"/>
                  <a:gd name="T4" fmla="*/ 98 w 323"/>
                  <a:gd name="T5" fmla="*/ 196 h 408"/>
                  <a:gd name="T6" fmla="*/ 149 w 323"/>
                  <a:gd name="T7" fmla="*/ 99 h 408"/>
                  <a:gd name="T8" fmla="*/ 172 w 323"/>
                  <a:gd name="T9" fmla="*/ 257 h 408"/>
                  <a:gd name="T10" fmla="*/ 234 w 323"/>
                  <a:gd name="T11" fmla="*/ 73 h 408"/>
                  <a:gd name="T12" fmla="*/ 47 w 323"/>
                  <a:gd name="T13" fmla="*/ 173 h 408"/>
                  <a:gd name="T14" fmla="*/ 57 w 323"/>
                  <a:gd name="T15" fmla="*/ 239 h 408"/>
                  <a:gd name="T16" fmla="*/ 1 w 323"/>
                  <a:gd name="T17" fmla="*/ 147 h 408"/>
                  <a:gd name="T18" fmla="*/ 137 w 323"/>
                  <a:gd name="T19" fmla="*/ 9 h 408"/>
                  <a:gd name="T20" fmla="*/ 310 w 323"/>
                  <a:gd name="T21" fmla="*/ 119 h 408"/>
                  <a:gd name="T22" fmla="*/ 183 w 323"/>
                  <a:gd name="T23" fmla="*/ 298 h 408"/>
                  <a:gd name="T24" fmla="*/ 129 w 323"/>
                  <a:gd name="T25" fmla="*/ 272 h 4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3" h="408">
                    <a:moveTo>
                      <a:pt x="129" y="272"/>
                    </a:moveTo>
                    <a:cubicBezTo>
                      <a:pt x="118" y="328"/>
                      <a:pt x="106" y="380"/>
                      <a:pt x="68" y="408"/>
                    </a:cubicBezTo>
                    <a:cubicBezTo>
                      <a:pt x="56" y="325"/>
                      <a:pt x="85" y="262"/>
                      <a:pt x="98" y="196"/>
                    </a:cubicBezTo>
                    <a:cubicBezTo>
                      <a:pt x="75" y="157"/>
                      <a:pt x="101" y="80"/>
                      <a:pt x="149" y="99"/>
                    </a:cubicBezTo>
                    <a:cubicBezTo>
                      <a:pt x="209" y="122"/>
                      <a:pt x="98" y="242"/>
                      <a:pt x="172" y="257"/>
                    </a:cubicBezTo>
                    <a:cubicBezTo>
                      <a:pt x="250" y="273"/>
                      <a:pt x="282" y="122"/>
                      <a:pt x="234" y="73"/>
                    </a:cubicBezTo>
                    <a:cubicBezTo>
                      <a:pt x="164" y="2"/>
                      <a:pt x="31" y="72"/>
                      <a:pt x="47" y="173"/>
                    </a:cubicBezTo>
                    <a:cubicBezTo>
                      <a:pt x="51" y="198"/>
                      <a:pt x="77" y="205"/>
                      <a:pt x="57" y="239"/>
                    </a:cubicBezTo>
                    <a:cubicBezTo>
                      <a:pt x="13" y="229"/>
                      <a:pt x="0" y="194"/>
                      <a:pt x="1" y="147"/>
                    </a:cubicBezTo>
                    <a:cubicBezTo>
                      <a:pt x="4" y="70"/>
                      <a:pt x="70" y="17"/>
                      <a:pt x="137" y="9"/>
                    </a:cubicBezTo>
                    <a:cubicBezTo>
                      <a:pt x="221" y="0"/>
                      <a:pt x="300" y="40"/>
                      <a:pt x="310" y="119"/>
                    </a:cubicBezTo>
                    <a:cubicBezTo>
                      <a:pt x="323" y="208"/>
                      <a:pt x="273" y="305"/>
                      <a:pt x="183" y="298"/>
                    </a:cubicBezTo>
                    <a:cubicBezTo>
                      <a:pt x="158" y="296"/>
                      <a:pt x="148" y="284"/>
                      <a:pt x="129" y="27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13" dirty="0"/>
              </a:p>
            </p:txBody>
          </p:sp>
        </p:grpSp>
        <p:grpSp>
          <p:nvGrpSpPr>
            <p:cNvPr id="8" name="Group 4"/>
            <p:cNvGrpSpPr/>
            <p:nvPr/>
          </p:nvGrpSpPr>
          <p:grpSpPr>
            <a:xfrm>
              <a:off x="3929058" y="2093454"/>
              <a:ext cx="1215000" cy="1215000"/>
              <a:chOff x="4004894" y="1592428"/>
              <a:chExt cx="936104" cy="936104"/>
            </a:xfrm>
          </p:grpSpPr>
          <p:sp>
            <p:nvSpPr>
              <p:cNvPr id="16" name="Oval 15"/>
              <p:cNvSpPr/>
              <p:nvPr/>
            </p:nvSpPr>
            <p:spPr>
              <a:xfrm>
                <a:off x="4004894" y="1592428"/>
                <a:ext cx="936104" cy="936104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3" dirty="0"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32" name="Freeform 26"/>
              <p:cNvSpPr>
                <a:spLocks noEditPoints="1"/>
              </p:cNvSpPr>
              <p:nvPr/>
            </p:nvSpPr>
            <p:spPr bwMode="auto">
              <a:xfrm>
                <a:off x="4331497" y="1931156"/>
                <a:ext cx="282898" cy="282898"/>
              </a:xfrm>
              <a:custGeom>
                <a:avLst/>
                <a:gdLst>
                  <a:gd name="T0" fmla="*/ 276 w 344"/>
                  <a:gd name="T1" fmla="*/ 172 h 344"/>
                  <a:gd name="T2" fmla="*/ 172 w 344"/>
                  <a:gd name="T3" fmla="*/ 276 h 344"/>
                  <a:gd name="T4" fmla="*/ 68 w 344"/>
                  <a:gd name="T5" fmla="*/ 172 h 344"/>
                  <a:gd name="T6" fmla="*/ 70 w 344"/>
                  <a:gd name="T7" fmla="*/ 152 h 344"/>
                  <a:gd name="T8" fmla="*/ 0 w 344"/>
                  <a:gd name="T9" fmla="*/ 152 h 344"/>
                  <a:gd name="T10" fmla="*/ 0 w 344"/>
                  <a:gd name="T11" fmla="*/ 290 h 344"/>
                  <a:gd name="T12" fmla="*/ 54 w 344"/>
                  <a:gd name="T13" fmla="*/ 344 h 344"/>
                  <a:gd name="T14" fmla="*/ 290 w 344"/>
                  <a:gd name="T15" fmla="*/ 344 h 344"/>
                  <a:gd name="T16" fmla="*/ 344 w 344"/>
                  <a:gd name="T17" fmla="*/ 290 h 344"/>
                  <a:gd name="T18" fmla="*/ 344 w 344"/>
                  <a:gd name="T19" fmla="*/ 152 h 344"/>
                  <a:gd name="T20" fmla="*/ 274 w 344"/>
                  <a:gd name="T21" fmla="*/ 152 h 344"/>
                  <a:gd name="T22" fmla="*/ 276 w 344"/>
                  <a:gd name="T23" fmla="*/ 172 h 344"/>
                  <a:gd name="T24" fmla="*/ 290 w 344"/>
                  <a:gd name="T25" fmla="*/ 0 h 344"/>
                  <a:gd name="T26" fmla="*/ 54 w 344"/>
                  <a:gd name="T27" fmla="*/ 0 h 344"/>
                  <a:gd name="T28" fmla="*/ 0 w 344"/>
                  <a:gd name="T29" fmla="*/ 54 h 344"/>
                  <a:gd name="T30" fmla="*/ 0 w 344"/>
                  <a:gd name="T31" fmla="*/ 112 h 344"/>
                  <a:gd name="T32" fmla="*/ 87 w 344"/>
                  <a:gd name="T33" fmla="*/ 112 h 344"/>
                  <a:gd name="T34" fmla="*/ 172 w 344"/>
                  <a:gd name="T35" fmla="*/ 68 h 344"/>
                  <a:gd name="T36" fmla="*/ 257 w 344"/>
                  <a:gd name="T37" fmla="*/ 112 h 344"/>
                  <a:gd name="T38" fmla="*/ 344 w 344"/>
                  <a:gd name="T39" fmla="*/ 112 h 344"/>
                  <a:gd name="T40" fmla="*/ 344 w 344"/>
                  <a:gd name="T41" fmla="*/ 54 h 344"/>
                  <a:gd name="T42" fmla="*/ 290 w 344"/>
                  <a:gd name="T43" fmla="*/ 0 h 344"/>
                  <a:gd name="T44" fmla="*/ 317 w 344"/>
                  <a:gd name="T45" fmla="*/ 66 h 344"/>
                  <a:gd name="T46" fmla="*/ 307 w 344"/>
                  <a:gd name="T47" fmla="*/ 76 h 344"/>
                  <a:gd name="T48" fmla="*/ 278 w 344"/>
                  <a:gd name="T49" fmla="*/ 76 h 344"/>
                  <a:gd name="T50" fmla="*/ 269 w 344"/>
                  <a:gd name="T51" fmla="*/ 66 h 344"/>
                  <a:gd name="T52" fmla="*/ 269 w 344"/>
                  <a:gd name="T53" fmla="*/ 37 h 344"/>
                  <a:gd name="T54" fmla="*/ 278 w 344"/>
                  <a:gd name="T55" fmla="*/ 28 h 344"/>
                  <a:gd name="T56" fmla="*/ 307 w 344"/>
                  <a:gd name="T57" fmla="*/ 28 h 344"/>
                  <a:gd name="T58" fmla="*/ 317 w 344"/>
                  <a:gd name="T59" fmla="*/ 37 h 344"/>
                  <a:gd name="T60" fmla="*/ 317 w 344"/>
                  <a:gd name="T61" fmla="*/ 66 h 344"/>
                  <a:gd name="T62" fmla="*/ 236 w 344"/>
                  <a:gd name="T63" fmla="*/ 172 h 344"/>
                  <a:gd name="T64" fmla="*/ 172 w 344"/>
                  <a:gd name="T65" fmla="*/ 108 h 344"/>
                  <a:gd name="T66" fmla="*/ 108 w 344"/>
                  <a:gd name="T67" fmla="*/ 172 h 344"/>
                  <a:gd name="T68" fmla="*/ 172 w 344"/>
                  <a:gd name="T69" fmla="*/ 236 h 344"/>
                  <a:gd name="T70" fmla="*/ 236 w 344"/>
                  <a:gd name="T71" fmla="*/ 172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44" h="344">
                    <a:moveTo>
                      <a:pt x="276" y="172"/>
                    </a:moveTo>
                    <a:cubicBezTo>
                      <a:pt x="276" y="229"/>
                      <a:pt x="230" y="276"/>
                      <a:pt x="172" y="276"/>
                    </a:cubicBezTo>
                    <a:cubicBezTo>
                      <a:pt x="115" y="276"/>
                      <a:pt x="68" y="229"/>
                      <a:pt x="68" y="172"/>
                    </a:cubicBezTo>
                    <a:cubicBezTo>
                      <a:pt x="68" y="165"/>
                      <a:pt x="69" y="158"/>
                      <a:pt x="70" y="152"/>
                    </a:cubicBezTo>
                    <a:cubicBezTo>
                      <a:pt x="0" y="152"/>
                      <a:pt x="0" y="152"/>
                      <a:pt x="0" y="152"/>
                    </a:cubicBezTo>
                    <a:cubicBezTo>
                      <a:pt x="0" y="290"/>
                      <a:pt x="0" y="290"/>
                      <a:pt x="0" y="290"/>
                    </a:cubicBezTo>
                    <a:cubicBezTo>
                      <a:pt x="0" y="320"/>
                      <a:pt x="24" y="344"/>
                      <a:pt x="54" y="344"/>
                    </a:cubicBezTo>
                    <a:cubicBezTo>
                      <a:pt x="290" y="344"/>
                      <a:pt x="290" y="344"/>
                      <a:pt x="290" y="344"/>
                    </a:cubicBezTo>
                    <a:cubicBezTo>
                      <a:pt x="320" y="344"/>
                      <a:pt x="344" y="320"/>
                      <a:pt x="344" y="290"/>
                    </a:cubicBezTo>
                    <a:cubicBezTo>
                      <a:pt x="344" y="152"/>
                      <a:pt x="344" y="152"/>
                      <a:pt x="344" y="152"/>
                    </a:cubicBezTo>
                    <a:cubicBezTo>
                      <a:pt x="274" y="152"/>
                      <a:pt x="274" y="152"/>
                      <a:pt x="274" y="152"/>
                    </a:cubicBezTo>
                    <a:cubicBezTo>
                      <a:pt x="276" y="158"/>
                      <a:pt x="276" y="165"/>
                      <a:pt x="276" y="172"/>
                    </a:cubicBezTo>
                    <a:close/>
                    <a:moveTo>
                      <a:pt x="290" y="0"/>
                    </a:moveTo>
                    <a:cubicBezTo>
                      <a:pt x="54" y="0"/>
                      <a:pt x="54" y="0"/>
                      <a:pt x="54" y="0"/>
                    </a:cubicBezTo>
                    <a:cubicBezTo>
                      <a:pt x="24" y="0"/>
                      <a:pt x="0" y="24"/>
                      <a:pt x="0" y="54"/>
                    </a:cubicBezTo>
                    <a:cubicBezTo>
                      <a:pt x="0" y="112"/>
                      <a:pt x="0" y="112"/>
                      <a:pt x="0" y="112"/>
                    </a:cubicBezTo>
                    <a:cubicBezTo>
                      <a:pt x="87" y="112"/>
                      <a:pt x="87" y="112"/>
                      <a:pt x="87" y="112"/>
                    </a:cubicBezTo>
                    <a:cubicBezTo>
                      <a:pt x="106" y="85"/>
                      <a:pt x="137" y="68"/>
                      <a:pt x="172" y="68"/>
                    </a:cubicBezTo>
                    <a:cubicBezTo>
                      <a:pt x="207" y="68"/>
                      <a:pt x="238" y="85"/>
                      <a:pt x="257" y="112"/>
                    </a:cubicBezTo>
                    <a:cubicBezTo>
                      <a:pt x="344" y="112"/>
                      <a:pt x="344" y="112"/>
                      <a:pt x="344" y="112"/>
                    </a:cubicBezTo>
                    <a:cubicBezTo>
                      <a:pt x="344" y="54"/>
                      <a:pt x="344" y="54"/>
                      <a:pt x="344" y="54"/>
                    </a:cubicBezTo>
                    <a:cubicBezTo>
                      <a:pt x="344" y="24"/>
                      <a:pt x="320" y="0"/>
                      <a:pt x="290" y="0"/>
                    </a:cubicBezTo>
                    <a:close/>
                    <a:moveTo>
                      <a:pt x="317" y="66"/>
                    </a:moveTo>
                    <a:cubicBezTo>
                      <a:pt x="317" y="72"/>
                      <a:pt x="312" y="76"/>
                      <a:pt x="307" y="76"/>
                    </a:cubicBezTo>
                    <a:cubicBezTo>
                      <a:pt x="278" y="76"/>
                      <a:pt x="278" y="76"/>
                      <a:pt x="278" y="76"/>
                    </a:cubicBezTo>
                    <a:cubicBezTo>
                      <a:pt x="273" y="76"/>
                      <a:pt x="269" y="72"/>
                      <a:pt x="269" y="66"/>
                    </a:cubicBezTo>
                    <a:cubicBezTo>
                      <a:pt x="269" y="37"/>
                      <a:pt x="269" y="37"/>
                      <a:pt x="269" y="37"/>
                    </a:cubicBezTo>
                    <a:cubicBezTo>
                      <a:pt x="269" y="32"/>
                      <a:pt x="273" y="28"/>
                      <a:pt x="278" y="28"/>
                    </a:cubicBezTo>
                    <a:cubicBezTo>
                      <a:pt x="307" y="28"/>
                      <a:pt x="307" y="28"/>
                      <a:pt x="307" y="28"/>
                    </a:cubicBezTo>
                    <a:cubicBezTo>
                      <a:pt x="312" y="28"/>
                      <a:pt x="317" y="32"/>
                      <a:pt x="317" y="37"/>
                    </a:cubicBezTo>
                    <a:lnTo>
                      <a:pt x="317" y="66"/>
                    </a:lnTo>
                    <a:close/>
                    <a:moveTo>
                      <a:pt x="236" y="172"/>
                    </a:moveTo>
                    <a:cubicBezTo>
                      <a:pt x="236" y="137"/>
                      <a:pt x="208" y="108"/>
                      <a:pt x="172" y="108"/>
                    </a:cubicBezTo>
                    <a:cubicBezTo>
                      <a:pt x="137" y="108"/>
                      <a:pt x="108" y="137"/>
                      <a:pt x="108" y="172"/>
                    </a:cubicBezTo>
                    <a:cubicBezTo>
                      <a:pt x="108" y="207"/>
                      <a:pt x="137" y="236"/>
                      <a:pt x="172" y="236"/>
                    </a:cubicBezTo>
                    <a:cubicBezTo>
                      <a:pt x="208" y="236"/>
                      <a:pt x="236" y="207"/>
                      <a:pt x="236" y="17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13" dirty="0"/>
              </a:p>
            </p:txBody>
          </p:sp>
        </p:grpSp>
      </p:grpSp>
      <p:grpSp>
        <p:nvGrpSpPr>
          <p:cNvPr id="9" name="Group 8"/>
          <p:cNvGrpSpPr/>
          <p:nvPr/>
        </p:nvGrpSpPr>
        <p:grpSpPr>
          <a:xfrm>
            <a:off x="318003" y="900759"/>
            <a:ext cx="1076935" cy="681679"/>
            <a:chOff x="8106741" y="2816564"/>
            <a:chExt cx="1435913" cy="907314"/>
          </a:xfrm>
        </p:grpSpPr>
        <p:grpSp>
          <p:nvGrpSpPr>
            <p:cNvPr id="11" name="Group 40"/>
            <p:cNvGrpSpPr/>
            <p:nvPr/>
          </p:nvGrpSpPr>
          <p:grpSpPr>
            <a:xfrm>
              <a:off x="8106741" y="3172851"/>
              <a:ext cx="1424794" cy="551027"/>
              <a:chOff x="12567836" y="1368086"/>
              <a:chExt cx="1424794" cy="551027"/>
            </a:xfrm>
          </p:grpSpPr>
          <p:sp>
            <p:nvSpPr>
              <p:cNvPr id="42" name="Oval 41"/>
              <p:cNvSpPr/>
              <p:nvPr/>
            </p:nvSpPr>
            <p:spPr>
              <a:xfrm>
                <a:off x="13889901" y="1460097"/>
                <a:ext cx="102729" cy="102729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3" dirty="0"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43" name="Content Placeholder 2"/>
              <p:cNvSpPr txBox="1">
                <a:spLocks/>
              </p:cNvSpPr>
              <p:nvPr/>
            </p:nvSpPr>
            <p:spPr>
              <a:xfrm>
                <a:off x="12567836" y="1368086"/>
                <a:ext cx="1301747" cy="551027"/>
              </a:xfrm>
              <a:prstGeom prst="rect">
                <a:avLst/>
              </a:prstGeom>
            </p:spPr>
            <p:txBody>
              <a:bodyPr vert="horz" lIns="68580" tIns="34290" rIns="68580" bIns="3429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None/>
                </a:pPr>
                <a:r>
                  <a:rPr lang="en-US" sz="900" dirty="0">
                    <a:latin typeface="Arial"/>
                    <a:ea typeface="微软雅黑"/>
                    <a:sym typeface="Arial"/>
                  </a:rPr>
                  <a:t>Society Network </a:t>
                </a:r>
              </a:p>
            </p:txBody>
          </p:sp>
        </p:grpSp>
        <p:sp>
          <p:nvSpPr>
            <p:cNvPr id="57" name="Content Placeholder 2"/>
            <p:cNvSpPr txBox="1">
              <a:spLocks/>
            </p:cNvSpPr>
            <p:nvPr/>
          </p:nvSpPr>
          <p:spPr>
            <a:xfrm>
              <a:off x="8617918" y="2816564"/>
              <a:ext cx="924736" cy="458697"/>
            </a:xfrm>
            <a:prstGeom prst="rect">
              <a:avLst/>
            </a:prstGeom>
          </p:spPr>
          <p:txBody>
            <a:bodyPr vert="horz" lIns="68580" tIns="34290" rIns="68580" bIns="3429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2000" dirty="0">
                  <a:solidFill>
                    <a:schemeClr val="accent5"/>
                  </a:solidFill>
                  <a:latin typeface="Arial"/>
                  <a:ea typeface="微软雅黑"/>
                  <a:sym typeface="Arial"/>
                </a:rPr>
                <a:t>160</a:t>
              </a:r>
              <a:endParaRPr lang="en-US" sz="2100" dirty="0">
                <a:solidFill>
                  <a:schemeClr val="accent5"/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25" name="Group 49"/>
          <p:cNvGrpSpPr/>
          <p:nvPr/>
        </p:nvGrpSpPr>
        <p:grpSpPr>
          <a:xfrm>
            <a:off x="6640979" y="2571750"/>
            <a:ext cx="1166943" cy="413995"/>
            <a:chOff x="5208731" y="1054768"/>
            <a:chExt cx="1555920" cy="551027"/>
          </a:xfrm>
        </p:grpSpPr>
        <p:sp>
          <p:nvSpPr>
            <p:cNvPr id="51" name="Oval 50"/>
            <p:cNvSpPr/>
            <p:nvPr/>
          </p:nvSpPr>
          <p:spPr>
            <a:xfrm>
              <a:off x="6661922" y="1143496"/>
              <a:ext cx="102729" cy="102729"/>
            </a:xfrm>
            <a:prstGeom prst="ellipse">
              <a:avLst/>
            </a:prstGeom>
            <a:solidFill>
              <a:srgbClr val="84CBC5"/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52" name="Content Placeholder 2"/>
            <p:cNvSpPr txBox="1">
              <a:spLocks/>
            </p:cNvSpPr>
            <p:nvPr/>
          </p:nvSpPr>
          <p:spPr>
            <a:xfrm>
              <a:off x="5208731" y="1054768"/>
              <a:ext cx="1390745" cy="551027"/>
            </a:xfrm>
            <a:prstGeom prst="rect">
              <a:avLst/>
            </a:prstGeom>
          </p:spPr>
          <p:txBody>
            <a:bodyPr vert="horz" lIns="68580" tIns="34290" rIns="68580" bIns="3429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buNone/>
              </a:pPr>
              <a:r>
                <a:rPr lang="en-US" altLang="zh-CN" sz="900" dirty="0">
                  <a:latin typeface="Arial"/>
                  <a:ea typeface="微软雅黑"/>
                  <a:sym typeface="Arial"/>
                </a:rPr>
                <a:t>Society Network </a:t>
              </a:r>
            </a:p>
          </p:txBody>
        </p:sp>
      </p:grpSp>
      <p:grpSp>
        <p:nvGrpSpPr>
          <p:cNvPr id="27" name="Group 19"/>
          <p:cNvGrpSpPr/>
          <p:nvPr/>
        </p:nvGrpSpPr>
        <p:grpSpPr>
          <a:xfrm>
            <a:off x="7752917" y="1153479"/>
            <a:ext cx="1134126" cy="681679"/>
            <a:chOff x="6948264" y="2816564"/>
            <a:chExt cx="1512168" cy="907314"/>
          </a:xfrm>
        </p:grpSpPr>
        <p:grpSp>
          <p:nvGrpSpPr>
            <p:cNvPr id="28" name="Group 52"/>
            <p:cNvGrpSpPr/>
            <p:nvPr/>
          </p:nvGrpSpPr>
          <p:grpSpPr>
            <a:xfrm>
              <a:off x="6948264" y="3172851"/>
              <a:ext cx="1512168" cy="551027"/>
              <a:chOff x="5107315" y="1368086"/>
              <a:chExt cx="1512168" cy="551027"/>
            </a:xfrm>
          </p:grpSpPr>
          <p:sp>
            <p:nvSpPr>
              <p:cNvPr id="55" name="Oval 54"/>
              <p:cNvSpPr/>
              <p:nvPr/>
            </p:nvSpPr>
            <p:spPr>
              <a:xfrm>
                <a:off x="5107315" y="1457705"/>
                <a:ext cx="102729" cy="102729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3" dirty="0"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56" name="Content Placeholder 2"/>
              <p:cNvSpPr txBox="1">
                <a:spLocks/>
              </p:cNvSpPr>
              <p:nvPr/>
            </p:nvSpPr>
            <p:spPr>
              <a:xfrm>
                <a:off x="5220072" y="1368086"/>
                <a:ext cx="1399411" cy="551027"/>
              </a:xfrm>
              <a:prstGeom prst="rect">
                <a:avLst/>
              </a:prstGeom>
            </p:spPr>
            <p:txBody>
              <a:bodyPr vert="horz" lIns="68580" tIns="34290" rIns="68580" bIns="3429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altLang="zh-CN" sz="900" dirty="0">
                    <a:latin typeface="Arial"/>
                    <a:ea typeface="微软雅黑"/>
                    <a:sym typeface="Arial"/>
                  </a:rPr>
                  <a:t>Society Network </a:t>
                </a:r>
              </a:p>
            </p:txBody>
          </p:sp>
        </p:grpSp>
        <p:sp>
          <p:nvSpPr>
            <p:cNvPr id="63" name="Content Placeholder 2"/>
            <p:cNvSpPr txBox="1">
              <a:spLocks/>
            </p:cNvSpPr>
            <p:nvPr/>
          </p:nvSpPr>
          <p:spPr>
            <a:xfrm>
              <a:off x="7056847" y="2816564"/>
              <a:ext cx="924736" cy="458697"/>
            </a:xfrm>
            <a:prstGeom prst="rect">
              <a:avLst/>
            </a:prstGeom>
          </p:spPr>
          <p:txBody>
            <a:bodyPr vert="horz" lIns="68580" tIns="34290" rIns="68580" bIns="3429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2000" dirty="0">
                  <a:solidFill>
                    <a:schemeClr val="accent5"/>
                  </a:solidFill>
                  <a:latin typeface="Arial"/>
                  <a:ea typeface="微软雅黑"/>
                  <a:sym typeface="Arial"/>
                </a:rPr>
                <a:t>250</a:t>
              </a:r>
              <a:endParaRPr lang="en-US" sz="2100" dirty="0">
                <a:solidFill>
                  <a:schemeClr val="accent5"/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60" name="Title 13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3713926" y="483518"/>
            <a:ext cx="1890210" cy="532285"/>
          </a:xfrm>
          <a:prstGeom prst="rect">
            <a:avLst/>
          </a:prstGeom>
          <a:noFill/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1800" b="1" dirty="0">
                <a:solidFill>
                  <a:schemeClr val="accent6"/>
                </a:solidFill>
                <a:latin typeface="Arial"/>
                <a:ea typeface="微软雅黑"/>
                <a:sym typeface="Arial"/>
              </a:rPr>
              <a:t>ICON</a:t>
            </a:r>
            <a:r>
              <a:rPr lang="zh-CN" altLang="en-US" sz="1800" b="1" dirty="0">
                <a:solidFill>
                  <a:schemeClr val="accent6"/>
                </a:solidFill>
                <a:latin typeface="Arial"/>
                <a:ea typeface="微软雅黑"/>
                <a:sym typeface="Arial"/>
              </a:rPr>
              <a:t>图</a:t>
            </a:r>
            <a:endParaRPr lang="en-US" altLang="en-US" sz="1800" b="1" dirty="0">
              <a:solidFill>
                <a:schemeClr val="accent6"/>
              </a:solidFill>
              <a:latin typeface="Arial"/>
              <a:ea typeface="微软雅黑"/>
              <a:sym typeface="Arial"/>
            </a:endParaRPr>
          </a:p>
        </p:txBody>
      </p:sp>
      <p:grpSp>
        <p:nvGrpSpPr>
          <p:cNvPr id="64" name="Group 8"/>
          <p:cNvGrpSpPr/>
          <p:nvPr/>
        </p:nvGrpSpPr>
        <p:grpSpPr>
          <a:xfrm>
            <a:off x="1458897" y="2464517"/>
            <a:ext cx="1121210" cy="681679"/>
            <a:chOff x="8036589" y="2816564"/>
            <a:chExt cx="1494946" cy="907314"/>
          </a:xfrm>
        </p:grpSpPr>
        <p:grpSp>
          <p:nvGrpSpPr>
            <p:cNvPr id="65" name="Group 40"/>
            <p:cNvGrpSpPr/>
            <p:nvPr/>
          </p:nvGrpSpPr>
          <p:grpSpPr>
            <a:xfrm>
              <a:off x="8036589" y="3172851"/>
              <a:ext cx="1494946" cy="551027"/>
              <a:chOff x="12497684" y="1368086"/>
              <a:chExt cx="1494946" cy="551027"/>
            </a:xfrm>
          </p:grpSpPr>
          <p:sp>
            <p:nvSpPr>
              <p:cNvPr id="67" name="Oval 41"/>
              <p:cNvSpPr/>
              <p:nvPr/>
            </p:nvSpPr>
            <p:spPr>
              <a:xfrm>
                <a:off x="13889901" y="1460097"/>
                <a:ext cx="102729" cy="102729"/>
              </a:xfrm>
              <a:prstGeom prst="ellipse">
                <a:avLst/>
              </a:prstGeom>
              <a:solidFill>
                <a:srgbClr val="84CBC5"/>
              </a:solidFill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3" dirty="0"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68" name="Content Placeholder 2"/>
              <p:cNvSpPr txBox="1">
                <a:spLocks/>
              </p:cNvSpPr>
              <p:nvPr/>
            </p:nvSpPr>
            <p:spPr>
              <a:xfrm>
                <a:off x="12497684" y="1368086"/>
                <a:ext cx="1371900" cy="551027"/>
              </a:xfrm>
              <a:prstGeom prst="rect">
                <a:avLst/>
              </a:prstGeom>
            </p:spPr>
            <p:txBody>
              <a:bodyPr vert="horz" lIns="68580" tIns="34290" rIns="68580" bIns="3429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None/>
                </a:pPr>
                <a:r>
                  <a:rPr lang="en-US" altLang="zh-CN" sz="900" dirty="0">
                    <a:latin typeface="Arial"/>
                    <a:ea typeface="微软雅黑"/>
                    <a:sym typeface="Arial"/>
                  </a:rPr>
                  <a:t>Society Network </a:t>
                </a:r>
              </a:p>
            </p:txBody>
          </p:sp>
        </p:grpSp>
        <p:sp>
          <p:nvSpPr>
            <p:cNvPr id="66" name="Content Placeholder 2"/>
            <p:cNvSpPr txBox="1">
              <a:spLocks/>
            </p:cNvSpPr>
            <p:nvPr/>
          </p:nvSpPr>
          <p:spPr>
            <a:xfrm>
              <a:off x="8599865" y="2816564"/>
              <a:ext cx="924736" cy="458697"/>
            </a:xfrm>
            <a:prstGeom prst="rect">
              <a:avLst/>
            </a:prstGeom>
          </p:spPr>
          <p:txBody>
            <a:bodyPr vert="horz" lIns="68580" tIns="34290" rIns="68580" bIns="3429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2000" dirty="0">
                  <a:solidFill>
                    <a:schemeClr val="accent5"/>
                  </a:solidFill>
                  <a:latin typeface="Arial"/>
                  <a:ea typeface="微软雅黑"/>
                  <a:sym typeface="Arial"/>
                </a:rPr>
                <a:t>500</a:t>
              </a:r>
              <a:endParaRPr lang="en-US" sz="2100" dirty="0">
                <a:solidFill>
                  <a:schemeClr val="accent5"/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44" name="Content Placeholder 2"/>
          <p:cNvSpPr txBox="1">
            <a:spLocks/>
          </p:cNvSpPr>
          <p:nvPr/>
        </p:nvSpPr>
        <p:spPr>
          <a:xfrm>
            <a:off x="4134871" y="1096299"/>
            <a:ext cx="1043061" cy="413995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altLang="zh-CN" sz="900" b="1" dirty="0">
                <a:latin typeface="Arial"/>
                <a:ea typeface="微软雅黑"/>
                <a:sym typeface="Arial"/>
              </a:rPr>
              <a:t>Society Network </a:t>
            </a:r>
          </a:p>
        </p:txBody>
      </p:sp>
      <p:sp>
        <p:nvSpPr>
          <p:cNvPr id="46" name="Content Placeholder 2"/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869968" y="3740093"/>
            <a:ext cx="2520577" cy="961246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/>
          <a:p>
            <a:pPr lvl="0" algn="r">
              <a:spcBef>
                <a:spcPct val="20000"/>
              </a:spcBef>
              <a:defRPr/>
            </a:pPr>
            <a:r>
              <a:rPr lang="zh-CN" altLang="en-US" sz="2800" dirty="0" smtClean="0">
                <a:solidFill>
                  <a:schemeClr val="accent5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者</a:t>
            </a:r>
            <a:r>
              <a:rPr lang="zh-CN" altLang="en-US" sz="2800" dirty="0">
                <a:solidFill>
                  <a:schemeClr val="accent5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堆百的分趋较势百现</a:t>
            </a:r>
            <a:r>
              <a:rPr lang="zh-CN" altLang="en-US" sz="2800" dirty="0" smtClean="0">
                <a:solidFill>
                  <a:schemeClr val="accent5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分</a:t>
            </a:r>
            <a:endParaRPr lang="en-US" altLang="zh-CN" sz="2800" dirty="0">
              <a:solidFill>
                <a:schemeClr val="accent5">
                  <a:lumMod val="50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47" name="Oval 50"/>
          <p:cNvSpPr/>
          <p:nvPr/>
        </p:nvSpPr>
        <p:spPr>
          <a:xfrm>
            <a:off x="3981280" y="693640"/>
            <a:ext cx="124612" cy="12483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>
              <a:latin typeface="Arial"/>
              <a:ea typeface="微软雅黑"/>
              <a:sym typeface="Arial"/>
            </a:endParaRPr>
          </a:p>
        </p:txBody>
      </p:sp>
      <p:sp>
        <p:nvSpPr>
          <p:cNvPr id="48" name="Oval 50"/>
          <p:cNvSpPr/>
          <p:nvPr/>
        </p:nvSpPr>
        <p:spPr>
          <a:xfrm>
            <a:off x="5167626" y="693640"/>
            <a:ext cx="124612" cy="12483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>
              <a:latin typeface="Arial"/>
              <a:ea typeface="微软雅黑"/>
              <a:sym typeface="Arial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5730906" y="3928328"/>
            <a:ext cx="156276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altLang="zh-CN" sz="800" dirty="0" err="1">
                <a:solidFill>
                  <a:schemeClr val="accent5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Lorem</a:t>
            </a:r>
            <a:r>
              <a:rPr lang="en-US" altLang="zh-CN" sz="800" dirty="0">
                <a:solidFill>
                  <a:schemeClr val="accent5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US" altLang="zh-CN" sz="800" dirty="0" err="1">
                <a:solidFill>
                  <a:schemeClr val="accent5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Ipsum</a:t>
            </a:r>
            <a:r>
              <a:rPr lang="en-US" altLang="zh-CN" sz="800" dirty="0">
                <a:solidFill>
                  <a:schemeClr val="accent5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 has been the industry's standard dummy text ever since the 1500s, when an </a:t>
            </a:r>
            <a:r>
              <a:rPr lang="en-US" altLang="zh-CN" sz="800" dirty="0" smtClean="0">
                <a:solidFill>
                  <a:schemeClr val="accent5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unknown printer</a:t>
            </a:r>
            <a:endParaRPr lang="en-US" altLang="zh-CN" sz="800" dirty="0">
              <a:solidFill>
                <a:schemeClr val="accent5">
                  <a:lumMod val="7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53" name="直角三角形 52"/>
          <p:cNvSpPr/>
          <p:nvPr>
            <p:custDataLst>
              <p:tags r:id="rId4"/>
            </p:custDataLst>
          </p:nvPr>
        </p:nvSpPr>
        <p:spPr>
          <a:xfrm>
            <a:off x="0" y="4493706"/>
            <a:ext cx="871462" cy="649794"/>
          </a:xfrm>
          <a:prstGeom prst="rtTriangle">
            <a:avLst/>
          </a:prstGeom>
          <a:solidFill>
            <a:srgbClr val="467C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54" name="直角三角形 53"/>
          <p:cNvSpPr/>
          <p:nvPr>
            <p:custDataLst>
              <p:tags r:id="rId5"/>
            </p:custDataLst>
          </p:nvPr>
        </p:nvSpPr>
        <p:spPr>
          <a:xfrm flipH="1">
            <a:off x="8272538" y="4493706"/>
            <a:ext cx="871462" cy="649794"/>
          </a:xfrm>
          <a:prstGeom prst="rtTriangle">
            <a:avLst/>
          </a:prstGeom>
          <a:solidFill>
            <a:srgbClr val="467C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</p:spTree>
    <p:extLst>
      <p:ext uri="{BB962C8B-B14F-4D97-AF65-F5344CB8AC3E}">
        <p14:creationId xmlns:p14="http://schemas.microsoft.com/office/powerpoint/2010/main" val="2886702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964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泪滴形 2"/>
          <p:cNvSpPr/>
          <p:nvPr/>
        </p:nvSpPr>
        <p:spPr>
          <a:xfrm>
            <a:off x="1269744" y="-142637"/>
            <a:ext cx="7874256" cy="1050767"/>
          </a:xfrm>
          <a:custGeom>
            <a:avLst/>
            <a:gdLst>
              <a:gd name="connsiteX0" fmla="*/ 0 w 3800761"/>
              <a:gd name="connsiteY0" fmla="*/ 0 h 886734"/>
              <a:gd name="connsiteX1" fmla="*/ 3800761 w 3800761"/>
              <a:gd name="connsiteY1" fmla="*/ 0 h 886734"/>
              <a:gd name="connsiteX2" fmla="*/ 3800761 w 3800761"/>
              <a:gd name="connsiteY2" fmla="*/ 886734 h 886734"/>
              <a:gd name="connsiteX3" fmla="*/ 0 w 3800761"/>
              <a:gd name="connsiteY3" fmla="*/ 886734 h 886734"/>
              <a:gd name="connsiteX4" fmla="*/ 0 w 3800761"/>
              <a:gd name="connsiteY4" fmla="*/ 0 h 886734"/>
              <a:gd name="connsiteX0" fmla="*/ 0 w 3800761"/>
              <a:gd name="connsiteY0" fmla="*/ 0 h 1374414"/>
              <a:gd name="connsiteX1" fmla="*/ 3800761 w 3800761"/>
              <a:gd name="connsiteY1" fmla="*/ 0 h 1374414"/>
              <a:gd name="connsiteX2" fmla="*/ 3800761 w 3800761"/>
              <a:gd name="connsiteY2" fmla="*/ 886734 h 1374414"/>
              <a:gd name="connsiteX3" fmla="*/ 0 w 3800761"/>
              <a:gd name="connsiteY3" fmla="*/ 886734 h 1374414"/>
              <a:gd name="connsiteX4" fmla="*/ 0 w 3800761"/>
              <a:gd name="connsiteY4" fmla="*/ 0 h 1374414"/>
              <a:gd name="connsiteX0" fmla="*/ 2042160 w 5842921"/>
              <a:gd name="connsiteY0" fmla="*/ 11282 h 1385696"/>
              <a:gd name="connsiteX1" fmla="*/ 5842921 w 5842921"/>
              <a:gd name="connsiteY1" fmla="*/ 11282 h 1385696"/>
              <a:gd name="connsiteX2" fmla="*/ 5842921 w 5842921"/>
              <a:gd name="connsiteY2" fmla="*/ 898016 h 1385696"/>
              <a:gd name="connsiteX3" fmla="*/ 2042160 w 5842921"/>
              <a:gd name="connsiteY3" fmla="*/ 898016 h 1385696"/>
              <a:gd name="connsiteX4" fmla="*/ 2042160 w 5842921"/>
              <a:gd name="connsiteY4" fmla="*/ 11282 h 1385696"/>
              <a:gd name="connsiteX0" fmla="*/ 4073495 w 7874256"/>
              <a:gd name="connsiteY0" fmla="*/ 142636 h 1050767"/>
              <a:gd name="connsiteX1" fmla="*/ 7874256 w 7874256"/>
              <a:gd name="connsiteY1" fmla="*/ 142636 h 1050767"/>
              <a:gd name="connsiteX2" fmla="*/ 7874256 w 7874256"/>
              <a:gd name="connsiteY2" fmla="*/ 1029370 h 1050767"/>
              <a:gd name="connsiteX3" fmla="*/ 19655 w 7874256"/>
              <a:gd name="connsiteY3" fmla="*/ 168310 h 1050767"/>
              <a:gd name="connsiteX4" fmla="*/ 4073495 w 7874256"/>
              <a:gd name="connsiteY4" fmla="*/ 142636 h 1050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74256" h="1050767">
                <a:moveTo>
                  <a:pt x="4073495" y="142636"/>
                </a:moveTo>
                <a:lnTo>
                  <a:pt x="7874256" y="142636"/>
                </a:lnTo>
                <a:lnTo>
                  <a:pt x="7874256" y="1029370"/>
                </a:lnTo>
                <a:cubicBezTo>
                  <a:pt x="6607336" y="1029370"/>
                  <a:pt x="29275" y="1265590"/>
                  <a:pt x="19655" y="168310"/>
                </a:cubicBezTo>
                <a:cubicBezTo>
                  <a:pt x="19655" y="-127268"/>
                  <a:pt x="-521365" y="34354"/>
                  <a:pt x="4073495" y="142636"/>
                </a:cubicBezTo>
                <a:close/>
              </a:path>
            </a:pathLst>
          </a:custGeom>
          <a:solidFill>
            <a:srgbClr val="F3F4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Oval 50"/>
          <p:cNvSpPr/>
          <p:nvPr/>
        </p:nvSpPr>
        <p:spPr>
          <a:xfrm>
            <a:off x="8197601" y="268776"/>
            <a:ext cx="501738" cy="33854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>
              <a:latin typeface="Arial"/>
              <a:ea typeface="微软雅黑"/>
              <a:sym typeface="Arial"/>
            </a:endParaRPr>
          </a:p>
        </p:txBody>
      </p:sp>
      <p:sp>
        <p:nvSpPr>
          <p:cNvPr id="31" name="任意多边形 30"/>
          <p:cNvSpPr/>
          <p:nvPr/>
        </p:nvSpPr>
        <p:spPr>
          <a:xfrm>
            <a:off x="1583663" y="915520"/>
            <a:ext cx="1189158" cy="1189158"/>
          </a:xfrm>
          <a:custGeom>
            <a:avLst/>
            <a:gdLst>
              <a:gd name="connsiteX0" fmla="*/ 0 w 1376168"/>
              <a:gd name="connsiteY0" fmla="*/ 688084 h 1376168"/>
              <a:gd name="connsiteX1" fmla="*/ 201536 w 1376168"/>
              <a:gd name="connsiteY1" fmla="*/ 201535 h 1376168"/>
              <a:gd name="connsiteX2" fmla="*/ 688085 w 1376168"/>
              <a:gd name="connsiteY2" fmla="*/ 1 h 1376168"/>
              <a:gd name="connsiteX3" fmla="*/ 1174634 w 1376168"/>
              <a:gd name="connsiteY3" fmla="*/ 201537 h 1376168"/>
              <a:gd name="connsiteX4" fmla="*/ 1376168 w 1376168"/>
              <a:gd name="connsiteY4" fmla="*/ 688086 h 1376168"/>
              <a:gd name="connsiteX5" fmla="*/ 1174633 w 1376168"/>
              <a:gd name="connsiteY5" fmla="*/ 1174635 h 1376168"/>
              <a:gd name="connsiteX6" fmla="*/ 688084 w 1376168"/>
              <a:gd name="connsiteY6" fmla="*/ 1376170 h 1376168"/>
              <a:gd name="connsiteX7" fmla="*/ 201535 w 1376168"/>
              <a:gd name="connsiteY7" fmla="*/ 1174634 h 1376168"/>
              <a:gd name="connsiteX8" fmla="*/ 0 w 1376168"/>
              <a:gd name="connsiteY8" fmla="*/ 688085 h 1376168"/>
              <a:gd name="connsiteX9" fmla="*/ 0 w 1376168"/>
              <a:gd name="connsiteY9" fmla="*/ 688084 h 1376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76168" h="1376168">
                <a:moveTo>
                  <a:pt x="0" y="688084"/>
                </a:moveTo>
                <a:cubicBezTo>
                  <a:pt x="0" y="505593"/>
                  <a:pt x="72495" y="330576"/>
                  <a:pt x="201536" y="201535"/>
                </a:cubicBezTo>
                <a:cubicBezTo>
                  <a:pt x="330577" y="72494"/>
                  <a:pt x="505594" y="0"/>
                  <a:pt x="688085" y="1"/>
                </a:cubicBezTo>
                <a:cubicBezTo>
                  <a:pt x="870576" y="1"/>
                  <a:pt x="1045593" y="72496"/>
                  <a:pt x="1174634" y="201537"/>
                </a:cubicBezTo>
                <a:cubicBezTo>
                  <a:pt x="1303675" y="330578"/>
                  <a:pt x="1376169" y="505595"/>
                  <a:pt x="1376168" y="688086"/>
                </a:cubicBezTo>
                <a:cubicBezTo>
                  <a:pt x="1376168" y="870577"/>
                  <a:pt x="1303674" y="1045594"/>
                  <a:pt x="1174633" y="1174635"/>
                </a:cubicBezTo>
                <a:cubicBezTo>
                  <a:pt x="1045592" y="1303676"/>
                  <a:pt x="870575" y="1376170"/>
                  <a:pt x="688084" y="1376170"/>
                </a:cubicBezTo>
                <a:cubicBezTo>
                  <a:pt x="505593" y="1376170"/>
                  <a:pt x="330576" y="1303675"/>
                  <a:pt x="201535" y="1174634"/>
                </a:cubicBezTo>
                <a:cubicBezTo>
                  <a:pt x="72494" y="1045593"/>
                  <a:pt x="0" y="870576"/>
                  <a:pt x="0" y="688085"/>
                </a:cubicBezTo>
                <a:lnTo>
                  <a:pt x="0" y="688084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7351" tIns="164486" rIns="164486" bIns="164486" numCol="1" spcCol="1270" anchor="ctr" anchorCtr="0">
            <a:noAutofit/>
          </a:bodyPr>
          <a:lstStyle/>
          <a:p>
            <a:pPr algn="ctr" defTabSz="466713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050" b="1" dirty="0">
              <a:solidFill>
                <a:schemeClr val="bg1"/>
              </a:solidFill>
            </a:endParaRPr>
          </a:p>
          <a:p>
            <a:pPr algn="ctr" defTabSz="466713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050" b="1" dirty="0">
              <a:solidFill>
                <a:schemeClr val="bg1"/>
              </a:solidFill>
            </a:endParaRPr>
          </a:p>
        </p:txBody>
      </p:sp>
      <p:sp>
        <p:nvSpPr>
          <p:cNvPr id="32" name="任意多边形 31"/>
          <p:cNvSpPr/>
          <p:nvPr/>
        </p:nvSpPr>
        <p:spPr>
          <a:xfrm>
            <a:off x="1992405" y="2216287"/>
            <a:ext cx="377201" cy="377201"/>
          </a:xfrm>
          <a:custGeom>
            <a:avLst/>
            <a:gdLst>
              <a:gd name="connsiteX0" fmla="*/ 105798 w 798177"/>
              <a:gd name="connsiteY0" fmla="*/ 305223 h 798177"/>
              <a:gd name="connsiteX1" fmla="*/ 305223 w 798177"/>
              <a:gd name="connsiteY1" fmla="*/ 305223 h 798177"/>
              <a:gd name="connsiteX2" fmla="*/ 305223 w 798177"/>
              <a:gd name="connsiteY2" fmla="*/ 105798 h 798177"/>
              <a:gd name="connsiteX3" fmla="*/ 492954 w 798177"/>
              <a:gd name="connsiteY3" fmla="*/ 105798 h 798177"/>
              <a:gd name="connsiteX4" fmla="*/ 492954 w 798177"/>
              <a:gd name="connsiteY4" fmla="*/ 305223 h 798177"/>
              <a:gd name="connsiteX5" fmla="*/ 692379 w 798177"/>
              <a:gd name="connsiteY5" fmla="*/ 305223 h 798177"/>
              <a:gd name="connsiteX6" fmla="*/ 692379 w 798177"/>
              <a:gd name="connsiteY6" fmla="*/ 492954 h 798177"/>
              <a:gd name="connsiteX7" fmla="*/ 492954 w 798177"/>
              <a:gd name="connsiteY7" fmla="*/ 492954 h 798177"/>
              <a:gd name="connsiteX8" fmla="*/ 492954 w 798177"/>
              <a:gd name="connsiteY8" fmla="*/ 692379 h 798177"/>
              <a:gd name="connsiteX9" fmla="*/ 305223 w 798177"/>
              <a:gd name="connsiteY9" fmla="*/ 692379 h 798177"/>
              <a:gd name="connsiteX10" fmla="*/ 305223 w 798177"/>
              <a:gd name="connsiteY10" fmla="*/ 492954 h 798177"/>
              <a:gd name="connsiteX11" fmla="*/ 105798 w 798177"/>
              <a:gd name="connsiteY11" fmla="*/ 492954 h 798177"/>
              <a:gd name="connsiteX12" fmla="*/ 105798 w 798177"/>
              <a:gd name="connsiteY12" fmla="*/ 305223 h 798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98177" h="798177">
                <a:moveTo>
                  <a:pt x="105798" y="305223"/>
                </a:moveTo>
                <a:lnTo>
                  <a:pt x="305223" y="305223"/>
                </a:lnTo>
                <a:lnTo>
                  <a:pt x="305223" y="105798"/>
                </a:lnTo>
                <a:lnTo>
                  <a:pt x="492954" y="105798"/>
                </a:lnTo>
                <a:lnTo>
                  <a:pt x="492954" y="305223"/>
                </a:lnTo>
                <a:lnTo>
                  <a:pt x="692379" y="305223"/>
                </a:lnTo>
                <a:lnTo>
                  <a:pt x="692379" y="492954"/>
                </a:lnTo>
                <a:lnTo>
                  <a:pt x="492954" y="492954"/>
                </a:lnTo>
                <a:lnTo>
                  <a:pt x="492954" y="692379"/>
                </a:lnTo>
                <a:lnTo>
                  <a:pt x="305223" y="692379"/>
                </a:lnTo>
                <a:lnTo>
                  <a:pt x="305223" y="492954"/>
                </a:lnTo>
                <a:lnTo>
                  <a:pt x="105798" y="492954"/>
                </a:lnTo>
                <a:lnTo>
                  <a:pt x="105798" y="305223"/>
                </a:lnTo>
                <a:close/>
              </a:path>
            </a:pathLst>
          </a:custGeom>
          <a:solidFill>
            <a:srgbClr val="4BB1A8"/>
          </a:solidFill>
          <a:ln>
            <a:noFill/>
          </a:ln>
        </p:spPr>
        <p:style>
          <a:lnRef idx="0">
            <a:scrgbClr r="0" g="0" b="0"/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9349" tIns="228917" rIns="79349" bIns="228917" numCol="1" spcCol="1270" anchor="ctr" anchorCtr="0">
            <a:noAutofit/>
          </a:bodyPr>
          <a:lstStyle/>
          <a:p>
            <a:pPr algn="ctr" defTabSz="433377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975" dirty="0">
              <a:solidFill>
                <a:schemeClr val="bg1"/>
              </a:solidFill>
            </a:endParaRPr>
          </a:p>
        </p:txBody>
      </p:sp>
      <p:sp>
        <p:nvSpPr>
          <p:cNvPr id="33" name="任意多边形 32"/>
          <p:cNvSpPr/>
          <p:nvPr/>
        </p:nvSpPr>
        <p:spPr>
          <a:xfrm>
            <a:off x="1583663" y="2713897"/>
            <a:ext cx="1189158" cy="1189158"/>
          </a:xfrm>
          <a:custGeom>
            <a:avLst/>
            <a:gdLst>
              <a:gd name="connsiteX0" fmla="*/ 0 w 1376168"/>
              <a:gd name="connsiteY0" fmla="*/ 688084 h 1376168"/>
              <a:gd name="connsiteX1" fmla="*/ 201536 w 1376168"/>
              <a:gd name="connsiteY1" fmla="*/ 201535 h 1376168"/>
              <a:gd name="connsiteX2" fmla="*/ 688085 w 1376168"/>
              <a:gd name="connsiteY2" fmla="*/ 1 h 1376168"/>
              <a:gd name="connsiteX3" fmla="*/ 1174634 w 1376168"/>
              <a:gd name="connsiteY3" fmla="*/ 201537 h 1376168"/>
              <a:gd name="connsiteX4" fmla="*/ 1376168 w 1376168"/>
              <a:gd name="connsiteY4" fmla="*/ 688086 h 1376168"/>
              <a:gd name="connsiteX5" fmla="*/ 1174633 w 1376168"/>
              <a:gd name="connsiteY5" fmla="*/ 1174635 h 1376168"/>
              <a:gd name="connsiteX6" fmla="*/ 688084 w 1376168"/>
              <a:gd name="connsiteY6" fmla="*/ 1376170 h 1376168"/>
              <a:gd name="connsiteX7" fmla="*/ 201535 w 1376168"/>
              <a:gd name="connsiteY7" fmla="*/ 1174634 h 1376168"/>
              <a:gd name="connsiteX8" fmla="*/ 0 w 1376168"/>
              <a:gd name="connsiteY8" fmla="*/ 688085 h 1376168"/>
              <a:gd name="connsiteX9" fmla="*/ 0 w 1376168"/>
              <a:gd name="connsiteY9" fmla="*/ 688084 h 1376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76168" h="1376168">
                <a:moveTo>
                  <a:pt x="0" y="688084"/>
                </a:moveTo>
                <a:cubicBezTo>
                  <a:pt x="0" y="505593"/>
                  <a:pt x="72495" y="330576"/>
                  <a:pt x="201536" y="201535"/>
                </a:cubicBezTo>
                <a:cubicBezTo>
                  <a:pt x="330577" y="72494"/>
                  <a:pt x="505594" y="0"/>
                  <a:pt x="688085" y="1"/>
                </a:cubicBezTo>
                <a:cubicBezTo>
                  <a:pt x="870576" y="1"/>
                  <a:pt x="1045593" y="72496"/>
                  <a:pt x="1174634" y="201537"/>
                </a:cubicBezTo>
                <a:cubicBezTo>
                  <a:pt x="1303675" y="330578"/>
                  <a:pt x="1376169" y="505595"/>
                  <a:pt x="1376168" y="688086"/>
                </a:cubicBezTo>
                <a:cubicBezTo>
                  <a:pt x="1376168" y="870577"/>
                  <a:pt x="1303674" y="1045594"/>
                  <a:pt x="1174633" y="1174635"/>
                </a:cubicBezTo>
                <a:cubicBezTo>
                  <a:pt x="1045592" y="1303676"/>
                  <a:pt x="870575" y="1376170"/>
                  <a:pt x="688084" y="1376170"/>
                </a:cubicBezTo>
                <a:cubicBezTo>
                  <a:pt x="505593" y="1376170"/>
                  <a:pt x="330576" y="1303675"/>
                  <a:pt x="201535" y="1174634"/>
                </a:cubicBezTo>
                <a:cubicBezTo>
                  <a:pt x="72494" y="1045593"/>
                  <a:pt x="0" y="870576"/>
                  <a:pt x="0" y="688085"/>
                </a:cubicBezTo>
                <a:lnTo>
                  <a:pt x="0" y="688084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7351" tIns="164486" rIns="164486" bIns="164486" numCol="1" spcCol="1270" anchor="ctr" anchorCtr="0">
            <a:noAutofit/>
          </a:bodyPr>
          <a:lstStyle/>
          <a:p>
            <a:pPr algn="ctr" defTabSz="466713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050" b="1" dirty="0">
              <a:solidFill>
                <a:schemeClr val="bg1"/>
              </a:solidFill>
            </a:endParaRPr>
          </a:p>
        </p:txBody>
      </p:sp>
      <p:sp>
        <p:nvSpPr>
          <p:cNvPr id="35" name="任意多边形 34"/>
          <p:cNvSpPr/>
          <p:nvPr/>
        </p:nvSpPr>
        <p:spPr>
          <a:xfrm>
            <a:off x="2879576" y="2209537"/>
            <a:ext cx="505123" cy="383951"/>
          </a:xfrm>
          <a:custGeom>
            <a:avLst/>
            <a:gdLst>
              <a:gd name="connsiteX0" fmla="*/ 0 w 437621"/>
              <a:gd name="connsiteY0" fmla="*/ 102387 h 511934"/>
              <a:gd name="connsiteX1" fmla="*/ 218811 w 437621"/>
              <a:gd name="connsiteY1" fmla="*/ 102387 h 511934"/>
              <a:gd name="connsiteX2" fmla="*/ 218811 w 437621"/>
              <a:gd name="connsiteY2" fmla="*/ 0 h 511934"/>
              <a:gd name="connsiteX3" fmla="*/ 437621 w 437621"/>
              <a:gd name="connsiteY3" fmla="*/ 255967 h 511934"/>
              <a:gd name="connsiteX4" fmla="*/ 218811 w 437621"/>
              <a:gd name="connsiteY4" fmla="*/ 511934 h 511934"/>
              <a:gd name="connsiteX5" fmla="*/ 218811 w 437621"/>
              <a:gd name="connsiteY5" fmla="*/ 409547 h 511934"/>
              <a:gd name="connsiteX6" fmla="*/ 0 w 437621"/>
              <a:gd name="connsiteY6" fmla="*/ 409547 h 511934"/>
              <a:gd name="connsiteX7" fmla="*/ 0 w 437621"/>
              <a:gd name="connsiteY7" fmla="*/ 102387 h 51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37621" h="511934">
                <a:moveTo>
                  <a:pt x="0" y="102387"/>
                </a:moveTo>
                <a:lnTo>
                  <a:pt x="218811" y="102387"/>
                </a:lnTo>
                <a:lnTo>
                  <a:pt x="218811" y="0"/>
                </a:lnTo>
                <a:lnTo>
                  <a:pt x="437621" y="255967"/>
                </a:lnTo>
                <a:lnTo>
                  <a:pt x="218811" y="511934"/>
                </a:lnTo>
                <a:lnTo>
                  <a:pt x="218811" y="409547"/>
                </a:lnTo>
                <a:lnTo>
                  <a:pt x="0" y="409547"/>
                </a:lnTo>
                <a:lnTo>
                  <a:pt x="0" y="102387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0">
            <a:scrgbClr r="0" g="0" b="0"/>
          </a:lnRef>
          <a:fillRef idx="1">
            <a:scrgbClr r="0" g="0" b="0"/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76790" rIns="98465" bIns="76790" numCol="1" spcCol="1270" anchor="ctr" anchorCtr="0">
            <a:noAutofit/>
          </a:bodyPr>
          <a:lstStyle/>
          <a:p>
            <a:pPr algn="ctr" defTabSz="733407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650" dirty="0">
              <a:solidFill>
                <a:schemeClr val="bg1"/>
              </a:solidFill>
            </a:endParaRPr>
          </a:p>
        </p:txBody>
      </p:sp>
      <p:sp>
        <p:nvSpPr>
          <p:cNvPr id="36" name="任意多边形 35"/>
          <p:cNvSpPr/>
          <p:nvPr/>
        </p:nvSpPr>
        <p:spPr>
          <a:xfrm>
            <a:off x="3671895" y="1348822"/>
            <a:ext cx="2196249" cy="2196249"/>
          </a:xfrm>
          <a:custGeom>
            <a:avLst/>
            <a:gdLst>
              <a:gd name="connsiteX0" fmla="*/ 0 w 2752337"/>
              <a:gd name="connsiteY0" fmla="*/ 1376169 h 2752337"/>
              <a:gd name="connsiteX1" fmla="*/ 403072 w 2752337"/>
              <a:gd name="connsiteY1" fmla="*/ 403071 h 2752337"/>
              <a:gd name="connsiteX2" fmla="*/ 1376171 w 2752337"/>
              <a:gd name="connsiteY2" fmla="*/ 2 h 2752337"/>
              <a:gd name="connsiteX3" fmla="*/ 2349269 w 2752337"/>
              <a:gd name="connsiteY3" fmla="*/ 403074 h 2752337"/>
              <a:gd name="connsiteX4" fmla="*/ 2752338 w 2752337"/>
              <a:gd name="connsiteY4" fmla="*/ 1376173 h 2752337"/>
              <a:gd name="connsiteX5" fmla="*/ 2349267 w 2752337"/>
              <a:gd name="connsiteY5" fmla="*/ 2349272 h 2752337"/>
              <a:gd name="connsiteX6" fmla="*/ 1376168 w 2752337"/>
              <a:gd name="connsiteY6" fmla="*/ 2752342 h 2752337"/>
              <a:gd name="connsiteX7" fmla="*/ 403070 w 2752337"/>
              <a:gd name="connsiteY7" fmla="*/ 2349271 h 2752337"/>
              <a:gd name="connsiteX8" fmla="*/ 0 w 2752337"/>
              <a:gd name="connsiteY8" fmla="*/ 1376172 h 2752337"/>
              <a:gd name="connsiteX9" fmla="*/ 0 w 2752337"/>
              <a:gd name="connsiteY9" fmla="*/ 1376169 h 2752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752337" h="2752337">
                <a:moveTo>
                  <a:pt x="0" y="1376169"/>
                </a:moveTo>
                <a:cubicBezTo>
                  <a:pt x="0" y="1011186"/>
                  <a:pt x="144990" y="661152"/>
                  <a:pt x="403072" y="403071"/>
                </a:cubicBezTo>
                <a:cubicBezTo>
                  <a:pt x="661154" y="144990"/>
                  <a:pt x="1011189" y="1"/>
                  <a:pt x="1376171" y="2"/>
                </a:cubicBezTo>
                <a:cubicBezTo>
                  <a:pt x="1741154" y="2"/>
                  <a:pt x="2091188" y="144992"/>
                  <a:pt x="2349269" y="403074"/>
                </a:cubicBezTo>
                <a:cubicBezTo>
                  <a:pt x="2607350" y="661156"/>
                  <a:pt x="2752339" y="1011191"/>
                  <a:pt x="2752338" y="1376173"/>
                </a:cubicBezTo>
                <a:cubicBezTo>
                  <a:pt x="2752338" y="1741156"/>
                  <a:pt x="2607349" y="2091190"/>
                  <a:pt x="2349267" y="2349272"/>
                </a:cubicBezTo>
                <a:cubicBezTo>
                  <a:pt x="2091185" y="2607354"/>
                  <a:pt x="1741151" y="2752342"/>
                  <a:pt x="1376168" y="2752342"/>
                </a:cubicBezTo>
                <a:cubicBezTo>
                  <a:pt x="1011185" y="2752342"/>
                  <a:pt x="661151" y="2607353"/>
                  <a:pt x="403070" y="2349271"/>
                </a:cubicBezTo>
                <a:cubicBezTo>
                  <a:pt x="144988" y="2091189"/>
                  <a:pt x="0" y="1741155"/>
                  <a:pt x="0" y="1376172"/>
                </a:cubicBezTo>
                <a:lnTo>
                  <a:pt x="0" y="1376169"/>
                </a:lnTo>
                <a:close/>
              </a:path>
            </a:pathLst>
          </a:custGeom>
          <a:solidFill>
            <a:schemeClr val="accent3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18503" tIns="315638" rIns="315638" bIns="315638" numCol="1" spcCol="1270" anchor="ctr" anchorCtr="0">
            <a:noAutofit/>
          </a:bodyPr>
          <a:lstStyle/>
          <a:p>
            <a:pPr algn="ctr" defTabSz="466713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050" b="1" dirty="0">
              <a:solidFill>
                <a:schemeClr val="bg1"/>
              </a:solidFill>
            </a:endParaRPr>
          </a:p>
          <a:p>
            <a:pPr algn="ctr" defTabSz="466713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050" b="1" dirty="0">
              <a:solidFill>
                <a:schemeClr val="bg1"/>
              </a:solidFill>
            </a:endParaRPr>
          </a:p>
        </p:txBody>
      </p:sp>
      <p:sp>
        <p:nvSpPr>
          <p:cNvPr id="21" name="Freeform 26"/>
          <p:cNvSpPr>
            <a:spLocks/>
          </p:cNvSpPr>
          <p:nvPr/>
        </p:nvSpPr>
        <p:spPr bwMode="auto">
          <a:xfrm>
            <a:off x="4576045" y="2138320"/>
            <a:ext cx="387947" cy="403043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800" dirty="0"/>
          </a:p>
        </p:txBody>
      </p:sp>
      <p:sp>
        <p:nvSpPr>
          <p:cNvPr id="39" name="Freeform 6"/>
          <p:cNvSpPr>
            <a:spLocks noEditPoints="1"/>
          </p:cNvSpPr>
          <p:nvPr/>
        </p:nvSpPr>
        <p:spPr bwMode="auto">
          <a:xfrm>
            <a:off x="2041999" y="1347614"/>
            <a:ext cx="264611" cy="282369"/>
          </a:xfrm>
          <a:custGeom>
            <a:avLst/>
            <a:gdLst>
              <a:gd name="T0" fmla="*/ 67 w 376"/>
              <a:gd name="T1" fmla="*/ 3 h 401"/>
              <a:gd name="T2" fmla="*/ 62 w 376"/>
              <a:gd name="T3" fmla="*/ 3 h 401"/>
              <a:gd name="T4" fmla="*/ 0 w 376"/>
              <a:gd name="T5" fmla="*/ 159 h 401"/>
              <a:gd name="T6" fmla="*/ 65 w 376"/>
              <a:gd name="T7" fmla="*/ 223 h 401"/>
              <a:gd name="T8" fmla="*/ 129 w 376"/>
              <a:gd name="T9" fmla="*/ 159 h 401"/>
              <a:gd name="T10" fmla="*/ 67 w 376"/>
              <a:gd name="T11" fmla="*/ 3 h 401"/>
              <a:gd name="T12" fmla="*/ 313 w 376"/>
              <a:gd name="T13" fmla="*/ 3 h 401"/>
              <a:gd name="T14" fmla="*/ 309 w 376"/>
              <a:gd name="T15" fmla="*/ 3 h 401"/>
              <a:gd name="T16" fmla="*/ 246 w 376"/>
              <a:gd name="T17" fmla="*/ 159 h 401"/>
              <a:gd name="T18" fmla="*/ 311 w 376"/>
              <a:gd name="T19" fmla="*/ 223 h 401"/>
              <a:gd name="T20" fmla="*/ 376 w 376"/>
              <a:gd name="T21" fmla="*/ 159 h 401"/>
              <a:gd name="T22" fmla="*/ 313 w 376"/>
              <a:gd name="T23" fmla="*/ 3 h 401"/>
              <a:gd name="T24" fmla="*/ 185 w 376"/>
              <a:gd name="T25" fmla="*/ 180 h 401"/>
              <a:gd name="T26" fmla="*/ 123 w 376"/>
              <a:gd name="T27" fmla="*/ 337 h 401"/>
              <a:gd name="T28" fmla="*/ 188 w 376"/>
              <a:gd name="T29" fmla="*/ 401 h 401"/>
              <a:gd name="T30" fmla="*/ 253 w 376"/>
              <a:gd name="T31" fmla="*/ 337 h 401"/>
              <a:gd name="T32" fmla="*/ 190 w 376"/>
              <a:gd name="T33" fmla="*/ 180 h 401"/>
              <a:gd name="T34" fmla="*/ 185 w 376"/>
              <a:gd name="T35" fmla="*/ 180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76" h="401">
                <a:moveTo>
                  <a:pt x="67" y="3"/>
                </a:moveTo>
                <a:cubicBezTo>
                  <a:pt x="67" y="0"/>
                  <a:pt x="62" y="0"/>
                  <a:pt x="62" y="3"/>
                </a:cubicBezTo>
                <a:cubicBezTo>
                  <a:pt x="52" y="85"/>
                  <a:pt x="0" y="102"/>
                  <a:pt x="0" y="159"/>
                </a:cubicBezTo>
                <a:cubicBezTo>
                  <a:pt x="0" y="195"/>
                  <a:pt x="29" y="223"/>
                  <a:pt x="65" y="223"/>
                </a:cubicBezTo>
                <a:cubicBezTo>
                  <a:pt x="100" y="223"/>
                  <a:pt x="129" y="195"/>
                  <a:pt x="129" y="159"/>
                </a:cubicBezTo>
                <a:cubicBezTo>
                  <a:pt x="129" y="102"/>
                  <a:pt x="77" y="85"/>
                  <a:pt x="67" y="3"/>
                </a:cubicBezTo>
                <a:close/>
                <a:moveTo>
                  <a:pt x="313" y="3"/>
                </a:moveTo>
                <a:cubicBezTo>
                  <a:pt x="313" y="0"/>
                  <a:pt x="309" y="0"/>
                  <a:pt x="309" y="3"/>
                </a:cubicBezTo>
                <a:cubicBezTo>
                  <a:pt x="298" y="85"/>
                  <a:pt x="246" y="102"/>
                  <a:pt x="246" y="159"/>
                </a:cubicBezTo>
                <a:cubicBezTo>
                  <a:pt x="246" y="195"/>
                  <a:pt x="276" y="223"/>
                  <a:pt x="311" y="223"/>
                </a:cubicBezTo>
                <a:cubicBezTo>
                  <a:pt x="346" y="223"/>
                  <a:pt x="376" y="195"/>
                  <a:pt x="376" y="159"/>
                </a:cubicBezTo>
                <a:cubicBezTo>
                  <a:pt x="376" y="102"/>
                  <a:pt x="324" y="85"/>
                  <a:pt x="313" y="3"/>
                </a:cubicBezTo>
                <a:close/>
                <a:moveTo>
                  <a:pt x="185" y="180"/>
                </a:moveTo>
                <a:cubicBezTo>
                  <a:pt x="175" y="263"/>
                  <a:pt x="123" y="280"/>
                  <a:pt x="123" y="337"/>
                </a:cubicBezTo>
                <a:cubicBezTo>
                  <a:pt x="123" y="372"/>
                  <a:pt x="153" y="401"/>
                  <a:pt x="188" y="401"/>
                </a:cubicBezTo>
                <a:cubicBezTo>
                  <a:pt x="223" y="401"/>
                  <a:pt x="253" y="372"/>
                  <a:pt x="253" y="337"/>
                </a:cubicBezTo>
                <a:cubicBezTo>
                  <a:pt x="253" y="280"/>
                  <a:pt x="200" y="263"/>
                  <a:pt x="190" y="180"/>
                </a:cubicBezTo>
                <a:cubicBezTo>
                  <a:pt x="190" y="178"/>
                  <a:pt x="186" y="178"/>
                  <a:pt x="185" y="18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800" dirty="0"/>
          </a:p>
        </p:txBody>
      </p:sp>
      <p:sp>
        <p:nvSpPr>
          <p:cNvPr id="42" name="Freeform 11"/>
          <p:cNvSpPr>
            <a:spLocks noEditPoints="1"/>
          </p:cNvSpPr>
          <p:nvPr/>
        </p:nvSpPr>
        <p:spPr bwMode="auto">
          <a:xfrm>
            <a:off x="2010486" y="3124148"/>
            <a:ext cx="341038" cy="341997"/>
          </a:xfrm>
          <a:custGeom>
            <a:avLst/>
            <a:gdLst>
              <a:gd name="T0" fmla="*/ 360 w 400"/>
              <a:gd name="T1" fmla="*/ 184 h 400"/>
              <a:gd name="T2" fmla="*/ 360 w 400"/>
              <a:gd name="T3" fmla="*/ 216 h 400"/>
              <a:gd name="T4" fmla="*/ 400 w 400"/>
              <a:gd name="T5" fmla="*/ 200 h 400"/>
              <a:gd name="T6" fmla="*/ 200 w 400"/>
              <a:gd name="T7" fmla="*/ 90 h 400"/>
              <a:gd name="T8" fmla="*/ 200 w 400"/>
              <a:gd name="T9" fmla="*/ 310 h 400"/>
              <a:gd name="T10" fmla="*/ 200 w 400"/>
              <a:gd name="T11" fmla="*/ 90 h 400"/>
              <a:gd name="T12" fmla="*/ 120 w 400"/>
              <a:gd name="T13" fmla="*/ 200 h 400"/>
              <a:gd name="T14" fmla="*/ 280 w 400"/>
              <a:gd name="T15" fmla="*/ 200 h 400"/>
              <a:gd name="T16" fmla="*/ 59 w 400"/>
              <a:gd name="T17" fmla="*/ 200 h 400"/>
              <a:gd name="T18" fmla="*/ 20 w 400"/>
              <a:gd name="T19" fmla="*/ 184 h 400"/>
              <a:gd name="T20" fmla="*/ 20 w 400"/>
              <a:gd name="T21" fmla="*/ 216 h 400"/>
              <a:gd name="T22" fmla="*/ 59 w 400"/>
              <a:gd name="T23" fmla="*/ 200 h 400"/>
              <a:gd name="T24" fmla="*/ 216 w 400"/>
              <a:gd name="T25" fmla="*/ 40 h 400"/>
              <a:gd name="T26" fmla="*/ 200 w 400"/>
              <a:gd name="T27" fmla="*/ 0 h 400"/>
              <a:gd name="T28" fmla="*/ 184 w 400"/>
              <a:gd name="T29" fmla="*/ 40 h 400"/>
              <a:gd name="T30" fmla="*/ 200 w 400"/>
              <a:gd name="T31" fmla="*/ 340 h 400"/>
              <a:gd name="T32" fmla="*/ 184 w 400"/>
              <a:gd name="T33" fmla="*/ 380 h 400"/>
              <a:gd name="T34" fmla="*/ 216 w 400"/>
              <a:gd name="T35" fmla="*/ 380 h 400"/>
              <a:gd name="T36" fmla="*/ 200 w 400"/>
              <a:gd name="T37" fmla="*/ 340 h 400"/>
              <a:gd name="T38" fmla="*/ 350 w 400"/>
              <a:gd name="T39" fmla="*/ 50 h 400"/>
              <a:gd name="T40" fmla="*/ 310 w 400"/>
              <a:gd name="T41" fmla="*/ 67 h 400"/>
              <a:gd name="T42" fmla="*/ 333 w 400"/>
              <a:gd name="T43" fmla="*/ 89 h 400"/>
              <a:gd name="T44" fmla="*/ 66 w 400"/>
              <a:gd name="T45" fmla="*/ 311 h 400"/>
              <a:gd name="T46" fmla="*/ 50 w 400"/>
              <a:gd name="T47" fmla="*/ 350 h 400"/>
              <a:gd name="T48" fmla="*/ 89 w 400"/>
              <a:gd name="T49" fmla="*/ 333 h 400"/>
              <a:gd name="T50" fmla="*/ 66 w 400"/>
              <a:gd name="T51" fmla="*/ 311 h 400"/>
              <a:gd name="T52" fmla="*/ 50 w 400"/>
              <a:gd name="T53" fmla="*/ 50 h 400"/>
              <a:gd name="T54" fmla="*/ 66 w 400"/>
              <a:gd name="T55" fmla="*/ 89 h 400"/>
              <a:gd name="T56" fmla="*/ 89 w 400"/>
              <a:gd name="T57" fmla="*/ 67 h 400"/>
              <a:gd name="T58" fmla="*/ 310 w 400"/>
              <a:gd name="T59" fmla="*/ 333 h 400"/>
              <a:gd name="T60" fmla="*/ 350 w 400"/>
              <a:gd name="T61" fmla="*/ 350 h 400"/>
              <a:gd name="T62" fmla="*/ 333 w 400"/>
              <a:gd name="T63" fmla="*/ 311 h 400"/>
              <a:gd name="T64" fmla="*/ 310 w 400"/>
              <a:gd name="T65" fmla="*/ 333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00" h="400">
                <a:moveTo>
                  <a:pt x="380" y="184"/>
                </a:moveTo>
                <a:cubicBezTo>
                  <a:pt x="376" y="184"/>
                  <a:pt x="364" y="184"/>
                  <a:pt x="360" y="184"/>
                </a:cubicBezTo>
                <a:cubicBezTo>
                  <a:pt x="349" y="184"/>
                  <a:pt x="340" y="191"/>
                  <a:pt x="340" y="200"/>
                </a:cubicBezTo>
                <a:cubicBezTo>
                  <a:pt x="340" y="209"/>
                  <a:pt x="349" y="216"/>
                  <a:pt x="360" y="216"/>
                </a:cubicBezTo>
                <a:cubicBezTo>
                  <a:pt x="364" y="216"/>
                  <a:pt x="376" y="216"/>
                  <a:pt x="380" y="216"/>
                </a:cubicBezTo>
                <a:cubicBezTo>
                  <a:pt x="391" y="216"/>
                  <a:pt x="400" y="209"/>
                  <a:pt x="400" y="200"/>
                </a:cubicBezTo>
                <a:cubicBezTo>
                  <a:pt x="400" y="191"/>
                  <a:pt x="391" y="184"/>
                  <a:pt x="380" y="184"/>
                </a:cubicBezTo>
                <a:close/>
                <a:moveTo>
                  <a:pt x="200" y="90"/>
                </a:moveTo>
                <a:cubicBezTo>
                  <a:pt x="139" y="90"/>
                  <a:pt x="90" y="139"/>
                  <a:pt x="90" y="200"/>
                </a:cubicBezTo>
                <a:cubicBezTo>
                  <a:pt x="90" y="261"/>
                  <a:pt x="139" y="310"/>
                  <a:pt x="200" y="310"/>
                </a:cubicBezTo>
                <a:cubicBezTo>
                  <a:pt x="261" y="310"/>
                  <a:pt x="310" y="261"/>
                  <a:pt x="310" y="200"/>
                </a:cubicBezTo>
                <a:cubicBezTo>
                  <a:pt x="310" y="139"/>
                  <a:pt x="261" y="90"/>
                  <a:pt x="200" y="90"/>
                </a:cubicBezTo>
                <a:close/>
                <a:moveTo>
                  <a:pt x="200" y="280"/>
                </a:moveTo>
                <a:cubicBezTo>
                  <a:pt x="156" y="280"/>
                  <a:pt x="120" y="244"/>
                  <a:pt x="120" y="200"/>
                </a:cubicBezTo>
                <a:cubicBezTo>
                  <a:pt x="120" y="156"/>
                  <a:pt x="156" y="120"/>
                  <a:pt x="200" y="120"/>
                </a:cubicBezTo>
                <a:cubicBezTo>
                  <a:pt x="244" y="120"/>
                  <a:pt x="280" y="156"/>
                  <a:pt x="280" y="200"/>
                </a:cubicBezTo>
                <a:cubicBezTo>
                  <a:pt x="280" y="244"/>
                  <a:pt x="244" y="280"/>
                  <a:pt x="200" y="280"/>
                </a:cubicBezTo>
                <a:close/>
                <a:moveTo>
                  <a:pt x="59" y="200"/>
                </a:moveTo>
                <a:cubicBezTo>
                  <a:pt x="59" y="191"/>
                  <a:pt x="51" y="184"/>
                  <a:pt x="40" y="184"/>
                </a:cubicBezTo>
                <a:cubicBezTo>
                  <a:pt x="36" y="184"/>
                  <a:pt x="23" y="184"/>
                  <a:pt x="20" y="184"/>
                </a:cubicBezTo>
                <a:cubicBezTo>
                  <a:pt x="9" y="184"/>
                  <a:pt x="0" y="191"/>
                  <a:pt x="0" y="200"/>
                </a:cubicBezTo>
                <a:cubicBezTo>
                  <a:pt x="0" y="209"/>
                  <a:pt x="9" y="216"/>
                  <a:pt x="20" y="216"/>
                </a:cubicBezTo>
                <a:cubicBezTo>
                  <a:pt x="23" y="216"/>
                  <a:pt x="36" y="216"/>
                  <a:pt x="40" y="216"/>
                </a:cubicBezTo>
                <a:cubicBezTo>
                  <a:pt x="51" y="216"/>
                  <a:pt x="59" y="209"/>
                  <a:pt x="59" y="200"/>
                </a:cubicBezTo>
                <a:close/>
                <a:moveTo>
                  <a:pt x="200" y="60"/>
                </a:moveTo>
                <a:cubicBezTo>
                  <a:pt x="209" y="60"/>
                  <a:pt x="216" y="51"/>
                  <a:pt x="216" y="40"/>
                </a:cubicBezTo>
                <a:cubicBezTo>
                  <a:pt x="216" y="36"/>
                  <a:pt x="216" y="24"/>
                  <a:pt x="216" y="20"/>
                </a:cubicBezTo>
                <a:cubicBezTo>
                  <a:pt x="216" y="9"/>
                  <a:pt x="209" y="0"/>
                  <a:pt x="200" y="0"/>
                </a:cubicBezTo>
                <a:cubicBezTo>
                  <a:pt x="191" y="0"/>
                  <a:pt x="184" y="9"/>
                  <a:pt x="184" y="20"/>
                </a:cubicBezTo>
                <a:cubicBezTo>
                  <a:pt x="184" y="24"/>
                  <a:pt x="184" y="36"/>
                  <a:pt x="184" y="40"/>
                </a:cubicBezTo>
                <a:cubicBezTo>
                  <a:pt x="184" y="51"/>
                  <a:pt x="191" y="60"/>
                  <a:pt x="200" y="60"/>
                </a:cubicBezTo>
                <a:close/>
                <a:moveTo>
                  <a:pt x="200" y="340"/>
                </a:moveTo>
                <a:cubicBezTo>
                  <a:pt x="191" y="340"/>
                  <a:pt x="184" y="349"/>
                  <a:pt x="184" y="360"/>
                </a:cubicBezTo>
                <a:cubicBezTo>
                  <a:pt x="184" y="364"/>
                  <a:pt x="184" y="376"/>
                  <a:pt x="184" y="380"/>
                </a:cubicBezTo>
                <a:cubicBezTo>
                  <a:pt x="184" y="391"/>
                  <a:pt x="191" y="400"/>
                  <a:pt x="200" y="400"/>
                </a:cubicBezTo>
                <a:cubicBezTo>
                  <a:pt x="209" y="400"/>
                  <a:pt x="216" y="391"/>
                  <a:pt x="216" y="380"/>
                </a:cubicBezTo>
                <a:cubicBezTo>
                  <a:pt x="216" y="376"/>
                  <a:pt x="216" y="364"/>
                  <a:pt x="216" y="360"/>
                </a:cubicBezTo>
                <a:cubicBezTo>
                  <a:pt x="216" y="349"/>
                  <a:pt x="209" y="340"/>
                  <a:pt x="200" y="340"/>
                </a:cubicBezTo>
                <a:close/>
                <a:moveTo>
                  <a:pt x="347" y="75"/>
                </a:moveTo>
                <a:cubicBezTo>
                  <a:pt x="355" y="67"/>
                  <a:pt x="356" y="56"/>
                  <a:pt x="350" y="50"/>
                </a:cubicBezTo>
                <a:cubicBezTo>
                  <a:pt x="344" y="44"/>
                  <a:pt x="332" y="45"/>
                  <a:pt x="324" y="53"/>
                </a:cubicBezTo>
                <a:cubicBezTo>
                  <a:pt x="322" y="55"/>
                  <a:pt x="313" y="64"/>
                  <a:pt x="310" y="67"/>
                </a:cubicBezTo>
                <a:cubicBezTo>
                  <a:pt x="303" y="74"/>
                  <a:pt x="301" y="86"/>
                  <a:pt x="308" y="92"/>
                </a:cubicBezTo>
                <a:cubicBezTo>
                  <a:pt x="314" y="98"/>
                  <a:pt x="325" y="97"/>
                  <a:pt x="333" y="89"/>
                </a:cubicBezTo>
                <a:cubicBezTo>
                  <a:pt x="335" y="87"/>
                  <a:pt x="345" y="77"/>
                  <a:pt x="347" y="75"/>
                </a:cubicBezTo>
                <a:close/>
                <a:moveTo>
                  <a:pt x="66" y="311"/>
                </a:moveTo>
                <a:cubicBezTo>
                  <a:pt x="64" y="313"/>
                  <a:pt x="55" y="322"/>
                  <a:pt x="52" y="325"/>
                </a:cubicBezTo>
                <a:cubicBezTo>
                  <a:pt x="45" y="332"/>
                  <a:pt x="43" y="344"/>
                  <a:pt x="50" y="350"/>
                </a:cubicBezTo>
                <a:cubicBezTo>
                  <a:pt x="56" y="356"/>
                  <a:pt x="67" y="355"/>
                  <a:pt x="75" y="347"/>
                </a:cubicBezTo>
                <a:cubicBezTo>
                  <a:pt x="77" y="345"/>
                  <a:pt x="87" y="335"/>
                  <a:pt x="89" y="333"/>
                </a:cubicBezTo>
                <a:cubicBezTo>
                  <a:pt x="97" y="325"/>
                  <a:pt x="98" y="314"/>
                  <a:pt x="92" y="308"/>
                </a:cubicBezTo>
                <a:cubicBezTo>
                  <a:pt x="86" y="302"/>
                  <a:pt x="74" y="303"/>
                  <a:pt x="66" y="311"/>
                </a:cubicBezTo>
                <a:close/>
                <a:moveTo>
                  <a:pt x="75" y="53"/>
                </a:moveTo>
                <a:cubicBezTo>
                  <a:pt x="67" y="45"/>
                  <a:pt x="56" y="44"/>
                  <a:pt x="50" y="50"/>
                </a:cubicBezTo>
                <a:cubicBezTo>
                  <a:pt x="43" y="56"/>
                  <a:pt x="45" y="67"/>
                  <a:pt x="52" y="75"/>
                </a:cubicBezTo>
                <a:cubicBezTo>
                  <a:pt x="55" y="77"/>
                  <a:pt x="64" y="87"/>
                  <a:pt x="66" y="89"/>
                </a:cubicBezTo>
                <a:cubicBezTo>
                  <a:pt x="74" y="97"/>
                  <a:pt x="86" y="98"/>
                  <a:pt x="92" y="92"/>
                </a:cubicBezTo>
                <a:cubicBezTo>
                  <a:pt x="98" y="86"/>
                  <a:pt x="97" y="74"/>
                  <a:pt x="89" y="67"/>
                </a:cubicBezTo>
                <a:cubicBezTo>
                  <a:pt x="87" y="64"/>
                  <a:pt x="77" y="55"/>
                  <a:pt x="75" y="53"/>
                </a:cubicBezTo>
                <a:close/>
                <a:moveTo>
                  <a:pt x="310" y="333"/>
                </a:moveTo>
                <a:cubicBezTo>
                  <a:pt x="313" y="335"/>
                  <a:pt x="322" y="345"/>
                  <a:pt x="324" y="347"/>
                </a:cubicBezTo>
                <a:cubicBezTo>
                  <a:pt x="332" y="355"/>
                  <a:pt x="344" y="356"/>
                  <a:pt x="350" y="350"/>
                </a:cubicBezTo>
                <a:cubicBezTo>
                  <a:pt x="356" y="344"/>
                  <a:pt x="355" y="332"/>
                  <a:pt x="347" y="325"/>
                </a:cubicBezTo>
                <a:cubicBezTo>
                  <a:pt x="345" y="322"/>
                  <a:pt x="335" y="313"/>
                  <a:pt x="333" y="311"/>
                </a:cubicBezTo>
                <a:cubicBezTo>
                  <a:pt x="325" y="303"/>
                  <a:pt x="314" y="302"/>
                  <a:pt x="308" y="308"/>
                </a:cubicBezTo>
                <a:cubicBezTo>
                  <a:pt x="301" y="314"/>
                  <a:pt x="303" y="325"/>
                  <a:pt x="310" y="33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800" dirty="0"/>
          </a:p>
        </p:txBody>
      </p:sp>
      <p:sp>
        <p:nvSpPr>
          <p:cNvPr id="46" name="Content Placeholder 2"/>
          <p:cNvSpPr txBox="1">
            <a:spLocks/>
          </p:cNvSpPr>
          <p:nvPr>
            <p:custDataLst>
              <p:tags r:id="rId1"/>
            </p:custDataLst>
          </p:nvPr>
        </p:nvSpPr>
        <p:spPr>
          <a:xfrm>
            <a:off x="4587295" y="4196268"/>
            <a:ext cx="1242200" cy="458697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400" dirty="0" smtClean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96,453</a:t>
            </a:r>
            <a:endParaRPr lang="en-US" sz="2400" dirty="0">
              <a:solidFill>
                <a:schemeClr val="bg2">
                  <a:lumMod val="50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52" name="Content Placeholder 2"/>
          <p:cNvSpPr txBox="1">
            <a:spLocks/>
          </p:cNvSpPr>
          <p:nvPr/>
        </p:nvSpPr>
        <p:spPr>
          <a:xfrm>
            <a:off x="345912" y="2948898"/>
            <a:ext cx="1242200" cy="458697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600" dirty="0" smtClean="0">
                <a:solidFill>
                  <a:schemeClr val="accent5"/>
                </a:solidFill>
                <a:latin typeface="Arial"/>
                <a:ea typeface="微软雅黑"/>
                <a:sym typeface="Arial"/>
              </a:rPr>
              <a:t>66,453</a:t>
            </a:r>
            <a:endParaRPr lang="en-US" sz="1800" dirty="0">
              <a:solidFill>
                <a:schemeClr val="accent5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57" name="Content Placeholder 2"/>
          <p:cNvSpPr txBox="1">
            <a:spLocks/>
          </p:cNvSpPr>
          <p:nvPr/>
        </p:nvSpPr>
        <p:spPr>
          <a:xfrm>
            <a:off x="293821" y="965663"/>
            <a:ext cx="1242200" cy="458697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600" dirty="0" smtClean="0">
                <a:solidFill>
                  <a:schemeClr val="accent4"/>
                </a:solidFill>
                <a:latin typeface="Arial"/>
                <a:ea typeface="微软雅黑"/>
                <a:sym typeface="Arial"/>
              </a:rPr>
              <a:t>30,000</a:t>
            </a:r>
            <a:endParaRPr lang="en-US" sz="1600" dirty="0">
              <a:solidFill>
                <a:schemeClr val="accent4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6" name="Content Placeholder 2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6156176" y="2128713"/>
            <a:ext cx="2839965" cy="876527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800" dirty="0">
                <a:latin typeface="Arial"/>
                <a:ea typeface="微软雅黑"/>
                <a:sym typeface="Arial"/>
              </a:rPr>
              <a:t>呈现类似公式的相互</a:t>
            </a:r>
            <a:r>
              <a:rPr lang="zh-CN" altLang="en-US" sz="2800" dirty="0" smtClean="0">
                <a:latin typeface="Arial"/>
                <a:ea typeface="微软雅黑"/>
                <a:sym typeface="Arial"/>
              </a:rPr>
              <a:t>关系</a:t>
            </a:r>
            <a:endParaRPr lang="en-US" altLang="zh-CN" sz="2800" dirty="0">
              <a:latin typeface="Arial"/>
              <a:ea typeface="微软雅黑"/>
              <a:sym typeface="Arial"/>
            </a:endParaRPr>
          </a:p>
        </p:txBody>
      </p:sp>
      <p:sp>
        <p:nvSpPr>
          <p:cNvPr id="27" name="Title 13"/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4478078" y="2870821"/>
            <a:ext cx="596857" cy="385196"/>
          </a:xfrm>
          <a:prstGeom prst="rect">
            <a:avLst/>
          </a:prstGeom>
          <a:noFill/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zh-CN" altLang="en-US" sz="1800" b="1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公式</a:t>
            </a:r>
            <a:endParaRPr lang="en-US" altLang="en-US" sz="1800" b="1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37" name="TextBox 16"/>
          <p:cNvSpPr txBox="1"/>
          <p:nvPr>
            <p:custDataLst>
              <p:tags r:id="rId4"/>
            </p:custDataLst>
          </p:nvPr>
        </p:nvSpPr>
        <p:spPr>
          <a:xfrm>
            <a:off x="6156176" y="1851714"/>
            <a:ext cx="19442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2"/>
                </a:solidFill>
                <a:latin typeface="Arial"/>
                <a:ea typeface="微软雅黑"/>
                <a:sym typeface="Arial"/>
              </a:rPr>
              <a:t>Use to </a:t>
            </a:r>
            <a:r>
              <a:rPr lang="en-US" sz="1400" dirty="0" smtClean="0">
                <a:solidFill>
                  <a:schemeClr val="bg2"/>
                </a:solidFill>
                <a:latin typeface="Arial"/>
                <a:ea typeface="微软雅黑"/>
                <a:sym typeface="Arial"/>
              </a:rPr>
              <a:t>show through</a:t>
            </a:r>
            <a:endParaRPr lang="en-US" sz="900" dirty="0">
              <a:solidFill>
                <a:schemeClr val="bg2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355976" y="3664155"/>
            <a:ext cx="242774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altLang="zh-CN" sz="800" dirty="0" err="1">
                <a:solidFill>
                  <a:schemeClr val="accent2">
                    <a:lumMod val="90000"/>
                  </a:schemeClr>
                </a:solidFill>
                <a:latin typeface="Arial"/>
                <a:ea typeface="微软雅黑"/>
                <a:sym typeface="Arial"/>
              </a:rPr>
              <a:t>Lorem</a:t>
            </a:r>
            <a:r>
              <a:rPr lang="en-US" altLang="zh-CN" sz="800" dirty="0">
                <a:solidFill>
                  <a:schemeClr val="accent2">
                    <a:lumMod val="90000"/>
                  </a:schemeClr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US" altLang="zh-CN" sz="800" dirty="0" err="1">
                <a:solidFill>
                  <a:schemeClr val="accent2">
                    <a:lumMod val="90000"/>
                  </a:schemeClr>
                </a:solidFill>
                <a:latin typeface="Arial"/>
                <a:ea typeface="微软雅黑"/>
                <a:sym typeface="Arial"/>
              </a:rPr>
              <a:t>Ipsum</a:t>
            </a:r>
            <a:r>
              <a:rPr lang="en-US" altLang="zh-CN" sz="800" dirty="0">
                <a:solidFill>
                  <a:schemeClr val="accent2">
                    <a:lumMod val="90000"/>
                  </a:schemeClr>
                </a:solidFill>
                <a:latin typeface="Arial"/>
                <a:ea typeface="微软雅黑"/>
                <a:sym typeface="Arial"/>
              </a:rPr>
              <a:t> has been the industry's standard dummy text ever since the 1500s, when an </a:t>
            </a:r>
            <a:r>
              <a:rPr lang="en-US" altLang="zh-CN" sz="800" dirty="0" smtClean="0">
                <a:solidFill>
                  <a:schemeClr val="accent2">
                    <a:lumMod val="90000"/>
                  </a:schemeClr>
                </a:solidFill>
                <a:latin typeface="Arial"/>
                <a:ea typeface="微软雅黑"/>
                <a:sym typeface="Arial"/>
              </a:rPr>
              <a:t>unknown printer</a:t>
            </a:r>
            <a:endParaRPr lang="en-US" altLang="zh-CN" sz="800" dirty="0">
              <a:solidFill>
                <a:schemeClr val="accent2">
                  <a:lumMod val="90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408276" y="4263360"/>
            <a:ext cx="319734" cy="324515"/>
            <a:chOff x="4297708" y="4326250"/>
            <a:chExt cx="319734" cy="324515"/>
          </a:xfrm>
        </p:grpSpPr>
        <p:sp>
          <p:nvSpPr>
            <p:cNvPr id="41" name="任意多边形 40"/>
            <p:cNvSpPr/>
            <p:nvPr/>
          </p:nvSpPr>
          <p:spPr>
            <a:xfrm>
              <a:off x="4351877" y="4382809"/>
              <a:ext cx="211396" cy="211396"/>
            </a:xfrm>
            <a:custGeom>
              <a:avLst/>
              <a:gdLst>
                <a:gd name="connsiteX0" fmla="*/ 0 w 1376168"/>
                <a:gd name="connsiteY0" fmla="*/ 688084 h 1376168"/>
                <a:gd name="connsiteX1" fmla="*/ 201536 w 1376168"/>
                <a:gd name="connsiteY1" fmla="*/ 201535 h 1376168"/>
                <a:gd name="connsiteX2" fmla="*/ 688085 w 1376168"/>
                <a:gd name="connsiteY2" fmla="*/ 1 h 1376168"/>
                <a:gd name="connsiteX3" fmla="*/ 1174634 w 1376168"/>
                <a:gd name="connsiteY3" fmla="*/ 201537 h 1376168"/>
                <a:gd name="connsiteX4" fmla="*/ 1376168 w 1376168"/>
                <a:gd name="connsiteY4" fmla="*/ 688086 h 1376168"/>
                <a:gd name="connsiteX5" fmla="*/ 1174633 w 1376168"/>
                <a:gd name="connsiteY5" fmla="*/ 1174635 h 1376168"/>
                <a:gd name="connsiteX6" fmla="*/ 688084 w 1376168"/>
                <a:gd name="connsiteY6" fmla="*/ 1376170 h 1376168"/>
                <a:gd name="connsiteX7" fmla="*/ 201535 w 1376168"/>
                <a:gd name="connsiteY7" fmla="*/ 1174634 h 1376168"/>
                <a:gd name="connsiteX8" fmla="*/ 0 w 1376168"/>
                <a:gd name="connsiteY8" fmla="*/ 688085 h 1376168"/>
                <a:gd name="connsiteX9" fmla="*/ 0 w 1376168"/>
                <a:gd name="connsiteY9" fmla="*/ 688084 h 1376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76168" h="1376168">
                  <a:moveTo>
                    <a:pt x="0" y="688084"/>
                  </a:moveTo>
                  <a:cubicBezTo>
                    <a:pt x="0" y="505593"/>
                    <a:pt x="72495" y="330576"/>
                    <a:pt x="201536" y="201535"/>
                  </a:cubicBezTo>
                  <a:cubicBezTo>
                    <a:pt x="330577" y="72494"/>
                    <a:pt x="505594" y="0"/>
                    <a:pt x="688085" y="1"/>
                  </a:cubicBezTo>
                  <a:cubicBezTo>
                    <a:pt x="870576" y="1"/>
                    <a:pt x="1045593" y="72496"/>
                    <a:pt x="1174634" y="201537"/>
                  </a:cubicBezTo>
                  <a:cubicBezTo>
                    <a:pt x="1303675" y="330578"/>
                    <a:pt x="1376169" y="505595"/>
                    <a:pt x="1376168" y="688086"/>
                  </a:cubicBezTo>
                  <a:cubicBezTo>
                    <a:pt x="1376168" y="870577"/>
                    <a:pt x="1303674" y="1045594"/>
                    <a:pt x="1174633" y="1174635"/>
                  </a:cubicBezTo>
                  <a:cubicBezTo>
                    <a:pt x="1045592" y="1303676"/>
                    <a:pt x="870575" y="1376170"/>
                    <a:pt x="688084" y="1376170"/>
                  </a:cubicBezTo>
                  <a:cubicBezTo>
                    <a:pt x="505593" y="1376170"/>
                    <a:pt x="330576" y="1303675"/>
                    <a:pt x="201535" y="1174634"/>
                  </a:cubicBezTo>
                  <a:cubicBezTo>
                    <a:pt x="72494" y="1045593"/>
                    <a:pt x="0" y="870576"/>
                    <a:pt x="0" y="688085"/>
                  </a:cubicBezTo>
                  <a:lnTo>
                    <a:pt x="0" y="688084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67351" tIns="164486" rIns="164486" bIns="164486" numCol="1" spcCol="1270" anchor="ctr" anchorCtr="0">
              <a:noAutofit/>
            </a:bodyPr>
            <a:lstStyle/>
            <a:p>
              <a:pPr algn="ctr" defTabSz="466713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050" b="1" dirty="0">
                <a:solidFill>
                  <a:schemeClr val="bg1"/>
                </a:solidFill>
              </a:endParaRPr>
            </a:p>
            <a:p>
              <a:pPr algn="ctr" defTabSz="466713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050" b="1" dirty="0">
                <a:solidFill>
                  <a:schemeClr val="bg1"/>
                </a:solidFill>
              </a:endParaRPr>
            </a:p>
          </p:txBody>
        </p:sp>
        <p:sp>
          <p:nvSpPr>
            <p:cNvPr id="43" name="Content Placeholder 2"/>
            <p:cNvSpPr txBox="1">
              <a:spLocks/>
            </p:cNvSpPr>
            <p:nvPr>
              <p:custDataLst>
                <p:tags r:id="rId5"/>
              </p:custDataLst>
            </p:nvPr>
          </p:nvSpPr>
          <p:spPr>
            <a:xfrm>
              <a:off x="4297708" y="4326250"/>
              <a:ext cx="319734" cy="324515"/>
            </a:xfrm>
            <a:prstGeom prst="rect">
              <a:avLst/>
            </a:prstGeom>
          </p:spPr>
          <p:txBody>
            <a:bodyPr vert="horz" lIns="68580" tIns="34290" rIns="68580" bIns="3429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600" dirty="0" smtClean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$</a:t>
              </a:r>
              <a:endParaRPr lang="en-US" sz="1600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60" name="矩形 59"/>
          <p:cNvSpPr/>
          <p:nvPr/>
        </p:nvSpPr>
        <p:spPr>
          <a:xfrm>
            <a:off x="639329" y="1237362"/>
            <a:ext cx="59065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altLang="zh-CN" sz="800" dirty="0" err="1">
                <a:solidFill>
                  <a:schemeClr val="tx1">
                    <a:lumMod val="10000"/>
                    <a:lumOff val="90000"/>
                  </a:schemeClr>
                </a:solidFill>
                <a:latin typeface="Arial"/>
                <a:ea typeface="微软雅黑"/>
                <a:sym typeface="Arial"/>
              </a:rPr>
              <a:t>Lorem</a:t>
            </a:r>
            <a:r>
              <a:rPr lang="en-US" altLang="zh-CN" sz="800" dirty="0">
                <a:solidFill>
                  <a:schemeClr val="tx1">
                    <a:lumMod val="10000"/>
                    <a:lumOff val="90000"/>
                  </a:schemeClr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US" altLang="zh-CN" sz="800" dirty="0" err="1">
                <a:solidFill>
                  <a:schemeClr val="tx1">
                    <a:lumMod val="10000"/>
                    <a:lumOff val="90000"/>
                  </a:schemeClr>
                </a:solidFill>
                <a:latin typeface="Arial"/>
                <a:ea typeface="微软雅黑"/>
                <a:sym typeface="Arial"/>
              </a:rPr>
              <a:t>Ipsum</a:t>
            </a:r>
            <a:r>
              <a:rPr lang="en-US" altLang="zh-CN" sz="800" dirty="0">
                <a:solidFill>
                  <a:schemeClr val="tx1">
                    <a:lumMod val="10000"/>
                    <a:lumOff val="90000"/>
                  </a:schemeClr>
                </a:solidFill>
                <a:latin typeface="Arial"/>
                <a:ea typeface="微软雅黑"/>
                <a:sym typeface="Arial"/>
              </a:rPr>
              <a:t> has been the </a:t>
            </a:r>
            <a:r>
              <a:rPr lang="en-US" altLang="zh-CN" sz="800" dirty="0" smtClean="0">
                <a:solidFill>
                  <a:schemeClr val="tx1">
                    <a:lumMod val="10000"/>
                    <a:lumOff val="90000"/>
                  </a:schemeClr>
                </a:solidFill>
                <a:latin typeface="Arial"/>
                <a:ea typeface="微软雅黑"/>
                <a:sym typeface="Arial"/>
              </a:rPr>
              <a:t>industry'</a:t>
            </a:r>
            <a:endParaRPr lang="en-US" altLang="zh-CN" sz="800" dirty="0">
              <a:solidFill>
                <a:schemeClr val="tx1">
                  <a:lumMod val="10000"/>
                  <a:lumOff val="90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132340" y="269510"/>
            <a:ext cx="590659" cy="3631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  <a:sym typeface="Arial"/>
              </a:rPr>
              <a:t>TEXT</a:t>
            </a:r>
          </a:p>
          <a:p>
            <a:pPr algn="r"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  <a:sym typeface="Arial"/>
              </a:rPr>
              <a:t>HERE</a:t>
            </a:r>
            <a:endParaRPr lang="en-US" altLang="zh-CN" sz="800" dirty="0">
              <a:solidFill>
                <a:schemeClr val="tx1">
                  <a:lumMod val="75000"/>
                  <a:lumOff val="2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9" name="泪滴形 2"/>
          <p:cNvSpPr/>
          <p:nvPr/>
        </p:nvSpPr>
        <p:spPr>
          <a:xfrm flipV="1">
            <a:off x="1264004" y="4263360"/>
            <a:ext cx="7874256" cy="1050767"/>
          </a:xfrm>
          <a:custGeom>
            <a:avLst/>
            <a:gdLst>
              <a:gd name="connsiteX0" fmla="*/ 0 w 3800761"/>
              <a:gd name="connsiteY0" fmla="*/ 0 h 886734"/>
              <a:gd name="connsiteX1" fmla="*/ 3800761 w 3800761"/>
              <a:gd name="connsiteY1" fmla="*/ 0 h 886734"/>
              <a:gd name="connsiteX2" fmla="*/ 3800761 w 3800761"/>
              <a:gd name="connsiteY2" fmla="*/ 886734 h 886734"/>
              <a:gd name="connsiteX3" fmla="*/ 0 w 3800761"/>
              <a:gd name="connsiteY3" fmla="*/ 886734 h 886734"/>
              <a:gd name="connsiteX4" fmla="*/ 0 w 3800761"/>
              <a:gd name="connsiteY4" fmla="*/ 0 h 886734"/>
              <a:gd name="connsiteX0" fmla="*/ 0 w 3800761"/>
              <a:gd name="connsiteY0" fmla="*/ 0 h 1374414"/>
              <a:gd name="connsiteX1" fmla="*/ 3800761 w 3800761"/>
              <a:gd name="connsiteY1" fmla="*/ 0 h 1374414"/>
              <a:gd name="connsiteX2" fmla="*/ 3800761 w 3800761"/>
              <a:gd name="connsiteY2" fmla="*/ 886734 h 1374414"/>
              <a:gd name="connsiteX3" fmla="*/ 0 w 3800761"/>
              <a:gd name="connsiteY3" fmla="*/ 886734 h 1374414"/>
              <a:gd name="connsiteX4" fmla="*/ 0 w 3800761"/>
              <a:gd name="connsiteY4" fmla="*/ 0 h 1374414"/>
              <a:gd name="connsiteX0" fmla="*/ 2042160 w 5842921"/>
              <a:gd name="connsiteY0" fmla="*/ 11282 h 1385696"/>
              <a:gd name="connsiteX1" fmla="*/ 5842921 w 5842921"/>
              <a:gd name="connsiteY1" fmla="*/ 11282 h 1385696"/>
              <a:gd name="connsiteX2" fmla="*/ 5842921 w 5842921"/>
              <a:gd name="connsiteY2" fmla="*/ 898016 h 1385696"/>
              <a:gd name="connsiteX3" fmla="*/ 2042160 w 5842921"/>
              <a:gd name="connsiteY3" fmla="*/ 898016 h 1385696"/>
              <a:gd name="connsiteX4" fmla="*/ 2042160 w 5842921"/>
              <a:gd name="connsiteY4" fmla="*/ 11282 h 1385696"/>
              <a:gd name="connsiteX0" fmla="*/ 4073495 w 7874256"/>
              <a:gd name="connsiteY0" fmla="*/ 142636 h 1050767"/>
              <a:gd name="connsiteX1" fmla="*/ 7874256 w 7874256"/>
              <a:gd name="connsiteY1" fmla="*/ 142636 h 1050767"/>
              <a:gd name="connsiteX2" fmla="*/ 7874256 w 7874256"/>
              <a:gd name="connsiteY2" fmla="*/ 1029370 h 1050767"/>
              <a:gd name="connsiteX3" fmla="*/ 19655 w 7874256"/>
              <a:gd name="connsiteY3" fmla="*/ 168310 h 1050767"/>
              <a:gd name="connsiteX4" fmla="*/ 4073495 w 7874256"/>
              <a:gd name="connsiteY4" fmla="*/ 142636 h 1050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74256" h="1050767">
                <a:moveTo>
                  <a:pt x="4073495" y="142636"/>
                </a:moveTo>
                <a:lnTo>
                  <a:pt x="7874256" y="142636"/>
                </a:lnTo>
                <a:lnTo>
                  <a:pt x="7874256" y="1029370"/>
                </a:lnTo>
                <a:cubicBezTo>
                  <a:pt x="6607336" y="1029370"/>
                  <a:pt x="29275" y="1265590"/>
                  <a:pt x="19655" y="168310"/>
                </a:cubicBezTo>
                <a:cubicBezTo>
                  <a:pt x="19655" y="-127268"/>
                  <a:pt x="-521365" y="34354"/>
                  <a:pt x="4073495" y="142636"/>
                </a:cubicBezTo>
                <a:close/>
              </a:path>
            </a:pathLst>
          </a:custGeom>
          <a:solidFill>
            <a:srgbClr val="F3F4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652739" y="3202505"/>
            <a:ext cx="59065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altLang="zh-CN" sz="800" dirty="0" err="1">
                <a:solidFill>
                  <a:schemeClr val="tx1">
                    <a:lumMod val="10000"/>
                    <a:lumOff val="90000"/>
                  </a:schemeClr>
                </a:solidFill>
                <a:latin typeface="Arial"/>
                <a:ea typeface="微软雅黑"/>
                <a:sym typeface="Arial"/>
              </a:rPr>
              <a:t>Lorem</a:t>
            </a:r>
            <a:r>
              <a:rPr lang="en-US" altLang="zh-CN" sz="800" dirty="0">
                <a:solidFill>
                  <a:schemeClr val="tx1">
                    <a:lumMod val="10000"/>
                    <a:lumOff val="90000"/>
                  </a:schemeClr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US" altLang="zh-CN" sz="800" dirty="0" err="1">
                <a:solidFill>
                  <a:schemeClr val="tx1">
                    <a:lumMod val="10000"/>
                    <a:lumOff val="90000"/>
                  </a:schemeClr>
                </a:solidFill>
                <a:latin typeface="Arial"/>
                <a:ea typeface="微软雅黑"/>
                <a:sym typeface="Arial"/>
              </a:rPr>
              <a:t>Ipsum</a:t>
            </a:r>
            <a:r>
              <a:rPr lang="en-US" altLang="zh-CN" sz="800" dirty="0">
                <a:solidFill>
                  <a:schemeClr val="tx1">
                    <a:lumMod val="10000"/>
                    <a:lumOff val="90000"/>
                  </a:schemeClr>
                </a:solidFill>
                <a:latin typeface="Arial"/>
                <a:ea typeface="微软雅黑"/>
                <a:sym typeface="Arial"/>
              </a:rPr>
              <a:t> has been the </a:t>
            </a:r>
            <a:r>
              <a:rPr lang="en-US" altLang="zh-CN" sz="800" dirty="0" smtClean="0">
                <a:solidFill>
                  <a:schemeClr val="tx1">
                    <a:lumMod val="10000"/>
                    <a:lumOff val="90000"/>
                  </a:schemeClr>
                </a:solidFill>
                <a:latin typeface="Arial"/>
                <a:ea typeface="微软雅黑"/>
                <a:sym typeface="Arial"/>
              </a:rPr>
              <a:t>industry'</a:t>
            </a:r>
            <a:endParaRPr lang="en-US" altLang="zh-CN" sz="800" dirty="0">
              <a:solidFill>
                <a:schemeClr val="tx1">
                  <a:lumMod val="10000"/>
                  <a:lumOff val="90000"/>
                </a:schemeClr>
              </a:solidFill>
              <a:latin typeface="Arial"/>
              <a:ea typeface="微软雅黑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90600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964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 rot="5400000">
            <a:off x="2000141" y="1779553"/>
            <a:ext cx="4876006" cy="1851888"/>
          </a:xfrm>
          <a:prstGeom prst="rect">
            <a:avLst/>
          </a:prstGeom>
          <a:solidFill>
            <a:srgbClr val="EED119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 rot="5400000">
            <a:off x="162764" y="1526570"/>
            <a:ext cx="4876006" cy="1822866"/>
          </a:xfrm>
          <a:prstGeom prst="rect">
            <a:avLst/>
          </a:prstGeom>
          <a:solidFill>
            <a:schemeClr val="accent1">
              <a:lumMod val="75000"/>
            </a:scheme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9" name="矩形 8"/>
          <p:cNvSpPr/>
          <p:nvPr>
            <p:custDataLst>
              <p:tags r:id="rId3"/>
            </p:custDataLst>
          </p:nvPr>
        </p:nvSpPr>
        <p:spPr>
          <a:xfrm>
            <a:off x="1835696" y="857085"/>
            <a:ext cx="7292283" cy="1714666"/>
          </a:xfrm>
          <a:prstGeom prst="rect">
            <a:avLst/>
          </a:prstGeom>
          <a:solidFill>
            <a:srgbClr val="A5A727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2" name="矩形 11"/>
          <p:cNvSpPr/>
          <p:nvPr>
            <p:custDataLst>
              <p:tags r:id="rId4"/>
            </p:custDataLst>
          </p:nvPr>
        </p:nvSpPr>
        <p:spPr>
          <a:xfrm rot="5400000">
            <a:off x="2789982" y="-1010393"/>
            <a:ext cx="1584325" cy="7164290"/>
          </a:xfrm>
          <a:prstGeom prst="rect">
            <a:avLst/>
          </a:prstGeom>
          <a:solidFill>
            <a:schemeClr val="accent3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2" name="Rectangle 1"/>
          <p:cNvSpPr/>
          <p:nvPr/>
        </p:nvSpPr>
        <p:spPr>
          <a:xfrm>
            <a:off x="2135913" y="339725"/>
            <a:ext cx="4275206" cy="4274229"/>
          </a:xfrm>
          <a:prstGeom prst="ellipse">
            <a:avLst/>
          </a:prstGeom>
          <a:solidFill>
            <a:srgbClr val="84CBC5"/>
          </a:solidFill>
          <a:ln w="762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13" dirty="0">
                <a:latin typeface="Arial"/>
                <a:ea typeface="微软雅黑"/>
                <a:sym typeface="Arial"/>
              </a:rPr>
              <a:t>`</a:t>
            </a:r>
          </a:p>
        </p:txBody>
      </p:sp>
      <p:sp>
        <p:nvSpPr>
          <p:cNvPr id="11" name="Title 13"/>
          <p:cNvSpPr txBox="1">
            <a:spLocks/>
          </p:cNvSpPr>
          <p:nvPr/>
        </p:nvSpPr>
        <p:spPr>
          <a:xfrm>
            <a:off x="3563888" y="1707654"/>
            <a:ext cx="1175792" cy="1270954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algn="r" fontAlgn="base">
              <a:spcBef>
                <a:spcPct val="0"/>
              </a:spcBef>
              <a:defRPr/>
            </a:pPr>
            <a:r>
              <a:rPr lang="en-US" sz="18000" b="1" dirty="0">
                <a:solidFill>
                  <a:srgbClr val="FFFFFF"/>
                </a:solidFill>
                <a:latin typeface="Arial"/>
                <a:ea typeface="微软雅黑"/>
                <a:cs typeface="Arial" pitchFamily="34" charset="0"/>
                <a:sym typeface="Arial"/>
              </a:rPr>
              <a:t>3</a:t>
            </a: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2771800" y="3529990"/>
            <a:ext cx="3384376" cy="742243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257168" indent="-257168" algn="l" defTabSz="68578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57199" indent="-214308" algn="l" defTabSz="685783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9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57228" indent="-171446" algn="l" defTabSz="68578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825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00120" indent="-171446" algn="l" defTabSz="685783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788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43012" indent="-171446" algn="l" defTabSz="685783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788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885903" indent="-171446" algn="l" defTabSz="68578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600" dirty="0" smtClean="0">
                <a:solidFill>
                  <a:schemeClr val="accent5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PART </a:t>
            </a:r>
            <a:r>
              <a:rPr lang="en-US" altLang="zh-CN" sz="3600" dirty="0" smtClean="0">
                <a:solidFill>
                  <a:schemeClr val="accent5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THREE</a:t>
            </a:r>
            <a:endParaRPr lang="en-US" sz="3600" dirty="0" smtClean="0">
              <a:solidFill>
                <a:schemeClr val="accent5">
                  <a:lumMod val="7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5969372" y="4135595"/>
            <a:ext cx="2732661" cy="431489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257168" indent="-257168" algn="l" defTabSz="68578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57199" indent="-214308" algn="l" defTabSz="685783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9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57228" indent="-171446" algn="l" defTabSz="68578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825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00120" indent="-171446" algn="l" defTabSz="685783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788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43012" indent="-171446" algn="l" defTabSz="685783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788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885903" indent="-171446" algn="l" defTabSz="68578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600" dirty="0" err="1" smtClean="0">
                <a:solidFill>
                  <a:schemeClr val="accent4">
                    <a:lumMod val="20000"/>
                    <a:lumOff val="80000"/>
                  </a:schemeClr>
                </a:solidFill>
                <a:latin typeface="Arial"/>
                <a:ea typeface="微软雅黑"/>
                <a:sym typeface="Arial"/>
              </a:rPr>
              <a:t>consectetur</a:t>
            </a:r>
            <a:r>
              <a:rPr 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US" sz="1600" dirty="0" err="1" smtClean="0">
                <a:solidFill>
                  <a:schemeClr val="accent4">
                    <a:lumMod val="20000"/>
                    <a:lumOff val="80000"/>
                  </a:schemeClr>
                </a:solidFill>
                <a:latin typeface="Arial"/>
                <a:ea typeface="微软雅黑"/>
                <a:sym typeface="Arial"/>
              </a:rPr>
              <a:t>adipiscing</a:t>
            </a:r>
            <a:r>
              <a:rPr 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US" sz="1600" dirty="0" err="1" smtClean="0">
                <a:solidFill>
                  <a:schemeClr val="accent4">
                    <a:lumMod val="20000"/>
                    <a:lumOff val="80000"/>
                  </a:schemeClr>
                </a:solidFill>
                <a:latin typeface="Arial"/>
                <a:ea typeface="微软雅黑"/>
                <a:sym typeface="Arial"/>
              </a:rPr>
              <a:t>elit</a:t>
            </a:r>
            <a:r>
              <a:rPr 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Arial"/>
                <a:ea typeface="微软雅黑"/>
                <a:sym typeface="Arial"/>
              </a:rPr>
              <a:t>. </a:t>
            </a:r>
            <a:endParaRPr lang="en-US" sz="2000" dirty="0">
              <a:solidFill>
                <a:schemeClr val="accent4">
                  <a:lumMod val="20000"/>
                  <a:lumOff val="80000"/>
                </a:schemeClr>
              </a:solidFill>
              <a:latin typeface="Arial"/>
              <a:ea typeface="微软雅黑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8594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>
            <p:custDataLst>
              <p:tags r:id="rId1"/>
            </p:custDataLst>
          </p:nvPr>
        </p:nvSpPr>
        <p:spPr>
          <a:xfrm>
            <a:off x="8028383" y="1369970"/>
            <a:ext cx="792089" cy="841740"/>
          </a:xfrm>
          <a:prstGeom prst="rect">
            <a:avLst/>
          </a:prstGeom>
          <a:solidFill>
            <a:srgbClr val="3964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23" name="矩形 22"/>
          <p:cNvSpPr/>
          <p:nvPr>
            <p:custDataLst>
              <p:tags r:id="rId2"/>
            </p:custDataLst>
          </p:nvPr>
        </p:nvSpPr>
        <p:spPr>
          <a:xfrm>
            <a:off x="9036496" y="3723878"/>
            <a:ext cx="107504" cy="1008113"/>
          </a:xfrm>
          <a:prstGeom prst="rect">
            <a:avLst/>
          </a:prstGeom>
          <a:solidFill>
            <a:srgbClr val="3964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42" name="矩形 41"/>
          <p:cNvSpPr/>
          <p:nvPr>
            <p:custDataLst>
              <p:tags r:id="rId3"/>
            </p:custDataLst>
          </p:nvPr>
        </p:nvSpPr>
        <p:spPr>
          <a:xfrm>
            <a:off x="2051720" y="0"/>
            <a:ext cx="5617423" cy="3363913"/>
          </a:xfrm>
          <a:prstGeom prst="rect">
            <a:avLst/>
          </a:prstGeom>
          <a:solidFill>
            <a:srgbClr val="3964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graphicFrame>
        <p:nvGraphicFramePr>
          <p:cNvPr id="10" name="Chart 1"/>
          <p:cNvGraphicFramePr/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2064270267"/>
              </p:ext>
            </p:extLst>
          </p:nvPr>
        </p:nvGraphicFramePr>
        <p:xfrm>
          <a:off x="2195736" y="516740"/>
          <a:ext cx="5597813" cy="29523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7"/>
          </a:graphicData>
        </a:graphic>
      </p:graphicFrame>
      <p:sp>
        <p:nvSpPr>
          <p:cNvPr id="9" name="Content Placeholder 2"/>
          <p:cNvSpPr txBox="1">
            <a:spLocks/>
          </p:cNvSpPr>
          <p:nvPr>
            <p:custDataLst>
              <p:tags r:id="rId5"/>
            </p:custDataLst>
          </p:nvPr>
        </p:nvSpPr>
        <p:spPr>
          <a:xfrm>
            <a:off x="2196535" y="339724"/>
            <a:ext cx="1343569" cy="330793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销售额</a:t>
            </a:r>
            <a:endParaRPr lang="en-US" sz="1200" b="1" dirty="0">
              <a:solidFill>
                <a:schemeClr val="bg1">
                  <a:lumMod val="50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5" name="Content Placeholder 2"/>
          <p:cNvSpPr txBox="1">
            <a:spLocks/>
          </p:cNvSpPr>
          <p:nvPr>
            <p:custDataLst>
              <p:tags r:id="rId6"/>
            </p:custDataLst>
          </p:nvPr>
        </p:nvSpPr>
        <p:spPr>
          <a:xfrm>
            <a:off x="3841236" y="339723"/>
            <a:ext cx="1343569" cy="330793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收入</a:t>
            </a:r>
            <a:endParaRPr lang="en-US" sz="1200" b="1" dirty="0">
              <a:solidFill>
                <a:schemeClr val="bg1">
                  <a:lumMod val="50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6" name="Content Placeholder 2"/>
          <p:cNvSpPr txBox="1">
            <a:spLocks/>
          </p:cNvSpPr>
          <p:nvPr>
            <p:custDataLst>
              <p:tags r:id="rId7"/>
            </p:custDataLst>
          </p:nvPr>
        </p:nvSpPr>
        <p:spPr>
          <a:xfrm>
            <a:off x="5478246" y="357098"/>
            <a:ext cx="1343569" cy="330793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单价</a:t>
            </a:r>
            <a:endParaRPr lang="en-US" sz="1200" b="1" dirty="0">
              <a:solidFill>
                <a:schemeClr val="bg1">
                  <a:lumMod val="50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34" name="Title 13"/>
          <p:cNvSpPr txBox="1">
            <a:spLocks/>
          </p:cNvSpPr>
          <p:nvPr>
            <p:custDataLst>
              <p:tags r:id="rId8"/>
            </p:custDataLst>
          </p:nvPr>
        </p:nvSpPr>
        <p:spPr>
          <a:xfrm>
            <a:off x="467544" y="1419622"/>
            <a:ext cx="1663716" cy="585514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zh-CN" altLang="en-US" sz="1800" b="1" dirty="0">
                <a:solidFill>
                  <a:schemeClr val="tx1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平行条形图</a:t>
            </a:r>
            <a:endParaRPr lang="en-US" altLang="en-US" sz="1800" b="1" dirty="0">
              <a:solidFill>
                <a:schemeClr val="tx1">
                  <a:lumMod val="7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45" name="Content Placeholder 2"/>
          <p:cNvSpPr txBox="1">
            <a:spLocks/>
          </p:cNvSpPr>
          <p:nvPr>
            <p:custDataLst>
              <p:tags r:id="rId9"/>
            </p:custDataLst>
          </p:nvPr>
        </p:nvSpPr>
        <p:spPr>
          <a:xfrm>
            <a:off x="4716711" y="3651870"/>
            <a:ext cx="4176464" cy="1321207"/>
          </a:xfrm>
          <a:prstGeom prst="rect">
            <a:avLst/>
          </a:prstGeom>
          <a:noFill/>
        </p:spPr>
        <p:txBody>
          <a:bodyPr vert="horz" lIns="68580" tIns="34290" rIns="68580" bIns="34290" rtlCol="0">
            <a:noAutofit/>
          </a:bodyPr>
          <a:lstStyle/>
          <a:p>
            <a:pPr lvl="0">
              <a:spcBef>
                <a:spcPct val="20000"/>
              </a:spcBef>
              <a:defRPr/>
            </a:pPr>
            <a:r>
              <a:rPr lang="zh-CN" altLang="en-US" sz="2400" dirty="0">
                <a:solidFill>
                  <a:schemeClr val="accent5"/>
                </a:solidFill>
                <a:latin typeface="Arial"/>
                <a:ea typeface="微软雅黑"/>
                <a:sym typeface="Arial"/>
              </a:rPr>
              <a:t>适用于多个指标的比较，且指标往往具有不同的量纲，让图表更有</a:t>
            </a:r>
            <a:r>
              <a:rPr lang="zh-CN" altLang="en-US" sz="2400" dirty="0" smtClean="0">
                <a:solidFill>
                  <a:schemeClr val="accent5"/>
                </a:solidFill>
                <a:latin typeface="Arial"/>
                <a:ea typeface="微软雅黑"/>
                <a:sym typeface="Arial"/>
              </a:rPr>
              <a:t>条理</a:t>
            </a:r>
            <a:endParaRPr lang="en-US" sz="1000" dirty="0">
              <a:solidFill>
                <a:schemeClr val="accent5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9" name="Content Placeholder 2"/>
          <p:cNvSpPr txBox="1">
            <a:spLocks/>
          </p:cNvSpPr>
          <p:nvPr/>
        </p:nvSpPr>
        <p:spPr>
          <a:xfrm>
            <a:off x="2860551" y="4156574"/>
            <a:ext cx="913256" cy="369358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dolor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0" name="Content Placeholder 2"/>
          <p:cNvSpPr txBox="1">
            <a:spLocks/>
          </p:cNvSpPr>
          <p:nvPr/>
        </p:nvSpPr>
        <p:spPr>
          <a:xfrm>
            <a:off x="1792563" y="4156574"/>
            <a:ext cx="923432" cy="369358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ac </a:t>
            </a:r>
            <a:r>
              <a:rPr lang="en-US" sz="10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dignissim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1" name="Content Placeholder 2"/>
          <p:cNvSpPr txBox="1">
            <a:spLocks/>
          </p:cNvSpPr>
          <p:nvPr/>
        </p:nvSpPr>
        <p:spPr>
          <a:xfrm>
            <a:off x="928467" y="4156574"/>
            <a:ext cx="864096" cy="369358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0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Quisque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4" name="Content Placeholder 2"/>
          <p:cNvSpPr txBox="1">
            <a:spLocks/>
          </p:cNvSpPr>
          <p:nvPr>
            <p:custDataLst>
              <p:tags r:id="rId10"/>
            </p:custDataLst>
          </p:nvPr>
        </p:nvSpPr>
        <p:spPr>
          <a:xfrm>
            <a:off x="8028383" y="1467253"/>
            <a:ext cx="792089" cy="652425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750" dirty="0" err="1" smtClean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Lorem</a:t>
            </a:r>
            <a:r>
              <a:rPr lang="en-US" sz="750" dirty="0" smtClean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US" sz="750" dirty="0" err="1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Ipsum</a:t>
            </a:r>
            <a:r>
              <a:rPr lang="en-US" sz="75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 has been the </a:t>
            </a:r>
            <a:r>
              <a:rPr lang="en-US" sz="750" dirty="0" smtClean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industry's </a:t>
            </a:r>
            <a:r>
              <a:rPr lang="en-US" sz="75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standard dummy </a:t>
            </a:r>
            <a:r>
              <a:rPr lang="en-US" sz="750" dirty="0" smtClean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text</a:t>
            </a:r>
            <a:endParaRPr lang="en-US" sz="750" dirty="0">
              <a:solidFill>
                <a:schemeClr val="bg1">
                  <a:lumMod val="6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32" name="圆角矩形 31"/>
          <p:cNvSpPr/>
          <p:nvPr>
            <p:custDataLst>
              <p:tags r:id="rId11"/>
            </p:custDataLst>
          </p:nvPr>
        </p:nvSpPr>
        <p:spPr>
          <a:xfrm rot="10800000">
            <a:off x="1087438" y="4039816"/>
            <a:ext cx="180000" cy="81086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825"/>
          </a:p>
        </p:txBody>
      </p:sp>
      <p:sp>
        <p:nvSpPr>
          <p:cNvPr id="33" name="圆角矩形 32"/>
          <p:cNvSpPr/>
          <p:nvPr>
            <p:custDataLst>
              <p:tags r:id="rId12"/>
            </p:custDataLst>
          </p:nvPr>
        </p:nvSpPr>
        <p:spPr>
          <a:xfrm rot="10800000">
            <a:off x="2997711" y="4034946"/>
            <a:ext cx="180000" cy="81086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825"/>
          </a:p>
        </p:txBody>
      </p:sp>
      <p:sp>
        <p:nvSpPr>
          <p:cNvPr id="35" name="圆角矩形 34"/>
          <p:cNvSpPr/>
          <p:nvPr>
            <p:custDataLst>
              <p:tags r:id="rId13"/>
            </p:custDataLst>
          </p:nvPr>
        </p:nvSpPr>
        <p:spPr>
          <a:xfrm rot="10800000">
            <a:off x="2016535" y="4034945"/>
            <a:ext cx="180000" cy="81086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825"/>
          </a:p>
        </p:txBody>
      </p:sp>
      <p:sp>
        <p:nvSpPr>
          <p:cNvPr id="25" name="矩形 24"/>
          <p:cNvSpPr/>
          <p:nvPr>
            <p:custDataLst>
              <p:tags r:id="rId14"/>
            </p:custDataLst>
          </p:nvPr>
        </p:nvSpPr>
        <p:spPr>
          <a:xfrm rot="10800000">
            <a:off x="1792563" y="1681956"/>
            <a:ext cx="180000" cy="81086"/>
          </a:xfrm>
          <a:prstGeom prst="rect">
            <a:avLst/>
          </a:prstGeom>
          <a:solidFill>
            <a:srgbClr val="508C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825"/>
          </a:p>
        </p:txBody>
      </p:sp>
      <p:sp>
        <p:nvSpPr>
          <p:cNvPr id="22" name="矩形 21"/>
          <p:cNvSpPr/>
          <p:nvPr>
            <p:custDataLst>
              <p:tags r:id="rId15"/>
            </p:custDataLst>
          </p:nvPr>
        </p:nvSpPr>
        <p:spPr>
          <a:xfrm>
            <a:off x="0" y="1543159"/>
            <a:ext cx="444179" cy="338439"/>
          </a:xfrm>
          <a:prstGeom prst="rect">
            <a:avLst/>
          </a:prstGeom>
          <a:solidFill>
            <a:srgbClr val="3964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</p:spTree>
    <p:extLst>
      <p:ext uri="{BB962C8B-B14F-4D97-AF65-F5344CB8AC3E}">
        <p14:creationId xmlns:p14="http://schemas.microsoft.com/office/powerpoint/2010/main" val="717508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矩形 47"/>
          <p:cNvSpPr/>
          <p:nvPr>
            <p:custDataLst>
              <p:tags r:id="rId1"/>
            </p:custDataLst>
          </p:nvPr>
        </p:nvSpPr>
        <p:spPr>
          <a:xfrm flipV="1">
            <a:off x="0" y="0"/>
            <a:ext cx="9143999" cy="2775354"/>
          </a:xfrm>
          <a:prstGeom prst="rect">
            <a:avLst/>
          </a:prstGeom>
          <a:solidFill>
            <a:srgbClr val="3964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grpSp>
        <p:nvGrpSpPr>
          <p:cNvPr id="2" name="Group 26"/>
          <p:cNvGrpSpPr/>
          <p:nvPr>
            <p:custDataLst>
              <p:tags r:id="rId2"/>
            </p:custDataLst>
          </p:nvPr>
        </p:nvGrpSpPr>
        <p:grpSpPr>
          <a:xfrm>
            <a:off x="3759865" y="533891"/>
            <a:ext cx="1866408" cy="1869680"/>
            <a:chOff x="3523249" y="1635646"/>
            <a:chExt cx="1728192" cy="1728192"/>
          </a:xfrm>
        </p:grpSpPr>
        <p:sp>
          <p:nvSpPr>
            <p:cNvPr id="17" name="Oval 16"/>
            <p:cNvSpPr/>
            <p:nvPr/>
          </p:nvSpPr>
          <p:spPr>
            <a:xfrm>
              <a:off x="3523249" y="1635646"/>
              <a:ext cx="1728192" cy="1728192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b="1" dirty="0">
                <a:latin typeface="Arial"/>
                <a:ea typeface="微软雅黑"/>
                <a:sym typeface="Arial"/>
              </a:endParaRPr>
            </a:p>
            <a:p>
              <a:pPr algn="ctr"/>
              <a:endParaRPr lang="en-US" sz="1200" b="1" dirty="0">
                <a:latin typeface="Arial"/>
                <a:ea typeface="微软雅黑"/>
                <a:sym typeface="Arial"/>
              </a:endParaRPr>
            </a:p>
            <a:p>
              <a:pPr algn="ctr"/>
              <a:endParaRPr lang="en-US" sz="1200" b="1" dirty="0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8" name="Freeform 6"/>
            <p:cNvSpPr>
              <a:spLocks noEditPoints="1"/>
            </p:cNvSpPr>
            <p:nvPr/>
          </p:nvSpPr>
          <p:spPr bwMode="auto">
            <a:xfrm>
              <a:off x="4084417" y="2216319"/>
              <a:ext cx="605854" cy="619396"/>
            </a:xfrm>
            <a:custGeom>
              <a:avLst/>
              <a:gdLst>
                <a:gd name="T0" fmla="*/ 203 w 360"/>
                <a:gd name="T1" fmla="*/ 271 h 368"/>
                <a:gd name="T2" fmla="*/ 261 w 360"/>
                <a:gd name="T3" fmla="*/ 202 h 368"/>
                <a:gd name="T4" fmla="*/ 360 w 360"/>
                <a:gd name="T5" fmla="*/ 51 h 368"/>
                <a:gd name="T6" fmla="*/ 346 w 360"/>
                <a:gd name="T7" fmla="*/ 37 h 368"/>
                <a:gd name="T8" fmla="*/ 277 w 360"/>
                <a:gd name="T9" fmla="*/ 37 h 368"/>
                <a:gd name="T10" fmla="*/ 180 w 360"/>
                <a:gd name="T11" fmla="*/ 0 h 368"/>
                <a:gd name="T12" fmla="*/ 83 w 360"/>
                <a:gd name="T13" fmla="*/ 37 h 368"/>
                <a:gd name="T14" fmla="*/ 14 w 360"/>
                <a:gd name="T15" fmla="*/ 37 h 368"/>
                <a:gd name="T16" fmla="*/ 0 w 360"/>
                <a:gd name="T17" fmla="*/ 51 h 368"/>
                <a:gd name="T18" fmla="*/ 98 w 360"/>
                <a:gd name="T19" fmla="*/ 202 h 368"/>
                <a:gd name="T20" fmla="*/ 156 w 360"/>
                <a:gd name="T21" fmla="*/ 271 h 368"/>
                <a:gd name="T22" fmla="*/ 156 w 360"/>
                <a:gd name="T23" fmla="*/ 297 h 368"/>
                <a:gd name="T24" fmla="*/ 91 w 360"/>
                <a:gd name="T25" fmla="*/ 332 h 368"/>
                <a:gd name="T26" fmla="*/ 180 w 360"/>
                <a:gd name="T27" fmla="*/ 368 h 368"/>
                <a:gd name="T28" fmla="*/ 269 w 360"/>
                <a:gd name="T29" fmla="*/ 332 h 368"/>
                <a:gd name="T30" fmla="*/ 203 w 360"/>
                <a:gd name="T31" fmla="*/ 297 h 368"/>
                <a:gd name="T32" fmla="*/ 203 w 360"/>
                <a:gd name="T33" fmla="*/ 271 h 368"/>
                <a:gd name="T34" fmla="*/ 259 w 360"/>
                <a:gd name="T35" fmla="*/ 170 h 368"/>
                <a:gd name="T36" fmla="*/ 281 w 360"/>
                <a:gd name="T37" fmla="*/ 65 h 368"/>
                <a:gd name="T38" fmla="*/ 331 w 360"/>
                <a:gd name="T39" fmla="*/ 65 h 368"/>
                <a:gd name="T40" fmla="*/ 259 w 360"/>
                <a:gd name="T41" fmla="*/ 170 h 368"/>
                <a:gd name="T42" fmla="*/ 180 w 360"/>
                <a:gd name="T43" fmla="*/ 24 h 368"/>
                <a:gd name="T44" fmla="*/ 256 w 360"/>
                <a:gd name="T45" fmla="*/ 55 h 368"/>
                <a:gd name="T46" fmla="*/ 180 w 360"/>
                <a:gd name="T47" fmla="*/ 86 h 368"/>
                <a:gd name="T48" fmla="*/ 104 w 360"/>
                <a:gd name="T49" fmla="*/ 55 h 368"/>
                <a:gd name="T50" fmla="*/ 180 w 360"/>
                <a:gd name="T51" fmla="*/ 24 h 368"/>
                <a:gd name="T52" fmla="*/ 29 w 360"/>
                <a:gd name="T53" fmla="*/ 65 h 368"/>
                <a:gd name="T54" fmla="*/ 79 w 360"/>
                <a:gd name="T55" fmla="*/ 65 h 368"/>
                <a:gd name="T56" fmla="*/ 101 w 360"/>
                <a:gd name="T57" fmla="*/ 170 h 368"/>
                <a:gd name="T58" fmla="*/ 29 w 360"/>
                <a:gd name="T59" fmla="*/ 65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0" h="368">
                  <a:moveTo>
                    <a:pt x="203" y="271"/>
                  </a:moveTo>
                  <a:cubicBezTo>
                    <a:pt x="203" y="242"/>
                    <a:pt x="225" y="226"/>
                    <a:pt x="261" y="202"/>
                  </a:cubicBezTo>
                  <a:cubicBezTo>
                    <a:pt x="305" y="173"/>
                    <a:pt x="360" y="137"/>
                    <a:pt x="360" y="51"/>
                  </a:cubicBezTo>
                  <a:cubicBezTo>
                    <a:pt x="360" y="43"/>
                    <a:pt x="353" y="37"/>
                    <a:pt x="346" y="37"/>
                  </a:cubicBezTo>
                  <a:cubicBezTo>
                    <a:pt x="277" y="37"/>
                    <a:pt x="277" y="37"/>
                    <a:pt x="277" y="37"/>
                  </a:cubicBezTo>
                  <a:cubicBezTo>
                    <a:pt x="267" y="19"/>
                    <a:pt x="238" y="0"/>
                    <a:pt x="180" y="0"/>
                  </a:cubicBezTo>
                  <a:cubicBezTo>
                    <a:pt x="121" y="0"/>
                    <a:pt x="92" y="19"/>
                    <a:pt x="83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6" y="37"/>
                    <a:pt x="0" y="43"/>
                    <a:pt x="0" y="51"/>
                  </a:cubicBezTo>
                  <a:cubicBezTo>
                    <a:pt x="0" y="137"/>
                    <a:pt x="54" y="173"/>
                    <a:pt x="98" y="202"/>
                  </a:cubicBezTo>
                  <a:cubicBezTo>
                    <a:pt x="134" y="226"/>
                    <a:pt x="156" y="242"/>
                    <a:pt x="156" y="271"/>
                  </a:cubicBezTo>
                  <a:cubicBezTo>
                    <a:pt x="156" y="297"/>
                    <a:pt x="156" y="297"/>
                    <a:pt x="156" y="297"/>
                  </a:cubicBezTo>
                  <a:cubicBezTo>
                    <a:pt x="118" y="301"/>
                    <a:pt x="91" y="315"/>
                    <a:pt x="91" y="332"/>
                  </a:cubicBezTo>
                  <a:cubicBezTo>
                    <a:pt x="91" y="352"/>
                    <a:pt x="131" y="368"/>
                    <a:pt x="180" y="368"/>
                  </a:cubicBezTo>
                  <a:cubicBezTo>
                    <a:pt x="229" y="368"/>
                    <a:pt x="269" y="352"/>
                    <a:pt x="269" y="332"/>
                  </a:cubicBezTo>
                  <a:cubicBezTo>
                    <a:pt x="269" y="315"/>
                    <a:pt x="241" y="301"/>
                    <a:pt x="203" y="297"/>
                  </a:cubicBezTo>
                  <a:lnTo>
                    <a:pt x="203" y="271"/>
                  </a:lnTo>
                  <a:close/>
                  <a:moveTo>
                    <a:pt x="259" y="170"/>
                  </a:moveTo>
                  <a:cubicBezTo>
                    <a:pt x="270" y="146"/>
                    <a:pt x="279" y="113"/>
                    <a:pt x="281" y="65"/>
                  </a:cubicBezTo>
                  <a:cubicBezTo>
                    <a:pt x="331" y="65"/>
                    <a:pt x="331" y="65"/>
                    <a:pt x="331" y="65"/>
                  </a:cubicBezTo>
                  <a:cubicBezTo>
                    <a:pt x="326" y="119"/>
                    <a:pt x="294" y="146"/>
                    <a:pt x="259" y="170"/>
                  </a:cubicBezTo>
                  <a:close/>
                  <a:moveTo>
                    <a:pt x="180" y="24"/>
                  </a:moveTo>
                  <a:cubicBezTo>
                    <a:pt x="234" y="24"/>
                    <a:pt x="256" y="47"/>
                    <a:pt x="256" y="55"/>
                  </a:cubicBezTo>
                  <a:cubicBezTo>
                    <a:pt x="256" y="63"/>
                    <a:pt x="234" y="86"/>
                    <a:pt x="180" y="86"/>
                  </a:cubicBezTo>
                  <a:cubicBezTo>
                    <a:pt x="125" y="86"/>
                    <a:pt x="104" y="63"/>
                    <a:pt x="104" y="55"/>
                  </a:cubicBezTo>
                  <a:cubicBezTo>
                    <a:pt x="104" y="47"/>
                    <a:pt x="125" y="24"/>
                    <a:pt x="180" y="24"/>
                  </a:cubicBezTo>
                  <a:close/>
                  <a:moveTo>
                    <a:pt x="29" y="65"/>
                  </a:moveTo>
                  <a:cubicBezTo>
                    <a:pt x="79" y="65"/>
                    <a:pt x="79" y="65"/>
                    <a:pt x="79" y="65"/>
                  </a:cubicBezTo>
                  <a:cubicBezTo>
                    <a:pt x="80" y="113"/>
                    <a:pt x="89" y="146"/>
                    <a:pt x="101" y="170"/>
                  </a:cubicBezTo>
                  <a:cubicBezTo>
                    <a:pt x="66" y="146"/>
                    <a:pt x="33" y="119"/>
                    <a:pt x="29" y="6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2100" dirty="0"/>
            </a:p>
          </p:txBody>
        </p:sp>
      </p:grpSp>
      <p:sp>
        <p:nvSpPr>
          <p:cNvPr id="20" name="Oval 19"/>
          <p:cNvSpPr/>
          <p:nvPr/>
        </p:nvSpPr>
        <p:spPr>
          <a:xfrm>
            <a:off x="6411710" y="772962"/>
            <a:ext cx="1451736" cy="145428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b="1" dirty="0">
              <a:latin typeface="Arial"/>
              <a:ea typeface="微软雅黑"/>
              <a:sym typeface="Arial"/>
            </a:endParaRPr>
          </a:p>
          <a:p>
            <a:pPr algn="ctr"/>
            <a:endParaRPr lang="en-US" sz="1200" b="1" dirty="0">
              <a:latin typeface="Arial"/>
              <a:ea typeface="微软雅黑"/>
              <a:sym typeface="Arial"/>
            </a:endParaRPr>
          </a:p>
        </p:txBody>
      </p:sp>
      <p:sp>
        <p:nvSpPr>
          <p:cNvPr id="39" name="Content Placeholder 2"/>
          <p:cNvSpPr txBox="1">
            <a:spLocks/>
          </p:cNvSpPr>
          <p:nvPr/>
        </p:nvSpPr>
        <p:spPr>
          <a:xfrm>
            <a:off x="3848996" y="3929954"/>
            <a:ext cx="1620181" cy="350066"/>
          </a:xfrm>
          <a:prstGeom prst="rect">
            <a:avLst/>
          </a:prstGeom>
          <a:noFill/>
        </p:spPr>
        <p:txBody>
          <a:bodyPr vert="horz" lIns="68580" tIns="34290" rIns="68580" bIns="3429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adipiscing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US" altLang="zh-CN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elit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.</a:t>
            </a:r>
          </a:p>
          <a:p>
            <a:pPr marL="0" indent="0" algn="ctr">
              <a:buNone/>
            </a:pPr>
            <a:r>
              <a:rPr lang="en-US" altLang="zh-CN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amet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, </a:t>
            </a:r>
            <a:r>
              <a:rPr lang="en-US" altLang="zh-CN" sz="8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consectetur</a:t>
            </a:r>
            <a:endParaRPr lang="en-US" altLang="zh-CN" sz="800" dirty="0">
              <a:solidFill>
                <a:schemeClr val="tx1">
                  <a:lumMod val="50000"/>
                  <a:lumOff val="50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40" name="Title 13"/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3828972" y="3514676"/>
            <a:ext cx="1728192" cy="284693"/>
          </a:xfrm>
          <a:prstGeom prst="rect">
            <a:avLst/>
          </a:prstGeom>
        </p:spPr>
        <p:txBody>
          <a:bodyPr vert="horz" lIns="68580" tIns="34290" rIns="68580" bIns="34290" rtlCol="0" anchor="ctr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1400" dirty="0">
                <a:solidFill>
                  <a:schemeClr val="accent6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Step 2</a:t>
            </a:r>
          </a:p>
        </p:txBody>
      </p:sp>
      <p:grpSp>
        <p:nvGrpSpPr>
          <p:cNvPr id="3" name="Group 25"/>
          <p:cNvGrpSpPr/>
          <p:nvPr>
            <p:custDataLst>
              <p:tags r:id="rId4"/>
            </p:custDataLst>
          </p:nvPr>
        </p:nvGrpSpPr>
        <p:grpSpPr>
          <a:xfrm>
            <a:off x="1545166" y="781773"/>
            <a:ext cx="1451736" cy="1454280"/>
            <a:chOff x="1373535" y="1822524"/>
            <a:chExt cx="1344227" cy="1344227"/>
          </a:xfrm>
          <a:solidFill>
            <a:srgbClr val="84CBC5"/>
          </a:solidFill>
        </p:grpSpPr>
        <p:sp>
          <p:nvSpPr>
            <p:cNvPr id="15" name="Oval 14"/>
            <p:cNvSpPr/>
            <p:nvPr/>
          </p:nvSpPr>
          <p:spPr>
            <a:xfrm>
              <a:off x="1373535" y="1822524"/>
              <a:ext cx="1344227" cy="1344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b="1" dirty="0">
                <a:latin typeface="Arial"/>
                <a:ea typeface="微软雅黑"/>
                <a:sym typeface="Arial"/>
              </a:endParaRPr>
            </a:p>
            <a:p>
              <a:pPr algn="ctr"/>
              <a:endParaRPr lang="en-US" sz="1200" b="1" dirty="0">
                <a:latin typeface="Arial"/>
                <a:ea typeface="微软雅黑"/>
                <a:sym typeface="Arial"/>
              </a:endParaRPr>
            </a:p>
            <a:p>
              <a:pPr algn="ctr"/>
              <a:endParaRPr lang="en-US" sz="1200" b="1" dirty="0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1" name="Freeform 11"/>
            <p:cNvSpPr>
              <a:spLocks noEditPoints="1"/>
            </p:cNvSpPr>
            <p:nvPr/>
          </p:nvSpPr>
          <p:spPr bwMode="auto">
            <a:xfrm>
              <a:off x="1863615" y="2323532"/>
              <a:ext cx="321333" cy="320479"/>
            </a:xfrm>
            <a:custGeom>
              <a:avLst/>
              <a:gdLst>
                <a:gd name="T0" fmla="*/ 7 w 319"/>
                <a:gd name="T1" fmla="*/ 291 h 318"/>
                <a:gd name="T2" fmla="*/ 26 w 319"/>
                <a:gd name="T3" fmla="*/ 310 h 318"/>
                <a:gd name="T4" fmla="*/ 53 w 319"/>
                <a:gd name="T5" fmla="*/ 310 h 318"/>
                <a:gd name="T6" fmla="*/ 129 w 319"/>
                <a:gd name="T7" fmla="*/ 234 h 318"/>
                <a:gd name="T8" fmla="*/ 191 w 319"/>
                <a:gd name="T9" fmla="*/ 251 h 318"/>
                <a:gd name="T10" fmla="*/ 319 w 319"/>
                <a:gd name="T11" fmla="*/ 124 h 318"/>
                <a:gd name="T12" fmla="*/ 195 w 319"/>
                <a:gd name="T13" fmla="*/ 0 h 318"/>
                <a:gd name="T14" fmla="*/ 67 w 319"/>
                <a:gd name="T15" fmla="*/ 127 h 318"/>
                <a:gd name="T16" fmla="*/ 85 w 319"/>
                <a:gd name="T17" fmla="*/ 192 h 318"/>
                <a:gd name="T18" fmla="*/ 10 w 319"/>
                <a:gd name="T19" fmla="*/ 267 h 318"/>
                <a:gd name="T20" fmla="*/ 7 w 319"/>
                <a:gd name="T21" fmla="*/ 291 h 318"/>
                <a:gd name="T22" fmla="*/ 191 w 319"/>
                <a:gd name="T23" fmla="*/ 213 h 318"/>
                <a:gd name="T24" fmla="*/ 106 w 319"/>
                <a:gd name="T25" fmla="*/ 127 h 318"/>
                <a:gd name="T26" fmla="*/ 195 w 319"/>
                <a:gd name="T27" fmla="*/ 38 h 318"/>
                <a:gd name="T28" fmla="*/ 281 w 319"/>
                <a:gd name="T29" fmla="*/ 124 h 318"/>
                <a:gd name="T30" fmla="*/ 191 w 319"/>
                <a:gd name="T31" fmla="*/ 213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9" h="318">
                  <a:moveTo>
                    <a:pt x="7" y="291"/>
                  </a:moveTo>
                  <a:cubicBezTo>
                    <a:pt x="26" y="310"/>
                    <a:pt x="26" y="310"/>
                    <a:pt x="26" y="310"/>
                  </a:cubicBezTo>
                  <a:cubicBezTo>
                    <a:pt x="33" y="318"/>
                    <a:pt x="46" y="318"/>
                    <a:pt x="53" y="310"/>
                  </a:cubicBezTo>
                  <a:cubicBezTo>
                    <a:pt x="129" y="234"/>
                    <a:pt x="129" y="234"/>
                    <a:pt x="129" y="234"/>
                  </a:cubicBezTo>
                  <a:cubicBezTo>
                    <a:pt x="147" y="245"/>
                    <a:pt x="169" y="251"/>
                    <a:pt x="191" y="251"/>
                  </a:cubicBezTo>
                  <a:cubicBezTo>
                    <a:pt x="260" y="251"/>
                    <a:pt x="319" y="192"/>
                    <a:pt x="319" y="124"/>
                  </a:cubicBezTo>
                  <a:cubicBezTo>
                    <a:pt x="319" y="55"/>
                    <a:pt x="263" y="0"/>
                    <a:pt x="195" y="0"/>
                  </a:cubicBezTo>
                  <a:cubicBezTo>
                    <a:pt x="127" y="0"/>
                    <a:pt x="67" y="59"/>
                    <a:pt x="67" y="127"/>
                  </a:cubicBezTo>
                  <a:cubicBezTo>
                    <a:pt x="67" y="151"/>
                    <a:pt x="74" y="173"/>
                    <a:pt x="85" y="192"/>
                  </a:cubicBezTo>
                  <a:cubicBezTo>
                    <a:pt x="10" y="267"/>
                    <a:pt x="10" y="267"/>
                    <a:pt x="10" y="267"/>
                  </a:cubicBezTo>
                  <a:cubicBezTo>
                    <a:pt x="2" y="275"/>
                    <a:pt x="0" y="284"/>
                    <a:pt x="7" y="291"/>
                  </a:cubicBezTo>
                  <a:close/>
                  <a:moveTo>
                    <a:pt x="191" y="213"/>
                  </a:moveTo>
                  <a:cubicBezTo>
                    <a:pt x="144" y="213"/>
                    <a:pt x="106" y="175"/>
                    <a:pt x="106" y="127"/>
                  </a:cubicBezTo>
                  <a:cubicBezTo>
                    <a:pt x="106" y="80"/>
                    <a:pt x="148" y="38"/>
                    <a:pt x="195" y="38"/>
                  </a:cubicBezTo>
                  <a:cubicBezTo>
                    <a:pt x="242" y="38"/>
                    <a:pt x="281" y="76"/>
                    <a:pt x="281" y="124"/>
                  </a:cubicBezTo>
                  <a:cubicBezTo>
                    <a:pt x="281" y="171"/>
                    <a:pt x="239" y="213"/>
                    <a:pt x="191" y="21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2100" dirty="0"/>
            </a:p>
          </p:txBody>
        </p:sp>
      </p:grpSp>
      <p:sp>
        <p:nvSpPr>
          <p:cNvPr id="27" name="燕尾形 26"/>
          <p:cNvSpPr/>
          <p:nvPr/>
        </p:nvSpPr>
        <p:spPr>
          <a:xfrm>
            <a:off x="3290202" y="1365614"/>
            <a:ext cx="125094" cy="221692"/>
          </a:xfrm>
          <a:prstGeom prst="chevron">
            <a:avLst/>
          </a:prstGeom>
          <a:solidFill>
            <a:srgbClr val="F1EB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tx1"/>
              </a:solidFill>
            </a:endParaRPr>
          </a:p>
        </p:txBody>
      </p:sp>
      <p:sp>
        <p:nvSpPr>
          <p:cNvPr id="41" name="Freeform 8"/>
          <p:cNvSpPr>
            <a:spLocks noEditPoints="1"/>
          </p:cNvSpPr>
          <p:nvPr/>
        </p:nvSpPr>
        <p:spPr bwMode="auto">
          <a:xfrm>
            <a:off x="6996052" y="1338794"/>
            <a:ext cx="316729" cy="316729"/>
          </a:xfrm>
          <a:custGeom>
            <a:avLst/>
            <a:gdLst/>
            <a:ahLst/>
            <a:cxnLst>
              <a:cxn ang="0">
                <a:pos x="0" y="180"/>
              </a:cxn>
              <a:cxn ang="0">
                <a:pos x="12" y="168"/>
              </a:cxn>
              <a:cxn ang="0">
                <a:pos x="188" y="168"/>
              </a:cxn>
              <a:cxn ang="0">
                <a:pos x="200" y="180"/>
              </a:cxn>
              <a:cxn ang="0">
                <a:pos x="84" y="88"/>
              </a:cxn>
              <a:cxn ang="0">
                <a:pos x="116" y="88"/>
              </a:cxn>
              <a:cxn ang="0">
                <a:pos x="168" y="88"/>
              </a:cxn>
              <a:cxn ang="0">
                <a:pos x="168" y="176"/>
              </a:cxn>
              <a:cxn ang="0">
                <a:pos x="116" y="176"/>
              </a:cxn>
              <a:cxn ang="0">
                <a:pos x="84" y="176"/>
              </a:cxn>
              <a:cxn ang="0">
                <a:pos x="32" y="176"/>
              </a:cxn>
              <a:cxn ang="0">
                <a:pos x="32" y="88"/>
              </a:cxn>
              <a:cxn ang="0">
                <a:pos x="144" y="172"/>
              </a:cxn>
              <a:cxn ang="0">
                <a:pos x="144" y="148"/>
              </a:cxn>
              <a:cxn ang="0">
                <a:pos x="168" y="144"/>
              </a:cxn>
              <a:cxn ang="0">
                <a:pos x="144" y="144"/>
              </a:cxn>
              <a:cxn ang="0">
                <a:pos x="168" y="92"/>
              </a:cxn>
              <a:cxn ang="0">
                <a:pos x="116" y="172"/>
              </a:cxn>
              <a:cxn ang="0">
                <a:pos x="116" y="148"/>
              </a:cxn>
              <a:cxn ang="0">
                <a:pos x="140" y="144"/>
              </a:cxn>
              <a:cxn ang="0">
                <a:pos x="116" y="144"/>
              </a:cxn>
              <a:cxn ang="0">
                <a:pos x="140" y="92"/>
              </a:cxn>
              <a:cxn ang="0">
                <a:pos x="88" y="172"/>
              </a:cxn>
              <a:cxn ang="0">
                <a:pos x="88" y="148"/>
              </a:cxn>
              <a:cxn ang="0">
                <a:pos x="112" y="144"/>
              </a:cxn>
              <a:cxn ang="0">
                <a:pos x="88" y="144"/>
              </a:cxn>
              <a:cxn ang="0">
                <a:pos x="112" y="92"/>
              </a:cxn>
              <a:cxn ang="0">
                <a:pos x="60" y="172"/>
              </a:cxn>
              <a:cxn ang="0">
                <a:pos x="60" y="148"/>
              </a:cxn>
              <a:cxn ang="0">
                <a:pos x="84" y="144"/>
              </a:cxn>
              <a:cxn ang="0">
                <a:pos x="60" y="144"/>
              </a:cxn>
              <a:cxn ang="0">
                <a:pos x="84" y="92"/>
              </a:cxn>
              <a:cxn ang="0">
                <a:pos x="32" y="172"/>
              </a:cxn>
              <a:cxn ang="0">
                <a:pos x="32" y="148"/>
              </a:cxn>
              <a:cxn ang="0">
                <a:pos x="56" y="144"/>
              </a:cxn>
              <a:cxn ang="0">
                <a:pos x="32" y="144"/>
              </a:cxn>
              <a:cxn ang="0">
                <a:pos x="56" y="92"/>
              </a:cxn>
              <a:cxn ang="0">
                <a:pos x="0" y="36"/>
              </a:cxn>
              <a:cxn ang="0">
                <a:pos x="28" y="56"/>
              </a:cxn>
              <a:cxn ang="0">
                <a:pos x="140" y="16"/>
              </a:cxn>
              <a:cxn ang="0">
                <a:pos x="172" y="16"/>
              </a:cxn>
              <a:cxn ang="0">
                <a:pos x="200" y="80"/>
              </a:cxn>
              <a:cxn ang="0">
                <a:pos x="144" y="12"/>
              </a:cxn>
              <a:cxn ang="0">
                <a:pos x="168" y="52"/>
              </a:cxn>
              <a:cxn ang="0">
                <a:pos x="32" y="12"/>
              </a:cxn>
              <a:cxn ang="0">
                <a:pos x="56" y="52"/>
              </a:cxn>
            </a:cxnLst>
            <a:rect l="0" t="0" r="r" b="b"/>
            <a:pathLst>
              <a:path w="200" h="200">
                <a:moveTo>
                  <a:pt x="180" y="200"/>
                </a:moveTo>
                <a:cubicBezTo>
                  <a:pt x="20" y="200"/>
                  <a:pt x="20" y="200"/>
                  <a:pt x="20" y="200"/>
                </a:cubicBezTo>
                <a:cubicBezTo>
                  <a:pt x="9" y="200"/>
                  <a:pt x="0" y="191"/>
                  <a:pt x="0" y="180"/>
                </a:cubicBezTo>
                <a:cubicBezTo>
                  <a:pt x="0" y="88"/>
                  <a:pt x="0" y="88"/>
                  <a:pt x="0" y="88"/>
                </a:cubicBezTo>
                <a:cubicBezTo>
                  <a:pt x="12" y="88"/>
                  <a:pt x="12" y="88"/>
                  <a:pt x="12" y="88"/>
                </a:cubicBezTo>
                <a:cubicBezTo>
                  <a:pt x="12" y="123"/>
                  <a:pt x="12" y="168"/>
                  <a:pt x="12" y="168"/>
                </a:cubicBezTo>
                <a:cubicBezTo>
                  <a:pt x="12" y="179"/>
                  <a:pt x="25" y="188"/>
                  <a:pt x="36" y="188"/>
                </a:cubicBezTo>
                <a:cubicBezTo>
                  <a:pt x="164" y="188"/>
                  <a:pt x="164" y="188"/>
                  <a:pt x="164" y="188"/>
                </a:cubicBezTo>
                <a:cubicBezTo>
                  <a:pt x="175" y="188"/>
                  <a:pt x="188" y="179"/>
                  <a:pt x="188" y="168"/>
                </a:cubicBezTo>
                <a:cubicBezTo>
                  <a:pt x="188" y="168"/>
                  <a:pt x="188" y="122"/>
                  <a:pt x="188" y="88"/>
                </a:cubicBezTo>
                <a:cubicBezTo>
                  <a:pt x="200" y="88"/>
                  <a:pt x="200" y="88"/>
                  <a:pt x="200" y="88"/>
                </a:cubicBezTo>
                <a:cubicBezTo>
                  <a:pt x="200" y="180"/>
                  <a:pt x="200" y="180"/>
                  <a:pt x="200" y="180"/>
                </a:cubicBezTo>
                <a:cubicBezTo>
                  <a:pt x="200" y="191"/>
                  <a:pt x="191" y="200"/>
                  <a:pt x="180" y="200"/>
                </a:cubicBezTo>
                <a:close/>
                <a:moveTo>
                  <a:pt x="60" y="88"/>
                </a:moveTo>
                <a:cubicBezTo>
                  <a:pt x="84" y="88"/>
                  <a:pt x="84" y="88"/>
                  <a:pt x="84" y="88"/>
                </a:cubicBezTo>
                <a:cubicBezTo>
                  <a:pt x="88" y="88"/>
                  <a:pt x="88" y="88"/>
                  <a:pt x="88" y="88"/>
                </a:cubicBezTo>
                <a:cubicBezTo>
                  <a:pt x="112" y="88"/>
                  <a:pt x="112" y="88"/>
                  <a:pt x="112" y="88"/>
                </a:cubicBezTo>
                <a:cubicBezTo>
                  <a:pt x="116" y="88"/>
                  <a:pt x="116" y="88"/>
                  <a:pt x="116" y="88"/>
                </a:cubicBezTo>
                <a:cubicBezTo>
                  <a:pt x="140" y="88"/>
                  <a:pt x="140" y="88"/>
                  <a:pt x="140" y="88"/>
                </a:cubicBezTo>
                <a:cubicBezTo>
                  <a:pt x="144" y="88"/>
                  <a:pt x="144" y="88"/>
                  <a:pt x="144" y="88"/>
                </a:cubicBezTo>
                <a:cubicBezTo>
                  <a:pt x="168" y="88"/>
                  <a:pt x="168" y="88"/>
                  <a:pt x="168" y="88"/>
                </a:cubicBezTo>
                <a:cubicBezTo>
                  <a:pt x="172" y="88"/>
                  <a:pt x="172" y="88"/>
                  <a:pt x="172" y="88"/>
                </a:cubicBezTo>
                <a:cubicBezTo>
                  <a:pt x="172" y="176"/>
                  <a:pt x="172" y="176"/>
                  <a:pt x="172" y="176"/>
                </a:cubicBezTo>
                <a:cubicBezTo>
                  <a:pt x="168" y="176"/>
                  <a:pt x="168" y="176"/>
                  <a:pt x="168" y="176"/>
                </a:cubicBezTo>
                <a:cubicBezTo>
                  <a:pt x="144" y="176"/>
                  <a:pt x="144" y="176"/>
                  <a:pt x="144" y="176"/>
                </a:cubicBezTo>
                <a:cubicBezTo>
                  <a:pt x="140" y="176"/>
                  <a:pt x="140" y="176"/>
                  <a:pt x="140" y="176"/>
                </a:cubicBezTo>
                <a:cubicBezTo>
                  <a:pt x="116" y="176"/>
                  <a:pt x="116" y="176"/>
                  <a:pt x="116" y="176"/>
                </a:cubicBezTo>
                <a:cubicBezTo>
                  <a:pt x="112" y="176"/>
                  <a:pt x="112" y="176"/>
                  <a:pt x="112" y="176"/>
                </a:cubicBezTo>
                <a:cubicBezTo>
                  <a:pt x="88" y="176"/>
                  <a:pt x="88" y="176"/>
                  <a:pt x="88" y="176"/>
                </a:cubicBezTo>
                <a:cubicBezTo>
                  <a:pt x="84" y="176"/>
                  <a:pt x="84" y="176"/>
                  <a:pt x="84" y="176"/>
                </a:cubicBezTo>
                <a:cubicBezTo>
                  <a:pt x="60" y="176"/>
                  <a:pt x="60" y="176"/>
                  <a:pt x="60" y="176"/>
                </a:cubicBezTo>
                <a:cubicBezTo>
                  <a:pt x="56" y="176"/>
                  <a:pt x="56" y="176"/>
                  <a:pt x="56" y="176"/>
                </a:cubicBezTo>
                <a:cubicBezTo>
                  <a:pt x="32" y="176"/>
                  <a:pt x="32" y="176"/>
                  <a:pt x="32" y="176"/>
                </a:cubicBezTo>
                <a:cubicBezTo>
                  <a:pt x="28" y="176"/>
                  <a:pt x="28" y="176"/>
                  <a:pt x="28" y="176"/>
                </a:cubicBezTo>
                <a:cubicBezTo>
                  <a:pt x="28" y="88"/>
                  <a:pt x="28" y="88"/>
                  <a:pt x="28" y="88"/>
                </a:cubicBezTo>
                <a:cubicBezTo>
                  <a:pt x="32" y="88"/>
                  <a:pt x="32" y="88"/>
                  <a:pt x="32" y="88"/>
                </a:cubicBezTo>
                <a:cubicBezTo>
                  <a:pt x="56" y="88"/>
                  <a:pt x="56" y="88"/>
                  <a:pt x="56" y="88"/>
                </a:cubicBezTo>
                <a:lnTo>
                  <a:pt x="60" y="88"/>
                </a:lnTo>
                <a:close/>
                <a:moveTo>
                  <a:pt x="144" y="172"/>
                </a:moveTo>
                <a:cubicBezTo>
                  <a:pt x="168" y="172"/>
                  <a:pt x="168" y="172"/>
                  <a:pt x="168" y="172"/>
                </a:cubicBezTo>
                <a:cubicBezTo>
                  <a:pt x="168" y="148"/>
                  <a:pt x="168" y="148"/>
                  <a:pt x="168" y="148"/>
                </a:cubicBezTo>
                <a:cubicBezTo>
                  <a:pt x="144" y="148"/>
                  <a:pt x="144" y="148"/>
                  <a:pt x="144" y="148"/>
                </a:cubicBezTo>
                <a:lnTo>
                  <a:pt x="144" y="172"/>
                </a:lnTo>
                <a:close/>
                <a:moveTo>
                  <a:pt x="144" y="144"/>
                </a:moveTo>
                <a:cubicBezTo>
                  <a:pt x="168" y="144"/>
                  <a:pt x="168" y="144"/>
                  <a:pt x="168" y="144"/>
                </a:cubicBezTo>
                <a:cubicBezTo>
                  <a:pt x="168" y="120"/>
                  <a:pt x="168" y="120"/>
                  <a:pt x="168" y="120"/>
                </a:cubicBezTo>
                <a:cubicBezTo>
                  <a:pt x="144" y="120"/>
                  <a:pt x="144" y="120"/>
                  <a:pt x="144" y="120"/>
                </a:cubicBezTo>
                <a:lnTo>
                  <a:pt x="144" y="144"/>
                </a:lnTo>
                <a:close/>
                <a:moveTo>
                  <a:pt x="144" y="116"/>
                </a:moveTo>
                <a:cubicBezTo>
                  <a:pt x="168" y="116"/>
                  <a:pt x="168" y="116"/>
                  <a:pt x="168" y="116"/>
                </a:cubicBezTo>
                <a:cubicBezTo>
                  <a:pt x="168" y="92"/>
                  <a:pt x="168" y="92"/>
                  <a:pt x="168" y="92"/>
                </a:cubicBezTo>
                <a:cubicBezTo>
                  <a:pt x="144" y="92"/>
                  <a:pt x="144" y="92"/>
                  <a:pt x="144" y="92"/>
                </a:cubicBezTo>
                <a:lnTo>
                  <a:pt x="144" y="116"/>
                </a:lnTo>
                <a:close/>
                <a:moveTo>
                  <a:pt x="116" y="172"/>
                </a:moveTo>
                <a:cubicBezTo>
                  <a:pt x="140" y="172"/>
                  <a:pt x="140" y="172"/>
                  <a:pt x="140" y="172"/>
                </a:cubicBezTo>
                <a:cubicBezTo>
                  <a:pt x="140" y="148"/>
                  <a:pt x="140" y="148"/>
                  <a:pt x="140" y="148"/>
                </a:cubicBezTo>
                <a:cubicBezTo>
                  <a:pt x="116" y="148"/>
                  <a:pt x="116" y="148"/>
                  <a:pt x="116" y="148"/>
                </a:cubicBezTo>
                <a:lnTo>
                  <a:pt x="116" y="172"/>
                </a:lnTo>
                <a:close/>
                <a:moveTo>
                  <a:pt x="116" y="144"/>
                </a:moveTo>
                <a:cubicBezTo>
                  <a:pt x="140" y="144"/>
                  <a:pt x="140" y="144"/>
                  <a:pt x="140" y="144"/>
                </a:cubicBezTo>
                <a:cubicBezTo>
                  <a:pt x="140" y="120"/>
                  <a:pt x="140" y="120"/>
                  <a:pt x="140" y="120"/>
                </a:cubicBezTo>
                <a:cubicBezTo>
                  <a:pt x="116" y="120"/>
                  <a:pt x="116" y="120"/>
                  <a:pt x="116" y="120"/>
                </a:cubicBezTo>
                <a:lnTo>
                  <a:pt x="116" y="144"/>
                </a:lnTo>
                <a:close/>
                <a:moveTo>
                  <a:pt x="116" y="116"/>
                </a:moveTo>
                <a:cubicBezTo>
                  <a:pt x="140" y="116"/>
                  <a:pt x="140" y="116"/>
                  <a:pt x="140" y="116"/>
                </a:cubicBezTo>
                <a:cubicBezTo>
                  <a:pt x="140" y="92"/>
                  <a:pt x="140" y="92"/>
                  <a:pt x="140" y="92"/>
                </a:cubicBezTo>
                <a:cubicBezTo>
                  <a:pt x="116" y="92"/>
                  <a:pt x="116" y="92"/>
                  <a:pt x="116" y="92"/>
                </a:cubicBezTo>
                <a:lnTo>
                  <a:pt x="116" y="116"/>
                </a:lnTo>
                <a:close/>
                <a:moveTo>
                  <a:pt x="88" y="172"/>
                </a:moveTo>
                <a:cubicBezTo>
                  <a:pt x="112" y="172"/>
                  <a:pt x="112" y="172"/>
                  <a:pt x="112" y="172"/>
                </a:cubicBezTo>
                <a:cubicBezTo>
                  <a:pt x="112" y="148"/>
                  <a:pt x="112" y="148"/>
                  <a:pt x="112" y="148"/>
                </a:cubicBezTo>
                <a:cubicBezTo>
                  <a:pt x="88" y="148"/>
                  <a:pt x="88" y="148"/>
                  <a:pt x="88" y="148"/>
                </a:cubicBezTo>
                <a:lnTo>
                  <a:pt x="88" y="172"/>
                </a:lnTo>
                <a:close/>
                <a:moveTo>
                  <a:pt x="88" y="144"/>
                </a:moveTo>
                <a:cubicBezTo>
                  <a:pt x="112" y="144"/>
                  <a:pt x="112" y="144"/>
                  <a:pt x="112" y="144"/>
                </a:cubicBezTo>
                <a:cubicBezTo>
                  <a:pt x="112" y="120"/>
                  <a:pt x="112" y="120"/>
                  <a:pt x="112" y="120"/>
                </a:cubicBezTo>
                <a:cubicBezTo>
                  <a:pt x="88" y="120"/>
                  <a:pt x="88" y="120"/>
                  <a:pt x="88" y="120"/>
                </a:cubicBezTo>
                <a:lnTo>
                  <a:pt x="88" y="144"/>
                </a:lnTo>
                <a:close/>
                <a:moveTo>
                  <a:pt x="88" y="116"/>
                </a:moveTo>
                <a:cubicBezTo>
                  <a:pt x="112" y="116"/>
                  <a:pt x="112" y="116"/>
                  <a:pt x="112" y="116"/>
                </a:cubicBezTo>
                <a:cubicBezTo>
                  <a:pt x="112" y="92"/>
                  <a:pt x="112" y="92"/>
                  <a:pt x="112" y="92"/>
                </a:cubicBezTo>
                <a:cubicBezTo>
                  <a:pt x="88" y="92"/>
                  <a:pt x="88" y="92"/>
                  <a:pt x="88" y="92"/>
                </a:cubicBezTo>
                <a:lnTo>
                  <a:pt x="88" y="116"/>
                </a:lnTo>
                <a:close/>
                <a:moveTo>
                  <a:pt x="60" y="172"/>
                </a:moveTo>
                <a:cubicBezTo>
                  <a:pt x="84" y="172"/>
                  <a:pt x="84" y="172"/>
                  <a:pt x="84" y="172"/>
                </a:cubicBezTo>
                <a:cubicBezTo>
                  <a:pt x="84" y="148"/>
                  <a:pt x="84" y="148"/>
                  <a:pt x="84" y="148"/>
                </a:cubicBezTo>
                <a:cubicBezTo>
                  <a:pt x="60" y="148"/>
                  <a:pt x="60" y="148"/>
                  <a:pt x="60" y="148"/>
                </a:cubicBezTo>
                <a:lnTo>
                  <a:pt x="60" y="172"/>
                </a:lnTo>
                <a:close/>
                <a:moveTo>
                  <a:pt x="60" y="144"/>
                </a:moveTo>
                <a:cubicBezTo>
                  <a:pt x="84" y="144"/>
                  <a:pt x="84" y="144"/>
                  <a:pt x="84" y="144"/>
                </a:cubicBezTo>
                <a:cubicBezTo>
                  <a:pt x="84" y="120"/>
                  <a:pt x="84" y="120"/>
                  <a:pt x="84" y="120"/>
                </a:cubicBezTo>
                <a:cubicBezTo>
                  <a:pt x="60" y="120"/>
                  <a:pt x="60" y="120"/>
                  <a:pt x="60" y="120"/>
                </a:cubicBezTo>
                <a:lnTo>
                  <a:pt x="60" y="144"/>
                </a:lnTo>
                <a:close/>
                <a:moveTo>
                  <a:pt x="60" y="116"/>
                </a:moveTo>
                <a:cubicBezTo>
                  <a:pt x="84" y="116"/>
                  <a:pt x="84" y="116"/>
                  <a:pt x="84" y="116"/>
                </a:cubicBezTo>
                <a:cubicBezTo>
                  <a:pt x="84" y="92"/>
                  <a:pt x="84" y="92"/>
                  <a:pt x="84" y="92"/>
                </a:cubicBezTo>
                <a:cubicBezTo>
                  <a:pt x="60" y="92"/>
                  <a:pt x="60" y="92"/>
                  <a:pt x="60" y="92"/>
                </a:cubicBezTo>
                <a:lnTo>
                  <a:pt x="60" y="116"/>
                </a:lnTo>
                <a:close/>
                <a:moveTo>
                  <a:pt x="32" y="172"/>
                </a:moveTo>
                <a:cubicBezTo>
                  <a:pt x="56" y="172"/>
                  <a:pt x="56" y="172"/>
                  <a:pt x="56" y="172"/>
                </a:cubicBezTo>
                <a:cubicBezTo>
                  <a:pt x="56" y="148"/>
                  <a:pt x="56" y="148"/>
                  <a:pt x="56" y="148"/>
                </a:cubicBezTo>
                <a:cubicBezTo>
                  <a:pt x="32" y="148"/>
                  <a:pt x="32" y="148"/>
                  <a:pt x="32" y="148"/>
                </a:cubicBezTo>
                <a:lnTo>
                  <a:pt x="32" y="172"/>
                </a:lnTo>
                <a:close/>
                <a:moveTo>
                  <a:pt x="32" y="144"/>
                </a:moveTo>
                <a:cubicBezTo>
                  <a:pt x="56" y="144"/>
                  <a:pt x="56" y="144"/>
                  <a:pt x="56" y="144"/>
                </a:cubicBezTo>
                <a:cubicBezTo>
                  <a:pt x="56" y="120"/>
                  <a:pt x="56" y="120"/>
                  <a:pt x="56" y="120"/>
                </a:cubicBezTo>
                <a:cubicBezTo>
                  <a:pt x="32" y="120"/>
                  <a:pt x="32" y="120"/>
                  <a:pt x="32" y="120"/>
                </a:cubicBezTo>
                <a:lnTo>
                  <a:pt x="32" y="144"/>
                </a:lnTo>
                <a:close/>
                <a:moveTo>
                  <a:pt x="32" y="116"/>
                </a:moveTo>
                <a:cubicBezTo>
                  <a:pt x="56" y="116"/>
                  <a:pt x="56" y="116"/>
                  <a:pt x="56" y="116"/>
                </a:cubicBezTo>
                <a:cubicBezTo>
                  <a:pt x="56" y="92"/>
                  <a:pt x="56" y="92"/>
                  <a:pt x="56" y="92"/>
                </a:cubicBezTo>
                <a:cubicBezTo>
                  <a:pt x="32" y="92"/>
                  <a:pt x="32" y="92"/>
                  <a:pt x="32" y="92"/>
                </a:cubicBezTo>
                <a:lnTo>
                  <a:pt x="32" y="116"/>
                </a:lnTo>
                <a:close/>
                <a:moveTo>
                  <a:pt x="0" y="36"/>
                </a:moveTo>
                <a:cubicBezTo>
                  <a:pt x="0" y="25"/>
                  <a:pt x="9" y="16"/>
                  <a:pt x="20" y="16"/>
                </a:cubicBezTo>
                <a:cubicBezTo>
                  <a:pt x="28" y="16"/>
                  <a:pt x="28" y="16"/>
                  <a:pt x="28" y="16"/>
                </a:cubicBezTo>
                <a:cubicBezTo>
                  <a:pt x="28" y="56"/>
                  <a:pt x="28" y="56"/>
                  <a:pt x="28" y="56"/>
                </a:cubicBezTo>
                <a:cubicBezTo>
                  <a:pt x="44" y="56"/>
                  <a:pt x="43" y="56"/>
                  <a:pt x="60" y="56"/>
                </a:cubicBezTo>
                <a:cubicBezTo>
                  <a:pt x="60" y="16"/>
                  <a:pt x="60" y="16"/>
                  <a:pt x="60" y="16"/>
                </a:cubicBezTo>
                <a:cubicBezTo>
                  <a:pt x="140" y="16"/>
                  <a:pt x="140" y="16"/>
                  <a:pt x="140" y="16"/>
                </a:cubicBezTo>
                <a:cubicBezTo>
                  <a:pt x="140" y="56"/>
                  <a:pt x="140" y="56"/>
                  <a:pt x="140" y="56"/>
                </a:cubicBezTo>
                <a:cubicBezTo>
                  <a:pt x="155" y="56"/>
                  <a:pt x="155" y="56"/>
                  <a:pt x="172" y="56"/>
                </a:cubicBezTo>
                <a:cubicBezTo>
                  <a:pt x="172" y="16"/>
                  <a:pt x="172" y="16"/>
                  <a:pt x="172" y="16"/>
                </a:cubicBezTo>
                <a:cubicBezTo>
                  <a:pt x="180" y="16"/>
                  <a:pt x="180" y="16"/>
                  <a:pt x="180" y="16"/>
                </a:cubicBezTo>
                <a:cubicBezTo>
                  <a:pt x="191" y="16"/>
                  <a:pt x="200" y="25"/>
                  <a:pt x="200" y="36"/>
                </a:cubicBezTo>
                <a:cubicBezTo>
                  <a:pt x="200" y="80"/>
                  <a:pt x="200" y="80"/>
                  <a:pt x="200" y="80"/>
                </a:cubicBezTo>
                <a:cubicBezTo>
                  <a:pt x="114" y="80"/>
                  <a:pt x="96" y="80"/>
                  <a:pt x="0" y="80"/>
                </a:cubicBezTo>
                <a:lnTo>
                  <a:pt x="0" y="36"/>
                </a:lnTo>
                <a:close/>
                <a:moveTo>
                  <a:pt x="144" y="12"/>
                </a:moveTo>
                <a:cubicBezTo>
                  <a:pt x="144" y="6"/>
                  <a:pt x="149" y="0"/>
                  <a:pt x="156" y="0"/>
                </a:cubicBezTo>
                <a:cubicBezTo>
                  <a:pt x="163" y="0"/>
                  <a:pt x="168" y="6"/>
                  <a:pt x="168" y="12"/>
                </a:cubicBezTo>
                <a:cubicBezTo>
                  <a:pt x="168" y="52"/>
                  <a:pt x="168" y="52"/>
                  <a:pt x="168" y="52"/>
                </a:cubicBezTo>
                <a:cubicBezTo>
                  <a:pt x="168" y="52"/>
                  <a:pt x="159" y="52"/>
                  <a:pt x="144" y="52"/>
                </a:cubicBezTo>
                <a:cubicBezTo>
                  <a:pt x="144" y="45"/>
                  <a:pt x="144" y="12"/>
                  <a:pt x="144" y="12"/>
                </a:cubicBezTo>
                <a:close/>
                <a:moveTo>
                  <a:pt x="32" y="12"/>
                </a:moveTo>
                <a:cubicBezTo>
                  <a:pt x="32" y="6"/>
                  <a:pt x="37" y="0"/>
                  <a:pt x="44" y="0"/>
                </a:cubicBezTo>
                <a:cubicBezTo>
                  <a:pt x="51" y="0"/>
                  <a:pt x="56" y="6"/>
                  <a:pt x="56" y="12"/>
                </a:cubicBezTo>
                <a:cubicBezTo>
                  <a:pt x="56" y="52"/>
                  <a:pt x="56" y="52"/>
                  <a:pt x="56" y="52"/>
                </a:cubicBezTo>
                <a:cubicBezTo>
                  <a:pt x="56" y="52"/>
                  <a:pt x="43" y="52"/>
                  <a:pt x="32" y="52"/>
                </a:cubicBezTo>
                <a:cubicBezTo>
                  <a:pt x="32" y="55"/>
                  <a:pt x="32" y="12"/>
                  <a:pt x="32" y="12"/>
                </a:cubicBezTo>
                <a:close/>
              </a:path>
            </a:pathLst>
          </a:cu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/>
          </a:p>
        </p:txBody>
      </p:sp>
      <p:cxnSp>
        <p:nvCxnSpPr>
          <p:cNvPr id="53" name="直接连接符 52"/>
          <p:cNvCxnSpPr/>
          <p:nvPr/>
        </p:nvCxnSpPr>
        <p:spPr>
          <a:xfrm flipV="1">
            <a:off x="2843808" y="3703175"/>
            <a:ext cx="0" cy="768173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 flipV="1">
            <a:off x="5877247" y="3545868"/>
            <a:ext cx="0" cy="768173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燕尾形 30"/>
          <p:cNvSpPr/>
          <p:nvPr/>
        </p:nvSpPr>
        <p:spPr>
          <a:xfrm>
            <a:off x="5947588" y="1365614"/>
            <a:ext cx="125094" cy="221692"/>
          </a:xfrm>
          <a:prstGeom prst="chevron">
            <a:avLst/>
          </a:prstGeom>
          <a:solidFill>
            <a:srgbClr val="F1EB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tx1"/>
              </a:solidFill>
            </a:endParaRPr>
          </a:p>
        </p:txBody>
      </p:sp>
      <p:sp>
        <p:nvSpPr>
          <p:cNvPr id="32" name="Title 13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445707" y="381733"/>
            <a:ext cx="350186" cy="1882520"/>
          </a:xfrm>
        </p:spPr>
        <p:txBody>
          <a:bodyPr>
            <a:normAutofit/>
          </a:bodyPr>
          <a:lstStyle/>
          <a:p>
            <a:r>
              <a:rPr lang="zh-CN" altLang="en-US" sz="1800" b="1" dirty="0">
                <a:solidFill>
                  <a:schemeClr val="bg2"/>
                </a:solidFill>
                <a:latin typeface="Arial"/>
                <a:ea typeface="微软雅黑"/>
                <a:sym typeface="Arial"/>
              </a:rPr>
              <a:t>分析步骤</a:t>
            </a:r>
            <a:endParaRPr lang="en-US" altLang="en-US" sz="1800" b="1" dirty="0">
              <a:solidFill>
                <a:schemeClr val="bg2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36" name="Title 13"/>
          <p:cNvSpPr txBox="1">
            <a:spLocks/>
          </p:cNvSpPr>
          <p:nvPr>
            <p:custDataLst>
              <p:tags r:id="rId6"/>
            </p:custDataLst>
          </p:nvPr>
        </p:nvSpPr>
        <p:spPr>
          <a:xfrm>
            <a:off x="1262922" y="2872205"/>
            <a:ext cx="1728192" cy="561692"/>
          </a:xfrm>
          <a:prstGeom prst="rect">
            <a:avLst/>
          </a:prstGeom>
        </p:spPr>
        <p:txBody>
          <a:bodyPr vert="horz" lIns="68580" tIns="34290" rIns="68580" bIns="34290" rtlCol="0" anchor="ctr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altLang="zh-CN" b="1" dirty="0" smtClean="0">
                <a:latin typeface="Arial"/>
                <a:ea typeface="微软雅黑"/>
                <a:sym typeface="Arial"/>
              </a:rPr>
              <a:t>Identify</a:t>
            </a:r>
            <a:endParaRPr lang="en-US" altLang="zh-CN" b="1" dirty="0">
              <a:latin typeface="Arial"/>
              <a:ea typeface="微软雅黑"/>
              <a:sym typeface="Arial"/>
            </a:endParaRPr>
          </a:p>
        </p:txBody>
      </p:sp>
      <p:sp>
        <p:nvSpPr>
          <p:cNvPr id="37" name="Title 13"/>
          <p:cNvSpPr txBox="1">
            <a:spLocks/>
          </p:cNvSpPr>
          <p:nvPr>
            <p:custDataLst>
              <p:tags r:id="rId7"/>
            </p:custDataLst>
          </p:nvPr>
        </p:nvSpPr>
        <p:spPr>
          <a:xfrm>
            <a:off x="3848630" y="2872205"/>
            <a:ext cx="1728192" cy="561692"/>
          </a:xfrm>
          <a:prstGeom prst="rect">
            <a:avLst/>
          </a:prstGeom>
        </p:spPr>
        <p:txBody>
          <a:bodyPr vert="horz" lIns="68580" tIns="34290" rIns="68580" bIns="34290" rtlCol="0" anchor="ctr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altLang="zh-CN" b="1" dirty="0" smtClean="0">
                <a:latin typeface="Arial"/>
                <a:ea typeface="微软雅黑"/>
                <a:sym typeface="Arial"/>
              </a:rPr>
              <a:t>Reward</a:t>
            </a:r>
            <a:endParaRPr lang="en-US" altLang="zh-CN" b="1" dirty="0">
              <a:latin typeface="Arial"/>
              <a:ea typeface="微软雅黑"/>
              <a:sym typeface="Arial"/>
            </a:endParaRPr>
          </a:p>
        </p:txBody>
      </p:sp>
      <p:sp>
        <p:nvSpPr>
          <p:cNvPr id="43" name="Title 13"/>
          <p:cNvSpPr txBox="1">
            <a:spLocks/>
          </p:cNvSpPr>
          <p:nvPr>
            <p:custDataLst>
              <p:tags r:id="rId8"/>
            </p:custDataLst>
          </p:nvPr>
        </p:nvSpPr>
        <p:spPr>
          <a:xfrm>
            <a:off x="6290321" y="2872205"/>
            <a:ext cx="1728192" cy="561692"/>
          </a:xfrm>
          <a:prstGeom prst="rect">
            <a:avLst/>
          </a:prstGeom>
        </p:spPr>
        <p:txBody>
          <a:bodyPr vert="horz" lIns="68580" tIns="34290" rIns="68580" bIns="34290" rtlCol="0" anchor="ctr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altLang="zh-CN" b="1" dirty="0">
                <a:latin typeface="Arial"/>
                <a:ea typeface="微软雅黑"/>
                <a:sym typeface="Arial"/>
              </a:rPr>
              <a:t>Routine</a:t>
            </a:r>
          </a:p>
        </p:txBody>
      </p:sp>
      <p:sp>
        <p:nvSpPr>
          <p:cNvPr id="44" name="Title 13"/>
          <p:cNvSpPr txBox="1">
            <a:spLocks/>
          </p:cNvSpPr>
          <p:nvPr>
            <p:custDataLst>
              <p:tags r:id="rId9"/>
            </p:custDataLst>
          </p:nvPr>
        </p:nvSpPr>
        <p:spPr>
          <a:xfrm>
            <a:off x="6285318" y="3511090"/>
            <a:ext cx="1728192" cy="284693"/>
          </a:xfrm>
          <a:prstGeom prst="rect">
            <a:avLst/>
          </a:prstGeom>
        </p:spPr>
        <p:txBody>
          <a:bodyPr vert="horz" lIns="68580" tIns="34290" rIns="68580" bIns="34290" rtlCol="0" anchor="ctr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1400" dirty="0">
                <a:solidFill>
                  <a:schemeClr val="accent6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Step </a:t>
            </a:r>
            <a:r>
              <a:rPr lang="en-US" sz="1400" dirty="0" smtClean="0">
                <a:solidFill>
                  <a:schemeClr val="accent6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3</a:t>
            </a:r>
            <a:endParaRPr lang="en-US" sz="1400" dirty="0">
              <a:solidFill>
                <a:schemeClr val="accent6">
                  <a:lumMod val="7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45" name="Title 13"/>
          <p:cNvSpPr txBox="1">
            <a:spLocks/>
          </p:cNvSpPr>
          <p:nvPr>
            <p:custDataLst>
              <p:tags r:id="rId10"/>
            </p:custDataLst>
          </p:nvPr>
        </p:nvSpPr>
        <p:spPr>
          <a:xfrm>
            <a:off x="1115616" y="3511090"/>
            <a:ext cx="1728192" cy="284693"/>
          </a:xfrm>
          <a:prstGeom prst="rect">
            <a:avLst/>
          </a:prstGeom>
        </p:spPr>
        <p:txBody>
          <a:bodyPr vert="horz" lIns="68580" tIns="34290" rIns="68580" bIns="34290" rtlCol="0" anchor="ctr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1400" dirty="0">
                <a:solidFill>
                  <a:schemeClr val="accent6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Step </a:t>
            </a:r>
            <a:r>
              <a:rPr lang="en-US" sz="1400" dirty="0" smtClean="0">
                <a:solidFill>
                  <a:schemeClr val="accent6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1</a:t>
            </a:r>
            <a:endParaRPr lang="en-US" sz="1400" dirty="0">
              <a:solidFill>
                <a:schemeClr val="accent6">
                  <a:lumMod val="7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49" name="Content Placeholder 2"/>
          <p:cNvSpPr txBox="1">
            <a:spLocks/>
          </p:cNvSpPr>
          <p:nvPr/>
        </p:nvSpPr>
        <p:spPr>
          <a:xfrm>
            <a:off x="6396679" y="3969964"/>
            <a:ext cx="1620181" cy="350066"/>
          </a:xfrm>
          <a:prstGeom prst="rect">
            <a:avLst/>
          </a:prstGeom>
          <a:noFill/>
        </p:spPr>
        <p:txBody>
          <a:bodyPr vert="horz" lIns="68580" tIns="34290" rIns="68580" bIns="3429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adipiscing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US" altLang="zh-CN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elit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.</a:t>
            </a:r>
          </a:p>
          <a:p>
            <a:pPr marL="0" indent="0" algn="ctr">
              <a:buNone/>
            </a:pPr>
            <a:r>
              <a:rPr lang="en-US" altLang="zh-CN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amet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, </a:t>
            </a:r>
            <a:r>
              <a:rPr lang="en-US" altLang="zh-CN" sz="8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consectetur</a:t>
            </a:r>
            <a:endParaRPr lang="en-US" altLang="zh-CN" sz="800" dirty="0">
              <a:solidFill>
                <a:schemeClr val="tx1">
                  <a:lumMod val="50000"/>
                  <a:lumOff val="50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51" name="Content Placeholder 2"/>
          <p:cNvSpPr txBox="1">
            <a:spLocks/>
          </p:cNvSpPr>
          <p:nvPr/>
        </p:nvSpPr>
        <p:spPr>
          <a:xfrm>
            <a:off x="1137929" y="3929955"/>
            <a:ext cx="1620181" cy="350066"/>
          </a:xfrm>
          <a:prstGeom prst="rect">
            <a:avLst/>
          </a:prstGeom>
          <a:noFill/>
        </p:spPr>
        <p:txBody>
          <a:bodyPr vert="horz" lIns="68580" tIns="34290" rIns="68580" bIns="3429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adipiscing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US" altLang="zh-CN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elit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.</a:t>
            </a:r>
          </a:p>
          <a:p>
            <a:pPr marL="0" indent="0" algn="ctr">
              <a:buNone/>
            </a:pPr>
            <a:r>
              <a:rPr lang="en-US" altLang="zh-CN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amet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, </a:t>
            </a:r>
            <a:r>
              <a:rPr lang="en-US" altLang="zh-CN" sz="8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consectetur</a:t>
            </a:r>
            <a:endParaRPr lang="en-US" altLang="zh-CN" sz="800" dirty="0">
              <a:solidFill>
                <a:schemeClr val="tx1">
                  <a:lumMod val="50000"/>
                  <a:lumOff val="50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57" name="椭圆 56"/>
          <p:cNvSpPr/>
          <p:nvPr>
            <p:custDataLst>
              <p:tags r:id="rId11"/>
            </p:custDataLst>
          </p:nvPr>
        </p:nvSpPr>
        <p:spPr>
          <a:xfrm rot="10800000">
            <a:off x="8762263" y="4659982"/>
            <a:ext cx="117222" cy="116527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825"/>
          </a:p>
        </p:txBody>
      </p:sp>
      <p:sp>
        <p:nvSpPr>
          <p:cNvPr id="58" name="椭圆 57"/>
          <p:cNvSpPr/>
          <p:nvPr>
            <p:custDataLst>
              <p:tags r:id="rId12"/>
            </p:custDataLst>
          </p:nvPr>
        </p:nvSpPr>
        <p:spPr>
          <a:xfrm rot="10800000">
            <a:off x="8762263" y="4502517"/>
            <a:ext cx="117222" cy="116527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825"/>
          </a:p>
        </p:txBody>
      </p:sp>
      <p:sp>
        <p:nvSpPr>
          <p:cNvPr id="59" name="椭圆 58"/>
          <p:cNvSpPr/>
          <p:nvPr>
            <p:custDataLst>
              <p:tags r:id="rId13"/>
            </p:custDataLst>
          </p:nvPr>
        </p:nvSpPr>
        <p:spPr>
          <a:xfrm rot="10800000">
            <a:off x="8752504" y="4209697"/>
            <a:ext cx="117222" cy="116527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825"/>
          </a:p>
        </p:txBody>
      </p:sp>
      <p:grpSp>
        <p:nvGrpSpPr>
          <p:cNvPr id="38" name="组合 37"/>
          <p:cNvGrpSpPr/>
          <p:nvPr/>
        </p:nvGrpSpPr>
        <p:grpSpPr>
          <a:xfrm>
            <a:off x="517137" y="403414"/>
            <a:ext cx="291929" cy="314024"/>
            <a:chOff x="731687" y="412181"/>
            <a:chExt cx="291929" cy="314024"/>
          </a:xfrm>
        </p:grpSpPr>
        <p:sp>
          <p:nvSpPr>
            <p:cNvPr id="42" name="椭圆 41"/>
            <p:cNvSpPr/>
            <p:nvPr>
              <p:custDataLst>
                <p:tags r:id="rId15"/>
              </p:custDataLst>
            </p:nvPr>
          </p:nvSpPr>
          <p:spPr>
            <a:xfrm rot="10800000">
              <a:off x="806522" y="435225"/>
              <a:ext cx="212886" cy="211623"/>
            </a:xfrm>
            <a:prstGeom prst="ellipse">
              <a:avLst/>
            </a:prstGeom>
            <a:solidFill>
              <a:srgbClr val="B42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825"/>
            </a:p>
          </p:txBody>
        </p:sp>
        <p:sp>
          <p:nvSpPr>
            <p:cNvPr id="46" name="Title 13"/>
            <p:cNvSpPr txBox="1">
              <a:spLocks/>
            </p:cNvSpPr>
            <p:nvPr/>
          </p:nvSpPr>
          <p:spPr>
            <a:xfrm>
              <a:off x="731687" y="412181"/>
              <a:ext cx="291929" cy="314024"/>
            </a:xfrm>
            <a:prstGeom prst="rect">
              <a:avLst/>
            </a:prstGeom>
          </p:spPr>
          <p:txBody>
            <a:bodyPr vert="horz" lIns="68580" tIns="34290" rIns="68580" bIns="34290" rtlCol="0" anchor="ctr">
              <a:noAutofit/>
            </a:bodyPr>
            <a:lstStyle/>
            <a:p>
              <a:pPr algn="r" fontAlgn="base">
                <a:spcBef>
                  <a:spcPct val="0"/>
                </a:spcBef>
                <a:defRPr/>
              </a:pPr>
              <a:r>
                <a:rPr lang="en-US" sz="2000" b="1" dirty="0" smtClean="0">
                  <a:solidFill>
                    <a:srgbClr val="FFFFFF"/>
                  </a:solidFill>
                  <a:latin typeface="Arial"/>
                  <a:ea typeface="微软雅黑"/>
                  <a:cs typeface="Arial" pitchFamily="34" charset="0"/>
                  <a:sym typeface="Arial"/>
                </a:rPr>
                <a:t>2</a:t>
              </a:r>
              <a:endParaRPr lang="en-US" sz="400" b="1" dirty="0">
                <a:solidFill>
                  <a:srgbClr val="FFFFFF"/>
                </a:solidFill>
                <a:latin typeface="Arial"/>
                <a:ea typeface="微软雅黑"/>
                <a:cs typeface="Arial" pitchFamily="34" charset="0"/>
                <a:sym typeface="Arial"/>
              </a:endParaRPr>
            </a:p>
          </p:txBody>
        </p:sp>
      </p:grpSp>
      <p:sp>
        <p:nvSpPr>
          <p:cNvPr id="50" name="Title 13"/>
          <p:cNvSpPr txBox="1">
            <a:spLocks/>
          </p:cNvSpPr>
          <p:nvPr>
            <p:custDataLst>
              <p:tags r:id="rId14"/>
            </p:custDataLst>
          </p:nvPr>
        </p:nvSpPr>
        <p:spPr>
          <a:xfrm>
            <a:off x="460617" y="737653"/>
            <a:ext cx="391117" cy="1215838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endParaRPr lang="en-US" altLang="en-US" sz="1800" b="1" dirty="0">
              <a:solidFill>
                <a:schemeClr val="tx1">
                  <a:lumMod val="7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cxnSp>
        <p:nvCxnSpPr>
          <p:cNvPr id="55" name="直接连接符 54"/>
          <p:cNvCxnSpPr/>
          <p:nvPr/>
        </p:nvCxnSpPr>
        <p:spPr>
          <a:xfrm>
            <a:off x="3419872" y="3010677"/>
            <a:ext cx="0" cy="1384996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>
            <a:off x="5972409" y="3045415"/>
            <a:ext cx="0" cy="1384996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73543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86"/>
          <p:cNvSpPr/>
          <p:nvPr/>
        </p:nvSpPr>
        <p:spPr>
          <a:xfrm rot="16200000" flipV="1">
            <a:off x="4564726" y="562212"/>
            <a:ext cx="3074377" cy="6084162"/>
          </a:xfrm>
          <a:prstGeom prst="rect">
            <a:avLst/>
          </a:prstGeom>
          <a:solidFill>
            <a:srgbClr val="3964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00" dirty="0">
              <a:latin typeface="Arial"/>
              <a:ea typeface="微软雅黑"/>
              <a:sym typeface="Arial"/>
            </a:endParaRPr>
          </a:p>
        </p:txBody>
      </p:sp>
      <p:sp>
        <p:nvSpPr>
          <p:cNvPr id="29" name="Title 13"/>
          <p:cNvSpPr txBox="1">
            <a:spLocks/>
          </p:cNvSpPr>
          <p:nvPr>
            <p:custDataLst>
              <p:tags r:id="rId1"/>
            </p:custDataLst>
          </p:nvPr>
        </p:nvSpPr>
        <p:spPr>
          <a:xfrm>
            <a:off x="3059832" y="892470"/>
            <a:ext cx="950777" cy="323165"/>
          </a:xfrm>
          <a:prstGeom prst="rect">
            <a:avLst/>
          </a:prstGeom>
          <a:solidFill>
            <a:srgbClr val="396469"/>
          </a:solidFill>
        </p:spPr>
        <p:txBody>
          <a:bodyPr vert="horz" wrap="square" lIns="68580" tIns="34290" rIns="68580" bIns="34290" rtlCol="0" anchor="ctr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1650" b="1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表格</a:t>
            </a:r>
            <a:endParaRPr lang="en-US" sz="1650" b="1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32" name="Title 13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250007" y="1516290"/>
            <a:ext cx="1556791" cy="520320"/>
          </a:xfrm>
          <a:prstGeom prst="rect">
            <a:avLst/>
          </a:prstGeom>
          <a:noFill/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1800" b="1" dirty="0">
                <a:solidFill>
                  <a:schemeClr val="tx1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方案与建议</a:t>
            </a:r>
            <a:endParaRPr lang="en-US" altLang="en-US" sz="1200" b="1" dirty="0">
              <a:solidFill>
                <a:schemeClr val="tx1">
                  <a:lumMod val="7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35" name="Content Placeholder 2"/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5890203" y="4682104"/>
            <a:ext cx="3057365" cy="214314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sz="800" dirty="0" err="1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rial"/>
                <a:ea typeface="微软雅黑"/>
                <a:sym typeface="Arial"/>
              </a:rPr>
              <a:t>Quisque</a:t>
            </a:r>
            <a:r>
              <a:rPr lang="en-US" sz="8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US" sz="800" dirty="0">
                <a:solidFill>
                  <a:schemeClr val="accent1">
                    <a:lumMod val="20000"/>
                    <a:lumOff val="80000"/>
                  </a:schemeClr>
                </a:solidFill>
                <a:latin typeface="Arial"/>
                <a:ea typeface="微软雅黑"/>
                <a:sym typeface="Arial"/>
              </a:rPr>
              <a:t>nibh dolor, dignissim ac </a:t>
            </a:r>
            <a:r>
              <a:rPr lang="en-US" sz="800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Arial"/>
                <a:ea typeface="微软雅黑"/>
                <a:sym typeface="Arial"/>
              </a:rPr>
              <a:t>dignissim</a:t>
            </a:r>
            <a:r>
              <a:rPr lang="en-US" sz="800" dirty="0">
                <a:solidFill>
                  <a:schemeClr val="accent1">
                    <a:lumMod val="20000"/>
                    <a:lumOff val="80000"/>
                  </a:schemeClr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US" sz="800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Arial"/>
                <a:ea typeface="微软雅黑"/>
                <a:sym typeface="Arial"/>
              </a:rPr>
              <a:t>ut</a:t>
            </a:r>
            <a:endParaRPr lang="en-US" sz="800" dirty="0">
              <a:solidFill>
                <a:schemeClr val="accent1">
                  <a:lumMod val="20000"/>
                  <a:lumOff val="80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059832" y="1322105"/>
            <a:ext cx="6084170" cy="3821394"/>
            <a:chOff x="1640013" y="1635646"/>
            <a:chExt cx="5943085" cy="2483663"/>
          </a:xfrm>
        </p:grpSpPr>
        <p:grpSp>
          <p:nvGrpSpPr>
            <p:cNvPr id="28" name="组合 27"/>
            <p:cNvGrpSpPr/>
            <p:nvPr>
              <p:custDataLst>
                <p:tags r:id="rId5"/>
              </p:custDataLst>
            </p:nvPr>
          </p:nvGrpSpPr>
          <p:grpSpPr>
            <a:xfrm>
              <a:off x="1640013" y="1635646"/>
              <a:ext cx="5943085" cy="2483663"/>
              <a:chOff x="720029" y="2284382"/>
              <a:chExt cx="7924024" cy="3311550"/>
            </a:xfrm>
          </p:grpSpPr>
          <p:grpSp>
            <p:nvGrpSpPr>
              <p:cNvPr id="3" name="Group 11"/>
              <p:cNvGrpSpPr/>
              <p:nvPr/>
            </p:nvGrpSpPr>
            <p:grpSpPr>
              <a:xfrm>
                <a:off x="720029" y="2284382"/>
                <a:ext cx="7924024" cy="3311550"/>
                <a:chOff x="720029" y="1941892"/>
                <a:chExt cx="7924024" cy="2732028"/>
              </a:xfrm>
            </p:grpSpPr>
            <p:sp>
              <p:nvSpPr>
                <p:cNvPr id="45" name="Rectangle 44"/>
                <p:cNvSpPr/>
                <p:nvPr/>
              </p:nvSpPr>
              <p:spPr>
                <a:xfrm>
                  <a:off x="720030" y="3849814"/>
                  <a:ext cx="7924023" cy="360040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013" dirty="0">
                    <a:latin typeface="Arial"/>
                    <a:ea typeface="微软雅黑"/>
                    <a:sym typeface="Arial"/>
                  </a:endParaRPr>
                </a:p>
              </p:txBody>
            </p:sp>
            <p:sp>
              <p:nvSpPr>
                <p:cNvPr id="43" name="Rectangle 42"/>
                <p:cNvSpPr/>
                <p:nvPr/>
              </p:nvSpPr>
              <p:spPr>
                <a:xfrm>
                  <a:off x="720029" y="2978570"/>
                  <a:ext cx="7924023" cy="360040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013" dirty="0">
                    <a:latin typeface="Arial"/>
                    <a:ea typeface="微软雅黑"/>
                    <a:sym typeface="Arial"/>
                  </a:endParaRPr>
                </a:p>
              </p:txBody>
            </p:sp>
            <p:sp>
              <p:nvSpPr>
                <p:cNvPr id="2" name="Rectangle 1"/>
                <p:cNvSpPr/>
                <p:nvPr/>
              </p:nvSpPr>
              <p:spPr>
                <a:xfrm>
                  <a:off x="720029" y="2114474"/>
                  <a:ext cx="7924023" cy="360040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013" dirty="0">
                    <a:latin typeface="Arial"/>
                    <a:ea typeface="微软雅黑"/>
                    <a:sym typeface="Arial"/>
                  </a:endParaRPr>
                </a:p>
              </p:txBody>
            </p:sp>
            <p:cxnSp>
              <p:nvCxnSpPr>
                <p:cNvPr id="9" name="Straight Connector 8"/>
                <p:cNvCxnSpPr/>
                <p:nvPr/>
              </p:nvCxnSpPr>
              <p:spPr>
                <a:xfrm>
                  <a:off x="750790" y="1941892"/>
                  <a:ext cx="7893260" cy="0"/>
                </a:xfrm>
                <a:prstGeom prst="line">
                  <a:avLst/>
                </a:prstGeom>
                <a:ln>
                  <a:solidFill>
                    <a:srgbClr val="84CBC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Straight Connector 19"/>
                <p:cNvCxnSpPr/>
                <p:nvPr/>
              </p:nvCxnSpPr>
              <p:spPr>
                <a:xfrm>
                  <a:off x="750790" y="1971152"/>
                  <a:ext cx="7893260" cy="0"/>
                </a:xfrm>
                <a:prstGeom prst="line">
                  <a:avLst/>
                </a:prstGeom>
                <a:ln>
                  <a:solidFill>
                    <a:srgbClr val="84CBC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Straight Connector 19"/>
                <p:cNvCxnSpPr/>
                <p:nvPr/>
              </p:nvCxnSpPr>
              <p:spPr>
                <a:xfrm>
                  <a:off x="763218" y="4673920"/>
                  <a:ext cx="7806037" cy="0"/>
                </a:xfrm>
                <a:prstGeom prst="line">
                  <a:avLst/>
                </a:prstGeom>
                <a:ln>
                  <a:solidFill>
                    <a:srgbClr val="84CBC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5" name="Content Placeholder 2"/>
              <p:cNvSpPr txBox="1">
                <a:spLocks/>
              </p:cNvSpPr>
              <p:nvPr/>
            </p:nvSpPr>
            <p:spPr>
              <a:xfrm>
                <a:off x="785786" y="2593831"/>
                <a:ext cx="1831723" cy="734703"/>
              </a:xfrm>
              <a:prstGeom prst="rect">
                <a:avLst/>
              </a:prstGeom>
            </p:spPr>
            <p:txBody>
              <a:bodyPr vert="horz" lIns="68580" tIns="34290" rIns="68580" bIns="3429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zh-CN" altLang="en-US" sz="1200" b="1" dirty="0">
                    <a:solidFill>
                      <a:schemeClr val="accent4"/>
                    </a:solidFill>
                    <a:latin typeface="Arial"/>
                    <a:ea typeface="微软雅黑"/>
                    <a:sym typeface="Arial"/>
                  </a:rPr>
                  <a:t>正负值</a:t>
                </a:r>
                <a:r>
                  <a:rPr lang="zh-CN" altLang="en-US" sz="1200" b="1" dirty="0" smtClean="0">
                    <a:solidFill>
                      <a:schemeClr val="accent4"/>
                    </a:solidFill>
                    <a:latin typeface="Arial"/>
                    <a:ea typeface="微软雅黑"/>
                    <a:sym typeface="Arial"/>
                  </a:rPr>
                  <a:t>互补色</a:t>
                </a:r>
                <a:endParaRPr lang="en-US" altLang="zh-CN" sz="1200" b="1" dirty="0" smtClean="0">
                  <a:solidFill>
                    <a:schemeClr val="accent4"/>
                  </a:solidFill>
                  <a:latin typeface="Arial"/>
                  <a:ea typeface="微软雅黑"/>
                  <a:sym typeface="Arial"/>
                </a:endParaRPr>
              </a:p>
              <a:p>
                <a:pPr marL="0" indent="0">
                  <a:buNone/>
                </a:pPr>
                <a:endParaRPr lang="en-US" sz="1200" b="1" dirty="0">
                  <a:solidFill>
                    <a:schemeClr val="accent4"/>
                  </a:solidFill>
                  <a:latin typeface="Arial"/>
                  <a:ea typeface="微软雅黑"/>
                  <a:sym typeface="Arial"/>
                </a:endParaRPr>
              </a:p>
              <a:p>
                <a:pPr marL="0" indent="0">
                  <a:buNone/>
                </a:pPr>
                <a:endParaRPr lang="en-US" sz="1200" b="1" dirty="0">
                  <a:solidFill>
                    <a:schemeClr val="accent4"/>
                  </a:solidFill>
                  <a:latin typeface="Arial"/>
                  <a:ea typeface="微软雅黑"/>
                  <a:sym typeface="Arial"/>
                </a:endParaRPr>
              </a:p>
              <a:p>
                <a:pPr marL="0" indent="0">
                  <a:buNone/>
                </a:pPr>
                <a:r>
                  <a:rPr lang="en-US" sz="900" dirty="0">
                    <a:solidFill>
                      <a:schemeClr val="accent4"/>
                    </a:solidFill>
                    <a:latin typeface="Arial"/>
                    <a:ea typeface="微软雅黑"/>
                    <a:sym typeface="Arial"/>
                  </a:rPr>
                  <a:t>Lorem </a:t>
                </a:r>
                <a:r>
                  <a:rPr lang="en-US" sz="900" dirty="0" err="1">
                    <a:solidFill>
                      <a:schemeClr val="accent4"/>
                    </a:solidFill>
                    <a:latin typeface="Arial"/>
                    <a:ea typeface="微软雅黑"/>
                    <a:sym typeface="Arial"/>
                  </a:rPr>
                  <a:t>ipsum</a:t>
                </a:r>
                <a:r>
                  <a:rPr lang="en-US" sz="900" dirty="0">
                    <a:solidFill>
                      <a:schemeClr val="accent4"/>
                    </a:solidFill>
                    <a:latin typeface="Arial"/>
                    <a:ea typeface="微软雅黑"/>
                    <a:sym typeface="Arial"/>
                  </a:rPr>
                  <a:t> dolor</a:t>
                </a:r>
              </a:p>
            </p:txBody>
          </p:sp>
          <p:sp>
            <p:nvSpPr>
              <p:cNvPr id="16" name="Content Placeholder 2"/>
              <p:cNvSpPr txBox="1">
                <a:spLocks/>
              </p:cNvSpPr>
              <p:nvPr/>
            </p:nvSpPr>
            <p:spPr>
              <a:xfrm>
                <a:off x="3514756" y="2584478"/>
                <a:ext cx="1659999" cy="956483"/>
              </a:xfrm>
              <a:prstGeom prst="rect">
                <a:avLst/>
              </a:prstGeom>
            </p:spPr>
            <p:txBody>
              <a:bodyPr vert="horz" lIns="68580" tIns="34290" rIns="68580" bIns="3429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zh-CN" altLang="en-US" sz="1200" b="1" dirty="0">
                    <a:solidFill>
                      <a:schemeClr val="accent4"/>
                    </a:solidFill>
                    <a:latin typeface="Arial"/>
                    <a:ea typeface="微软雅黑"/>
                    <a:sym typeface="Arial"/>
                  </a:rPr>
                  <a:t>各类参考</a:t>
                </a:r>
                <a:r>
                  <a:rPr lang="zh-CN" altLang="en-US" sz="1200" b="1" dirty="0" smtClean="0">
                    <a:solidFill>
                      <a:schemeClr val="accent4"/>
                    </a:solidFill>
                    <a:latin typeface="Arial"/>
                    <a:ea typeface="微软雅黑"/>
                    <a:sym typeface="Arial"/>
                  </a:rPr>
                  <a:t>线</a:t>
                </a:r>
                <a:endParaRPr lang="en-US" altLang="zh-CN" sz="1200" b="1" dirty="0" smtClean="0">
                  <a:solidFill>
                    <a:schemeClr val="accent4"/>
                  </a:solidFill>
                  <a:latin typeface="Arial"/>
                  <a:ea typeface="微软雅黑"/>
                  <a:sym typeface="Arial"/>
                </a:endParaRPr>
              </a:p>
              <a:p>
                <a:pPr marL="0" indent="0">
                  <a:buNone/>
                </a:pPr>
                <a:endParaRPr lang="en-US" sz="1200" b="1" dirty="0">
                  <a:solidFill>
                    <a:schemeClr val="accent4"/>
                  </a:solidFill>
                  <a:latin typeface="Arial"/>
                  <a:ea typeface="微软雅黑"/>
                  <a:sym typeface="Arial"/>
                </a:endParaRPr>
              </a:p>
              <a:p>
                <a:pPr marL="0" indent="0">
                  <a:buNone/>
                </a:pPr>
                <a:endParaRPr lang="en-US" sz="1200" b="1" dirty="0">
                  <a:solidFill>
                    <a:schemeClr val="accent4"/>
                  </a:solidFill>
                  <a:latin typeface="Arial"/>
                  <a:ea typeface="微软雅黑"/>
                  <a:sym typeface="Arial"/>
                </a:endParaRPr>
              </a:p>
              <a:p>
                <a:pPr marL="0" indent="0">
                  <a:buNone/>
                </a:pPr>
                <a:r>
                  <a:rPr lang="en-US" sz="1350" b="1" dirty="0">
                    <a:solidFill>
                      <a:schemeClr val="accent4"/>
                    </a:solidFill>
                    <a:latin typeface="Arial"/>
                    <a:ea typeface="微软雅黑"/>
                    <a:sym typeface="Arial"/>
                  </a:rPr>
                  <a:t>360</a:t>
                </a:r>
                <a:r>
                  <a:rPr lang="en-US" sz="900" dirty="0">
                    <a:solidFill>
                      <a:schemeClr val="accent4"/>
                    </a:solidFill>
                    <a:latin typeface="Arial"/>
                    <a:ea typeface="微软雅黑"/>
                    <a:sym typeface="Arial"/>
                  </a:rPr>
                  <a:t>consectetur</a:t>
                </a:r>
                <a:endParaRPr lang="en-US" sz="750" dirty="0">
                  <a:solidFill>
                    <a:schemeClr val="accent4"/>
                  </a:solidFill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17" name="Content Placeholder 2"/>
              <p:cNvSpPr txBox="1">
                <a:spLocks/>
              </p:cNvSpPr>
              <p:nvPr/>
            </p:nvSpPr>
            <p:spPr>
              <a:xfrm>
                <a:off x="6214381" y="2595536"/>
                <a:ext cx="2429671" cy="734703"/>
              </a:xfrm>
              <a:prstGeom prst="rect">
                <a:avLst/>
              </a:prstGeom>
            </p:spPr>
            <p:txBody>
              <a:bodyPr vert="horz" lIns="68580" tIns="34290" rIns="68580" bIns="3429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zh-CN" altLang="en-US" sz="1200" b="1" dirty="0">
                    <a:solidFill>
                      <a:schemeClr val="accent4"/>
                    </a:solidFill>
                    <a:latin typeface="Arial"/>
                    <a:ea typeface="微软雅黑"/>
                    <a:sym typeface="Arial"/>
                  </a:rPr>
                  <a:t>突出标识个别数据</a:t>
                </a:r>
                <a:r>
                  <a:rPr lang="zh-CN" altLang="en-US" sz="1200" b="1" dirty="0" smtClean="0">
                    <a:solidFill>
                      <a:schemeClr val="accent4"/>
                    </a:solidFill>
                    <a:latin typeface="Arial"/>
                    <a:ea typeface="微软雅黑"/>
                    <a:sym typeface="Arial"/>
                  </a:rPr>
                  <a:t>点</a:t>
                </a:r>
                <a:endParaRPr lang="en-US" altLang="zh-CN" sz="1200" b="1" dirty="0" smtClean="0">
                  <a:solidFill>
                    <a:schemeClr val="accent4"/>
                  </a:solidFill>
                  <a:latin typeface="Arial"/>
                  <a:ea typeface="微软雅黑"/>
                  <a:sym typeface="Arial"/>
                </a:endParaRPr>
              </a:p>
              <a:p>
                <a:pPr marL="0" indent="0">
                  <a:buNone/>
                </a:pPr>
                <a:endParaRPr lang="en-US" sz="1200" b="1" dirty="0">
                  <a:solidFill>
                    <a:schemeClr val="accent4"/>
                  </a:solidFill>
                  <a:latin typeface="Arial"/>
                  <a:ea typeface="微软雅黑"/>
                  <a:sym typeface="Arial"/>
                </a:endParaRPr>
              </a:p>
              <a:p>
                <a:pPr marL="0" indent="0">
                  <a:buNone/>
                </a:pPr>
                <a:endParaRPr lang="en-US" sz="1200" b="1" dirty="0">
                  <a:solidFill>
                    <a:schemeClr val="accent4"/>
                  </a:solidFill>
                  <a:latin typeface="Arial"/>
                  <a:ea typeface="微软雅黑"/>
                  <a:sym typeface="Arial"/>
                </a:endParaRPr>
              </a:p>
              <a:p>
                <a:pPr marL="0" indent="0">
                  <a:buNone/>
                </a:pPr>
                <a:r>
                  <a:rPr lang="en-US" sz="900" dirty="0" err="1">
                    <a:solidFill>
                      <a:schemeClr val="accent4"/>
                    </a:solidFill>
                    <a:latin typeface="Arial"/>
                    <a:ea typeface="微软雅黑"/>
                    <a:sym typeface="Arial"/>
                  </a:rPr>
                  <a:t>Lorem</a:t>
                </a:r>
                <a:r>
                  <a:rPr lang="en-US" sz="900" dirty="0">
                    <a:solidFill>
                      <a:schemeClr val="accent4"/>
                    </a:solidFill>
                    <a:latin typeface="Arial"/>
                    <a:ea typeface="微软雅黑"/>
                    <a:sym typeface="Arial"/>
                  </a:rPr>
                  <a:t> ipsum dolor sit amet, </a:t>
                </a:r>
              </a:p>
            </p:txBody>
          </p:sp>
          <p:sp>
            <p:nvSpPr>
              <p:cNvPr id="18" name="Content Placeholder 2"/>
              <p:cNvSpPr txBox="1">
                <a:spLocks/>
              </p:cNvSpPr>
              <p:nvPr/>
            </p:nvSpPr>
            <p:spPr>
              <a:xfrm>
                <a:off x="785786" y="3643314"/>
                <a:ext cx="1831723" cy="734703"/>
              </a:xfrm>
              <a:prstGeom prst="rect">
                <a:avLst/>
              </a:prstGeom>
            </p:spPr>
            <p:txBody>
              <a:bodyPr vert="horz" lIns="68580" tIns="34290" rIns="68580" bIns="3429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zh-CN" altLang="en-US" sz="1200" b="1" dirty="0">
                    <a:solidFill>
                      <a:schemeClr val="accent4"/>
                    </a:solidFill>
                    <a:latin typeface="Arial"/>
                    <a:ea typeface="微软雅黑"/>
                    <a:sym typeface="Arial"/>
                  </a:rPr>
                  <a:t>不等距</a:t>
                </a:r>
                <a:r>
                  <a:rPr lang="zh-CN" altLang="en-US" sz="1200" b="1" dirty="0" smtClean="0">
                    <a:solidFill>
                      <a:schemeClr val="accent4"/>
                    </a:solidFill>
                    <a:latin typeface="Arial"/>
                    <a:ea typeface="微软雅黑"/>
                    <a:sym typeface="Arial"/>
                  </a:rPr>
                  <a:t>网格线</a:t>
                </a:r>
                <a:endParaRPr lang="en-US" altLang="zh-CN" sz="1200" b="1" dirty="0" smtClean="0">
                  <a:solidFill>
                    <a:schemeClr val="accent4"/>
                  </a:solidFill>
                  <a:latin typeface="Arial"/>
                  <a:ea typeface="微软雅黑"/>
                  <a:sym typeface="Arial"/>
                </a:endParaRPr>
              </a:p>
              <a:p>
                <a:pPr marL="0" indent="0">
                  <a:buNone/>
                </a:pPr>
                <a:endParaRPr lang="en-US" sz="1200" b="1" dirty="0">
                  <a:solidFill>
                    <a:schemeClr val="accent4"/>
                  </a:solidFill>
                  <a:latin typeface="Arial"/>
                  <a:ea typeface="微软雅黑"/>
                  <a:sym typeface="Arial"/>
                </a:endParaRPr>
              </a:p>
              <a:p>
                <a:pPr marL="0" indent="0">
                  <a:buNone/>
                </a:pPr>
                <a:endParaRPr lang="en-US" sz="1200" b="1" dirty="0">
                  <a:solidFill>
                    <a:schemeClr val="accent4"/>
                  </a:solidFill>
                  <a:latin typeface="Arial"/>
                  <a:ea typeface="微软雅黑"/>
                  <a:sym typeface="Arial"/>
                </a:endParaRPr>
              </a:p>
              <a:p>
                <a:pPr marL="0" indent="0">
                  <a:buNone/>
                </a:pPr>
                <a:r>
                  <a:rPr lang="en-US" sz="900" dirty="0">
                    <a:solidFill>
                      <a:schemeClr val="accent4"/>
                    </a:solidFill>
                    <a:latin typeface="Arial"/>
                    <a:ea typeface="微软雅黑"/>
                    <a:sym typeface="Arial"/>
                  </a:rPr>
                  <a:t>Lorem </a:t>
                </a:r>
                <a:r>
                  <a:rPr lang="en-US" sz="900" dirty="0" err="1">
                    <a:solidFill>
                      <a:schemeClr val="accent4"/>
                    </a:solidFill>
                    <a:latin typeface="Arial"/>
                    <a:ea typeface="微软雅黑"/>
                    <a:sym typeface="Arial"/>
                  </a:rPr>
                  <a:t>ipsum</a:t>
                </a:r>
                <a:r>
                  <a:rPr lang="en-US" sz="900" dirty="0">
                    <a:solidFill>
                      <a:schemeClr val="accent4"/>
                    </a:solidFill>
                    <a:latin typeface="Arial"/>
                    <a:ea typeface="微软雅黑"/>
                    <a:sym typeface="Arial"/>
                  </a:rPr>
                  <a:t> dolor</a:t>
                </a:r>
              </a:p>
            </p:txBody>
          </p:sp>
          <p:sp>
            <p:nvSpPr>
              <p:cNvPr id="19" name="Content Placeholder 2"/>
              <p:cNvSpPr txBox="1">
                <a:spLocks/>
              </p:cNvSpPr>
              <p:nvPr/>
            </p:nvSpPr>
            <p:spPr>
              <a:xfrm>
                <a:off x="3525895" y="3610107"/>
                <a:ext cx="1831723" cy="387118"/>
              </a:xfrm>
              <a:prstGeom prst="rect">
                <a:avLst/>
              </a:prstGeom>
            </p:spPr>
            <p:txBody>
              <a:bodyPr vert="horz" lIns="68580" tIns="34290" rIns="68580" bIns="3429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zh-CN" altLang="en-US" sz="1200" b="1" dirty="0">
                    <a:solidFill>
                      <a:schemeClr val="accent4"/>
                    </a:solidFill>
                    <a:latin typeface="Arial"/>
                    <a:ea typeface="微软雅黑"/>
                    <a:sym typeface="Arial"/>
                  </a:rPr>
                  <a:t>不等距</a:t>
                </a:r>
                <a:r>
                  <a:rPr lang="zh-CN" altLang="en-US" sz="1200" b="1" dirty="0" smtClean="0">
                    <a:solidFill>
                      <a:schemeClr val="accent4"/>
                    </a:solidFill>
                    <a:latin typeface="Arial"/>
                    <a:ea typeface="微软雅黑"/>
                    <a:sym typeface="Arial"/>
                  </a:rPr>
                  <a:t>刻度</a:t>
                </a:r>
                <a:endParaRPr lang="en-US" altLang="zh-CN" sz="1200" b="1" dirty="0" smtClean="0">
                  <a:solidFill>
                    <a:schemeClr val="accent4"/>
                  </a:solidFill>
                  <a:latin typeface="Arial"/>
                  <a:ea typeface="微软雅黑"/>
                  <a:sym typeface="Arial"/>
                </a:endParaRPr>
              </a:p>
              <a:p>
                <a:pPr marL="0" indent="0">
                  <a:buNone/>
                </a:pPr>
                <a:endParaRPr lang="en-US" sz="1200" b="1" dirty="0">
                  <a:solidFill>
                    <a:schemeClr val="accent4"/>
                  </a:solidFill>
                  <a:latin typeface="Arial"/>
                  <a:ea typeface="微软雅黑"/>
                  <a:sym typeface="Arial"/>
                </a:endParaRPr>
              </a:p>
              <a:p>
                <a:pPr marL="0" indent="0">
                  <a:buNone/>
                </a:pPr>
                <a:endParaRPr lang="en-US" sz="1200" b="1" dirty="0">
                  <a:solidFill>
                    <a:schemeClr val="accent4"/>
                  </a:solidFill>
                  <a:latin typeface="Arial"/>
                  <a:ea typeface="微软雅黑"/>
                  <a:sym typeface="Arial"/>
                </a:endParaRPr>
              </a:p>
              <a:p>
                <a:pPr marL="0" indent="0">
                  <a:buNone/>
                </a:pPr>
                <a:r>
                  <a:rPr lang="en-US" altLang="zh-CN" sz="1500" b="1" dirty="0">
                    <a:solidFill>
                      <a:schemeClr val="accent4"/>
                    </a:solidFill>
                    <a:latin typeface="Arial"/>
                    <a:ea typeface="微软雅黑"/>
                    <a:sym typeface="Arial"/>
                  </a:rPr>
                  <a:t>38</a:t>
                </a:r>
                <a:r>
                  <a:rPr lang="en-US" altLang="zh-CN" sz="825" dirty="0">
                    <a:solidFill>
                      <a:schemeClr val="accent4"/>
                    </a:solidFill>
                    <a:latin typeface="Arial"/>
                    <a:ea typeface="微软雅黑"/>
                    <a:sym typeface="Arial"/>
                  </a:rPr>
                  <a:t>consectetur</a:t>
                </a:r>
                <a:endParaRPr lang="en-US" altLang="zh-CN" sz="788" dirty="0">
                  <a:solidFill>
                    <a:schemeClr val="accent4"/>
                  </a:solidFill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21" name="Content Placeholder 2"/>
              <p:cNvSpPr txBox="1">
                <a:spLocks/>
              </p:cNvSpPr>
              <p:nvPr/>
            </p:nvSpPr>
            <p:spPr>
              <a:xfrm>
                <a:off x="6215074" y="3643314"/>
                <a:ext cx="2354181" cy="734703"/>
              </a:xfrm>
              <a:prstGeom prst="rect">
                <a:avLst/>
              </a:prstGeom>
            </p:spPr>
            <p:txBody>
              <a:bodyPr vert="horz" lIns="68580" tIns="34290" rIns="68580" bIns="3429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zh-CN" altLang="en-US" sz="1200" b="1" dirty="0">
                    <a:solidFill>
                      <a:schemeClr val="accent4"/>
                    </a:solidFill>
                    <a:latin typeface="Arial"/>
                    <a:ea typeface="微软雅黑"/>
                    <a:sym typeface="Arial"/>
                  </a:rPr>
                  <a:t>隔行填色的</a:t>
                </a:r>
                <a:r>
                  <a:rPr lang="zh-CN" altLang="en-US" sz="1200" b="1" dirty="0" smtClean="0">
                    <a:solidFill>
                      <a:schemeClr val="accent4"/>
                    </a:solidFill>
                    <a:latin typeface="Arial"/>
                    <a:ea typeface="微软雅黑"/>
                    <a:sym typeface="Arial"/>
                  </a:rPr>
                  <a:t>背景</a:t>
                </a:r>
                <a:endParaRPr lang="en-US" altLang="zh-CN" sz="1200" b="1" dirty="0" smtClean="0">
                  <a:solidFill>
                    <a:schemeClr val="accent4"/>
                  </a:solidFill>
                  <a:latin typeface="Arial"/>
                  <a:ea typeface="微软雅黑"/>
                  <a:sym typeface="Arial"/>
                </a:endParaRPr>
              </a:p>
              <a:p>
                <a:pPr marL="0" indent="0">
                  <a:buNone/>
                </a:pPr>
                <a:endParaRPr lang="en-US" sz="1200" b="1" dirty="0">
                  <a:solidFill>
                    <a:schemeClr val="accent4"/>
                  </a:solidFill>
                  <a:latin typeface="Arial"/>
                  <a:ea typeface="微软雅黑"/>
                  <a:sym typeface="Arial"/>
                </a:endParaRPr>
              </a:p>
              <a:p>
                <a:pPr marL="0" indent="0">
                  <a:buNone/>
                </a:pPr>
                <a:endParaRPr lang="en-US" sz="1200" b="1" dirty="0">
                  <a:solidFill>
                    <a:schemeClr val="accent4"/>
                  </a:solidFill>
                  <a:latin typeface="Arial"/>
                  <a:ea typeface="微软雅黑"/>
                  <a:sym typeface="Arial"/>
                </a:endParaRPr>
              </a:p>
              <a:p>
                <a:pPr marL="0" indent="0">
                  <a:buNone/>
                </a:pPr>
                <a:r>
                  <a:rPr lang="en-US" sz="900" dirty="0">
                    <a:solidFill>
                      <a:schemeClr val="accent4"/>
                    </a:solidFill>
                    <a:latin typeface="Arial"/>
                    <a:ea typeface="微软雅黑"/>
                    <a:sym typeface="Arial"/>
                  </a:rPr>
                  <a:t>Lorem ipsum dolor sit amet, </a:t>
                </a:r>
              </a:p>
            </p:txBody>
          </p:sp>
          <p:sp>
            <p:nvSpPr>
              <p:cNvPr id="24" name="Content Placeholder 2"/>
              <p:cNvSpPr txBox="1">
                <a:spLocks/>
              </p:cNvSpPr>
              <p:nvPr/>
            </p:nvSpPr>
            <p:spPr>
              <a:xfrm>
                <a:off x="856900" y="4703675"/>
                <a:ext cx="1831723" cy="291891"/>
              </a:xfrm>
              <a:prstGeom prst="rect">
                <a:avLst/>
              </a:prstGeom>
            </p:spPr>
            <p:txBody>
              <a:bodyPr vert="horz" lIns="68580" tIns="34290" rIns="68580" bIns="3429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zh-CN" altLang="en-US" sz="1200" b="1" dirty="0">
                    <a:solidFill>
                      <a:schemeClr val="accent4"/>
                    </a:solidFill>
                    <a:latin typeface="Arial"/>
                    <a:ea typeface="微软雅黑"/>
                    <a:sym typeface="Arial"/>
                  </a:rPr>
                  <a:t>前置</a:t>
                </a:r>
                <a:r>
                  <a:rPr lang="zh-CN" altLang="en-US" sz="1200" b="1" dirty="0" smtClean="0">
                    <a:solidFill>
                      <a:schemeClr val="accent4"/>
                    </a:solidFill>
                    <a:latin typeface="Arial"/>
                    <a:ea typeface="微软雅黑"/>
                    <a:sym typeface="Arial"/>
                  </a:rPr>
                  <a:t>网格线</a:t>
                </a:r>
                <a:endParaRPr lang="en-US" sz="900" dirty="0">
                  <a:solidFill>
                    <a:schemeClr val="accent4"/>
                  </a:solidFill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25" name="Content Placeholder 2"/>
              <p:cNvSpPr txBox="1">
                <a:spLocks/>
              </p:cNvSpPr>
              <p:nvPr/>
            </p:nvSpPr>
            <p:spPr>
              <a:xfrm>
                <a:off x="3543972" y="4693042"/>
                <a:ext cx="2036706" cy="383353"/>
              </a:xfrm>
              <a:prstGeom prst="rect">
                <a:avLst/>
              </a:prstGeom>
            </p:spPr>
            <p:txBody>
              <a:bodyPr vert="horz" lIns="68580" tIns="34290" rIns="68580" bIns="3429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zh-CN" altLang="en-US" sz="1200" b="1" dirty="0">
                    <a:solidFill>
                      <a:schemeClr val="accent4"/>
                    </a:solidFill>
                    <a:latin typeface="Arial"/>
                    <a:ea typeface="微软雅黑"/>
                    <a:sym typeface="Arial"/>
                  </a:rPr>
                  <a:t>前置</a:t>
                </a:r>
                <a:r>
                  <a:rPr lang="zh-CN" altLang="en-US" sz="1200" b="1" dirty="0" smtClean="0">
                    <a:solidFill>
                      <a:schemeClr val="accent4"/>
                    </a:solidFill>
                    <a:latin typeface="Arial"/>
                    <a:ea typeface="微软雅黑"/>
                    <a:sym typeface="Arial"/>
                  </a:rPr>
                  <a:t>网格线</a:t>
                </a:r>
                <a:r>
                  <a:rPr lang="en-US" sz="788" dirty="0" smtClean="0">
                    <a:solidFill>
                      <a:schemeClr val="accent4"/>
                    </a:solidFill>
                    <a:latin typeface="Arial"/>
                    <a:ea typeface="微软雅黑"/>
                    <a:sym typeface="Arial"/>
                  </a:rPr>
                  <a:t>.</a:t>
                </a:r>
                <a:endParaRPr lang="en-US" sz="788" dirty="0">
                  <a:solidFill>
                    <a:schemeClr val="accent4"/>
                  </a:solidFill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26" name="Content Placeholder 2"/>
              <p:cNvSpPr txBox="1">
                <a:spLocks/>
              </p:cNvSpPr>
              <p:nvPr/>
            </p:nvSpPr>
            <p:spPr>
              <a:xfrm>
                <a:off x="6196098" y="4688848"/>
                <a:ext cx="2286016" cy="318544"/>
              </a:xfrm>
              <a:prstGeom prst="rect">
                <a:avLst/>
              </a:prstGeom>
            </p:spPr>
            <p:txBody>
              <a:bodyPr vert="horz" lIns="68580" tIns="34290" rIns="68580" bIns="3429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zh-CN" altLang="en-US" sz="1200" b="1" dirty="0">
                    <a:solidFill>
                      <a:schemeClr val="accent4"/>
                    </a:solidFill>
                    <a:latin typeface="Arial"/>
                    <a:ea typeface="微软雅黑"/>
                    <a:sym typeface="Arial"/>
                  </a:rPr>
                  <a:t>只有刻度线的</a:t>
                </a:r>
                <a:r>
                  <a:rPr lang="zh-CN" altLang="en-US" sz="1200" b="1" dirty="0" smtClean="0">
                    <a:solidFill>
                      <a:schemeClr val="accent4"/>
                    </a:solidFill>
                    <a:latin typeface="Arial"/>
                    <a:ea typeface="微软雅黑"/>
                    <a:sym typeface="Arial"/>
                  </a:rPr>
                  <a:t>坐标轴</a:t>
                </a:r>
                <a:r>
                  <a:rPr lang="en-US" sz="900" dirty="0" smtClean="0">
                    <a:solidFill>
                      <a:schemeClr val="accent4"/>
                    </a:solidFill>
                    <a:latin typeface="Arial"/>
                    <a:ea typeface="微软雅黑"/>
                    <a:sym typeface="Arial"/>
                  </a:rPr>
                  <a:t> </a:t>
                </a:r>
                <a:endParaRPr lang="en-US" sz="788" dirty="0">
                  <a:solidFill>
                    <a:schemeClr val="accent4"/>
                  </a:solidFill>
                  <a:latin typeface="Arial"/>
                  <a:ea typeface="微软雅黑"/>
                  <a:sym typeface="Arial"/>
                </a:endParaRPr>
              </a:p>
            </p:txBody>
          </p:sp>
        </p:grpSp>
        <p:sp>
          <p:nvSpPr>
            <p:cNvPr id="38" name="矩形 37"/>
            <p:cNvSpPr/>
            <p:nvPr>
              <p:custDataLst>
                <p:tags r:id="rId6"/>
              </p:custDataLst>
            </p:nvPr>
          </p:nvSpPr>
          <p:spPr>
            <a:xfrm>
              <a:off x="3450484" y="1797193"/>
              <a:ext cx="34289" cy="1895214"/>
            </a:xfrm>
            <a:prstGeom prst="rect">
              <a:avLst/>
            </a:prstGeom>
            <a:solidFill>
              <a:srgbClr val="F3F4E4"/>
            </a:solidFill>
            <a:ln>
              <a:solidFill>
                <a:srgbClr val="F3F4E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39" name="矩形 38"/>
            <p:cNvSpPr/>
            <p:nvPr>
              <p:custDataLst>
                <p:tags r:id="rId7"/>
              </p:custDataLst>
            </p:nvPr>
          </p:nvSpPr>
          <p:spPr>
            <a:xfrm>
              <a:off x="5603622" y="1795952"/>
              <a:ext cx="34289" cy="1895214"/>
            </a:xfrm>
            <a:prstGeom prst="rect">
              <a:avLst/>
            </a:prstGeom>
            <a:solidFill>
              <a:srgbClr val="F3F4E4"/>
            </a:solidFill>
            <a:ln>
              <a:solidFill>
                <a:srgbClr val="F3F4E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</p:grpSp>
      <p:sp>
        <p:nvSpPr>
          <p:cNvPr id="40" name="Content Placeholder 2"/>
          <p:cNvSpPr txBox="1">
            <a:spLocks/>
          </p:cNvSpPr>
          <p:nvPr>
            <p:custDataLst>
              <p:tags r:id="rId4"/>
            </p:custDataLst>
          </p:nvPr>
        </p:nvSpPr>
        <p:spPr>
          <a:xfrm>
            <a:off x="366362" y="2053741"/>
            <a:ext cx="2347419" cy="876527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800" dirty="0">
                <a:solidFill>
                  <a:schemeClr val="accent5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呈现类似公式的相互</a:t>
            </a:r>
            <a:r>
              <a:rPr lang="zh-CN" altLang="en-US" sz="2800" dirty="0" smtClean="0">
                <a:solidFill>
                  <a:schemeClr val="accent5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关系</a:t>
            </a:r>
            <a:endParaRPr lang="en-US" altLang="zh-CN" sz="2800" dirty="0">
              <a:solidFill>
                <a:schemeClr val="accent5">
                  <a:lumMod val="7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83609" y="3590354"/>
            <a:ext cx="21001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altLang="zh-CN" sz="800" dirty="0" err="1">
                <a:solidFill>
                  <a:schemeClr val="accent5"/>
                </a:solidFill>
                <a:latin typeface="Arial"/>
                <a:ea typeface="微软雅黑"/>
                <a:sym typeface="Arial"/>
              </a:rPr>
              <a:t>Lorem</a:t>
            </a:r>
            <a:r>
              <a:rPr lang="en-US" altLang="zh-CN" sz="800" dirty="0">
                <a:solidFill>
                  <a:schemeClr val="accent5"/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US" altLang="zh-CN" sz="800" dirty="0" err="1">
                <a:solidFill>
                  <a:schemeClr val="accent5"/>
                </a:solidFill>
                <a:latin typeface="Arial"/>
                <a:ea typeface="微软雅黑"/>
                <a:sym typeface="Arial"/>
              </a:rPr>
              <a:t>Ipsum</a:t>
            </a:r>
            <a:r>
              <a:rPr lang="en-US" altLang="zh-CN" sz="800" dirty="0">
                <a:solidFill>
                  <a:schemeClr val="accent5"/>
                </a:solidFill>
                <a:latin typeface="Arial"/>
                <a:ea typeface="微软雅黑"/>
                <a:sym typeface="Arial"/>
              </a:rPr>
              <a:t> has been the industry's standard dummy text ever since the 1500s, when an </a:t>
            </a:r>
            <a:r>
              <a:rPr lang="en-US" altLang="zh-CN" sz="800" dirty="0" smtClean="0">
                <a:solidFill>
                  <a:schemeClr val="accent5"/>
                </a:solidFill>
                <a:latin typeface="Arial"/>
                <a:ea typeface="微软雅黑"/>
                <a:sym typeface="Arial"/>
              </a:rPr>
              <a:t>unknown printer</a:t>
            </a:r>
            <a:endParaRPr lang="en-US" altLang="zh-CN" sz="800" dirty="0">
              <a:solidFill>
                <a:schemeClr val="accent5"/>
              </a:solidFill>
              <a:latin typeface="Arial"/>
              <a:ea typeface="微软雅黑"/>
              <a:sym typeface="Arial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71409" y="1326540"/>
            <a:ext cx="230608" cy="231013"/>
            <a:chOff x="6273831" y="555526"/>
            <a:chExt cx="1376454" cy="1378867"/>
          </a:xfrm>
        </p:grpSpPr>
        <p:sp>
          <p:nvSpPr>
            <p:cNvPr id="30" name="Oval 18"/>
            <p:cNvSpPr/>
            <p:nvPr/>
          </p:nvSpPr>
          <p:spPr>
            <a:xfrm>
              <a:off x="6273831" y="555526"/>
              <a:ext cx="1376454" cy="1378867"/>
            </a:xfrm>
            <a:prstGeom prst="ellipse">
              <a:avLst/>
            </a:prstGeom>
            <a:solidFill>
              <a:schemeClr val="accent4">
                <a:alpha val="87059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1" name="Freeform 16"/>
            <p:cNvSpPr>
              <a:spLocks/>
            </p:cNvSpPr>
            <p:nvPr/>
          </p:nvSpPr>
          <p:spPr bwMode="auto">
            <a:xfrm>
              <a:off x="6650858" y="990403"/>
              <a:ext cx="678830" cy="552614"/>
            </a:xfrm>
            <a:custGeom>
              <a:avLst/>
              <a:gdLst>
                <a:gd name="T0" fmla="*/ 368 w 368"/>
                <a:gd name="T1" fmla="*/ 36 h 299"/>
                <a:gd name="T2" fmla="*/ 324 w 368"/>
                <a:gd name="T3" fmla="*/ 48 h 299"/>
                <a:gd name="T4" fmla="*/ 358 w 368"/>
                <a:gd name="T5" fmla="*/ 6 h 299"/>
                <a:gd name="T6" fmla="*/ 310 w 368"/>
                <a:gd name="T7" fmla="*/ 24 h 299"/>
                <a:gd name="T8" fmla="*/ 255 w 368"/>
                <a:gd name="T9" fmla="*/ 0 h 299"/>
                <a:gd name="T10" fmla="*/ 179 w 368"/>
                <a:gd name="T11" fmla="*/ 76 h 299"/>
                <a:gd name="T12" fmla="*/ 181 w 368"/>
                <a:gd name="T13" fmla="*/ 93 h 299"/>
                <a:gd name="T14" fmla="*/ 25 w 368"/>
                <a:gd name="T15" fmla="*/ 14 h 299"/>
                <a:gd name="T16" fmla="*/ 15 w 368"/>
                <a:gd name="T17" fmla="*/ 52 h 299"/>
                <a:gd name="T18" fmla="*/ 49 w 368"/>
                <a:gd name="T19" fmla="*/ 115 h 299"/>
                <a:gd name="T20" fmla="*/ 15 w 368"/>
                <a:gd name="T21" fmla="*/ 106 h 299"/>
                <a:gd name="T22" fmla="*/ 14 w 368"/>
                <a:gd name="T23" fmla="*/ 106 h 299"/>
                <a:gd name="T24" fmla="*/ 75 w 368"/>
                <a:gd name="T25" fmla="*/ 181 h 299"/>
                <a:gd name="T26" fmla="*/ 55 w 368"/>
                <a:gd name="T27" fmla="*/ 183 h 299"/>
                <a:gd name="T28" fmla="*/ 41 w 368"/>
                <a:gd name="T29" fmla="*/ 182 h 299"/>
                <a:gd name="T30" fmla="*/ 111 w 368"/>
                <a:gd name="T31" fmla="*/ 234 h 299"/>
                <a:gd name="T32" fmla="*/ 18 w 368"/>
                <a:gd name="T33" fmla="*/ 267 h 299"/>
                <a:gd name="T34" fmla="*/ 0 w 368"/>
                <a:gd name="T35" fmla="*/ 265 h 299"/>
                <a:gd name="T36" fmla="*/ 115 w 368"/>
                <a:gd name="T37" fmla="*/ 299 h 299"/>
                <a:gd name="T38" fmla="*/ 330 w 368"/>
                <a:gd name="T39" fmla="*/ 85 h 299"/>
                <a:gd name="T40" fmla="*/ 330 w 368"/>
                <a:gd name="T41" fmla="*/ 75 h 299"/>
                <a:gd name="T42" fmla="*/ 368 w 368"/>
                <a:gd name="T43" fmla="*/ 36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8" h="299">
                  <a:moveTo>
                    <a:pt x="368" y="36"/>
                  </a:moveTo>
                  <a:cubicBezTo>
                    <a:pt x="354" y="42"/>
                    <a:pt x="340" y="46"/>
                    <a:pt x="324" y="48"/>
                  </a:cubicBezTo>
                  <a:cubicBezTo>
                    <a:pt x="340" y="38"/>
                    <a:pt x="352" y="24"/>
                    <a:pt x="358" y="6"/>
                  </a:cubicBezTo>
                  <a:cubicBezTo>
                    <a:pt x="343" y="15"/>
                    <a:pt x="327" y="21"/>
                    <a:pt x="310" y="24"/>
                  </a:cubicBezTo>
                  <a:cubicBezTo>
                    <a:pt x="296" y="10"/>
                    <a:pt x="276" y="0"/>
                    <a:pt x="255" y="0"/>
                  </a:cubicBezTo>
                  <a:cubicBezTo>
                    <a:pt x="213" y="0"/>
                    <a:pt x="179" y="34"/>
                    <a:pt x="179" y="76"/>
                  </a:cubicBezTo>
                  <a:cubicBezTo>
                    <a:pt x="179" y="82"/>
                    <a:pt x="180" y="88"/>
                    <a:pt x="181" y="93"/>
                  </a:cubicBezTo>
                  <a:cubicBezTo>
                    <a:pt x="118" y="90"/>
                    <a:pt x="63" y="60"/>
                    <a:pt x="25" y="14"/>
                  </a:cubicBezTo>
                  <a:cubicBezTo>
                    <a:pt x="19" y="25"/>
                    <a:pt x="15" y="38"/>
                    <a:pt x="15" y="52"/>
                  </a:cubicBezTo>
                  <a:cubicBezTo>
                    <a:pt x="15" y="78"/>
                    <a:pt x="28" y="101"/>
                    <a:pt x="49" y="115"/>
                  </a:cubicBezTo>
                  <a:cubicBezTo>
                    <a:pt x="36" y="115"/>
                    <a:pt x="25" y="111"/>
                    <a:pt x="15" y="106"/>
                  </a:cubicBezTo>
                  <a:cubicBezTo>
                    <a:pt x="14" y="106"/>
                    <a:pt x="14" y="106"/>
                    <a:pt x="14" y="106"/>
                  </a:cubicBezTo>
                  <a:cubicBezTo>
                    <a:pt x="14" y="143"/>
                    <a:pt x="41" y="174"/>
                    <a:pt x="75" y="181"/>
                  </a:cubicBezTo>
                  <a:cubicBezTo>
                    <a:pt x="69" y="182"/>
                    <a:pt x="62" y="183"/>
                    <a:pt x="55" y="183"/>
                  </a:cubicBezTo>
                  <a:cubicBezTo>
                    <a:pt x="50" y="183"/>
                    <a:pt x="46" y="183"/>
                    <a:pt x="41" y="182"/>
                  </a:cubicBezTo>
                  <a:cubicBezTo>
                    <a:pt x="51" y="212"/>
                    <a:pt x="78" y="234"/>
                    <a:pt x="111" y="234"/>
                  </a:cubicBezTo>
                  <a:cubicBezTo>
                    <a:pt x="86" y="254"/>
                    <a:pt x="53" y="267"/>
                    <a:pt x="18" y="267"/>
                  </a:cubicBezTo>
                  <a:cubicBezTo>
                    <a:pt x="12" y="267"/>
                    <a:pt x="6" y="266"/>
                    <a:pt x="0" y="265"/>
                  </a:cubicBezTo>
                  <a:cubicBezTo>
                    <a:pt x="33" y="287"/>
                    <a:pt x="73" y="299"/>
                    <a:pt x="115" y="299"/>
                  </a:cubicBezTo>
                  <a:cubicBezTo>
                    <a:pt x="254" y="299"/>
                    <a:pt x="330" y="184"/>
                    <a:pt x="330" y="85"/>
                  </a:cubicBezTo>
                  <a:cubicBezTo>
                    <a:pt x="330" y="81"/>
                    <a:pt x="330" y="78"/>
                    <a:pt x="330" y="75"/>
                  </a:cubicBezTo>
                  <a:cubicBezTo>
                    <a:pt x="345" y="64"/>
                    <a:pt x="358" y="51"/>
                    <a:pt x="368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013" dirty="0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805191" y="1333716"/>
            <a:ext cx="230608" cy="231013"/>
            <a:chOff x="6273831" y="555526"/>
            <a:chExt cx="1376454" cy="1378867"/>
          </a:xfrm>
        </p:grpSpPr>
        <p:sp>
          <p:nvSpPr>
            <p:cNvPr id="36" name="Oval 18"/>
            <p:cNvSpPr/>
            <p:nvPr/>
          </p:nvSpPr>
          <p:spPr>
            <a:xfrm>
              <a:off x="6273831" y="555526"/>
              <a:ext cx="1376454" cy="1378867"/>
            </a:xfrm>
            <a:prstGeom prst="ellipse">
              <a:avLst/>
            </a:prstGeom>
            <a:solidFill>
              <a:schemeClr val="accent3">
                <a:alpha val="87059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7" name="Freeform 16"/>
            <p:cNvSpPr>
              <a:spLocks/>
            </p:cNvSpPr>
            <p:nvPr/>
          </p:nvSpPr>
          <p:spPr bwMode="auto">
            <a:xfrm>
              <a:off x="6650858" y="990403"/>
              <a:ext cx="678830" cy="552614"/>
            </a:xfrm>
            <a:custGeom>
              <a:avLst/>
              <a:gdLst>
                <a:gd name="T0" fmla="*/ 368 w 368"/>
                <a:gd name="T1" fmla="*/ 36 h 299"/>
                <a:gd name="T2" fmla="*/ 324 w 368"/>
                <a:gd name="T3" fmla="*/ 48 h 299"/>
                <a:gd name="T4" fmla="*/ 358 w 368"/>
                <a:gd name="T5" fmla="*/ 6 h 299"/>
                <a:gd name="T6" fmla="*/ 310 w 368"/>
                <a:gd name="T7" fmla="*/ 24 h 299"/>
                <a:gd name="T8" fmla="*/ 255 w 368"/>
                <a:gd name="T9" fmla="*/ 0 h 299"/>
                <a:gd name="T10" fmla="*/ 179 w 368"/>
                <a:gd name="T11" fmla="*/ 76 h 299"/>
                <a:gd name="T12" fmla="*/ 181 w 368"/>
                <a:gd name="T13" fmla="*/ 93 h 299"/>
                <a:gd name="T14" fmla="*/ 25 w 368"/>
                <a:gd name="T15" fmla="*/ 14 h 299"/>
                <a:gd name="T16" fmla="*/ 15 w 368"/>
                <a:gd name="T17" fmla="*/ 52 h 299"/>
                <a:gd name="T18" fmla="*/ 49 w 368"/>
                <a:gd name="T19" fmla="*/ 115 h 299"/>
                <a:gd name="T20" fmla="*/ 15 w 368"/>
                <a:gd name="T21" fmla="*/ 106 h 299"/>
                <a:gd name="T22" fmla="*/ 14 w 368"/>
                <a:gd name="T23" fmla="*/ 106 h 299"/>
                <a:gd name="T24" fmla="*/ 75 w 368"/>
                <a:gd name="T25" fmla="*/ 181 h 299"/>
                <a:gd name="T26" fmla="*/ 55 w 368"/>
                <a:gd name="T27" fmla="*/ 183 h 299"/>
                <a:gd name="T28" fmla="*/ 41 w 368"/>
                <a:gd name="T29" fmla="*/ 182 h 299"/>
                <a:gd name="T30" fmla="*/ 111 w 368"/>
                <a:gd name="T31" fmla="*/ 234 h 299"/>
                <a:gd name="T32" fmla="*/ 18 w 368"/>
                <a:gd name="T33" fmla="*/ 267 h 299"/>
                <a:gd name="T34" fmla="*/ 0 w 368"/>
                <a:gd name="T35" fmla="*/ 265 h 299"/>
                <a:gd name="T36" fmla="*/ 115 w 368"/>
                <a:gd name="T37" fmla="*/ 299 h 299"/>
                <a:gd name="T38" fmla="*/ 330 w 368"/>
                <a:gd name="T39" fmla="*/ 85 h 299"/>
                <a:gd name="T40" fmla="*/ 330 w 368"/>
                <a:gd name="T41" fmla="*/ 75 h 299"/>
                <a:gd name="T42" fmla="*/ 368 w 368"/>
                <a:gd name="T43" fmla="*/ 36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8" h="299">
                  <a:moveTo>
                    <a:pt x="368" y="36"/>
                  </a:moveTo>
                  <a:cubicBezTo>
                    <a:pt x="354" y="42"/>
                    <a:pt x="340" y="46"/>
                    <a:pt x="324" y="48"/>
                  </a:cubicBezTo>
                  <a:cubicBezTo>
                    <a:pt x="340" y="38"/>
                    <a:pt x="352" y="24"/>
                    <a:pt x="358" y="6"/>
                  </a:cubicBezTo>
                  <a:cubicBezTo>
                    <a:pt x="343" y="15"/>
                    <a:pt x="327" y="21"/>
                    <a:pt x="310" y="24"/>
                  </a:cubicBezTo>
                  <a:cubicBezTo>
                    <a:pt x="296" y="10"/>
                    <a:pt x="276" y="0"/>
                    <a:pt x="255" y="0"/>
                  </a:cubicBezTo>
                  <a:cubicBezTo>
                    <a:pt x="213" y="0"/>
                    <a:pt x="179" y="34"/>
                    <a:pt x="179" y="76"/>
                  </a:cubicBezTo>
                  <a:cubicBezTo>
                    <a:pt x="179" y="82"/>
                    <a:pt x="180" y="88"/>
                    <a:pt x="181" y="93"/>
                  </a:cubicBezTo>
                  <a:cubicBezTo>
                    <a:pt x="118" y="90"/>
                    <a:pt x="63" y="60"/>
                    <a:pt x="25" y="14"/>
                  </a:cubicBezTo>
                  <a:cubicBezTo>
                    <a:pt x="19" y="25"/>
                    <a:pt x="15" y="38"/>
                    <a:pt x="15" y="52"/>
                  </a:cubicBezTo>
                  <a:cubicBezTo>
                    <a:pt x="15" y="78"/>
                    <a:pt x="28" y="101"/>
                    <a:pt x="49" y="115"/>
                  </a:cubicBezTo>
                  <a:cubicBezTo>
                    <a:pt x="36" y="115"/>
                    <a:pt x="25" y="111"/>
                    <a:pt x="15" y="106"/>
                  </a:cubicBezTo>
                  <a:cubicBezTo>
                    <a:pt x="14" y="106"/>
                    <a:pt x="14" y="106"/>
                    <a:pt x="14" y="106"/>
                  </a:cubicBezTo>
                  <a:cubicBezTo>
                    <a:pt x="14" y="143"/>
                    <a:pt x="41" y="174"/>
                    <a:pt x="75" y="181"/>
                  </a:cubicBezTo>
                  <a:cubicBezTo>
                    <a:pt x="69" y="182"/>
                    <a:pt x="62" y="183"/>
                    <a:pt x="55" y="183"/>
                  </a:cubicBezTo>
                  <a:cubicBezTo>
                    <a:pt x="50" y="183"/>
                    <a:pt x="46" y="183"/>
                    <a:pt x="41" y="182"/>
                  </a:cubicBezTo>
                  <a:cubicBezTo>
                    <a:pt x="51" y="212"/>
                    <a:pt x="78" y="234"/>
                    <a:pt x="111" y="234"/>
                  </a:cubicBezTo>
                  <a:cubicBezTo>
                    <a:pt x="86" y="254"/>
                    <a:pt x="53" y="267"/>
                    <a:pt x="18" y="267"/>
                  </a:cubicBezTo>
                  <a:cubicBezTo>
                    <a:pt x="12" y="267"/>
                    <a:pt x="6" y="266"/>
                    <a:pt x="0" y="265"/>
                  </a:cubicBezTo>
                  <a:cubicBezTo>
                    <a:pt x="33" y="287"/>
                    <a:pt x="73" y="299"/>
                    <a:pt x="115" y="299"/>
                  </a:cubicBezTo>
                  <a:cubicBezTo>
                    <a:pt x="254" y="299"/>
                    <a:pt x="330" y="184"/>
                    <a:pt x="330" y="85"/>
                  </a:cubicBezTo>
                  <a:cubicBezTo>
                    <a:pt x="330" y="81"/>
                    <a:pt x="330" y="78"/>
                    <a:pt x="330" y="75"/>
                  </a:cubicBezTo>
                  <a:cubicBezTo>
                    <a:pt x="345" y="64"/>
                    <a:pt x="358" y="51"/>
                    <a:pt x="368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013" dirty="0"/>
            </a:p>
          </p:txBody>
        </p:sp>
      </p:grpSp>
    </p:spTree>
    <p:extLst>
      <p:ext uri="{BB962C8B-B14F-4D97-AF65-F5344CB8AC3E}">
        <p14:creationId xmlns:p14="http://schemas.microsoft.com/office/powerpoint/2010/main" val="2327529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任意多边形 46"/>
          <p:cNvSpPr/>
          <p:nvPr/>
        </p:nvSpPr>
        <p:spPr>
          <a:xfrm flipH="1">
            <a:off x="3350704" y="0"/>
            <a:ext cx="2436742" cy="1751619"/>
          </a:xfrm>
          <a:custGeom>
            <a:avLst/>
            <a:gdLst>
              <a:gd name="connsiteX0" fmla="*/ 0 w 2736849"/>
              <a:gd name="connsiteY0" fmla="*/ 0 h 2078370"/>
              <a:gd name="connsiteX1" fmla="*/ 2736849 w 2736849"/>
              <a:gd name="connsiteY1" fmla="*/ 0 h 2078370"/>
              <a:gd name="connsiteX2" fmla="*/ 2736849 w 2736849"/>
              <a:gd name="connsiteY2" fmla="*/ 2078370 h 2078370"/>
              <a:gd name="connsiteX3" fmla="*/ 0 w 2736849"/>
              <a:gd name="connsiteY3" fmla="*/ 2078370 h 2078370"/>
              <a:gd name="connsiteX4" fmla="*/ 0 w 2736849"/>
              <a:gd name="connsiteY4" fmla="*/ 0 h 2078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36849" h="2078370">
                <a:moveTo>
                  <a:pt x="1" y="2078370"/>
                </a:moveTo>
                <a:lnTo>
                  <a:pt x="1" y="0"/>
                </a:lnTo>
                <a:lnTo>
                  <a:pt x="2736848" y="0"/>
                </a:lnTo>
                <a:lnTo>
                  <a:pt x="2736848" y="2078370"/>
                </a:lnTo>
                <a:lnTo>
                  <a:pt x="1" y="2078370"/>
                </a:lnTo>
                <a:close/>
              </a:path>
            </a:pathLst>
          </a:custGeom>
          <a:solidFill>
            <a:srgbClr val="396469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5250" tIns="0" rIns="95251" bIns="0" numCol="1" spcCol="1270" anchor="t" anchorCtr="0">
            <a:noAutofit/>
          </a:bodyPr>
          <a:lstStyle/>
          <a:p>
            <a:pPr algn="ctr" defTabSz="66673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5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矩形 51"/>
          <p:cNvSpPr/>
          <p:nvPr>
            <p:custDataLst>
              <p:tags r:id="rId1"/>
            </p:custDataLst>
          </p:nvPr>
        </p:nvSpPr>
        <p:spPr>
          <a:xfrm>
            <a:off x="0" y="3162237"/>
            <a:ext cx="4932039" cy="546289"/>
          </a:xfrm>
          <a:prstGeom prst="rect">
            <a:avLst/>
          </a:prstGeom>
          <a:solidFill>
            <a:srgbClr val="A5A7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27" name="Content Placeholder 2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5957398" y="1342862"/>
            <a:ext cx="2641847" cy="624678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800" dirty="0" err="1" smtClean="0">
                <a:solidFill>
                  <a:schemeClr val="accent5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Lorem</a:t>
            </a:r>
            <a:r>
              <a:rPr lang="en-US" sz="800" dirty="0" smtClean="0">
                <a:solidFill>
                  <a:schemeClr val="accent5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US" sz="800" dirty="0" err="1">
                <a:solidFill>
                  <a:schemeClr val="accent5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Ipsum</a:t>
            </a:r>
            <a:r>
              <a:rPr lang="en-US" sz="800" dirty="0">
                <a:solidFill>
                  <a:schemeClr val="accent5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 has been the industry's standard dummy text ever since the 1500s, when an unknown printer </a:t>
            </a:r>
            <a:r>
              <a:rPr lang="en-US" sz="800" dirty="0" smtClean="0">
                <a:solidFill>
                  <a:schemeClr val="accent5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took a galley of type and scrambled it to make a type specimen book. It has survived not only five centuries, but also the leap into electronic typesetting.</a:t>
            </a:r>
            <a:endParaRPr lang="en-US" sz="800" dirty="0">
              <a:solidFill>
                <a:schemeClr val="accent5">
                  <a:lumMod val="7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36" name="Title 13"/>
          <p:cNvSpPr txBox="1">
            <a:spLocks/>
          </p:cNvSpPr>
          <p:nvPr/>
        </p:nvSpPr>
        <p:spPr>
          <a:xfrm>
            <a:off x="2555776" y="577663"/>
            <a:ext cx="4026598" cy="940219"/>
          </a:xfrm>
          <a:prstGeom prst="rect">
            <a:avLst/>
          </a:prstGeom>
          <a:noFill/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6000" b="1" dirty="0" smtClean="0">
                <a:solidFill>
                  <a:schemeClr val="bg2"/>
                </a:solidFill>
                <a:latin typeface="Arial"/>
                <a:ea typeface="微软雅黑"/>
                <a:sym typeface="Arial"/>
              </a:rPr>
              <a:t>目录</a:t>
            </a:r>
            <a:endParaRPr lang="en-US" altLang="en-US" sz="6000" b="1" dirty="0">
              <a:solidFill>
                <a:schemeClr val="bg2"/>
              </a:solidFill>
              <a:latin typeface="Arial"/>
              <a:ea typeface="微软雅黑"/>
              <a:sym typeface="Arial"/>
            </a:endParaRPr>
          </a:p>
        </p:txBody>
      </p:sp>
      <p:cxnSp>
        <p:nvCxnSpPr>
          <p:cNvPr id="53" name="直接连接符 52"/>
          <p:cNvCxnSpPr/>
          <p:nvPr/>
        </p:nvCxnSpPr>
        <p:spPr>
          <a:xfrm>
            <a:off x="6685023" y="4777264"/>
            <a:ext cx="725397" cy="22886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矩形 53"/>
          <p:cNvSpPr/>
          <p:nvPr>
            <p:custDataLst>
              <p:tags r:id="rId3"/>
            </p:custDataLst>
          </p:nvPr>
        </p:nvSpPr>
        <p:spPr>
          <a:xfrm>
            <a:off x="220" y="1914444"/>
            <a:ext cx="5147844" cy="546289"/>
          </a:xfrm>
          <a:prstGeom prst="rect">
            <a:avLst/>
          </a:prstGeom>
          <a:solidFill>
            <a:srgbClr val="EED1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55" name="矩形 54"/>
          <p:cNvSpPr/>
          <p:nvPr>
            <p:custDataLst>
              <p:tags r:id="rId4"/>
            </p:custDataLst>
          </p:nvPr>
        </p:nvSpPr>
        <p:spPr>
          <a:xfrm>
            <a:off x="2063358" y="20365"/>
            <a:ext cx="216024" cy="92476"/>
          </a:xfrm>
          <a:prstGeom prst="rect">
            <a:avLst/>
          </a:prstGeom>
          <a:solidFill>
            <a:srgbClr val="EED1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48" name="Content Placeholder 2"/>
          <p:cNvSpPr txBox="1">
            <a:spLocks/>
          </p:cNvSpPr>
          <p:nvPr/>
        </p:nvSpPr>
        <p:spPr>
          <a:xfrm>
            <a:off x="499706" y="2492120"/>
            <a:ext cx="2547257" cy="500051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257168" indent="-257168" algn="l" defTabSz="68578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57199" indent="-214308" algn="l" defTabSz="685783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9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57228" indent="-171446" algn="l" defTabSz="68578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825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00120" indent="-171446" algn="l" defTabSz="685783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788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43012" indent="-171446" algn="l" defTabSz="685783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788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885903" indent="-171446" algn="l" defTabSz="68578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400" dirty="0" err="1" smtClean="0">
                <a:solidFill>
                  <a:schemeClr val="accent5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Lorem</a:t>
            </a:r>
            <a:r>
              <a:rPr lang="en-US" sz="1400" dirty="0" smtClean="0">
                <a:solidFill>
                  <a:schemeClr val="accent5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US" sz="1400" dirty="0" err="1" smtClean="0">
                <a:solidFill>
                  <a:schemeClr val="accent5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ipsum</a:t>
            </a:r>
            <a:r>
              <a:rPr lang="en-US" sz="1400" dirty="0" smtClean="0">
                <a:solidFill>
                  <a:schemeClr val="accent5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 dolor sit </a:t>
            </a:r>
            <a:r>
              <a:rPr lang="en-US" sz="1400" dirty="0" err="1" smtClean="0">
                <a:solidFill>
                  <a:schemeClr val="accent5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amet</a:t>
            </a:r>
            <a:r>
              <a:rPr lang="en-US" sz="1600" dirty="0" smtClean="0">
                <a:solidFill>
                  <a:schemeClr val="accent5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consectetur</a:t>
            </a:r>
            <a:r>
              <a:rPr 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adipiscing</a:t>
            </a:r>
            <a:r>
              <a:rPr 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elit</a:t>
            </a:r>
            <a:r>
              <a:rPr 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. 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51" name="Content Placeholder 2"/>
          <p:cNvSpPr txBox="1">
            <a:spLocks/>
          </p:cNvSpPr>
          <p:nvPr/>
        </p:nvSpPr>
        <p:spPr>
          <a:xfrm>
            <a:off x="6047248" y="3192387"/>
            <a:ext cx="2547257" cy="500051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257168" indent="-257168" algn="l" defTabSz="68578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57199" indent="-214308" algn="l" defTabSz="685783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9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57228" indent="-171446" algn="l" defTabSz="68578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825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00120" indent="-171446" algn="l" defTabSz="685783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788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43012" indent="-171446" algn="l" defTabSz="685783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788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885903" indent="-171446" algn="l" defTabSz="68578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itchFamily="34" charset="0"/>
              <a:buNone/>
            </a:pPr>
            <a:r>
              <a:rPr lang="en-US" sz="1400" dirty="0" err="1" smtClean="0">
                <a:solidFill>
                  <a:schemeClr val="accent5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Lorem</a:t>
            </a:r>
            <a:r>
              <a:rPr lang="en-US" sz="1400" dirty="0" smtClean="0">
                <a:solidFill>
                  <a:schemeClr val="accent5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US" sz="1400" dirty="0" err="1" smtClean="0">
                <a:solidFill>
                  <a:schemeClr val="accent5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ipsum</a:t>
            </a:r>
            <a:r>
              <a:rPr lang="en-US" sz="1400" dirty="0" smtClean="0">
                <a:solidFill>
                  <a:schemeClr val="accent5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 dolor sit </a:t>
            </a:r>
            <a:r>
              <a:rPr lang="en-US" sz="1400" dirty="0" err="1" smtClean="0">
                <a:solidFill>
                  <a:schemeClr val="accent5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amet</a:t>
            </a:r>
            <a:r>
              <a:rPr lang="en-US" sz="1600" dirty="0" smtClean="0">
                <a:solidFill>
                  <a:schemeClr val="accent5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consectetur</a:t>
            </a:r>
            <a:r>
              <a:rPr 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adipiscing</a:t>
            </a:r>
            <a:r>
              <a:rPr 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elit</a:t>
            </a:r>
            <a:r>
              <a:rPr 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. 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57" name="Content Placeholder 2"/>
          <p:cNvSpPr txBox="1">
            <a:spLocks/>
          </p:cNvSpPr>
          <p:nvPr/>
        </p:nvSpPr>
        <p:spPr>
          <a:xfrm>
            <a:off x="471658" y="3856326"/>
            <a:ext cx="2547257" cy="500051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257168" indent="-257168" algn="l" defTabSz="68578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57199" indent="-214308" algn="l" defTabSz="685783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9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57228" indent="-171446" algn="l" defTabSz="68578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825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00120" indent="-171446" algn="l" defTabSz="685783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788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43012" indent="-171446" algn="l" defTabSz="685783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788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885903" indent="-171446" algn="l" defTabSz="68578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400" dirty="0" err="1" smtClean="0">
                <a:solidFill>
                  <a:schemeClr val="accent5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Lorem</a:t>
            </a:r>
            <a:r>
              <a:rPr lang="en-US" sz="1400" dirty="0" smtClean="0">
                <a:solidFill>
                  <a:schemeClr val="accent5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US" sz="1400" dirty="0" err="1" smtClean="0">
                <a:solidFill>
                  <a:schemeClr val="accent5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ipsum</a:t>
            </a:r>
            <a:r>
              <a:rPr lang="en-US" sz="1400" dirty="0" smtClean="0">
                <a:solidFill>
                  <a:schemeClr val="accent5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 dolor sit </a:t>
            </a:r>
            <a:r>
              <a:rPr lang="en-US" sz="1400" dirty="0" err="1" smtClean="0">
                <a:solidFill>
                  <a:schemeClr val="accent5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amet</a:t>
            </a:r>
            <a:r>
              <a:rPr lang="en-US" sz="1600" dirty="0" smtClean="0">
                <a:solidFill>
                  <a:schemeClr val="accent5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consectetur</a:t>
            </a:r>
            <a:r>
              <a:rPr 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adipiscing</a:t>
            </a:r>
            <a:r>
              <a:rPr 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elit</a:t>
            </a:r>
            <a:r>
              <a:rPr 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. 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37" name="Content Placeholder 2"/>
          <p:cNvSpPr txBox="1">
            <a:spLocks/>
          </p:cNvSpPr>
          <p:nvPr/>
        </p:nvSpPr>
        <p:spPr>
          <a:xfrm>
            <a:off x="6082656" y="4444415"/>
            <a:ext cx="2547257" cy="500051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257168" indent="-257168" algn="l" defTabSz="68578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57199" indent="-214308" algn="l" defTabSz="685783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9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57228" indent="-171446" algn="l" defTabSz="68578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825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00120" indent="-171446" algn="l" defTabSz="685783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788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43012" indent="-171446" algn="l" defTabSz="685783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788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885903" indent="-171446" algn="l" defTabSz="68578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itchFamily="34" charset="0"/>
              <a:buNone/>
            </a:pPr>
            <a:r>
              <a:rPr lang="en-US" sz="1400" dirty="0" err="1" smtClean="0">
                <a:solidFill>
                  <a:schemeClr val="accent5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Lorem</a:t>
            </a:r>
            <a:r>
              <a:rPr lang="en-US" sz="1400" dirty="0" smtClean="0">
                <a:solidFill>
                  <a:schemeClr val="accent5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US" sz="1400" dirty="0" err="1" smtClean="0">
                <a:solidFill>
                  <a:schemeClr val="accent5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ipsum</a:t>
            </a:r>
            <a:r>
              <a:rPr lang="en-US" sz="1400" dirty="0" smtClean="0">
                <a:solidFill>
                  <a:schemeClr val="accent5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 dolor sit </a:t>
            </a:r>
            <a:r>
              <a:rPr lang="en-US" sz="1400" dirty="0" err="1" smtClean="0">
                <a:solidFill>
                  <a:schemeClr val="accent5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amet</a:t>
            </a:r>
            <a:r>
              <a:rPr lang="en-US" sz="1600" dirty="0" smtClean="0">
                <a:solidFill>
                  <a:schemeClr val="accent5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consectetur</a:t>
            </a:r>
            <a:r>
              <a:rPr 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adipiscing</a:t>
            </a:r>
            <a:r>
              <a:rPr 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elit</a:t>
            </a:r>
            <a:r>
              <a:rPr 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. 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38" name="矩形 37"/>
          <p:cNvSpPr/>
          <p:nvPr>
            <p:custDataLst>
              <p:tags r:id="rId5"/>
            </p:custDataLst>
          </p:nvPr>
        </p:nvSpPr>
        <p:spPr>
          <a:xfrm>
            <a:off x="4355976" y="2531490"/>
            <a:ext cx="4778083" cy="546289"/>
          </a:xfrm>
          <a:prstGeom prst="rect">
            <a:avLst/>
          </a:prstGeom>
          <a:solidFill>
            <a:srgbClr val="BE18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39" name="矩形 38"/>
          <p:cNvSpPr/>
          <p:nvPr>
            <p:custDataLst>
              <p:tags r:id="rId6"/>
            </p:custDataLst>
          </p:nvPr>
        </p:nvSpPr>
        <p:spPr>
          <a:xfrm>
            <a:off x="4067945" y="3836468"/>
            <a:ext cx="5076056" cy="546289"/>
          </a:xfrm>
          <a:prstGeom prst="rect">
            <a:avLst/>
          </a:prstGeom>
          <a:solidFill>
            <a:srgbClr val="84CB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46" name="矩形 45"/>
          <p:cNvSpPr/>
          <p:nvPr>
            <p:custDataLst>
              <p:tags r:id="rId7"/>
            </p:custDataLst>
          </p:nvPr>
        </p:nvSpPr>
        <p:spPr>
          <a:xfrm>
            <a:off x="2063358" y="179295"/>
            <a:ext cx="216024" cy="92476"/>
          </a:xfrm>
          <a:prstGeom prst="rect">
            <a:avLst/>
          </a:prstGeom>
          <a:solidFill>
            <a:srgbClr val="BE18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50" name="矩形 49"/>
          <p:cNvSpPr/>
          <p:nvPr>
            <p:custDataLst>
              <p:tags r:id="rId8"/>
            </p:custDataLst>
          </p:nvPr>
        </p:nvSpPr>
        <p:spPr>
          <a:xfrm>
            <a:off x="2063358" y="326257"/>
            <a:ext cx="216024" cy="92476"/>
          </a:xfrm>
          <a:prstGeom prst="rect">
            <a:avLst/>
          </a:prstGeom>
          <a:solidFill>
            <a:srgbClr val="A5A7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59" name="矩形 58"/>
          <p:cNvSpPr/>
          <p:nvPr>
            <p:custDataLst>
              <p:tags r:id="rId9"/>
            </p:custDataLst>
          </p:nvPr>
        </p:nvSpPr>
        <p:spPr>
          <a:xfrm>
            <a:off x="2063358" y="485187"/>
            <a:ext cx="216024" cy="92476"/>
          </a:xfrm>
          <a:prstGeom prst="rect">
            <a:avLst/>
          </a:prstGeom>
          <a:solidFill>
            <a:srgbClr val="43AD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62" name="Content Placeholder 2"/>
          <p:cNvSpPr txBox="1">
            <a:spLocks/>
          </p:cNvSpPr>
          <p:nvPr/>
        </p:nvSpPr>
        <p:spPr>
          <a:xfrm>
            <a:off x="4366845" y="3785386"/>
            <a:ext cx="372734" cy="402661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400" dirty="0" smtClean="0">
                <a:solidFill>
                  <a:schemeClr val="bg1"/>
                </a:solidFill>
                <a:latin typeface="Brush Script MT" panose="03060802040406070304" pitchFamily="66" charset="0"/>
                <a:ea typeface="微软雅黑"/>
                <a:cs typeface="Arial" pitchFamily="34" charset="0"/>
                <a:sym typeface="Arial"/>
              </a:rPr>
              <a:t>4</a:t>
            </a:r>
            <a:endParaRPr lang="en-US" sz="4400" dirty="0">
              <a:solidFill>
                <a:schemeClr val="bg1"/>
              </a:solidFill>
              <a:latin typeface="Brush Script MT" panose="03060802040406070304" pitchFamily="66" charset="0"/>
              <a:ea typeface="微软雅黑"/>
              <a:cs typeface="Arial" pitchFamily="34" charset="0"/>
              <a:sym typeface="Arial"/>
            </a:endParaRPr>
          </a:p>
        </p:txBody>
      </p:sp>
      <p:sp>
        <p:nvSpPr>
          <p:cNvPr id="65" name="Content Placeholder 2"/>
          <p:cNvSpPr txBox="1">
            <a:spLocks/>
          </p:cNvSpPr>
          <p:nvPr/>
        </p:nvSpPr>
        <p:spPr>
          <a:xfrm>
            <a:off x="4366845" y="3128861"/>
            <a:ext cx="372734" cy="402661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400" dirty="0" smtClean="0">
                <a:solidFill>
                  <a:schemeClr val="bg1"/>
                </a:solidFill>
                <a:latin typeface="Brush Script MT" panose="03060802040406070304" pitchFamily="66" charset="0"/>
                <a:ea typeface="微软雅黑"/>
                <a:cs typeface="Arial" pitchFamily="34" charset="0"/>
                <a:sym typeface="Arial"/>
              </a:rPr>
              <a:t>3</a:t>
            </a:r>
            <a:endParaRPr lang="en-US" sz="4400" dirty="0">
              <a:solidFill>
                <a:schemeClr val="bg1"/>
              </a:solidFill>
              <a:latin typeface="Brush Script MT" panose="03060802040406070304" pitchFamily="66" charset="0"/>
              <a:ea typeface="微软雅黑"/>
              <a:cs typeface="Arial" pitchFamily="34" charset="0"/>
              <a:sym typeface="Arial"/>
            </a:endParaRPr>
          </a:p>
        </p:txBody>
      </p:sp>
      <p:sp>
        <p:nvSpPr>
          <p:cNvPr id="66" name="Content Placeholder 2"/>
          <p:cNvSpPr txBox="1">
            <a:spLocks/>
          </p:cNvSpPr>
          <p:nvPr/>
        </p:nvSpPr>
        <p:spPr>
          <a:xfrm>
            <a:off x="4366845" y="2510308"/>
            <a:ext cx="372734" cy="402661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400" dirty="0" smtClean="0">
                <a:solidFill>
                  <a:schemeClr val="bg1"/>
                </a:solidFill>
                <a:latin typeface="Brush Script MT" panose="03060802040406070304" pitchFamily="66" charset="0"/>
                <a:ea typeface="微软雅黑"/>
                <a:cs typeface="Arial" pitchFamily="34" charset="0"/>
                <a:sym typeface="Arial"/>
              </a:rPr>
              <a:t>2</a:t>
            </a:r>
            <a:endParaRPr lang="en-US" sz="4400" dirty="0">
              <a:solidFill>
                <a:schemeClr val="bg1"/>
              </a:solidFill>
              <a:latin typeface="Brush Script MT" panose="03060802040406070304" pitchFamily="66" charset="0"/>
              <a:ea typeface="微软雅黑"/>
              <a:cs typeface="Arial" pitchFamily="34" charset="0"/>
              <a:sym typeface="Arial"/>
            </a:endParaRPr>
          </a:p>
        </p:txBody>
      </p:sp>
      <p:sp>
        <p:nvSpPr>
          <p:cNvPr id="67" name="Content Placeholder 2"/>
          <p:cNvSpPr txBox="1">
            <a:spLocks/>
          </p:cNvSpPr>
          <p:nvPr/>
        </p:nvSpPr>
        <p:spPr>
          <a:xfrm>
            <a:off x="4366845" y="1902600"/>
            <a:ext cx="372734" cy="567232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400" dirty="0" smtClean="0">
                <a:solidFill>
                  <a:schemeClr val="bg1"/>
                </a:solidFill>
                <a:latin typeface="Brush Script MT" panose="03060802040406070304" pitchFamily="66" charset="0"/>
                <a:ea typeface="微软雅黑"/>
                <a:cs typeface="Arial" pitchFamily="34" charset="0"/>
                <a:sym typeface="Arial"/>
              </a:rPr>
              <a:t>1</a:t>
            </a:r>
            <a:endParaRPr lang="en-US" sz="4400" dirty="0">
              <a:solidFill>
                <a:schemeClr val="bg1"/>
              </a:solidFill>
              <a:latin typeface="Brush Script MT" panose="03060802040406070304" pitchFamily="66" charset="0"/>
              <a:ea typeface="微软雅黑"/>
              <a:cs typeface="Arial" pitchFamily="34" charset="0"/>
              <a:sym typeface="Arial"/>
            </a:endParaRPr>
          </a:p>
        </p:txBody>
      </p:sp>
      <p:sp>
        <p:nvSpPr>
          <p:cNvPr id="23" name="矩形 22"/>
          <p:cNvSpPr/>
          <p:nvPr>
            <p:custDataLst>
              <p:tags r:id="rId10"/>
            </p:custDataLst>
          </p:nvPr>
        </p:nvSpPr>
        <p:spPr>
          <a:xfrm>
            <a:off x="3944927" y="5051702"/>
            <a:ext cx="216024" cy="92476"/>
          </a:xfrm>
          <a:prstGeom prst="rect">
            <a:avLst/>
          </a:prstGeom>
          <a:solidFill>
            <a:srgbClr val="EED1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24" name="矩形 23"/>
          <p:cNvSpPr/>
          <p:nvPr>
            <p:custDataLst>
              <p:tags r:id="rId11"/>
            </p:custDataLst>
          </p:nvPr>
        </p:nvSpPr>
        <p:spPr>
          <a:xfrm>
            <a:off x="4287219" y="5051702"/>
            <a:ext cx="216024" cy="92476"/>
          </a:xfrm>
          <a:prstGeom prst="rect">
            <a:avLst/>
          </a:prstGeom>
          <a:solidFill>
            <a:srgbClr val="BE18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25" name="矩形 24"/>
          <p:cNvSpPr/>
          <p:nvPr>
            <p:custDataLst>
              <p:tags r:id="rId12"/>
            </p:custDataLst>
          </p:nvPr>
        </p:nvSpPr>
        <p:spPr>
          <a:xfrm>
            <a:off x="4637131" y="5051702"/>
            <a:ext cx="216024" cy="92476"/>
          </a:xfrm>
          <a:prstGeom prst="rect">
            <a:avLst/>
          </a:prstGeom>
          <a:solidFill>
            <a:srgbClr val="43AD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26" name="矩形 25"/>
          <p:cNvSpPr/>
          <p:nvPr>
            <p:custDataLst>
              <p:tags r:id="rId13"/>
            </p:custDataLst>
          </p:nvPr>
        </p:nvSpPr>
        <p:spPr>
          <a:xfrm>
            <a:off x="4987043" y="5051702"/>
            <a:ext cx="216024" cy="92476"/>
          </a:xfrm>
          <a:prstGeom prst="rect">
            <a:avLst/>
          </a:prstGeom>
          <a:solidFill>
            <a:srgbClr val="A5A7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</p:spTree>
    <p:extLst>
      <p:ext uri="{BB962C8B-B14F-4D97-AF65-F5344CB8AC3E}">
        <p14:creationId xmlns:p14="http://schemas.microsoft.com/office/powerpoint/2010/main" val="3341375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itle 13"/>
          <p:cNvSpPr txBox="1">
            <a:spLocks/>
          </p:cNvSpPr>
          <p:nvPr/>
        </p:nvSpPr>
        <p:spPr>
          <a:xfrm>
            <a:off x="467031" y="1332653"/>
            <a:ext cx="911890" cy="2571966"/>
          </a:xfrm>
          <a:prstGeom prst="rect">
            <a:avLst/>
          </a:prstGeom>
          <a:noFill/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4000" b="1" dirty="0" smtClean="0">
                <a:solidFill>
                  <a:schemeClr val="tx1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图</a:t>
            </a:r>
            <a:endParaRPr lang="en-US" altLang="zh-CN" sz="4000" b="1" dirty="0" smtClean="0">
              <a:solidFill>
                <a:schemeClr val="tx1">
                  <a:lumMod val="75000"/>
                </a:schemeClr>
              </a:solidFill>
              <a:latin typeface="Arial"/>
              <a:ea typeface="微软雅黑"/>
              <a:sym typeface="Arial"/>
            </a:endParaRPr>
          </a:p>
          <a:p>
            <a:pPr algn="ctr"/>
            <a:endParaRPr lang="en-US" altLang="zh-CN" sz="4000" b="1" dirty="0">
              <a:solidFill>
                <a:schemeClr val="tx1">
                  <a:lumMod val="75000"/>
                </a:schemeClr>
              </a:solidFill>
              <a:latin typeface="Arial"/>
              <a:ea typeface="微软雅黑"/>
              <a:sym typeface="Arial"/>
            </a:endParaRPr>
          </a:p>
          <a:p>
            <a:pPr algn="ctr"/>
            <a:endParaRPr lang="en-US" altLang="zh-CN" sz="4000" b="1" dirty="0">
              <a:solidFill>
                <a:schemeClr val="tx1">
                  <a:lumMod val="75000"/>
                </a:schemeClr>
              </a:solidFill>
              <a:latin typeface="Arial"/>
              <a:ea typeface="微软雅黑"/>
              <a:sym typeface="Arial"/>
            </a:endParaRPr>
          </a:p>
          <a:p>
            <a:pPr algn="ctr"/>
            <a:r>
              <a:rPr lang="zh-CN" altLang="en-US" sz="4000" b="1" dirty="0" smtClean="0">
                <a:solidFill>
                  <a:schemeClr val="tx1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表</a:t>
            </a:r>
            <a:endParaRPr lang="en-US" altLang="en-US" sz="4000" b="1" dirty="0">
              <a:solidFill>
                <a:schemeClr val="tx1">
                  <a:lumMod val="7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34" name="Title 13"/>
          <p:cNvSpPr txBox="1">
            <a:spLocks/>
          </p:cNvSpPr>
          <p:nvPr/>
        </p:nvSpPr>
        <p:spPr>
          <a:xfrm>
            <a:off x="7861491" y="1332653"/>
            <a:ext cx="911890" cy="2571966"/>
          </a:xfrm>
          <a:prstGeom prst="rect">
            <a:avLst/>
          </a:prstGeom>
          <a:noFill/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4000" b="1" dirty="0">
                <a:solidFill>
                  <a:schemeClr val="tx1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表</a:t>
            </a:r>
            <a:endParaRPr lang="en-US" altLang="zh-CN" sz="4000" b="1" dirty="0" smtClean="0">
              <a:solidFill>
                <a:schemeClr val="tx1">
                  <a:lumMod val="75000"/>
                </a:schemeClr>
              </a:solidFill>
              <a:latin typeface="Arial"/>
              <a:ea typeface="微软雅黑"/>
              <a:sym typeface="Arial"/>
            </a:endParaRPr>
          </a:p>
          <a:p>
            <a:pPr algn="ctr"/>
            <a:endParaRPr lang="en-US" altLang="zh-CN" sz="4000" b="1" dirty="0">
              <a:solidFill>
                <a:schemeClr val="tx1">
                  <a:lumMod val="75000"/>
                </a:schemeClr>
              </a:solidFill>
              <a:latin typeface="Arial"/>
              <a:ea typeface="微软雅黑"/>
              <a:sym typeface="Arial"/>
            </a:endParaRPr>
          </a:p>
          <a:p>
            <a:pPr algn="ctr"/>
            <a:endParaRPr lang="en-US" altLang="zh-CN" sz="4000" b="1" dirty="0">
              <a:solidFill>
                <a:schemeClr val="tx1">
                  <a:lumMod val="75000"/>
                </a:schemeClr>
              </a:solidFill>
              <a:latin typeface="Arial"/>
              <a:ea typeface="微软雅黑"/>
              <a:sym typeface="Arial"/>
            </a:endParaRPr>
          </a:p>
          <a:p>
            <a:pPr algn="ctr"/>
            <a:r>
              <a:rPr lang="zh-CN" altLang="en-US" sz="4000" b="1" dirty="0" smtClean="0">
                <a:solidFill>
                  <a:schemeClr val="tx1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格</a:t>
            </a:r>
            <a:endParaRPr lang="en-US" altLang="en-US" sz="4000" b="1" dirty="0">
              <a:solidFill>
                <a:schemeClr val="tx1">
                  <a:lumMod val="7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613428" y="1236479"/>
            <a:ext cx="6054430" cy="2809884"/>
            <a:chOff x="1758453" y="1982387"/>
            <a:chExt cx="6054430" cy="2809884"/>
          </a:xfrm>
        </p:grpSpPr>
        <p:sp>
          <p:nvSpPr>
            <p:cNvPr id="31" name="Rectangle 1"/>
            <p:cNvSpPr/>
            <p:nvPr>
              <p:custDataLst>
                <p:tags r:id="rId6"/>
              </p:custDataLst>
            </p:nvPr>
          </p:nvSpPr>
          <p:spPr>
            <a:xfrm>
              <a:off x="1758453" y="2908873"/>
              <a:ext cx="5921100" cy="455671"/>
            </a:xfrm>
            <a:prstGeom prst="rect">
              <a:avLst/>
            </a:prstGeom>
            <a:solidFill>
              <a:srgbClr val="3964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3" name="Rectangle 1"/>
            <p:cNvSpPr/>
            <p:nvPr>
              <p:custDataLst>
                <p:tags r:id="rId7"/>
              </p:custDataLst>
            </p:nvPr>
          </p:nvSpPr>
          <p:spPr>
            <a:xfrm>
              <a:off x="1758453" y="3436146"/>
              <a:ext cx="5921100" cy="455671"/>
            </a:xfrm>
            <a:prstGeom prst="rect">
              <a:avLst/>
            </a:prstGeom>
            <a:solidFill>
              <a:srgbClr val="3964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7" name="Rectangle 1"/>
            <p:cNvSpPr/>
            <p:nvPr>
              <p:custDataLst>
                <p:tags r:id="rId8"/>
              </p:custDataLst>
            </p:nvPr>
          </p:nvSpPr>
          <p:spPr>
            <a:xfrm>
              <a:off x="1758453" y="3954070"/>
              <a:ext cx="5921100" cy="455671"/>
            </a:xfrm>
            <a:prstGeom prst="rect">
              <a:avLst/>
            </a:prstGeom>
            <a:solidFill>
              <a:srgbClr val="3964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" name="Rectangle 1"/>
            <p:cNvSpPr/>
            <p:nvPr>
              <p:custDataLst>
                <p:tags r:id="rId9"/>
              </p:custDataLst>
            </p:nvPr>
          </p:nvSpPr>
          <p:spPr>
            <a:xfrm>
              <a:off x="1758453" y="2383973"/>
              <a:ext cx="5919882" cy="455671"/>
            </a:xfrm>
            <a:prstGeom prst="rect">
              <a:avLst/>
            </a:prstGeom>
            <a:solidFill>
              <a:srgbClr val="3964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>
                <a:latin typeface="Arial"/>
                <a:ea typeface="微软雅黑"/>
                <a:sym typeface="Arial"/>
              </a:endParaRPr>
            </a:p>
          </p:txBody>
        </p:sp>
        <p:grpSp>
          <p:nvGrpSpPr>
            <p:cNvPr id="58" name="组合 57"/>
            <p:cNvGrpSpPr/>
            <p:nvPr/>
          </p:nvGrpSpPr>
          <p:grpSpPr>
            <a:xfrm>
              <a:off x="1758453" y="2223681"/>
              <a:ext cx="5919882" cy="26600"/>
              <a:chOff x="630303" y="2822029"/>
              <a:chExt cx="7893176" cy="35467"/>
            </a:xfrm>
          </p:grpSpPr>
          <p:cxnSp>
            <p:nvCxnSpPr>
              <p:cNvPr id="9" name="Straight Connector 8"/>
              <p:cNvCxnSpPr/>
              <p:nvPr>
                <p:custDataLst>
                  <p:tags r:id="rId18"/>
                </p:custDataLst>
              </p:nvPr>
            </p:nvCxnSpPr>
            <p:spPr>
              <a:xfrm>
                <a:off x="630303" y="2822029"/>
                <a:ext cx="7893176" cy="0"/>
              </a:xfrm>
              <a:prstGeom prst="line">
                <a:avLst/>
              </a:prstGeom>
              <a:ln>
                <a:solidFill>
                  <a:schemeClr val="tx1">
                    <a:lumMod val="25000"/>
                    <a:lumOff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/>
              <p:cNvCxnSpPr/>
              <p:nvPr>
                <p:custDataLst>
                  <p:tags r:id="rId19"/>
                </p:custDataLst>
              </p:nvPr>
            </p:nvCxnSpPr>
            <p:spPr>
              <a:xfrm>
                <a:off x="630303" y="2857496"/>
                <a:ext cx="7893176" cy="0"/>
              </a:xfrm>
              <a:prstGeom prst="line">
                <a:avLst/>
              </a:prstGeom>
              <a:ln>
                <a:solidFill>
                  <a:schemeClr val="tx1">
                    <a:lumMod val="25000"/>
                    <a:lumOff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aphicFrame>
          <p:nvGraphicFramePr>
            <p:cNvPr id="16" name="图表 15"/>
            <p:cNvGraphicFramePr/>
            <p:nvPr>
              <p:custDataLst>
                <p:tags r:id="rId10"/>
              </p:custDataLst>
              <p:extLst>
                <p:ext uri="{D42A27DB-BD31-4B8C-83A1-F6EECF244321}">
                  <p14:modId xmlns:p14="http://schemas.microsoft.com/office/powerpoint/2010/main" val="3183756645"/>
                </p:ext>
              </p:extLst>
            </p:nvPr>
          </p:nvGraphicFramePr>
          <p:xfrm>
            <a:off x="3018224" y="1982387"/>
            <a:ext cx="4572000" cy="280988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1"/>
            </a:graphicData>
          </a:graphic>
        </p:graphicFrame>
        <p:sp>
          <p:nvSpPr>
            <p:cNvPr id="24" name="Content Placeholder 2"/>
            <p:cNvSpPr txBox="1">
              <a:spLocks/>
            </p:cNvSpPr>
            <p:nvPr>
              <p:custDataLst>
                <p:tags r:id="rId11"/>
              </p:custDataLst>
            </p:nvPr>
          </p:nvSpPr>
          <p:spPr>
            <a:xfrm>
              <a:off x="1863089" y="2497025"/>
              <a:ext cx="1244999" cy="272651"/>
            </a:xfrm>
            <a:prstGeom prst="rect">
              <a:avLst/>
            </a:prstGeom>
          </p:spPr>
          <p:txBody>
            <a:bodyPr vert="horz" lIns="68580" tIns="34290" rIns="68580" bIns="3429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1200" b="1" dirty="0">
                  <a:latin typeface="Arial"/>
                  <a:ea typeface="微软雅黑"/>
                  <a:sym typeface="Arial"/>
                </a:rPr>
                <a:t>正负值互补色</a:t>
              </a:r>
              <a:endParaRPr lang="en-US" sz="1200" b="1" dirty="0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9" name="Content Placeholder 2"/>
            <p:cNvSpPr txBox="1">
              <a:spLocks/>
            </p:cNvSpPr>
            <p:nvPr/>
          </p:nvSpPr>
          <p:spPr>
            <a:xfrm>
              <a:off x="5434720" y="2444521"/>
              <a:ext cx="934454" cy="326229"/>
            </a:xfrm>
            <a:prstGeom prst="rect">
              <a:avLst/>
            </a:prstGeom>
          </p:spPr>
          <p:txBody>
            <a:bodyPr vert="horz" lIns="68580" tIns="34290" rIns="68580" bIns="3429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altLang="zh-CN" sz="1350" b="1" dirty="0">
                  <a:latin typeface="Arial"/>
                  <a:ea typeface="微软雅黑"/>
                  <a:sym typeface="Arial"/>
                </a:rPr>
                <a:t>Food</a:t>
              </a:r>
            </a:p>
          </p:txBody>
        </p:sp>
        <p:sp>
          <p:nvSpPr>
            <p:cNvPr id="39" name="矩形 38"/>
            <p:cNvSpPr/>
            <p:nvPr/>
          </p:nvSpPr>
          <p:spPr>
            <a:xfrm>
              <a:off x="6125779" y="2369333"/>
              <a:ext cx="34289" cy="2025000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33" name="Content Placeholder 2"/>
            <p:cNvSpPr txBox="1">
              <a:spLocks/>
            </p:cNvSpPr>
            <p:nvPr>
              <p:custDataLst>
                <p:tags r:id="rId12"/>
              </p:custDataLst>
            </p:nvPr>
          </p:nvSpPr>
          <p:spPr>
            <a:xfrm>
              <a:off x="1863089" y="3015534"/>
              <a:ext cx="1244999" cy="272651"/>
            </a:xfrm>
            <a:prstGeom prst="rect">
              <a:avLst/>
            </a:prstGeom>
          </p:spPr>
          <p:txBody>
            <a:bodyPr vert="horz" lIns="68580" tIns="34290" rIns="68580" bIns="3429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1200" b="1" dirty="0">
                  <a:latin typeface="Arial"/>
                  <a:ea typeface="微软雅黑"/>
                  <a:sym typeface="Arial"/>
                </a:rPr>
                <a:t>正负值互补色</a:t>
              </a:r>
              <a:endParaRPr lang="en-US" sz="1200" b="1" dirty="0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1" name="Content Placeholder 2"/>
            <p:cNvSpPr txBox="1">
              <a:spLocks/>
            </p:cNvSpPr>
            <p:nvPr/>
          </p:nvSpPr>
          <p:spPr>
            <a:xfrm>
              <a:off x="6205604" y="2962964"/>
              <a:ext cx="1607279" cy="326229"/>
            </a:xfrm>
            <a:prstGeom prst="rect">
              <a:avLst/>
            </a:prstGeom>
          </p:spPr>
          <p:txBody>
            <a:bodyPr vert="horz" lIns="68580" tIns="34290" rIns="68580" bIns="3429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altLang="zh-CN" sz="1200" dirty="0" err="1">
                  <a:latin typeface="Arial"/>
                  <a:ea typeface="微软雅黑"/>
                  <a:sym typeface="Arial"/>
                </a:rPr>
                <a:t>Lorem</a:t>
              </a:r>
              <a:r>
                <a:rPr lang="en-US" altLang="zh-CN" sz="1200" dirty="0">
                  <a:latin typeface="Arial"/>
                  <a:ea typeface="微软雅黑"/>
                  <a:sym typeface="Arial"/>
                </a:rPr>
                <a:t> </a:t>
              </a:r>
              <a:r>
                <a:rPr lang="en-US" altLang="zh-CN" sz="1200" dirty="0" err="1">
                  <a:latin typeface="Arial"/>
                  <a:ea typeface="微软雅黑"/>
                  <a:sym typeface="Arial"/>
                </a:rPr>
                <a:t>ipsum</a:t>
              </a:r>
              <a:r>
                <a:rPr lang="en-US" altLang="zh-CN" sz="1200" dirty="0">
                  <a:latin typeface="Arial"/>
                  <a:ea typeface="微软雅黑"/>
                  <a:sym typeface="Arial"/>
                </a:rPr>
                <a:t> dolor</a:t>
              </a:r>
            </a:p>
          </p:txBody>
        </p:sp>
        <p:sp>
          <p:nvSpPr>
            <p:cNvPr id="44" name="Content Placeholder 2"/>
            <p:cNvSpPr txBox="1">
              <a:spLocks/>
            </p:cNvSpPr>
            <p:nvPr>
              <p:custDataLst>
                <p:tags r:id="rId13"/>
              </p:custDataLst>
            </p:nvPr>
          </p:nvSpPr>
          <p:spPr>
            <a:xfrm>
              <a:off x="1863089" y="3534043"/>
              <a:ext cx="1244999" cy="272651"/>
            </a:xfrm>
            <a:prstGeom prst="rect">
              <a:avLst/>
            </a:prstGeom>
          </p:spPr>
          <p:txBody>
            <a:bodyPr vert="horz" lIns="68580" tIns="34290" rIns="68580" bIns="3429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1200" b="1" dirty="0">
                  <a:latin typeface="Arial"/>
                  <a:ea typeface="微软雅黑"/>
                  <a:sym typeface="Arial"/>
                </a:rPr>
                <a:t>正负值互补色</a:t>
              </a:r>
              <a:endParaRPr lang="en-US" sz="1200" b="1" dirty="0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8" name="Content Placeholder 2"/>
            <p:cNvSpPr txBox="1">
              <a:spLocks/>
            </p:cNvSpPr>
            <p:nvPr>
              <p:custDataLst>
                <p:tags r:id="rId14"/>
              </p:custDataLst>
            </p:nvPr>
          </p:nvSpPr>
          <p:spPr>
            <a:xfrm>
              <a:off x="1863089" y="4052553"/>
              <a:ext cx="1244999" cy="272651"/>
            </a:xfrm>
            <a:prstGeom prst="rect">
              <a:avLst/>
            </a:prstGeom>
          </p:spPr>
          <p:txBody>
            <a:bodyPr vert="horz" lIns="68580" tIns="34290" rIns="68580" bIns="3429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1200" b="1" dirty="0">
                  <a:latin typeface="Arial"/>
                  <a:ea typeface="微软雅黑"/>
                  <a:sym typeface="Arial"/>
                </a:rPr>
                <a:t>正负值互补色</a:t>
              </a:r>
              <a:endParaRPr lang="en-US" sz="1200" b="1" dirty="0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51" name="Content Placeholder 2"/>
            <p:cNvSpPr txBox="1">
              <a:spLocks/>
            </p:cNvSpPr>
            <p:nvPr/>
          </p:nvSpPr>
          <p:spPr>
            <a:xfrm>
              <a:off x="5434720" y="3002759"/>
              <a:ext cx="934454" cy="326229"/>
            </a:xfrm>
            <a:prstGeom prst="rect">
              <a:avLst/>
            </a:prstGeom>
          </p:spPr>
          <p:txBody>
            <a:bodyPr vert="horz" lIns="68580" tIns="34290" rIns="68580" bIns="3429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altLang="zh-CN" sz="1350" b="1" dirty="0">
                  <a:latin typeface="Arial"/>
                  <a:ea typeface="微软雅黑"/>
                  <a:sym typeface="Arial"/>
                </a:rPr>
                <a:t>Drink</a:t>
              </a:r>
            </a:p>
          </p:txBody>
        </p:sp>
        <p:sp>
          <p:nvSpPr>
            <p:cNvPr id="52" name="Content Placeholder 2"/>
            <p:cNvSpPr txBox="1">
              <a:spLocks/>
            </p:cNvSpPr>
            <p:nvPr/>
          </p:nvSpPr>
          <p:spPr>
            <a:xfrm>
              <a:off x="5434720" y="4030267"/>
              <a:ext cx="958951" cy="326229"/>
            </a:xfrm>
            <a:prstGeom prst="rect">
              <a:avLst/>
            </a:prstGeom>
          </p:spPr>
          <p:txBody>
            <a:bodyPr vert="horz" lIns="68580" tIns="34290" rIns="68580" bIns="3429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altLang="zh-CN" sz="1350" b="1" dirty="0">
                  <a:latin typeface="Arial"/>
                  <a:ea typeface="微软雅黑"/>
                  <a:sym typeface="Arial"/>
                </a:rPr>
                <a:t>Car</a:t>
              </a:r>
            </a:p>
          </p:txBody>
        </p:sp>
        <p:sp>
          <p:nvSpPr>
            <p:cNvPr id="53" name="Content Placeholder 2"/>
            <p:cNvSpPr txBox="1">
              <a:spLocks/>
            </p:cNvSpPr>
            <p:nvPr>
              <p:custDataLst>
                <p:tags r:id="rId15"/>
              </p:custDataLst>
            </p:nvPr>
          </p:nvSpPr>
          <p:spPr>
            <a:xfrm>
              <a:off x="5434720" y="3436145"/>
              <a:ext cx="934454" cy="326229"/>
            </a:xfrm>
            <a:prstGeom prst="rect">
              <a:avLst/>
            </a:prstGeom>
          </p:spPr>
          <p:txBody>
            <a:bodyPr vert="horz" lIns="68580" tIns="34290" rIns="68580" bIns="3429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altLang="zh-CN" sz="1350" b="1" dirty="0">
                  <a:latin typeface="Arial"/>
                  <a:ea typeface="微软雅黑"/>
                  <a:sym typeface="Arial"/>
                </a:rPr>
                <a:t>Cloth</a:t>
              </a:r>
            </a:p>
          </p:txBody>
        </p:sp>
        <p:sp>
          <p:nvSpPr>
            <p:cNvPr id="54" name="Content Placeholder 2"/>
            <p:cNvSpPr txBox="1">
              <a:spLocks/>
            </p:cNvSpPr>
            <p:nvPr/>
          </p:nvSpPr>
          <p:spPr>
            <a:xfrm>
              <a:off x="6205604" y="2508656"/>
              <a:ext cx="1607279" cy="326229"/>
            </a:xfrm>
            <a:prstGeom prst="rect">
              <a:avLst/>
            </a:prstGeom>
          </p:spPr>
          <p:txBody>
            <a:bodyPr vert="horz" lIns="68580" tIns="34290" rIns="68580" bIns="3429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altLang="zh-CN" sz="1200" dirty="0" err="1">
                  <a:latin typeface="Arial"/>
                  <a:ea typeface="微软雅黑"/>
                  <a:sym typeface="Arial"/>
                </a:rPr>
                <a:t>Lorem</a:t>
              </a:r>
              <a:r>
                <a:rPr lang="en-US" altLang="zh-CN" sz="1200" dirty="0">
                  <a:latin typeface="Arial"/>
                  <a:ea typeface="微软雅黑"/>
                  <a:sym typeface="Arial"/>
                </a:rPr>
                <a:t> </a:t>
              </a:r>
              <a:r>
                <a:rPr lang="en-US" altLang="zh-CN" sz="1200" dirty="0" err="1">
                  <a:latin typeface="Arial"/>
                  <a:ea typeface="微软雅黑"/>
                  <a:sym typeface="Arial"/>
                </a:rPr>
                <a:t>ipsum</a:t>
              </a:r>
              <a:r>
                <a:rPr lang="en-US" altLang="zh-CN" sz="1200" dirty="0">
                  <a:latin typeface="Arial"/>
                  <a:ea typeface="微软雅黑"/>
                  <a:sym typeface="Arial"/>
                </a:rPr>
                <a:t> dolor</a:t>
              </a:r>
            </a:p>
          </p:txBody>
        </p:sp>
        <p:sp>
          <p:nvSpPr>
            <p:cNvPr id="55" name="Content Placeholder 2"/>
            <p:cNvSpPr txBox="1">
              <a:spLocks/>
            </p:cNvSpPr>
            <p:nvPr/>
          </p:nvSpPr>
          <p:spPr>
            <a:xfrm>
              <a:off x="6205604" y="3484964"/>
              <a:ext cx="1607279" cy="326229"/>
            </a:xfrm>
            <a:prstGeom prst="rect">
              <a:avLst/>
            </a:prstGeom>
          </p:spPr>
          <p:txBody>
            <a:bodyPr vert="horz" lIns="68580" tIns="34290" rIns="68580" bIns="3429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altLang="zh-CN" sz="1200" dirty="0" err="1">
                  <a:latin typeface="Arial"/>
                  <a:ea typeface="微软雅黑"/>
                  <a:sym typeface="Arial"/>
                </a:rPr>
                <a:t>Lorem</a:t>
              </a:r>
              <a:r>
                <a:rPr lang="en-US" altLang="zh-CN" sz="1200" dirty="0">
                  <a:latin typeface="Arial"/>
                  <a:ea typeface="微软雅黑"/>
                  <a:sym typeface="Arial"/>
                </a:rPr>
                <a:t> </a:t>
              </a:r>
              <a:r>
                <a:rPr lang="en-US" altLang="zh-CN" sz="1200" dirty="0" err="1">
                  <a:latin typeface="Arial"/>
                  <a:ea typeface="微软雅黑"/>
                  <a:sym typeface="Arial"/>
                </a:rPr>
                <a:t>ipsum</a:t>
              </a:r>
              <a:r>
                <a:rPr lang="en-US" altLang="zh-CN" sz="1200" dirty="0">
                  <a:latin typeface="Arial"/>
                  <a:ea typeface="微软雅黑"/>
                  <a:sym typeface="Arial"/>
                </a:rPr>
                <a:t> dolor</a:t>
              </a:r>
            </a:p>
          </p:txBody>
        </p:sp>
        <p:sp>
          <p:nvSpPr>
            <p:cNvPr id="56" name="Content Placeholder 2"/>
            <p:cNvSpPr txBox="1">
              <a:spLocks/>
            </p:cNvSpPr>
            <p:nvPr>
              <p:custDataLst>
                <p:tags r:id="rId16"/>
              </p:custDataLst>
            </p:nvPr>
          </p:nvSpPr>
          <p:spPr>
            <a:xfrm>
              <a:off x="6205604" y="4013612"/>
              <a:ext cx="1607279" cy="326229"/>
            </a:xfrm>
            <a:prstGeom prst="rect">
              <a:avLst/>
            </a:prstGeom>
          </p:spPr>
          <p:txBody>
            <a:bodyPr vert="horz" lIns="68580" tIns="34290" rIns="68580" bIns="3429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altLang="zh-CN" sz="1200" dirty="0" err="1">
                  <a:latin typeface="Arial"/>
                  <a:ea typeface="微软雅黑"/>
                  <a:sym typeface="Arial"/>
                </a:rPr>
                <a:t>Lorem</a:t>
              </a:r>
              <a:r>
                <a:rPr lang="en-US" altLang="zh-CN" sz="1200" dirty="0">
                  <a:latin typeface="Arial"/>
                  <a:ea typeface="微软雅黑"/>
                  <a:sym typeface="Arial"/>
                </a:rPr>
                <a:t> </a:t>
              </a:r>
              <a:r>
                <a:rPr lang="en-US" altLang="zh-CN" sz="1200" dirty="0" err="1">
                  <a:latin typeface="Arial"/>
                  <a:ea typeface="微软雅黑"/>
                  <a:sym typeface="Arial"/>
                </a:rPr>
                <a:t>ipsum</a:t>
              </a:r>
              <a:r>
                <a:rPr lang="en-US" altLang="zh-CN" sz="1200" dirty="0">
                  <a:latin typeface="Arial"/>
                  <a:ea typeface="微软雅黑"/>
                  <a:sym typeface="Arial"/>
                </a:rPr>
                <a:t> dolor</a:t>
              </a:r>
            </a:p>
          </p:txBody>
        </p:sp>
        <p:sp>
          <p:nvSpPr>
            <p:cNvPr id="57" name="矩形 56"/>
            <p:cNvSpPr/>
            <p:nvPr>
              <p:custDataLst>
                <p:tags r:id="rId17"/>
              </p:custDataLst>
            </p:nvPr>
          </p:nvSpPr>
          <p:spPr>
            <a:xfrm>
              <a:off x="5322101" y="2390987"/>
              <a:ext cx="34289" cy="2025000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</p:grpSp>
      <p:sp>
        <p:nvSpPr>
          <p:cNvPr id="36" name="Content Placeholder 2"/>
          <p:cNvSpPr>
            <a:spLocks noGrp="1"/>
          </p:cNvSpPr>
          <p:nvPr>
            <p:ph idx="1"/>
          </p:nvPr>
        </p:nvSpPr>
        <p:spPr>
          <a:xfrm>
            <a:off x="1835696" y="917706"/>
            <a:ext cx="2547257" cy="313507"/>
          </a:xfrm>
          <a:noFill/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400" dirty="0">
                <a:solidFill>
                  <a:schemeClr val="tx1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Lorem ipsum dolor sit </a:t>
            </a:r>
            <a:r>
              <a:rPr lang="en-US" sz="1400" dirty="0" err="1" smtClean="0">
                <a:solidFill>
                  <a:schemeClr val="tx1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amet</a:t>
            </a:r>
            <a:endParaRPr lang="en-US" sz="1400" dirty="0">
              <a:solidFill>
                <a:schemeClr val="tx1">
                  <a:lumMod val="7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46" name="Content Placeholder 2"/>
          <p:cNvSpPr txBox="1">
            <a:spLocks/>
          </p:cNvSpPr>
          <p:nvPr/>
        </p:nvSpPr>
        <p:spPr>
          <a:xfrm>
            <a:off x="1832992" y="691868"/>
            <a:ext cx="2025071" cy="270383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257168" indent="-257168" algn="l" defTabSz="68578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57199" indent="-214308" algn="l" defTabSz="685783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9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57228" indent="-171446" algn="l" defTabSz="68578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825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00120" indent="-171446" algn="l" defTabSz="685783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788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43012" indent="-171446" algn="l" defTabSz="685783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788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885903" indent="-171446" algn="l" defTabSz="68578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100" dirty="0" err="1" smtClean="0">
                <a:solidFill>
                  <a:schemeClr val="accent5"/>
                </a:solidFill>
                <a:latin typeface="Arial"/>
                <a:ea typeface="微软雅黑"/>
                <a:sym typeface="Arial"/>
              </a:rPr>
              <a:t>consectetur</a:t>
            </a:r>
            <a:r>
              <a:rPr lang="en-US" sz="1100" dirty="0" smtClean="0">
                <a:solidFill>
                  <a:schemeClr val="accent5"/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US" sz="1100" dirty="0" err="1" smtClean="0">
                <a:solidFill>
                  <a:schemeClr val="accent5"/>
                </a:solidFill>
                <a:latin typeface="Arial"/>
                <a:ea typeface="微软雅黑"/>
                <a:sym typeface="Arial"/>
              </a:rPr>
              <a:t>adipiscing</a:t>
            </a:r>
            <a:r>
              <a:rPr lang="en-US" sz="1100" dirty="0" smtClean="0">
                <a:solidFill>
                  <a:schemeClr val="accent5"/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US" sz="1100" dirty="0" err="1" smtClean="0">
                <a:solidFill>
                  <a:schemeClr val="accent5"/>
                </a:solidFill>
                <a:latin typeface="Arial"/>
                <a:ea typeface="微软雅黑"/>
                <a:sym typeface="Arial"/>
              </a:rPr>
              <a:t>elit</a:t>
            </a:r>
            <a:r>
              <a:rPr lang="en-US" sz="1100" dirty="0" smtClean="0">
                <a:solidFill>
                  <a:schemeClr val="accent5"/>
                </a:solidFill>
                <a:latin typeface="Arial"/>
                <a:ea typeface="微软雅黑"/>
                <a:sym typeface="Arial"/>
              </a:rPr>
              <a:t>. </a:t>
            </a:r>
            <a:endParaRPr lang="en-US" sz="1400" dirty="0">
              <a:solidFill>
                <a:schemeClr val="accent5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40" name="矩形 39"/>
          <p:cNvSpPr/>
          <p:nvPr>
            <p:custDataLst>
              <p:tags r:id="rId1"/>
            </p:custDataLst>
          </p:nvPr>
        </p:nvSpPr>
        <p:spPr>
          <a:xfrm rot="5400000">
            <a:off x="8263857" y="2542238"/>
            <a:ext cx="107157" cy="105650"/>
          </a:xfrm>
          <a:prstGeom prst="rect">
            <a:avLst/>
          </a:prstGeom>
          <a:solidFill>
            <a:srgbClr val="F472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825"/>
          </a:p>
        </p:txBody>
      </p:sp>
      <p:sp>
        <p:nvSpPr>
          <p:cNvPr id="42" name="Content Placeholder 2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3773769" y="3955053"/>
            <a:ext cx="3844298" cy="336006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en-US" sz="750" dirty="0" err="1" smtClean="0">
                <a:solidFill>
                  <a:schemeClr val="accent5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Lorem</a:t>
            </a:r>
            <a:r>
              <a:rPr lang="en-US" sz="750" dirty="0" smtClean="0">
                <a:solidFill>
                  <a:schemeClr val="accent5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US" sz="750" dirty="0" err="1">
                <a:solidFill>
                  <a:schemeClr val="accent5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Ipsum</a:t>
            </a:r>
            <a:r>
              <a:rPr lang="en-US" sz="750" dirty="0">
                <a:solidFill>
                  <a:schemeClr val="accent5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 has been the </a:t>
            </a:r>
            <a:r>
              <a:rPr lang="en-US" sz="750" dirty="0" smtClean="0">
                <a:solidFill>
                  <a:schemeClr val="accent5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industry's </a:t>
            </a:r>
            <a:r>
              <a:rPr lang="en-US" sz="750" dirty="0">
                <a:solidFill>
                  <a:schemeClr val="accent5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standard dummy text ever since the 1500s, when an unknown printer </a:t>
            </a:r>
            <a:r>
              <a:rPr lang="en-US" sz="750" dirty="0" smtClean="0">
                <a:solidFill>
                  <a:schemeClr val="accent5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took a galley of type and scrambled it to make a type specimen.</a:t>
            </a:r>
            <a:endParaRPr lang="en-US" sz="750" dirty="0">
              <a:solidFill>
                <a:schemeClr val="accent5">
                  <a:lumMod val="7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35" name="矩形 34"/>
          <p:cNvSpPr/>
          <p:nvPr>
            <p:custDataLst>
              <p:tags r:id="rId3"/>
            </p:custDataLst>
          </p:nvPr>
        </p:nvSpPr>
        <p:spPr>
          <a:xfrm rot="5400000">
            <a:off x="869397" y="2542238"/>
            <a:ext cx="107157" cy="105650"/>
          </a:xfrm>
          <a:prstGeom prst="rect">
            <a:avLst/>
          </a:prstGeom>
          <a:solidFill>
            <a:srgbClr val="F472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825"/>
          </a:p>
        </p:txBody>
      </p:sp>
      <p:sp>
        <p:nvSpPr>
          <p:cNvPr id="45" name="矩形 44"/>
          <p:cNvSpPr/>
          <p:nvPr>
            <p:custDataLst>
              <p:tags r:id="rId4"/>
            </p:custDataLst>
          </p:nvPr>
        </p:nvSpPr>
        <p:spPr>
          <a:xfrm rot="5400000">
            <a:off x="3500658" y="3987467"/>
            <a:ext cx="275045" cy="271176"/>
          </a:xfrm>
          <a:prstGeom prst="rect">
            <a:avLst/>
          </a:prstGeom>
          <a:solidFill>
            <a:srgbClr val="F472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825"/>
          </a:p>
        </p:txBody>
      </p:sp>
      <p:sp>
        <p:nvSpPr>
          <p:cNvPr id="50" name="矩形 49"/>
          <p:cNvSpPr/>
          <p:nvPr>
            <p:custDataLst>
              <p:tags r:id="rId5"/>
            </p:custDataLst>
          </p:nvPr>
        </p:nvSpPr>
        <p:spPr>
          <a:xfrm rot="5400000">
            <a:off x="1595527" y="913896"/>
            <a:ext cx="360000" cy="114928"/>
          </a:xfrm>
          <a:prstGeom prst="rect">
            <a:avLst/>
          </a:prstGeom>
          <a:solidFill>
            <a:srgbClr val="F472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825"/>
          </a:p>
        </p:txBody>
      </p:sp>
    </p:spTree>
    <p:extLst>
      <p:ext uri="{BB962C8B-B14F-4D97-AF65-F5344CB8AC3E}">
        <p14:creationId xmlns:p14="http://schemas.microsoft.com/office/powerpoint/2010/main" val="1310769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/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370729695"/>
              </p:ext>
            </p:extLst>
          </p:nvPr>
        </p:nvGraphicFramePr>
        <p:xfrm>
          <a:off x="776389" y="483518"/>
          <a:ext cx="7704856" cy="26614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sp>
        <p:nvSpPr>
          <p:cNvPr id="33" name="Rectangle 86"/>
          <p:cNvSpPr/>
          <p:nvPr/>
        </p:nvSpPr>
        <p:spPr>
          <a:xfrm rot="16200000" flipH="1">
            <a:off x="-235439" y="2525442"/>
            <a:ext cx="307315" cy="341508"/>
          </a:xfrm>
          <a:prstGeom prst="rect">
            <a:avLst/>
          </a:prstGeom>
          <a:solidFill>
            <a:srgbClr val="F1EBD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00" dirty="0">
              <a:latin typeface="Arial"/>
              <a:ea typeface="微软雅黑"/>
              <a:sym typeface="Arial"/>
            </a:endParaRPr>
          </a:p>
        </p:txBody>
      </p:sp>
      <p:sp>
        <p:nvSpPr>
          <p:cNvPr id="36" name="Rectangle 86"/>
          <p:cNvSpPr/>
          <p:nvPr/>
        </p:nvSpPr>
        <p:spPr>
          <a:xfrm rot="16200000" flipV="1">
            <a:off x="3771908" y="-230606"/>
            <a:ext cx="1584941" cy="9159239"/>
          </a:xfrm>
          <a:prstGeom prst="rect">
            <a:avLst/>
          </a:prstGeom>
          <a:solidFill>
            <a:srgbClr val="3964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00" dirty="0">
              <a:latin typeface="Arial"/>
              <a:ea typeface="微软雅黑"/>
              <a:sym typeface="Arial"/>
            </a:endParaRPr>
          </a:p>
        </p:txBody>
      </p:sp>
      <p:sp>
        <p:nvSpPr>
          <p:cNvPr id="29" name="Content Placeholder 2"/>
          <p:cNvSpPr txBox="1">
            <a:spLocks/>
          </p:cNvSpPr>
          <p:nvPr/>
        </p:nvSpPr>
        <p:spPr>
          <a:xfrm>
            <a:off x="1499815" y="3134951"/>
            <a:ext cx="688033" cy="277337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2015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-01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7" name="Content Placeholder 2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2756968" y="3880976"/>
            <a:ext cx="6000821" cy="936074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zh-CN" altLang="en-US" sz="2800" dirty="0">
                <a:solidFill>
                  <a:schemeClr val="accent5">
                    <a:lumMod val="20000"/>
                    <a:lumOff val="80000"/>
                  </a:schemeClr>
                </a:solidFill>
                <a:latin typeface="Arial"/>
                <a:ea typeface="微软雅黑"/>
                <a:sym typeface="Arial"/>
              </a:rPr>
              <a:t>适用于无顺序的分类数据，可直观比较每个系列内部的各个分类</a:t>
            </a:r>
            <a:endParaRPr lang="en-US" sz="2800" dirty="0">
              <a:solidFill>
                <a:schemeClr val="accent5">
                  <a:lumMod val="20000"/>
                  <a:lumOff val="80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34" name="Title 13"/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337916" y="2924551"/>
            <a:ext cx="345668" cy="956425"/>
          </a:xfrm>
          <a:prstGeom prst="rect">
            <a:avLst/>
          </a:prstGeom>
          <a:noFill/>
          <a:ln>
            <a:solidFill>
              <a:schemeClr val="bg2">
                <a:lumMod val="75000"/>
              </a:schemeClr>
            </a:solidFill>
          </a:ln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zh-CN" altLang="en-US" sz="1800" b="1" dirty="0">
                <a:solidFill>
                  <a:schemeClr val="tx1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柱形</a:t>
            </a:r>
            <a:r>
              <a:rPr lang="zh-CN" altLang="en-US" sz="1800" b="1" dirty="0">
                <a:solidFill>
                  <a:schemeClr val="accent4"/>
                </a:solidFill>
                <a:latin typeface="Arial"/>
                <a:ea typeface="微软雅黑"/>
                <a:sym typeface="Arial"/>
              </a:rPr>
              <a:t>图</a:t>
            </a:r>
            <a:endParaRPr lang="en-US" altLang="en-US" sz="1800" b="1" dirty="0">
              <a:solidFill>
                <a:schemeClr val="accent4"/>
              </a:solidFill>
              <a:latin typeface="Arial"/>
              <a:ea typeface="微软雅黑"/>
              <a:sym typeface="Arial"/>
            </a:endParaRPr>
          </a:p>
        </p:txBody>
      </p:sp>
      <p:grpSp>
        <p:nvGrpSpPr>
          <p:cNvPr id="23" name="组合 22"/>
          <p:cNvGrpSpPr/>
          <p:nvPr/>
        </p:nvGrpSpPr>
        <p:grpSpPr>
          <a:xfrm rot="5400000">
            <a:off x="7519360" y="1374626"/>
            <a:ext cx="2320865" cy="250618"/>
            <a:chOff x="714348" y="1071546"/>
            <a:chExt cx="2857520" cy="346900"/>
          </a:xfrm>
        </p:grpSpPr>
        <p:grpSp>
          <p:nvGrpSpPr>
            <p:cNvPr id="46" name="组合 45"/>
            <p:cNvGrpSpPr/>
            <p:nvPr>
              <p:custDataLst>
                <p:tags r:id="rId8"/>
              </p:custDataLst>
            </p:nvPr>
          </p:nvGrpSpPr>
          <p:grpSpPr>
            <a:xfrm>
              <a:off x="714348" y="1071546"/>
              <a:ext cx="1060251" cy="320120"/>
              <a:chOff x="714348" y="1283612"/>
              <a:chExt cx="1060251" cy="320120"/>
            </a:xfrm>
          </p:grpSpPr>
          <p:sp>
            <p:nvSpPr>
              <p:cNvPr id="19" name="Subtitle 2"/>
              <p:cNvSpPr txBox="1">
                <a:spLocks/>
              </p:cNvSpPr>
              <p:nvPr/>
            </p:nvSpPr>
            <p:spPr>
              <a:xfrm>
                <a:off x="857224" y="1285860"/>
                <a:ext cx="917375" cy="317872"/>
              </a:xfrm>
              <a:prstGeom prst="rect">
                <a:avLst/>
              </a:prstGeom>
            </p:spPr>
            <p:txBody>
              <a:bodyPr vert="horz" lIns="68580" tIns="34290" rIns="68580" bIns="3429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sz="825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rial"/>
                    <a:ea typeface="微软雅黑"/>
                    <a:sym typeface="Arial"/>
                  </a:rPr>
                  <a:t>T-shirts</a:t>
                </a:r>
              </a:p>
            </p:txBody>
          </p:sp>
          <p:sp>
            <p:nvSpPr>
              <p:cNvPr id="31" name="Rectangle 86"/>
              <p:cNvSpPr/>
              <p:nvPr/>
            </p:nvSpPr>
            <p:spPr>
              <a:xfrm rot="16200000" flipH="1">
                <a:off x="642348" y="1355612"/>
                <a:ext cx="288000" cy="144000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500" dirty="0">
                  <a:latin typeface="Arial"/>
                  <a:ea typeface="微软雅黑"/>
                  <a:sym typeface="Arial"/>
                </a:endParaRPr>
              </a:p>
            </p:txBody>
          </p:sp>
        </p:grpSp>
        <p:grpSp>
          <p:nvGrpSpPr>
            <p:cNvPr id="43" name="组合 42"/>
            <p:cNvGrpSpPr/>
            <p:nvPr>
              <p:custDataLst>
                <p:tags r:id="rId9"/>
              </p:custDataLst>
            </p:nvPr>
          </p:nvGrpSpPr>
          <p:grpSpPr>
            <a:xfrm>
              <a:off x="1611612" y="1071546"/>
              <a:ext cx="1060251" cy="342676"/>
              <a:chOff x="3571868" y="1357298"/>
              <a:chExt cx="1060251" cy="342676"/>
            </a:xfrm>
          </p:grpSpPr>
          <p:sp>
            <p:nvSpPr>
              <p:cNvPr id="35" name="Rectangle 86"/>
              <p:cNvSpPr/>
              <p:nvPr/>
            </p:nvSpPr>
            <p:spPr>
              <a:xfrm rot="16200000" flipH="1">
                <a:off x="3499868" y="1429298"/>
                <a:ext cx="288000" cy="144000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500" dirty="0"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39" name="Subtitle 2"/>
              <p:cNvSpPr txBox="1">
                <a:spLocks/>
              </p:cNvSpPr>
              <p:nvPr/>
            </p:nvSpPr>
            <p:spPr>
              <a:xfrm>
                <a:off x="3714744" y="1382102"/>
                <a:ext cx="917375" cy="317872"/>
              </a:xfrm>
              <a:prstGeom prst="rect">
                <a:avLst/>
              </a:prstGeom>
            </p:spPr>
            <p:txBody>
              <a:bodyPr vert="horz" lIns="68580" tIns="34290" rIns="68580" bIns="3429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sz="825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rial"/>
                    <a:ea typeface="微软雅黑"/>
                    <a:sym typeface="Arial"/>
                  </a:rPr>
                  <a:t>T-shirts</a:t>
                </a:r>
              </a:p>
            </p:txBody>
          </p:sp>
        </p:grpSp>
        <p:grpSp>
          <p:nvGrpSpPr>
            <p:cNvPr id="42" name="组合 41"/>
            <p:cNvGrpSpPr/>
            <p:nvPr>
              <p:custDataLst>
                <p:tags r:id="rId10"/>
              </p:custDataLst>
            </p:nvPr>
          </p:nvGrpSpPr>
          <p:grpSpPr>
            <a:xfrm>
              <a:off x="2511617" y="1071546"/>
              <a:ext cx="1060251" cy="346900"/>
              <a:chOff x="5072066" y="1214422"/>
              <a:chExt cx="1060251" cy="346900"/>
            </a:xfrm>
          </p:grpSpPr>
          <p:sp>
            <p:nvSpPr>
              <p:cNvPr id="37" name="Rectangle 86"/>
              <p:cNvSpPr/>
              <p:nvPr/>
            </p:nvSpPr>
            <p:spPr>
              <a:xfrm rot="16200000" flipH="1">
                <a:off x="5000066" y="1286422"/>
                <a:ext cx="288000" cy="1440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500" dirty="0"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40" name="Subtitle 2"/>
              <p:cNvSpPr txBox="1">
                <a:spLocks/>
              </p:cNvSpPr>
              <p:nvPr/>
            </p:nvSpPr>
            <p:spPr>
              <a:xfrm>
                <a:off x="5214942" y="1243450"/>
                <a:ext cx="917375" cy="317872"/>
              </a:xfrm>
              <a:prstGeom prst="rect">
                <a:avLst/>
              </a:prstGeom>
            </p:spPr>
            <p:txBody>
              <a:bodyPr vert="horz" lIns="68580" tIns="34290" rIns="68580" bIns="3429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sz="825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rial"/>
                    <a:ea typeface="微软雅黑"/>
                    <a:sym typeface="Arial"/>
                  </a:rPr>
                  <a:t>T-shirts</a:t>
                </a:r>
              </a:p>
            </p:txBody>
          </p:sp>
        </p:grpSp>
      </p:grpSp>
      <p:sp>
        <p:nvSpPr>
          <p:cNvPr id="48" name="椭圆形标注 47"/>
          <p:cNvSpPr/>
          <p:nvPr>
            <p:custDataLst>
              <p:tags r:id="rId4"/>
            </p:custDataLst>
          </p:nvPr>
        </p:nvSpPr>
        <p:spPr>
          <a:xfrm>
            <a:off x="4860032" y="339503"/>
            <a:ext cx="696521" cy="454147"/>
          </a:xfrm>
          <a:prstGeom prst="wedgeEllipseCallout">
            <a:avLst>
              <a:gd name="adj1" fmla="val -18828"/>
              <a:gd name="adj2" fmla="val 80831"/>
            </a:avLst>
          </a:prstGeom>
          <a:solidFill>
            <a:srgbClr val="3964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800" b="1" dirty="0"/>
              <a:t>60</a:t>
            </a:r>
            <a:endParaRPr lang="zh-CN" altLang="en-US" sz="1013" b="1" dirty="0"/>
          </a:p>
        </p:txBody>
      </p:sp>
      <p:sp>
        <p:nvSpPr>
          <p:cNvPr id="28" name="矩形 27"/>
          <p:cNvSpPr/>
          <p:nvPr>
            <p:custDataLst>
              <p:tags r:id="rId5"/>
            </p:custDataLst>
          </p:nvPr>
        </p:nvSpPr>
        <p:spPr>
          <a:xfrm>
            <a:off x="9031834" y="4570528"/>
            <a:ext cx="112164" cy="558045"/>
          </a:xfrm>
          <a:prstGeom prst="rect">
            <a:avLst/>
          </a:prstGeom>
          <a:solidFill>
            <a:srgbClr val="BE18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38" name="Content Placeholder 2"/>
          <p:cNvSpPr txBox="1">
            <a:spLocks/>
          </p:cNvSpPr>
          <p:nvPr/>
        </p:nvSpPr>
        <p:spPr>
          <a:xfrm>
            <a:off x="2766116" y="3134951"/>
            <a:ext cx="1028925" cy="250448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2015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-02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47" name="Content Placeholder 2"/>
          <p:cNvSpPr txBox="1">
            <a:spLocks/>
          </p:cNvSpPr>
          <p:nvPr/>
        </p:nvSpPr>
        <p:spPr>
          <a:xfrm>
            <a:off x="4280179" y="3134951"/>
            <a:ext cx="1028923" cy="219672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2015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-03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50" name="Content Placeholder 2"/>
          <p:cNvSpPr txBox="1">
            <a:spLocks/>
          </p:cNvSpPr>
          <p:nvPr/>
        </p:nvSpPr>
        <p:spPr>
          <a:xfrm>
            <a:off x="5722232" y="3134951"/>
            <a:ext cx="1028925" cy="219673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2015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-04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51" name="Content Placeholder 2"/>
          <p:cNvSpPr txBox="1">
            <a:spLocks/>
          </p:cNvSpPr>
          <p:nvPr>
            <p:custDataLst>
              <p:tags r:id="rId6"/>
            </p:custDataLst>
          </p:nvPr>
        </p:nvSpPr>
        <p:spPr>
          <a:xfrm>
            <a:off x="7164288" y="3134951"/>
            <a:ext cx="1028925" cy="219673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2015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-05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250825" y="4101415"/>
            <a:ext cx="156276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altLang="zh-CN" sz="800" dirty="0" err="1">
                <a:solidFill>
                  <a:schemeClr val="accent4">
                    <a:lumMod val="60000"/>
                    <a:lumOff val="40000"/>
                  </a:schemeClr>
                </a:solidFill>
                <a:latin typeface="Arial"/>
                <a:ea typeface="微软雅黑"/>
                <a:sym typeface="Arial"/>
              </a:rPr>
              <a:t>Lorem</a:t>
            </a:r>
            <a:r>
              <a:rPr lang="en-US" altLang="zh-CN" sz="800" dirty="0">
                <a:solidFill>
                  <a:schemeClr val="accent4">
                    <a:lumMod val="60000"/>
                    <a:lumOff val="40000"/>
                  </a:schemeClr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US" altLang="zh-CN" sz="800" dirty="0" err="1">
                <a:solidFill>
                  <a:schemeClr val="accent4">
                    <a:lumMod val="60000"/>
                    <a:lumOff val="40000"/>
                  </a:schemeClr>
                </a:solidFill>
                <a:latin typeface="Arial"/>
                <a:ea typeface="微软雅黑"/>
                <a:sym typeface="Arial"/>
              </a:rPr>
              <a:t>Ipsum</a:t>
            </a:r>
            <a:r>
              <a:rPr lang="en-US" altLang="zh-CN" sz="800" dirty="0">
                <a:solidFill>
                  <a:schemeClr val="accent4">
                    <a:lumMod val="60000"/>
                    <a:lumOff val="40000"/>
                  </a:schemeClr>
                </a:solidFill>
                <a:latin typeface="Arial"/>
                <a:ea typeface="微软雅黑"/>
                <a:sym typeface="Arial"/>
              </a:rPr>
              <a:t> has been the industry's standard dummy text ever since the 1500s, when an </a:t>
            </a:r>
            <a:r>
              <a:rPr lang="en-US" altLang="zh-CN" sz="8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Arial"/>
                <a:ea typeface="微软雅黑"/>
                <a:sym typeface="Arial"/>
              </a:rPr>
              <a:t>unknown printer</a:t>
            </a:r>
            <a:endParaRPr lang="en-US" altLang="zh-CN" sz="800" dirty="0">
              <a:solidFill>
                <a:schemeClr val="accent4">
                  <a:lumMod val="60000"/>
                  <a:lumOff val="40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cxnSp>
        <p:nvCxnSpPr>
          <p:cNvPr id="26" name="直接连接符 25"/>
          <p:cNvCxnSpPr/>
          <p:nvPr>
            <p:custDataLst>
              <p:tags r:id="rId7"/>
            </p:custDataLst>
          </p:nvPr>
        </p:nvCxnSpPr>
        <p:spPr>
          <a:xfrm flipH="1" flipV="1">
            <a:off x="1980152" y="3867894"/>
            <a:ext cx="832879" cy="702634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45054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86"/>
          <p:cNvSpPr/>
          <p:nvPr/>
        </p:nvSpPr>
        <p:spPr>
          <a:xfrm rot="16200000" flipV="1">
            <a:off x="3620505" y="-382010"/>
            <a:ext cx="1887742" cy="9159239"/>
          </a:xfrm>
          <a:prstGeom prst="rect">
            <a:avLst/>
          </a:prstGeom>
          <a:solidFill>
            <a:srgbClr val="3964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00" dirty="0">
              <a:latin typeface="Arial"/>
              <a:ea typeface="微软雅黑"/>
              <a:sym typeface="Arial"/>
            </a:endParaRPr>
          </a:p>
        </p:txBody>
      </p:sp>
      <p:graphicFrame>
        <p:nvGraphicFramePr>
          <p:cNvPr id="2" name="Chart 1"/>
          <p:cNvGraphicFramePr/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570042447"/>
              </p:ext>
            </p:extLst>
          </p:nvPr>
        </p:nvGraphicFramePr>
        <p:xfrm>
          <a:off x="539552" y="267494"/>
          <a:ext cx="7776864" cy="29593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28" name="Content Placeholder 2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611560" y="3739118"/>
            <a:ext cx="3643338" cy="1119926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800" dirty="0">
                <a:solidFill>
                  <a:schemeClr val="accent4"/>
                </a:solidFill>
                <a:latin typeface="Arial"/>
                <a:ea typeface="微软雅黑"/>
                <a:sym typeface="Arial"/>
              </a:rPr>
              <a:t>既可呈现总体情况，又可呈现细分</a:t>
            </a:r>
            <a:r>
              <a:rPr lang="zh-CN" altLang="en-US" sz="2800" dirty="0" smtClean="0">
                <a:solidFill>
                  <a:schemeClr val="accent4"/>
                </a:solidFill>
                <a:latin typeface="Arial"/>
                <a:ea typeface="微软雅黑"/>
                <a:sym typeface="Arial"/>
              </a:rPr>
              <a:t>状态</a:t>
            </a:r>
            <a:endParaRPr lang="en-US" altLang="zh-CN" sz="2800" dirty="0">
              <a:solidFill>
                <a:schemeClr val="accent4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9" name="Title 13"/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611560" y="3291375"/>
            <a:ext cx="1890210" cy="478706"/>
          </a:xfrm>
          <a:prstGeom prst="rect">
            <a:avLst/>
          </a:prstGeom>
          <a:noFill/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zh-CN" altLang="en-US" sz="1800" b="1" dirty="0">
                <a:solidFill>
                  <a:schemeClr val="bg2">
                    <a:lumMod val="90000"/>
                  </a:schemeClr>
                </a:solidFill>
                <a:latin typeface="Arial"/>
                <a:ea typeface="微软雅黑"/>
                <a:sym typeface="Arial"/>
              </a:rPr>
              <a:t>明细图</a:t>
            </a:r>
            <a:endParaRPr lang="en-US" altLang="en-US" sz="1800" b="1" dirty="0">
              <a:solidFill>
                <a:schemeClr val="bg2">
                  <a:lumMod val="90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graphicFrame>
        <p:nvGraphicFramePr>
          <p:cNvPr id="31" name="Chart 39"/>
          <p:cNvGraphicFramePr/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3323358086"/>
              </p:ext>
            </p:extLst>
          </p:nvPr>
        </p:nvGraphicFramePr>
        <p:xfrm>
          <a:off x="7063927" y="2931790"/>
          <a:ext cx="1299479" cy="13434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32" name="Content Placeholder 2"/>
          <p:cNvSpPr txBox="1">
            <a:spLocks/>
          </p:cNvSpPr>
          <p:nvPr>
            <p:custDataLst>
              <p:tags r:id="rId5"/>
            </p:custDataLst>
          </p:nvPr>
        </p:nvSpPr>
        <p:spPr>
          <a:xfrm>
            <a:off x="7370633" y="3437629"/>
            <a:ext cx="693552" cy="344626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800" b="1" dirty="0">
                <a:solidFill>
                  <a:schemeClr val="bg2"/>
                </a:solidFill>
                <a:latin typeface="Arial"/>
                <a:ea typeface="微软雅黑"/>
                <a:sym typeface="Arial"/>
              </a:rPr>
              <a:t>87%</a:t>
            </a:r>
          </a:p>
        </p:txBody>
      </p:sp>
      <p:cxnSp>
        <p:nvCxnSpPr>
          <p:cNvPr id="35" name="Straight Connector 53"/>
          <p:cNvCxnSpPr/>
          <p:nvPr>
            <p:custDataLst>
              <p:tags r:id="rId6"/>
            </p:custDataLst>
          </p:nvPr>
        </p:nvCxnSpPr>
        <p:spPr>
          <a:xfrm rot="5400000">
            <a:off x="6677909" y="2098880"/>
            <a:ext cx="2079000" cy="0"/>
          </a:xfrm>
          <a:prstGeom prst="line">
            <a:avLst/>
          </a:prstGeom>
          <a:ln>
            <a:solidFill>
              <a:srgbClr val="F47264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5940152" y="2630101"/>
            <a:ext cx="156276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altLang="zh-CN" sz="800" dirty="0" err="1">
                <a:solidFill>
                  <a:schemeClr val="accent5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Lorem</a:t>
            </a:r>
            <a:r>
              <a:rPr lang="en-US" altLang="zh-CN" sz="800" dirty="0">
                <a:solidFill>
                  <a:schemeClr val="accent5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US" altLang="zh-CN" sz="800" dirty="0" err="1">
                <a:solidFill>
                  <a:schemeClr val="accent5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Ipsum</a:t>
            </a:r>
            <a:r>
              <a:rPr lang="en-US" altLang="zh-CN" sz="800" dirty="0">
                <a:solidFill>
                  <a:schemeClr val="accent5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 has been the industry's standard dummy text ever since the 1500s, when an </a:t>
            </a:r>
            <a:r>
              <a:rPr lang="en-US" altLang="zh-CN" sz="800" dirty="0" smtClean="0">
                <a:solidFill>
                  <a:schemeClr val="accent5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unknown printer</a:t>
            </a:r>
            <a:endParaRPr lang="en-US" altLang="zh-CN" sz="800" dirty="0">
              <a:solidFill>
                <a:schemeClr val="accent5">
                  <a:lumMod val="75000"/>
                </a:schemeClr>
              </a:solidFill>
              <a:latin typeface="Arial"/>
              <a:ea typeface="微软雅黑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4104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>
            <p:custDataLst>
              <p:tags r:id="rId1"/>
            </p:custDataLst>
          </p:nvPr>
        </p:nvSpPr>
        <p:spPr>
          <a:xfrm>
            <a:off x="1594188" y="4876006"/>
            <a:ext cx="475972" cy="267494"/>
          </a:xfrm>
          <a:prstGeom prst="rect">
            <a:avLst/>
          </a:prstGeom>
          <a:solidFill>
            <a:srgbClr val="EED1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25" name="Content Placeholder 2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5849142" y="2509267"/>
            <a:ext cx="4104456" cy="1440160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0000" b="1" dirty="0">
                <a:solidFill>
                  <a:schemeClr val="accent4">
                    <a:lumMod val="75000"/>
                    <a:alpha val="76000"/>
                  </a:schemeClr>
                </a:solidFill>
                <a:latin typeface="Arial"/>
                <a:ea typeface="微软雅黑"/>
                <a:sym typeface="Arial"/>
              </a:rPr>
              <a:t>13</a:t>
            </a:r>
            <a:r>
              <a:rPr lang="en-US" sz="6000" b="1" dirty="0">
                <a:solidFill>
                  <a:schemeClr val="accent4">
                    <a:lumMod val="75000"/>
                    <a:alpha val="76000"/>
                  </a:schemeClr>
                </a:solidFill>
                <a:latin typeface="Arial"/>
                <a:ea typeface="微软雅黑"/>
                <a:sym typeface="Arial"/>
              </a:rPr>
              <a:t>%</a:t>
            </a:r>
          </a:p>
        </p:txBody>
      </p:sp>
      <p:sp>
        <p:nvSpPr>
          <p:cNvPr id="21" name="Content Placeholder 2"/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-639253" y="380424"/>
            <a:ext cx="4104456" cy="1440160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0000" b="1" dirty="0" smtClean="0">
                <a:solidFill>
                  <a:schemeClr val="accent4">
                    <a:lumMod val="75000"/>
                    <a:alpha val="76000"/>
                  </a:schemeClr>
                </a:solidFill>
                <a:latin typeface="Arial"/>
                <a:ea typeface="微软雅黑"/>
                <a:sym typeface="Arial"/>
              </a:rPr>
              <a:t>87</a:t>
            </a:r>
            <a:r>
              <a:rPr lang="en-US" sz="6000" b="1" dirty="0" smtClean="0">
                <a:solidFill>
                  <a:schemeClr val="accent4">
                    <a:lumMod val="75000"/>
                    <a:alpha val="76000"/>
                  </a:schemeClr>
                </a:solidFill>
                <a:latin typeface="Arial"/>
                <a:ea typeface="微软雅黑"/>
                <a:sym typeface="Arial"/>
              </a:rPr>
              <a:t>%</a:t>
            </a:r>
            <a:endParaRPr lang="en-US" sz="6000" b="1" dirty="0">
              <a:solidFill>
                <a:schemeClr val="accent4">
                  <a:lumMod val="75000"/>
                  <a:alpha val="76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graphicFrame>
        <p:nvGraphicFramePr>
          <p:cNvPr id="9" name="Diagram 8"/>
          <p:cNvGraphicFramePr/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878964187"/>
              </p:ext>
            </p:extLst>
          </p:nvPr>
        </p:nvGraphicFramePr>
        <p:xfrm>
          <a:off x="1272892" y="940472"/>
          <a:ext cx="6683484" cy="27079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5" r:lo="rId16" r:qs="rId17" r:cs="rId18"/>
          </a:graphicData>
        </a:graphic>
      </p:graphicFrame>
      <p:sp>
        <p:nvSpPr>
          <p:cNvPr id="5" name="Freeform 6"/>
          <p:cNvSpPr>
            <a:spLocks noEditPoints="1"/>
          </p:cNvSpPr>
          <p:nvPr>
            <p:custDataLst>
              <p:tags r:id="rId5"/>
            </p:custDataLst>
          </p:nvPr>
        </p:nvSpPr>
        <p:spPr bwMode="auto">
          <a:xfrm>
            <a:off x="5650616" y="2297417"/>
            <a:ext cx="397052" cy="423700"/>
          </a:xfrm>
          <a:custGeom>
            <a:avLst/>
            <a:gdLst>
              <a:gd name="T0" fmla="*/ 67 w 376"/>
              <a:gd name="T1" fmla="*/ 3 h 401"/>
              <a:gd name="T2" fmla="*/ 62 w 376"/>
              <a:gd name="T3" fmla="*/ 3 h 401"/>
              <a:gd name="T4" fmla="*/ 0 w 376"/>
              <a:gd name="T5" fmla="*/ 159 h 401"/>
              <a:gd name="T6" fmla="*/ 65 w 376"/>
              <a:gd name="T7" fmla="*/ 223 h 401"/>
              <a:gd name="T8" fmla="*/ 129 w 376"/>
              <a:gd name="T9" fmla="*/ 159 h 401"/>
              <a:gd name="T10" fmla="*/ 67 w 376"/>
              <a:gd name="T11" fmla="*/ 3 h 401"/>
              <a:gd name="T12" fmla="*/ 313 w 376"/>
              <a:gd name="T13" fmla="*/ 3 h 401"/>
              <a:gd name="T14" fmla="*/ 309 w 376"/>
              <a:gd name="T15" fmla="*/ 3 h 401"/>
              <a:gd name="T16" fmla="*/ 246 w 376"/>
              <a:gd name="T17" fmla="*/ 159 h 401"/>
              <a:gd name="T18" fmla="*/ 311 w 376"/>
              <a:gd name="T19" fmla="*/ 223 h 401"/>
              <a:gd name="T20" fmla="*/ 376 w 376"/>
              <a:gd name="T21" fmla="*/ 159 h 401"/>
              <a:gd name="T22" fmla="*/ 313 w 376"/>
              <a:gd name="T23" fmla="*/ 3 h 401"/>
              <a:gd name="T24" fmla="*/ 185 w 376"/>
              <a:gd name="T25" fmla="*/ 180 h 401"/>
              <a:gd name="T26" fmla="*/ 123 w 376"/>
              <a:gd name="T27" fmla="*/ 337 h 401"/>
              <a:gd name="T28" fmla="*/ 188 w 376"/>
              <a:gd name="T29" fmla="*/ 401 h 401"/>
              <a:gd name="T30" fmla="*/ 253 w 376"/>
              <a:gd name="T31" fmla="*/ 337 h 401"/>
              <a:gd name="T32" fmla="*/ 190 w 376"/>
              <a:gd name="T33" fmla="*/ 180 h 401"/>
              <a:gd name="T34" fmla="*/ 185 w 376"/>
              <a:gd name="T35" fmla="*/ 180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76" h="401">
                <a:moveTo>
                  <a:pt x="67" y="3"/>
                </a:moveTo>
                <a:cubicBezTo>
                  <a:pt x="67" y="0"/>
                  <a:pt x="62" y="0"/>
                  <a:pt x="62" y="3"/>
                </a:cubicBezTo>
                <a:cubicBezTo>
                  <a:pt x="52" y="85"/>
                  <a:pt x="0" y="102"/>
                  <a:pt x="0" y="159"/>
                </a:cubicBezTo>
                <a:cubicBezTo>
                  <a:pt x="0" y="195"/>
                  <a:pt x="29" y="223"/>
                  <a:pt x="65" y="223"/>
                </a:cubicBezTo>
                <a:cubicBezTo>
                  <a:pt x="100" y="223"/>
                  <a:pt x="129" y="195"/>
                  <a:pt x="129" y="159"/>
                </a:cubicBezTo>
                <a:cubicBezTo>
                  <a:pt x="129" y="102"/>
                  <a:pt x="77" y="85"/>
                  <a:pt x="67" y="3"/>
                </a:cubicBezTo>
                <a:close/>
                <a:moveTo>
                  <a:pt x="313" y="3"/>
                </a:moveTo>
                <a:cubicBezTo>
                  <a:pt x="313" y="0"/>
                  <a:pt x="309" y="0"/>
                  <a:pt x="309" y="3"/>
                </a:cubicBezTo>
                <a:cubicBezTo>
                  <a:pt x="298" y="85"/>
                  <a:pt x="246" y="102"/>
                  <a:pt x="246" y="159"/>
                </a:cubicBezTo>
                <a:cubicBezTo>
                  <a:pt x="246" y="195"/>
                  <a:pt x="276" y="223"/>
                  <a:pt x="311" y="223"/>
                </a:cubicBezTo>
                <a:cubicBezTo>
                  <a:pt x="346" y="223"/>
                  <a:pt x="376" y="195"/>
                  <a:pt x="376" y="159"/>
                </a:cubicBezTo>
                <a:cubicBezTo>
                  <a:pt x="376" y="102"/>
                  <a:pt x="324" y="85"/>
                  <a:pt x="313" y="3"/>
                </a:cubicBezTo>
                <a:close/>
                <a:moveTo>
                  <a:pt x="185" y="180"/>
                </a:moveTo>
                <a:cubicBezTo>
                  <a:pt x="175" y="263"/>
                  <a:pt x="123" y="280"/>
                  <a:pt x="123" y="337"/>
                </a:cubicBezTo>
                <a:cubicBezTo>
                  <a:pt x="123" y="372"/>
                  <a:pt x="153" y="401"/>
                  <a:pt x="188" y="401"/>
                </a:cubicBezTo>
                <a:cubicBezTo>
                  <a:pt x="223" y="401"/>
                  <a:pt x="253" y="372"/>
                  <a:pt x="253" y="337"/>
                </a:cubicBezTo>
                <a:cubicBezTo>
                  <a:pt x="253" y="280"/>
                  <a:pt x="200" y="263"/>
                  <a:pt x="190" y="180"/>
                </a:cubicBezTo>
                <a:cubicBezTo>
                  <a:pt x="190" y="178"/>
                  <a:pt x="186" y="178"/>
                  <a:pt x="185" y="18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13" dirty="0"/>
          </a:p>
        </p:txBody>
      </p:sp>
      <p:sp>
        <p:nvSpPr>
          <p:cNvPr id="10" name="Freeform 11"/>
          <p:cNvSpPr>
            <a:spLocks noEditPoints="1"/>
          </p:cNvSpPr>
          <p:nvPr>
            <p:custDataLst>
              <p:tags r:id="rId6"/>
            </p:custDataLst>
          </p:nvPr>
        </p:nvSpPr>
        <p:spPr bwMode="auto">
          <a:xfrm>
            <a:off x="3103756" y="1826686"/>
            <a:ext cx="511731" cy="513170"/>
          </a:xfrm>
          <a:custGeom>
            <a:avLst/>
            <a:gdLst>
              <a:gd name="T0" fmla="*/ 360 w 400"/>
              <a:gd name="T1" fmla="*/ 184 h 400"/>
              <a:gd name="T2" fmla="*/ 360 w 400"/>
              <a:gd name="T3" fmla="*/ 216 h 400"/>
              <a:gd name="T4" fmla="*/ 400 w 400"/>
              <a:gd name="T5" fmla="*/ 200 h 400"/>
              <a:gd name="T6" fmla="*/ 200 w 400"/>
              <a:gd name="T7" fmla="*/ 90 h 400"/>
              <a:gd name="T8" fmla="*/ 200 w 400"/>
              <a:gd name="T9" fmla="*/ 310 h 400"/>
              <a:gd name="T10" fmla="*/ 200 w 400"/>
              <a:gd name="T11" fmla="*/ 90 h 400"/>
              <a:gd name="T12" fmla="*/ 120 w 400"/>
              <a:gd name="T13" fmla="*/ 200 h 400"/>
              <a:gd name="T14" fmla="*/ 280 w 400"/>
              <a:gd name="T15" fmla="*/ 200 h 400"/>
              <a:gd name="T16" fmla="*/ 59 w 400"/>
              <a:gd name="T17" fmla="*/ 200 h 400"/>
              <a:gd name="T18" fmla="*/ 20 w 400"/>
              <a:gd name="T19" fmla="*/ 184 h 400"/>
              <a:gd name="T20" fmla="*/ 20 w 400"/>
              <a:gd name="T21" fmla="*/ 216 h 400"/>
              <a:gd name="T22" fmla="*/ 59 w 400"/>
              <a:gd name="T23" fmla="*/ 200 h 400"/>
              <a:gd name="T24" fmla="*/ 216 w 400"/>
              <a:gd name="T25" fmla="*/ 40 h 400"/>
              <a:gd name="T26" fmla="*/ 200 w 400"/>
              <a:gd name="T27" fmla="*/ 0 h 400"/>
              <a:gd name="T28" fmla="*/ 184 w 400"/>
              <a:gd name="T29" fmla="*/ 40 h 400"/>
              <a:gd name="T30" fmla="*/ 200 w 400"/>
              <a:gd name="T31" fmla="*/ 340 h 400"/>
              <a:gd name="T32" fmla="*/ 184 w 400"/>
              <a:gd name="T33" fmla="*/ 380 h 400"/>
              <a:gd name="T34" fmla="*/ 216 w 400"/>
              <a:gd name="T35" fmla="*/ 380 h 400"/>
              <a:gd name="T36" fmla="*/ 200 w 400"/>
              <a:gd name="T37" fmla="*/ 340 h 400"/>
              <a:gd name="T38" fmla="*/ 350 w 400"/>
              <a:gd name="T39" fmla="*/ 50 h 400"/>
              <a:gd name="T40" fmla="*/ 310 w 400"/>
              <a:gd name="T41" fmla="*/ 67 h 400"/>
              <a:gd name="T42" fmla="*/ 333 w 400"/>
              <a:gd name="T43" fmla="*/ 89 h 400"/>
              <a:gd name="T44" fmla="*/ 66 w 400"/>
              <a:gd name="T45" fmla="*/ 311 h 400"/>
              <a:gd name="T46" fmla="*/ 50 w 400"/>
              <a:gd name="T47" fmla="*/ 350 h 400"/>
              <a:gd name="T48" fmla="*/ 89 w 400"/>
              <a:gd name="T49" fmla="*/ 333 h 400"/>
              <a:gd name="T50" fmla="*/ 66 w 400"/>
              <a:gd name="T51" fmla="*/ 311 h 400"/>
              <a:gd name="T52" fmla="*/ 50 w 400"/>
              <a:gd name="T53" fmla="*/ 50 h 400"/>
              <a:gd name="T54" fmla="*/ 66 w 400"/>
              <a:gd name="T55" fmla="*/ 89 h 400"/>
              <a:gd name="T56" fmla="*/ 89 w 400"/>
              <a:gd name="T57" fmla="*/ 67 h 400"/>
              <a:gd name="T58" fmla="*/ 310 w 400"/>
              <a:gd name="T59" fmla="*/ 333 h 400"/>
              <a:gd name="T60" fmla="*/ 350 w 400"/>
              <a:gd name="T61" fmla="*/ 350 h 400"/>
              <a:gd name="T62" fmla="*/ 333 w 400"/>
              <a:gd name="T63" fmla="*/ 311 h 400"/>
              <a:gd name="T64" fmla="*/ 310 w 400"/>
              <a:gd name="T65" fmla="*/ 333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00" h="400">
                <a:moveTo>
                  <a:pt x="380" y="184"/>
                </a:moveTo>
                <a:cubicBezTo>
                  <a:pt x="376" y="184"/>
                  <a:pt x="364" y="184"/>
                  <a:pt x="360" y="184"/>
                </a:cubicBezTo>
                <a:cubicBezTo>
                  <a:pt x="349" y="184"/>
                  <a:pt x="340" y="191"/>
                  <a:pt x="340" y="200"/>
                </a:cubicBezTo>
                <a:cubicBezTo>
                  <a:pt x="340" y="209"/>
                  <a:pt x="349" y="216"/>
                  <a:pt x="360" y="216"/>
                </a:cubicBezTo>
                <a:cubicBezTo>
                  <a:pt x="364" y="216"/>
                  <a:pt x="376" y="216"/>
                  <a:pt x="380" y="216"/>
                </a:cubicBezTo>
                <a:cubicBezTo>
                  <a:pt x="391" y="216"/>
                  <a:pt x="400" y="209"/>
                  <a:pt x="400" y="200"/>
                </a:cubicBezTo>
                <a:cubicBezTo>
                  <a:pt x="400" y="191"/>
                  <a:pt x="391" y="184"/>
                  <a:pt x="380" y="184"/>
                </a:cubicBezTo>
                <a:close/>
                <a:moveTo>
                  <a:pt x="200" y="90"/>
                </a:moveTo>
                <a:cubicBezTo>
                  <a:pt x="139" y="90"/>
                  <a:pt x="90" y="139"/>
                  <a:pt x="90" y="200"/>
                </a:cubicBezTo>
                <a:cubicBezTo>
                  <a:pt x="90" y="261"/>
                  <a:pt x="139" y="310"/>
                  <a:pt x="200" y="310"/>
                </a:cubicBezTo>
                <a:cubicBezTo>
                  <a:pt x="261" y="310"/>
                  <a:pt x="310" y="261"/>
                  <a:pt x="310" y="200"/>
                </a:cubicBezTo>
                <a:cubicBezTo>
                  <a:pt x="310" y="139"/>
                  <a:pt x="261" y="90"/>
                  <a:pt x="200" y="90"/>
                </a:cubicBezTo>
                <a:close/>
                <a:moveTo>
                  <a:pt x="200" y="280"/>
                </a:moveTo>
                <a:cubicBezTo>
                  <a:pt x="156" y="280"/>
                  <a:pt x="120" y="244"/>
                  <a:pt x="120" y="200"/>
                </a:cubicBezTo>
                <a:cubicBezTo>
                  <a:pt x="120" y="156"/>
                  <a:pt x="156" y="120"/>
                  <a:pt x="200" y="120"/>
                </a:cubicBezTo>
                <a:cubicBezTo>
                  <a:pt x="244" y="120"/>
                  <a:pt x="280" y="156"/>
                  <a:pt x="280" y="200"/>
                </a:cubicBezTo>
                <a:cubicBezTo>
                  <a:pt x="280" y="244"/>
                  <a:pt x="244" y="280"/>
                  <a:pt x="200" y="280"/>
                </a:cubicBezTo>
                <a:close/>
                <a:moveTo>
                  <a:pt x="59" y="200"/>
                </a:moveTo>
                <a:cubicBezTo>
                  <a:pt x="59" y="191"/>
                  <a:pt x="51" y="184"/>
                  <a:pt x="40" y="184"/>
                </a:cubicBezTo>
                <a:cubicBezTo>
                  <a:pt x="36" y="184"/>
                  <a:pt x="23" y="184"/>
                  <a:pt x="20" y="184"/>
                </a:cubicBezTo>
                <a:cubicBezTo>
                  <a:pt x="9" y="184"/>
                  <a:pt x="0" y="191"/>
                  <a:pt x="0" y="200"/>
                </a:cubicBezTo>
                <a:cubicBezTo>
                  <a:pt x="0" y="209"/>
                  <a:pt x="9" y="216"/>
                  <a:pt x="20" y="216"/>
                </a:cubicBezTo>
                <a:cubicBezTo>
                  <a:pt x="23" y="216"/>
                  <a:pt x="36" y="216"/>
                  <a:pt x="40" y="216"/>
                </a:cubicBezTo>
                <a:cubicBezTo>
                  <a:pt x="51" y="216"/>
                  <a:pt x="59" y="209"/>
                  <a:pt x="59" y="200"/>
                </a:cubicBezTo>
                <a:close/>
                <a:moveTo>
                  <a:pt x="200" y="60"/>
                </a:moveTo>
                <a:cubicBezTo>
                  <a:pt x="209" y="60"/>
                  <a:pt x="216" y="51"/>
                  <a:pt x="216" y="40"/>
                </a:cubicBezTo>
                <a:cubicBezTo>
                  <a:pt x="216" y="36"/>
                  <a:pt x="216" y="24"/>
                  <a:pt x="216" y="20"/>
                </a:cubicBezTo>
                <a:cubicBezTo>
                  <a:pt x="216" y="9"/>
                  <a:pt x="209" y="0"/>
                  <a:pt x="200" y="0"/>
                </a:cubicBezTo>
                <a:cubicBezTo>
                  <a:pt x="191" y="0"/>
                  <a:pt x="184" y="9"/>
                  <a:pt x="184" y="20"/>
                </a:cubicBezTo>
                <a:cubicBezTo>
                  <a:pt x="184" y="24"/>
                  <a:pt x="184" y="36"/>
                  <a:pt x="184" y="40"/>
                </a:cubicBezTo>
                <a:cubicBezTo>
                  <a:pt x="184" y="51"/>
                  <a:pt x="191" y="60"/>
                  <a:pt x="200" y="60"/>
                </a:cubicBezTo>
                <a:close/>
                <a:moveTo>
                  <a:pt x="200" y="340"/>
                </a:moveTo>
                <a:cubicBezTo>
                  <a:pt x="191" y="340"/>
                  <a:pt x="184" y="349"/>
                  <a:pt x="184" y="360"/>
                </a:cubicBezTo>
                <a:cubicBezTo>
                  <a:pt x="184" y="364"/>
                  <a:pt x="184" y="376"/>
                  <a:pt x="184" y="380"/>
                </a:cubicBezTo>
                <a:cubicBezTo>
                  <a:pt x="184" y="391"/>
                  <a:pt x="191" y="400"/>
                  <a:pt x="200" y="400"/>
                </a:cubicBezTo>
                <a:cubicBezTo>
                  <a:pt x="209" y="400"/>
                  <a:pt x="216" y="391"/>
                  <a:pt x="216" y="380"/>
                </a:cubicBezTo>
                <a:cubicBezTo>
                  <a:pt x="216" y="376"/>
                  <a:pt x="216" y="364"/>
                  <a:pt x="216" y="360"/>
                </a:cubicBezTo>
                <a:cubicBezTo>
                  <a:pt x="216" y="349"/>
                  <a:pt x="209" y="340"/>
                  <a:pt x="200" y="340"/>
                </a:cubicBezTo>
                <a:close/>
                <a:moveTo>
                  <a:pt x="347" y="75"/>
                </a:moveTo>
                <a:cubicBezTo>
                  <a:pt x="355" y="67"/>
                  <a:pt x="356" y="56"/>
                  <a:pt x="350" y="50"/>
                </a:cubicBezTo>
                <a:cubicBezTo>
                  <a:pt x="344" y="44"/>
                  <a:pt x="332" y="45"/>
                  <a:pt x="324" y="53"/>
                </a:cubicBezTo>
                <a:cubicBezTo>
                  <a:pt x="322" y="55"/>
                  <a:pt x="313" y="64"/>
                  <a:pt x="310" y="67"/>
                </a:cubicBezTo>
                <a:cubicBezTo>
                  <a:pt x="303" y="74"/>
                  <a:pt x="301" y="86"/>
                  <a:pt x="308" y="92"/>
                </a:cubicBezTo>
                <a:cubicBezTo>
                  <a:pt x="314" y="98"/>
                  <a:pt x="325" y="97"/>
                  <a:pt x="333" y="89"/>
                </a:cubicBezTo>
                <a:cubicBezTo>
                  <a:pt x="335" y="87"/>
                  <a:pt x="345" y="77"/>
                  <a:pt x="347" y="75"/>
                </a:cubicBezTo>
                <a:close/>
                <a:moveTo>
                  <a:pt x="66" y="311"/>
                </a:moveTo>
                <a:cubicBezTo>
                  <a:pt x="64" y="313"/>
                  <a:pt x="55" y="322"/>
                  <a:pt x="52" y="325"/>
                </a:cubicBezTo>
                <a:cubicBezTo>
                  <a:pt x="45" y="332"/>
                  <a:pt x="43" y="344"/>
                  <a:pt x="50" y="350"/>
                </a:cubicBezTo>
                <a:cubicBezTo>
                  <a:pt x="56" y="356"/>
                  <a:pt x="67" y="355"/>
                  <a:pt x="75" y="347"/>
                </a:cubicBezTo>
                <a:cubicBezTo>
                  <a:pt x="77" y="345"/>
                  <a:pt x="87" y="335"/>
                  <a:pt x="89" y="333"/>
                </a:cubicBezTo>
                <a:cubicBezTo>
                  <a:pt x="97" y="325"/>
                  <a:pt x="98" y="314"/>
                  <a:pt x="92" y="308"/>
                </a:cubicBezTo>
                <a:cubicBezTo>
                  <a:pt x="86" y="302"/>
                  <a:pt x="74" y="303"/>
                  <a:pt x="66" y="311"/>
                </a:cubicBezTo>
                <a:close/>
                <a:moveTo>
                  <a:pt x="75" y="53"/>
                </a:moveTo>
                <a:cubicBezTo>
                  <a:pt x="67" y="45"/>
                  <a:pt x="56" y="44"/>
                  <a:pt x="50" y="50"/>
                </a:cubicBezTo>
                <a:cubicBezTo>
                  <a:pt x="43" y="56"/>
                  <a:pt x="45" y="67"/>
                  <a:pt x="52" y="75"/>
                </a:cubicBezTo>
                <a:cubicBezTo>
                  <a:pt x="55" y="77"/>
                  <a:pt x="64" y="87"/>
                  <a:pt x="66" y="89"/>
                </a:cubicBezTo>
                <a:cubicBezTo>
                  <a:pt x="74" y="97"/>
                  <a:pt x="86" y="98"/>
                  <a:pt x="92" y="92"/>
                </a:cubicBezTo>
                <a:cubicBezTo>
                  <a:pt x="98" y="86"/>
                  <a:pt x="97" y="74"/>
                  <a:pt x="89" y="67"/>
                </a:cubicBezTo>
                <a:cubicBezTo>
                  <a:pt x="87" y="64"/>
                  <a:pt x="77" y="55"/>
                  <a:pt x="75" y="53"/>
                </a:cubicBezTo>
                <a:close/>
                <a:moveTo>
                  <a:pt x="310" y="333"/>
                </a:moveTo>
                <a:cubicBezTo>
                  <a:pt x="313" y="335"/>
                  <a:pt x="322" y="345"/>
                  <a:pt x="324" y="347"/>
                </a:cubicBezTo>
                <a:cubicBezTo>
                  <a:pt x="332" y="355"/>
                  <a:pt x="344" y="356"/>
                  <a:pt x="350" y="350"/>
                </a:cubicBezTo>
                <a:cubicBezTo>
                  <a:pt x="356" y="344"/>
                  <a:pt x="355" y="332"/>
                  <a:pt x="347" y="325"/>
                </a:cubicBezTo>
                <a:cubicBezTo>
                  <a:pt x="345" y="322"/>
                  <a:pt x="335" y="313"/>
                  <a:pt x="333" y="311"/>
                </a:cubicBezTo>
                <a:cubicBezTo>
                  <a:pt x="325" y="303"/>
                  <a:pt x="314" y="302"/>
                  <a:pt x="308" y="308"/>
                </a:cubicBezTo>
                <a:cubicBezTo>
                  <a:pt x="301" y="314"/>
                  <a:pt x="303" y="325"/>
                  <a:pt x="310" y="33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13" dirty="0"/>
          </a:p>
        </p:txBody>
      </p:sp>
      <p:sp>
        <p:nvSpPr>
          <p:cNvPr id="16" name="TextBox 15"/>
          <p:cNvSpPr txBox="1"/>
          <p:nvPr>
            <p:custDataLst>
              <p:tags r:id="rId7"/>
            </p:custDataLst>
          </p:nvPr>
        </p:nvSpPr>
        <p:spPr>
          <a:xfrm>
            <a:off x="495391" y="3705875"/>
            <a:ext cx="352839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accent5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用于概念的对比、或呈现相反的</a:t>
            </a:r>
            <a:r>
              <a:rPr lang="zh-CN" altLang="en-US" sz="2800" dirty="0" smtClean="0">
                <a:solidFill>
                  <a:schemeClr val="accent5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事物</a:t>
            </a:r>
            <a:endParaRPr lang="en-US" sz="2800" dirty="0">
              <a:solidFill>
                <a:schemeClr val="accent5">
                  <a:lumMod val="50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185702" y="566132"/>
            <a:ext cx="156276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Bef>
                <a:spcPct val="20000"/>
              </a:spcBef>
              <a:defRPr/>
            </a:pPr>
            <a:r>
              <a:rPr lang="en-US" altLang="zh-CN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Lorem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US" altLang="zh-CN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Ipsum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 has been the industry's standard </a:t>
            </a:r>
            <a:r>
              <a:rPr lang="en-US" altLang="zh-CN" sz="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dummy</a:t>
            </a:r>
            <a:endParaRPr lang="en-US" altLang="zh-CN" sz="800" dirty="0">
              <a:solidFill>
                <a:schemeClr val="tx1">
                  <a:lumMod val="50000"/>
                  <a:lumOff val="50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7" name="矩形 26"/>
          <p:cNvSpPr/>
          <p:nvPr>
            <p:custDataLst>
              <p:tags r:id="rId8"/>
            </p:custDataLst>
          </p:nvPr>
        </p:nvSpPr>
        <p:spPr>
          <a:xfrm>
            <a:off x="8748464" y="600221"/>
            <a:ext cx="144016" cy="29749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30" name="Content Placeholder 2"/>
          <p:cNvSpPr txBox="1">
            <a:spLocks/>
          </p:cNvSpPr>
          <p:nvPr/>
        </p:nvSpPr>
        <p:spPr>
          <a:xfrm>
            <a:off x="2911436" y="2805877"/>
            <a:ext cx="1107534" cy="423470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b="1" dirty="0" smtClean="0">
                <a:solidFill>
                  <a:schemeClr val="tx2"/>
                </a:solidFill>
                <a:latin typeface="Arial"/>
                <a:ea typeface="微软雅黑"/>
                <a:sym typeface="Arial"/>
              </a:rPr>
              <a:t>文字与说明</a:t>
            </a:r>
            <a:endParaRPr lang="en-US" sz="1200" b="1" dirty="0">
              <a:solidFill>
                <a:schemeClr val="tx2"/>
              </a:solidFill>
              <a:latin typeface="Arial"/>
              <a:ea typeface="微软雅黑"/>
              <a:sym typeface="Arial"/>
            </a:endParaRPr>
          </a:p>
          <a:p>
            <a:pPr marL="0" indent="0">
              <a:buNone/>
            </a:pPr>
            <a:r>
              <a:rPr lang="en-US" sz="800" dirty="0">
                <a:solidFill>
                  <a:schemeClr val="accent5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Lorem </a:t>
            </a:r>
            <a:r>
              <a:rPr lang="en-US" sz="800" dirty="0" err="1">
                <a:solidFill>
                  <a:schemeClr val="accent5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ipsum</a:t>
            </a:r>
            <a:r>
              <a:rPr lang="en-US" sz="800" dirty="0">
                <a:solidFill>
                  <a:schemeClr val="accent5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US" sz="800" dirty="0" smtClean="0">
                <a:solidFill>
                  <a:schemeClr val="accent5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dolor</a:t>
            </a:r>
            <a:endParaRPr lang="en-US" sz="800" dirty="0">
              <a:solidFill>
                <a:schemeClr val="accent5">
                  <a:lumMod val="7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32" name="Content Placeholder 2"/>
          <p:cNvSpPr txBox="1">
            <a:spLocks/>
          </p:cNvSpPr>
          <p:nvPr/>
        </p:nvSpPr>
        <p:spPr>
          <a:xfrm>
            <a:off x="5295375" y="1437199"/>
            <a:ext cx="1107534" cy="423470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b="1" dirty="0" smtClean="0">
                <a:solidFill>
                  <a:schemeClr val="tx2"/>
                </a:solidFill>
                <a:latin typeface="Arial"/>
                <a:ea typeface="微软雅黑"/>
                <a:sym typeface="Arial"/>
              </a:rPr>
              <a:t>文字与说明</a:t>
            </a:r>
            <a:r>
              <a:rPr lang="en-US" sz="800" dirty="0" err="1" smtClean="0">
                <a:solidFill>
                  <a:schemeClr val="accent5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Lorem</a:t>
            </a:r>
            <a:r>
              <a:rPr lang="en-US" sz="800" dirty="0" smtClean="0">
                <a:solidFill>
                  <a:schemeClr val="accent5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US" sz="800" dirty="0" err="1">
                <a:solidFill>
                  <a:schemeClr val="accent5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ipsum</a:t>
            </a:r>
            <a:r>
              <a:rPr lang="en-US" sz="800" dirty="0">
                <a:solidFill>
                  <a:schemeClr val="accent5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US" sz="800" dirty="0" smtClean="0">
                <a:solidFill>
                  <a:schemeClr val="accent5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dolor</a:t>
            </a:r>
            <a:endParaRPr lang="en-US" sz="800" dirty="0">
              <a:solidFill>
                <a:schemeClr val="accent5">
                  <a:lumMod val="7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3" name="矩形 12"/>
          <p:cNvSpPr/>
          <p:nvPr>
            <p:custDataLst>
              <p:tags r:id="rId9"/>
            </p:custDataLst>
          </p:nvPr>
        </p:nvSpPr>
        <p:spPr>
          <a:xfrm>
            <a:off x="611560" y="4731990"/>
            <a:ext cx="432048" cy="41151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4" name="矩形 13"/>
          <p:cNvSpPr/>
          <p:nvPr>
            <p:custDataLst>
              <p:tags r:id="rId10"/>
            </p:custDataLst>
          </p:nvPr>
        </p:nvSpPr>
        <p:spPr>
          <a:xfrm>
            <a:off x="1043608" y="4803998"/>
            <a:ext cx="288032" cy="33950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5" name="矩形 14"/>
          <p:cNvSpPr/>
          <p:nvPr>
            <p:custDataLst>
              <p:tags r:id="rId11"/>
            </p:custDataLst>
          </p:nvPr>
        </p:nvSpPr>
        <p:spPr>
          <a:xfrm>
            <a:off x="1331640" y="4731990"/>
            <a:ext cx="288032" cy="41151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9" name="矩形 18"/>
          <p:cNvSpPr/>
          <p:nvPr>
            <p:custDataLst>
              <p:tags r:id="rId12"/>
            </p:custDataLst>
          </p:nvPr>
        </p:nvSpPr>
        <p:spPr>
          <a:xfrm>
            <a:off x="2646224" y="4731990"/>
            <a:ext cx="457532" cy="41151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</p:spTree>
    <p:extLst>
      <p:ext uri="{BB962C8B-B14F-4D97-AF65-F5344CB8AC3E}">
        <p14:creationId xmlns:p14="http://schemas.microsoft.com/office/powerpoint/2010/main" val="2432967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964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 rot="8072480">
            <a:off x="3497153" y="-952080"/>
            <a:ext cx="5345743" cy="3401367"/>
          </a:xfrm>
          <a:prstGeom prst="rect">
            <a:avLst/>
          </a:prstGeom>
          <a:solidFill>
            <a:srgbClr val="BE1811"/>
          </a:solidFill>
          <a:ln w="571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9" name="直角三角形 8"/>
          <p:cNvSpPr/>
          <p:nvPr>
            <p:custDataLst>
              <p:tags r:id="rId2"/>
            </p:custDataLst>
          </p:nvPr>
        </p:nvSpPr>
        <p:spPr>
          <a:xfrm rot="10083211">
            <a:off x="5577491" y="3304675"/>
            <a:ext cx="2846004" cy="2855325"/>
          </a:xfrm>
          <a:prstGeom prst="rtTriangle">
            <a:avLst/>
          </a:prstGeom>
          <a:solidFill>
            <a:srgbClr val="A5A727"/>
          </a:solidFill>
          <a:ln w="571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4" name="Rectangle 1"/>
          <p:cNvSpPr/>
          <p:nvPr/>
        </p:nvSpPr>
        <p:spPr>
          <a:xfrm>
            <a:off x="2272063" y="518568"/>
            <a:ext cx="3917437" cy="3916542"/>
          </a:xfrm>
          <a:prstGeom prst="ellipse">
            <a:avLst/>
          </a:prstGeom>
          <a:solidFill>
            <a:srgbClr val="84CBC5"/>
          </a:solidFill>
          <a:ln w="762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13" dirty="0">
                <a:latin typeface="Arial"/>
                <a:ea typeface="微软雅黑"/>
                <a:sym typeface="Arial"/>
              </a:rPr>
              <a:t>`</a:t>
            </a:r>
          </a:p>
        </p:txBody>
      </p:sp>
      <p:sp>
        <p:nvSpPr>
          <p:cNvPr id="12" name="平行四边形 11"/>
          <p:cNvSpPr/>
          <p:nvPr>
            <p:custDataLst>
              <p:tags r:id="rId3"/>
            </p:custDataLst>
          </p:nvPr>
        </p:nvSpPr>
        <p:spPr>
          <a:xfrm rot="1991435">
            <a:off x="39995" y="2501131"/>
            <a:ext cx="2616420" cy="2401392"/>
          </a:xfrm>
          <a:prstGeom prst="parallelogram">
            <a:avLst/>
          </a:prstGeom>
          <a:solidFill>
            <a:srgbClr val="EED119"/>
          </a:solidFill>
          <a:ln w="571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1" name="Title 13"/>
          <p:cNvSpPr txBox="1">
            <a:spLocks/>
          </p:cNvSpPr>
          <p:nvPr/>
        </p:nvSpPr>
        <p:spPr>
          <a:xfrm>
            <a:off x="3563888" y="1632909"/>
            <a:ext cx="1175792" cy="1270954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algn="r" fontAlgn="base">
              <a:spcBef>
                <a:spcPct val="0"/>
              </a:spcBef>
              <a:defRPr/>
            </a:pPr>
            <a:r>
              <a:rPr lang="en-US" sz="18000" b="1" dirty="0" smtClean="0">
                <a:solidFill>
                  <a:srgbClr val="FFFFFF"/>
                </a:solidFill>
                <a:latin typeface="Arial"/>
                <a:ea typeface="微软雅黑"/>
                <a:cs typeface="Arial" pitchFamily="34" charset="0"/>
                <a:sym typeface="Arial"/>
              </a:rPr>
              <a:t>4</a:t>
            </a:r>
            <a:endParaRPr lang="en-US" sz="18000" b="1" dirty="0">
              <a:solidFill>
                <a:srgbClr val="FFFFFF"/>
              </a:solidFill>
              <a:latin typeface="Arial"/>
              <a:ea typeface="微软雅黑"/>
              <a:cs typeface="Arial" pitchFamily="34" charset="0"/>
              <a:sym typeface="Arial"/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2699792" y="3280394"/>
            <a:ext cx="3253784" cy="1069778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257168" indent="-257168" algn="l" defTabSz="68578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57199" indent="-214308" algn="l" defTabSz="685783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9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57228" indent="-171446" algn="l" defTabSz="68578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825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00120" indent="-171446" algn="l" defTabSz="685783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788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43012" indent="-171446" algn="l" defTabSz="685783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788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885903" indent="-171446" algn="l" defTabSz="68578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3600" dirty="0" smtClean="0">
                <a:solidFill>
                  <a:schemeClr val="accent5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PART FOUR</a:t>
            </a:r>
          </a:p>
          <a:p>
            <a:pPr marL="0" indent="0" algn="ctr">
              <a:buFont typeface="Arial" pitchFamily="34" charset="0"/>
              <a:buNone/>
            </a:pPr>
            <a:r>
              <a:rPr lang="en-US" sz="1400" dirty="0" err="1" smtClean="0">
                <a:solidFill>
                  <a:schemeClr val="accent4">
                    <a:lumMod val="20000"/>
                    <a:lumOff val="80000"/>
                  </a:schemeClr>
                </a:solidFill>
                <a:latin typeface="Arial"/>
                <a:ea typeface="微软雅黑"/>
                <a:sym typeface="Arial"/>
              </a:rPr>
              <a:t>consectetur</a:t>
            </a:r>
            <a:r>
              <a:rPr lang="en-US" sz="1400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US" sz="1400" dirty="0" err="1" smtClean="0">
                <a:solidFill>
                  <a:schemeClr val="accent4">
                    <a:lumMod val="20000"/>
                    <a:lumOff val="80000"/>
                  </a:schemeClr>
                </a:solidFill>
                <a:latin typeface="Arial"/>
                <a:ea typeface="微软雅黑"/>
                <a:sym typeface="Arial"/>
              </a:rPr>
              <a:t>adipiscing</a:t>
            </a:r>
            <a:r>
              <a:rPr lang="en-US" sz="1400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US" sz="1400" dirty="0" err="1" smtClean="0">
                <a:solidFill>
                  <a:schemeClr val="accent4">
                    <a:lumMod val="20000"/>
                    <a:lumOff val="80000"/>
                  </a:schemeClr>
                </a:solidFill>
                <a:latin typeface="Arial"/>
                <a:ea typeface="微软雅黑"/>
                <a:sym typeface="Arial"/>
              </a:rPr>
              <a:t>elit</a:t>
            </a:r>
            <a:r>
              <a:rPr lang="en-US" sz="1400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Arial"/>
                <a:ea typeface="微软雅黑"/>
                <a:sym typeface="Arial"/>
              </a:rPr>
              <a:t>. </a:t>
            </a:r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0" name="梯形 9"/>
          <p:cNvSpPr/>
          <p:nvPr>
            <p:custDataLst>
              <p:tags r:id="rId4"/>
            </p:custDataLst>
          </p:nvPr>
        </p:nvSpPr>
        <p:spPr>
          <a:xfrm rot="1492388">
            <a:off x="-352804" y="-247872"/>
            <a:ext cx="1280423" cy="1175193"/>
          </a:xfrm>
          <a:prstGeom prst="trapezoid">
            <a:avLst/>
          </a:prstGeom>
          <a:solidFill>
            <a:schemeClr val="accent2">
              <a:lumMod val="90000"/>
            </a:schemeClr>
          </a:solidFill>
          <a:ln w="571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</p:spTree>
    <p:extLst>
      <p:ext uri="{BB962C8B-B14F-4D97-AF65-F5344CB8AC3E}">
        <p14:creationId xmlns:p14="http://schemas.microsoft.com/office/powerpoint/2010/main" val="37079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>
            <p:custDataLst>
              <p:tags r:id="rId1"/>
            </p:custDataLst>
          </p:nvPr>
        </p:nvSpPr>
        <p:spPr>
          <a:xfrm>
            <a:off x="2215298" y="1"/>
            <a:ext cx="1803201" cy="422793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/>
          </a:p>
        </p:txBody>
      </p:sp>
      <p:graphicFrame>
        <p:nvGraphicFramePr>
          <p:cNvPr id="9" name="图表 8"/>
          <p:cNvGraphicFramePr/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210726680"/>
              </p:ext>
            </p:extLst>
          </p:nvPr>
        </p:nvGraphicFramePr>
        <p:xfrm>
          <a:off x="586295" y="-583407"/>
          <a:ext cx="4596545" cy="56166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4"/>
          </a:graphicData>
        </a:graphic>
      </p:graphicFrame>
      <p:sp>
        <p:nvSpPr>
          <p:cNvPr id="28" name="圆角矩形 27"/>
          <p:cNvSpPr/>
          <p:nvPr>
            <p:custDataLst>
              <p:tags r:id="rId3"/>
            </p:custDataLst>
          </p:nvPr>
        </p:nvSpPr>
        <p:spPr>
          <a:xfrm rot="10800000">
            <a:off x="6228183" y="1174286"/>
            <a:ext cx="561266" cy="236914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825"/>
          </a:p>
        </p:txBody>
      </p:sp>
      <p:sp>
        <p:nvSpPr>
          <p:cNvPr id="10" name="Content Placeholder 2"/>
          <p:cNvSpPr txBox="1">
            <a:spLocks/>
          </p:cNvSpPr>
          <p:nvPr>
            <p:custDataLst>
              <p:tags r:id="rId4"/>
            </p:custDataLst>
          </p:nvPr>
        </p:nvSpPr>
        <p:spPr>
          <a:xfrm>
            <a:off x="5292080" y="1585206"/>
            <a:ext cx="3384376" cy="1460041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/>
          <a:p>
            <a:pPr lvl="0">
              <a:spcBef>
                <a:spcPct val="20000"/>
              </a:spcBef>
              <a:defRPr/>
            </a:pPr>
            <a:r>
              <a:rPr lang="zh-CN" altLang="en-US" sz="2800" dirty="0">
                <a:solidFill>
                  <a:schemeClr val="accent5"/>
                </a:solidFill>
                <a:latin typeface="Arial"/>
                <a:ea typeface="微软雅黑"/>
                <a:sym typeface="Arial"/>
              </a:rPr>
              <a:t>呈现多个产品的百分比变化趋势，无需制作多个饼</a:t>
            </a:r>
            <a:r>
              <a:rPr lang="zh-CN" altLang="en-US" sz="2800" dirty="0" smtClean="0">
                <a:solidFill>
                  <a:schemeClr val="accent5"/>
                </a:solidFill>
                <a:latin typeface="Arial"/>
                <a:ea typeface="微软雅黑"/>
                <a:sym typeface="Arial"/>
              </a:rPr>
              <a:t>图</a:t>
            </a:r>
            <a:endParaRPr lang="en-US" altLang="zh-CN" sz="2800" dirty="0">
              <a:solidFill>
                <a:schemeClr val="accent5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2" name="Title 13"/>
          <p:cNvSpPr txBox="1">
            <a:spLocks/>
          </p:cNvSpPr>
          <p:nvPr>
            <p:custDataLst>
              <p:tags r:id="rId5"/>
            </p:custDataLst>
          </p:nvPr>
        </p:nvSpPr>
        <p:spPr>
          <a:xfrm>
            <a:off x="5364088" y="1009455"/>
            <a:ext cx="864096" cy="532285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zh-CN" altLang="en-US" sz="1800" b="1" dirty="0" smtClean="0">
                <a:solidFill>
                  <a:schemeClr val="tx1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百分比</a:t>
            </a:r>
            <a:endParaRPr lang="en-US" altLang="en-US" sz="1000" b="1" dirty="0">
              <a:solidFill>
                <a:schemeClr val="bg2">
                  <a:lumMod val="90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894376" y="549549"/>
            <a:ext cx="3209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latin typeface="Arial" pitchFamily="34" charset="0"/>
                <a:cs typeface="Arial" pitchFamily="34" charset="0"/>
              </a:rPr>
              <a:t>%</a:t>
            </a:r>
            <a:endParaRPr lang="zh-CN" altLang="en-US" sz="9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018499" y="246170"/>
            <a:ext cx="3209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latin typeface="Arial" pitchFamily="34" charset="0"/>
                <a:cs typeface="Arial" pitchFamily="34" charset="0"/>
              </a:rPr>
              <a:t>%</a:t>
            </a:r>
            <a:endParaRPr lang="zh-CN" altLang="en-US" sz="9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Content Placeholder 2"/>
          <p:cNvSpPr txBox="1">
            <a:spLocks/>
          </p:cNvSpPr>
          <p:nvPr>
            <p:custDataLst>
              <p:tags r:id="rId6"/>
            </p:custDataLst>
          </p:nvPr>
        </p:nvSpPr>
        <p:spPr>
          <a:xfrm>
            <a:off x="5324237" y="4077050"/>
            <a:ext cx="1782198" cy="288032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/>
          <a:p>
            <a:pPr lvl="0">
              <a:spcBef>
                <a:spcPct val="20000"/>
              </a:spcBef>
              <a:defRPr/>
            </a:pPr>
            <a:r>
              <a:rPr lang="en-US" sz="75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Lorem</a:t>
            </a:r>
            <a:r>
              <a:rPr lang="en-US" sz="7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US" sz="7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Ipsum</a:t>
            </a:r>
            <a:r>
              <a:rPr lang="en-US" sz="75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 has been the industry's standard dummy text ever since the</a:t>
            </a:r>
          </a:p>
        </p:txBody>
      </p:sp>
      <p:sp>
        <p:nvSpPr>
          <p:cNvPr id="20" name="Content Placeholder 2"/>
          <p:cNvSpPr txBox="1">
            <a:spLocks/>
          </p:cNvSpPr>
          <p:nvPr>
            <p:custDataLst>
              <p:tags r:id="rId7"/>
            </p:custDataLst>
          </p:nvPr>
        </p:nvSpPr>
        <p:spPr>
          <a:xfrm>
            <a:off x="5324237" y="3578646"/>
            <a:ext cx="2789802" cy="438719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/>
          <a:p>
            <a:pPr lvl="0">
              <a:spcBef>
                <a:spcPct val="20000"/>
              </a:spcBef>
              <a:defRPr/>
            </a:pPr>
            <a:r>
              <a:rPr lang="zh-CN" altLang="en-US" sz="1050" dirty="0" smtClean="0">
                <a:solidFill>
                  <a:srgbClr val="6F6F35"/>
                </a:solidFill>
                <a:latin typeface="Arial"/>
                <a:ea typeface="微软雅黑"/>
                <a:sym typeface="Arial"/>
              </a:rPr>
              <a:t>例如</a:t>
            </a:r>
            <a:r>
              <a:rPr lang="zh-CN" altLang="en-US" sz="1050" dirty="0">
                <a:solidFill>
                  <a:srgbClr val="6F6F35"/>
                </a:solidFill>
                <a:latin typeface="Arial"/>
                <a:ea typeface="微软雅黑"/>
                <a:sym typeface="Arial"/>
              </a:rPr>
              <a:t>：左图中，产品</a:t>
            </a:r>
            <a:r>
              <a:rPr lang="en-US" altLang="zh-CN" sz="1050" dirty="0">
                <a:solidFill>
                  <a:srgbClr val="6F6F35"/>
                </a:solidFill>
                <a:latin typeface="Arial"/>
                <a:ea typeface="微软雅黑"/>
                <a:sym typeface="Arial"/>
              </a:rPr>
              <a:t>1</a:t>
            </a:r>
            <a:r>
              <a:rPr lang="zh-CN" altLang="en-US" sz="1050" dirty="0">
                <a:solidFill>
                  <a:srgbClr val="6F6F35"/>
                </a:solidFill>
                <a:latin typeface="Arial"/>
                <a:ea typeface="微软雅黑"/>
                <a:sym typeface="Arial"/>
              </a:rPr>
              <a:t>由</a:t>
            </a:r>
            <a:r>
              <a:rPr lang="en-US" altLang="zh-CN" sz="1050" dirty="0">
                <a:solidFill>
                  <a:srgbClr val="6F6F35"/>
                </a:solidFill>
                <a:latin typeface="Arial"/>
                <a:ea typeface="微软雅黑"/>
                <a:sym typeface="Arial"/>
              </a:rPr>
              <a:t>2014</a:t>
            </a:r>
            <a:r>
              <a:rPr lang="zh-CN" altLang="en-US" sz="1050" dirty="0">
                <a:solidFill>
                  <a:srgbClr val="6F6F35"/>
                </a:solidFill>
                <a:latin typeface="Arial"/>
                <a:ea typeface="微软雅黑"/>
                <a:sym typeface="Arial"/>
              </a:rPr>
              <a:t>年的</a:t>
            </a:r>
            <a:r>
              <a:rPr lang="en-US" altLang="zh-CN" sz="1050" dirty="0">
                <a:solidFill>
                  <a:srgbClr val="6F6F35"/>
                </a:solidFill>
                <a:latin typeface="Arial"/>
                <a:ea typeface="微软雅黑"/>
                <a:sym typeface="Arial"/>
              </a:rPr>
              <a:t>43%</a:t>
            </a:r>
            <a:r>
              <a:rPr lang="zh-CN" altLang="en-US" sz="1050" dirty="0">
                <a:solidFill>
                  <a:srgbClr val="6F6F35"/>
                </a:solidFill>
                <a:latin typeface="Arial"/>
                <a:ea typeface="微软雅黑"/>
                <a:sym typeface="Arial"/>
              </a:rPr>
              <a:t>上升到</a:t>
            </a:r>
            <a:r>
              <a:rPr lang="en-US" altLang="zh-CN" sz="1050" dirty="0">
                <a:solidFill>
                  <a:srgbClr val="6F6F35"/>
                </a:solidFill>
                <a:latin typeface="Arial"/>
                <a:ea typeface="微软雅黑"/>
                <a:sym typeface="Arial"/>
              </a:rPr>
              <a:t>2015</a:t>
            </a:r>
            <a:r>
              <a:rPr lang="zh-CN" altLang="en-US" sz="1050" dirty="0">
                <a:solidFill>
                  <a:srgbClr val="6F6F35"/>
                </a:solidFill>
                <a:latin typeface="Arial"/>
                <a:ea typeface="微软雅黑"/>
                <a:sym typeface="Arial"/>
              </a:rPr>
              <a:t>年的</a:t>
            </a:r>
            <a:r>
              <a:rPr lang="en-US" altLang="zh-CN" sz="1050" dirty="0">
                <a:solidFill>
                  <a:srgbClr val="6F6F35"/>
                </a:solidFill>
                <a:latin typeface="Arial"/>
                <a:ea typeface="微软雅黑"/>
                <a:sym typeface="Arial"/>
              </a:rPr>
              <a:t>48</a:t>
            </a:r>
            <a:r>
              <a:rPr lang="en-US" altLang="zh-CN" sz="1050" dirty="0" smtClean="0">
                <a:solidFill>
                  <a:srgbClr val="6F6F35"/>
                </a:solidFill>
                <a:latin typeface="Arial"/>
                <a:ea typeface="微软雅黑"/>
                <a:sym typeface="Arial"/>
              </a:rPr>
              <a:t>%</a:t>
            </a:r>
            <a:endParaRPr lang="en-US" altLang="zh-CN" sz="1050" dirty="0">
              <a:solidFill>
                <a:srgbClr val="6F6F35"/>
              </a:solidFill>
              <a:latin typeface="Arial"/>
              <a:ea typeface="微软雅黑"/>
              <a:sym typeface="Arial"/>
            </a:endParaRPr>
          </a:p>
        </p:txBody>
      </p:sp>
      <p:cxnSp>
        <p:nvCxnSpPr>
          <p:cNvPr id="25" name="直接连接符 24"/>
          <p:cNvCxnSpPr/>
          <p:nvPr/>
        </p:nvCxnSpPr>
        <p:spPr>
          <a:xfrm flipV="1">
            <a:off x="5386701" y="3513320"/>
            <a:ext cx="2727338" cy="1"/>
          </a:xfrm>
          <a:prstGeom prst="line">
            <a:avLst/>
          </a:prstGeom>
          <a:ln>
            <a:solidFill>
              <a:schemeClr val="tx1">
                <a:lumMod val="25000"/>
                <a:lumOff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7812360" y="4268643"/>
            <a:ext cx="180000" cy="223353"/>
            <a:chOff x="7248273" y="4268643"/>
            <a:chExt cx="180000" cy="223353"/>
          </a:xfrm>
        </p:grpSpPr>
        <p:sp>
          <p:nvSpPr>
            <p:cNvPr id="29" name="圆角矩形 28"/>
            <p:cNvSpPr/>
            <p:nvPr>
              <p:custDataLst>
                <p:tags r:id="rId9"/>
              </p:custDataLst>
            </p:nvPr>
          </p:nvSpPr>
          <p:spPr>
            <a:xfrm rot="10800000">
              <a:off x="7248273" y="4268643"/>
              <a:ext cx="180000" cy="45719"/>
            </a:xfrm>
            <a:prstGeom prst="roundRect">
              <a:avLst>
                <a:gd name="adj" fmla="val 50000"/>
              </a:avLst>
            </a:prstGeom>
            <a:solidFill>
              <a:srgbClr val="DDDD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825"/>
            </a:p>
          </p:txBody>
        </p:sp>
        <p:sp>
          <p:nvSpPr>
            <p:cNvPr id="30" name="圆角矩形 29"/>
            <p:cNvSpPr/>
            <p:nvPr>
              <p:custDataLst>
                <p:tags r:id="rId10"/>
              </p:custDataLst>
            </p:nvPr>
          </p:nvSpPr>
          <p:spPr>
            <a:xfrm rot="10800000">
              <a:off x="7248273" y="4363623"/>
              <a:ext cx="180000" cy="45719"/>
            </a:xfrm>
            <a:prstGeom prst="roundRect">
              <a:avLst>
                <a:gd name="adj" fmla="val 50000"/>
              </a:avLst>
            </a:prstGeom>
            <a:solidFill>
              <a:srgbClr val="DDDD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825"/>
            </a:p>
          </p:txBody>
        </p:sp>
        <p:sp>
          <p:nvSpPr>
            <p:cNvPr id="32" name="圆角矩形 31"/>
            <p:cNvSpPr/>
            <p:nvPr>
              <p:custDataLst>
                <p:tags r:id="rId11"/>
              </p:custDataLst>
            </p:nvPr>
          </p:nvSpPr>
          <p:spPr>
            <a:xfrm rot="10800000">
              <a:off x="7248273" y="4446277"/>
              <a:ext cx="180000" cy="45719"/>
            </a:xfrm>
            <a:prstGeom prst="roundRect">
              <a:avLst>
                <a:gd name="adj" fmla="val 50000"/>
              </a:avLst>
            </a:prstGeom>
            <a:solidFill>
              <a:srgbClr val="DDDD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825"/>
            </a:p>
          </p:txBody>
        </p:sp>
      </p:grpSp>
      <p:sp>
        <p:nvSpPr>
          <p:cNvPr id="18" name="平行四边形 17"/>
          <p:cNvSpPr/>
          <p:nvPr/>
        </p:nvSpPr>
        <p:spPr>
          <a:xfrm rot="16200000">
            <a:off x="1116279" y="-54323"/>
            <a:ext cx="762795" cy="488058"/>
          </a:xfrm>
          <a:prstGeom prst="parallelogram">
            <a:avLst>
              <a:gd name="adj" fmla="val 35631"/>
            </a:avLst>
          </a:prstGeom>
          <a:solidFill>
            <a:srgbClr val="3964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平行四边形 21"/>
          <p:cNvSpPr/>
          <p:nvPr/>
        </p:nvSpPr>
        <p:spPr>
          <a:xfrm rot="16200000">
            <a:off x="830984" y="-341873"/>
            <a:ext cx="623535" cy="723168"/>
          </a:xfrm>
          <a:prstGeom prst="parallelogram">
            <a:avLst>
              <a:gd name="adj" fmla="val 35631"/>
            </a:avLst>
          </a:prstGeom>
          <a:solidFill>
            <a:srgbClr val="5699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Title 13"/>
          <p:cNvSpPr txBox="1">
            <a:spLocks/>
          </p:cNvSpPr>
          <p:nvPr>
            <p:custDataLst>
              <p:tags r:id="rId8"/>
            </p:custDataLst>
          </p:nvPr>
        </p:nvSpPr>
        <p:spPr>
          <a:xfrm>
            <a:off x="6253812" y="1022248"/>
            <a:ext cx="607075" cy="532285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zh-CN" altLang="en-US" sz="1000" b="1" dirty="0" smtClean="0">
                <a:solidFill>
                  <a:schemeClr val="bg2">
                    <a:lumMod val="90000"/>
                  </a:schemeClr>
                </a:solidFill>
                <a:latin typeface="Arial"/>
                <a:ea typeface="微软雅黑"/>
                <a:sym typeface="Arial"/>
              </a:rPr>
              <a:t>变化</a:t>
            </a:r>
            <a:r>
              <a:rPr lang="zh-CN" altLang="en-US" sz="1000" b="1" dirty="0">
                <a:solidFill>
                  <a:schemeClr val="bg2">
                    <a:lumMod val="90000"/>
                  </a:schemeClr>
                </a:solidFill>
                <a:latin typeface="Arial"/>
                <a:ea typeface="微软雅黑"/>
                <a:sym typeface="Arial"/>
              </a:rPr>
              <a:t>图</a:t>
            </a:r>
            <a:endParaRPr lang="en-US" altLang="en-US" sz="1000" b="1" dirty="0">
              <a:solidFill>
                <a:schemeClr val="bg2">
                  <a:lumMod val="90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grpSp>
        <p:nvGrpSpPr>
          <p:cNvPr id="5" name="组合 4"/>
          <p:cNvGrpSpPr/>
          <p:nvPr/>
        </p:nvGrpSpPr>
        <p:grpSpPr>
          <a:xfrm flipH="1">
            <a:off x="4528281" y="-292057"/>
            <a:ext cx="960538" cy="863160"/>
            <a:chOff x="4289804" y="-100366"/>
            <a:chExt cx="960538" cy="863160"/>
          </a:xfrm>
        </p:grpSpPr>
        <p:sp>
          <p:nvSpPr>
            <p:cNvPr id="36" name="平行四边形 35"/>
            <p:cNvSpPr/>
            <p:nvPr/>
          </p:nvSpPr>
          <p:spPr>
            <a:xfrm rot="16200000">
              <a:off x="4624915" y="137368"/>
              <a:ext cx="762795" cy="488058"/>
            </a:xfrm>
            <a:prstGeom prst="parallelogram">
              <a:avLst>
                <a:gd name="adj" fmla="val 35631"/>
              </a:avLst>
            </a:prstGeom>
            <a:solidFill>
              <a:srgbClr val="3964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平行四边形 36"/>
            <p:cNvSpPr/>
            <p:nvPr/>
          </p:nvSpPr>
          <p:spPr>
            <a:xfrm rot="16200000">
              <a:off x="4339620" y="-150182"/>
              <a:ext cx="623535" cy="723168"/>
            </a:xfrm>
            <a:prstGeom prst="parallelogram">
              <a:avLst>
                <a:gd name="adj" fmla="val 35631"/>
              </a:avLst>
            </a:prstGeom>
            <a:solidFill>
              <a:srgbClr val="5699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99161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平行四边形 28"/>
          <p:cNvSpPr/>
          <p:nvPr/>
        </p:nvSpPr>
        <p:spPr>
          <a:xfrm rot="16200000" flipV="1">
            <a:off x="3064417" y="529284"/>
            <a:ext cx="847443" cy="781199"/>
          </a:xfrm>
          <a:prstGeom prst="parallelogram">
            <a:avLst>
              <a:gd name="adj" fmla="val 0"/>
            </a:avLst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" name="Chart 1"/>
          <p:cNvGraphicFramePr/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604620814"/>
              </p:ext>
            </p:extLst>
          </p:nvPr>
        </p:nvGraphicFramePr>
        <p:xfrm>
          <a:off x="221398" y="411510"/>
          <a:ext cx="5670237" cy="4505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3"/>
          </a:graphicData>
        </a:graphic>
      </p:graphicFrame>
      <p:sp>
        <p:nvSpPr>
          <p:cNvPr id="19" name="矩形 18"/>
          <p:cNvSpPr/>
          <p:nvPr>
            <p:custDataLst>
              <p:tags r:id="rId2"/>
            </p:custDataLst>
          </p:nvPr>
        </p:nvSpPr>
        <p:spPr>
          <a:xfrm>
            <a:off x="8417561" y="3363838"/>
            <a:ext cx="746216" cy="113732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825"/>
          </a:p>
        </p:txBody>
      </p:sp>
      <p:sp>
        <p:nvSpPr>
          <p:cNvPr id="16" name="Title 13"/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7099129" y="3304967"/>
            <a:ext cx="1396840" cy="413616"/>
          </a:xfrm>
          <a:prstGeom prst="rect">
            <a:avLst/>
          </a:prstGeom>
          <a:noFill/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zh-CN" altLang="en-US" sz="1800" b="1" dirty="0">
                <a:solidFill>
                  <a:schemeClr val="tx1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堆积柱形图</a:t>
            </a:r>
            <a:endParaRPr lang="en-US" altLang="en-US" sz="1800" b="1" dirty="0">
              <a:solidFill>
                <a:schemeClr val="tx1">
                  <a:lumMod val="7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8" name="Content Placeholder 2"/>
          <p:cNvSpPr txBox="1">
            <a:spLocks/>
          </p:cNvSpPr>
          <p:nvPr>
            <p:custDataLst>
              <p:tags r:id="rId4"/>
            </p:custDataLst>
          </p:nvPr>
        </p:nvSpPr>
        <p:spPr>
          <a:xfrm>
            <a:off x="6257321" y="3654587"/>
            <a:ext cx="2160240" cy="846571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zh-CN" altLang="en-US" sz="2800" dirty="0" smtClean="0">
                <a:solidFill>
                  <a:schemeClr val="accent5"/>
                </a:solidFill>
                <a:latin typeface="Arial"/>
                <a:ea typeface="微软雅黑"/>
                <a:sym typeface="Arial"/>
              </a:rPr>
              <a:t>带汇总标签柱形图</a:t>
            </a:r>
            <a:endParaRPr lang="en-US" sz="1100" dirty="0">
              <a:solidFill>
                <a:schemeClr val="accent5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34" name="Content Placeholder 2"/>
          <p:cNvSpPr txBox="1">
            <a:spLocks/>
          </p:cNvSpPr>
          <p:nvPr>
            <p:custDataLst>
              <p:tags r:id="rId5"/>
            </p:custDataLst>
          </p:nvPr>
        </p:nvSpPr>
        <p:spPr>
          <a:xfrm>
            <a:off x="6339269" y="733547"/>
            <a:ext cx="2232248" cy="287835"/>
          </a:xfrm>
          <a:prstGeom prst="rect">
            <a:avLst/>
          </a:prstGeom>
          <a:noFill/>
        </p:spPr>
        <p:txBody>
          <a:bodyPr vert="horz" lIns="68580" tIns="34290" rIns="68580" bIns="34290" rtlCol="0">
            <a:noAutofit/>
          </a:bodyPr>
          <a:lstStyle/>
          <a:p>
            <a:pPr lvl="0" algn="r">
              <a:spcBef>
                <a:spcPct val="20000"/>
              </a:spcBef>
              <a:defRPr/>
            </a:pPr>
            <a:r>
              <a:rPr lang="zh-CN" altLang="en-US" sz="11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ea typeface="微软雅黑"/>
                <a:sym typeface="Arial"/>
              </a:rPr>
              <a:t>呈现分类</a:t>
            </a:r>
            <a:r>
              <a:rPr lang="zh-CN" altLang="en-US" sz="110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ea typeface="微软雅黑"/>
                <a:sym typeface="Arial"/>
              </a:rPr>
              <a:t>的</a:t>
            </a:r>
            <a:r>
              <a:rPr lang="zh-CN" altLang="en-US" sz="11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ea typeface="微软雅黑"/>
                <a:sym typeface="Arial"/>
              </a:rPr>
              <a:t>变化</a:t>
            </a:r>
            <a:r>
              <a:rPr lang="zh-CN" altLang="en-US" sz="11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ea typeface="微软雅黑"/>
                <a:sym typeface="Arial"/>
              </a:rPr>
              <a:t>趋势</a:t>
            </a:r>
          </a:p>
        </p:txBody>
      </p:sp>
      <p:sp>
        <p:nvSpPr>
          <p:cNvPr id="35" name="矩形 34"/>
          <p:cNvSpPr/>
          <p:nvPr>
            <p:custDataLst>
              <p:tags r:id="rId6"/>
            </p:custDataLst>
          </p:nvPr>
        </p:nvSpPr>
        <p:spPr>
          <a:xfrm rot="5400000">
            <a:off x="8351422" y="286009"/>
            <a:ext cx="1094991" cy="506498"/>
          </a:xfrm>
          <a:prstGeom prst="rect">
            <a:avLst/>
          </a:prstGeom>
          <a:solidFill>
            <a:srgbClr val="B5E0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825"/>
          </a:p>
        </p:txBody>
      </p:sp>
      <p:sp>
        <p:nvSpPr>
          <p:cNvPr id="37" name="Content Placeholder 2"/>
          <p:cNvSpPr txBox="1">
            <a:spLocks/>
          </p:cNvSpPr>
          <p:nvPr>
            <p:custDataLst>
              <p:tags r:id="rId7"/>
            </p:custDataLst>
          </p:nvPr>
        </p:nvSpPr>
        <p:spPr>
          <a:xfrm>
            <a:off x="7174456" y="187974"/>
            <a:ext cx="1389961" cy="825520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/>
          <a:p>
            <a:pPr algn="r">
              <a:spcBef>
                <a:spcPct val="20000"/>
              </a:spcBef>
              <a:defRPr/>
            </a:pPr>
            <a:r>
              <a:rPr lang="en-US" sz="800" dirty="0" err="1" smtClean="0">
                <a:solidFill>
                  <a:schemeClr val="accent5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Lorem</a:t>
            </a:r>
            <a:r>
              <a:rPr lang="en-US" sz="800" dirty="0" smtClean="0">
                <a:solidFill>
                  <a:schemeClr val="accent5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US" sz="800" dirty="0" err="1">
                <a:solidFill>
                  <a:schemeClr val="accent5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Ipsum</a:t>
            </a:r>
            <a:r>
              <a:rPr lang="en-US" sz="800" dirty="0">
                <a:solidFill>
                  <a:schemeClr val="accent5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 has been the </a:t>
            </a:r>
            <a:r>
              <a:rPr lang="en-US" sz="800" dirty="0" smtClean="0">
                <a:solidFill>
                  <a:schemeClr val="accent5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industry's </a:t>
            </a:r>
            <a:r>
              <a:rPr lang="en-US" sz="800" dirty="0">
                <a:solidFill>
                  <a:schemeClr val="accent5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standard dummy text ever since the </a:t>
            </a:r>
            <a:r>
              <a:rPr lang="en-US" sz="800" dirty="0" smtClean="0">
                <a:solidFill>
                  <a:schemeClr val="accent5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1500s</a:t>
            </a:r>
            <a:endParaRPr lang="en-US" sz="800" dirty="0">
              <a:solidFill>
                <a:schemeClr val="accent5">
                  <a:lumMod val="7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38" name="矩形 37"/>
          <p:cNvSpPr/>
          <p:nvPr>
            <p:custDataLst>
              <p:tags r:id="rId8"/>
            </p:custDataLst>
          </p:nvPr>
        </p:nvSpPr>
        <p:spPr>
          <a:xfrm rot="5400000">
            <a:off x="8322857" y="1410553"/>
            <a:ext cx="1152122" cy="506498"/>
          </a:xfrm>
          <a:prstGeom prst="rect">
            <a:avLst/>
          </a:prstGeom>
          <a:solidFill>
            <a:srgbClr val="4BB1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825"/>
          </a:p>
        </p:txBody>
      </p:sp>
      <p:sp>
        <p:nvSpPr>
          <p:cNvPr id="39" name="Content Placeholder 2"/>
          <p:cNvSpPr txBox="1">
            <a:spLocks/>
          </p:cNvSpPr>
          <p:nvPr>
            <p:custDataLst>
              <p:tags r:id="rId9"/>
            </p:custDataLst>
          </p:nvPr>
        </p:nvSpPr>
        <p:spPr>
          <a:xfrm>
            <a:off x="6326037" y="1797159"/>
            <a:ext cx="2232248" cy="287835"/>
          </a:xfrm>
          <a:prstGeom prst="rect">
            <a:avLst/>
          </a:prstGeom>
          <a:noFill/>
        </p:spPr>
        <p:txBody>
          <a:bodyPr vert="horz" lIns="68580" tIns="34290" rIns="68580" bIns="34290" rtlCol="0">
            <a:noAutofit/>
          </a:bodyPr>
          <a:lstStyle/>
          <a:p>
            <a:pPr lvl="0" algn="r">
              <a:spcBef>
                <a:spcPct val="20000"/>
              </a:spcBef>
              <a:defRPr/>
            </a:pPr>
            <a:r>
              <a:rPr lang="zh-CN" altLang="en-US" sz="1100" dirty="0" smtClean="0">
                <a:solidFill>
                  <a:schemeClr val="accent1"/>
                </a:solidFill>
                <a:latin typeface="Arial"/>
                <a:ea typeface="微软雅黑"/>
                <a:sym typeface="Arial"/>
              </a:rPr>
              <a:t>呈现分类</a:t>
            </a:r>
            <a:r>
              <a:rPr lang="zh-CN" altLang="en-US" sz="1100" dirty="0">
                <a:solidFill>
                  <a:schemeClr val="accent1"/>
                </a:solidFill>
                <a:latin typeface="Arial"/>
                <a:ea typeface="微软雅黑"/>
                <a:sym typeface="Arial"/>
              </a:rPr>
              <a:t>的</a:t>
            </a:r>
            <a:r>
              <a:rPr lang="zh-CN" altLang="en-US" sz="1100" b="1" dirty="0">
                <a:solidFill>
                  <a:schemeClr val="accent1"/>
                </a:solidFill>
                <a:latin typeface="Arial"/>
                <a:ea typeface="微软雅黑"/>
                <a:sym typeface="Arial"/>
              </a:rPr>
              <a:t>变化</a:t>
            </a:r>
            <a:r>
              <a:rPr lang="zh-CN" altLang="en-US" sz="1100" b="1" dirty="0" smtClean="0">
                <a:solidFill>
                  <a:schemeClr val="accent1"/>
                </a:solidFill>
                <a:latin typeface="Arial"/>
                <a:ea typeface="微软雅黑"/>
                <a:sym typeface="Arial"/>
              </a:rPr>
              <a:t>趋势</a:t>
            </a:r>
          </a:p>
        </p:txBody>
      </p:sp>
      <p:sp>
        <p:nvSpPr>
          <p:cNvPr id="40" name="Content Placeholder 2"/>
          <p:cNvSpPr txBox="1">
            <a:spLocks/>
          </p:cNvSpPr>
          <p:nvPr>
            <p:custDataLst>
              <p:tags r:id="rId10"/>
            </p:custDataLst>
          </p:nvPr>
        </p:nvSpPr>
        <p:spPr>
          <a:xfrm>
            <a:off x="7099129" y="1292125"/>
            <a:ext cx="1453321" cy="511332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/>
          <a:p>
            <a:pPr algn="r">
              <a:spcBef>
                <a:spcPct val="20000"/>
              </a:spcBef>
              <a:defRPr/>
            </a:pPr>
            <a:r>
              <a:rPr lang="en-US" sz="800" dirty="0" err="1" smtClean="0">
                <a:solidFill>
                  <a:schemeClr val="accent5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Lorem</a:t>
            </a:r>
            <a:r>
              <a:rPr lang="en-US" sz="800" dirty="0" smtClean="0">
                <a:solidFill>
                  <a:schemeClr val="accent5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US" sz="800" dirty="0" err="1">
                <a:solidFill>
                  <a:schemeClr val="accent5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Ipsum</a:t>
            </a:r>
            <a:r>
              <a:rPr lang="en-US" sz="800" dirty="0">
                <a:solidFill>
                  <a:schemeClr val="accent5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 has been the </a:t>
            </a:r>
            <a:r>
              <a:rPr lang="en-US" sz="800" dirty="0" smtClean="0">
                <a:solidFill>
                  <a:schemeClr val="accent5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industry's </a:t>
            </a:r>
            <a:r>
              <a:rPr lang="en-US" sz="800" dirty="0">
                <a:solidFill>
                  <a:schemeClr val="accent5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standard dummy text ever since the </a:t>
            </a:r>
            <a:r>
              <a:rPr lang="en-US" sz="800" dirty="0" smtClean="0">
                <a:solidFill>
                  <a:schemeClr val="accent5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1500s</a:t>
            </a:r>
            <a:endParaRPr lang="en-US" sz="800" dirty="0">
              <a:solidFill>
                <a:schemeClr val="accent5">
                  <a:lumMod val="7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41" name="Freeform 16"/>
          <p:cNvSpPr>
            <a:spLocks noEditPoints="1"/>
          </p:cNvSpPr>
          <p:nvPr/>
        </p:nvSpPr>
        <p:spPr bwMode="auto">
          <a:xfrm>
            <a:off x="8801940" y="568810"/>
            <a:ext cx="190797" cy="168251"/>
          </a:xfrm>
          <a:custGeom>
            <a:avLst/>
            <a:gdLst>
              <a:gd name="T0" fmla="*/ 360 w 400"/>
              <a:gd name="T1" fmla="*/ 0 h 352"/>
              <a:gd name="T2" fmla="*/ 40 w 400"/>
              <a:gd name="T3" fmla="*/ 0 h 352"/>
              <a:gd name="T4" fmla="*/ 0 w 400"/>
              <a:gd name="T5" fmla="*/ 40 h 352"/>
              <a:gd name="T6" fmla="*/ 0 w 400"/>
              <a:gd name="T7" fmla="*/ 260 h 352"/>
              <a:gd name="T8" fmla="*/ 39 w 400"/>
              <a:gd name="T9" fmla="*/ 308 h 352"/>
              <a:gd name="T10" fmla="*/ 126 w 400"/>
              <a:gd name="T11" fmla="*/ 325 h 352"/>
              <a:gd name="T12" fmla="*/ 100 w 400"/>
              <a:gd name="T13" fmla="*/ 352 h 352"/>
              <a:gd name="T14" fmla="*/ 300 w 400"/>
              <a:gd name="T15" fmla="*/ 352 h 352"/>
              <a:gd name="T16" fmla="*/ 273 w 400"/>
              <a:gd name="T17" fmla="*/ 325 h 352"/>
              <a:gd name="T18" fmla="*/ 361 w 400"/>
              <a:gd name="T19" fmla="*/ 308 h 352"/>
              <a:gd name="T20" fmla="*/ 400 w 400"/>
              <a:gd name="T21" fmla="*/ 260 h 352"/>
              <a:gd name="T22" fmla="*/ 400 w 400"/>
              <a:gd name="T23" fmla="*/ 40 h 352"/>
              <a:gd name="T24" fmla="*/ 360 w 400"/>
              <a:gd name="T25" fmla="*/ 0 h 352"/>
              <a:gd name="T26" fmla="*/ 360 w 400"/>
              <a:gd name="T27" fmla="*/ 258 h 352"/>
              <a:gd name="T28" fmla="*/ 40 w 400"/>
              <a:gd name="T29" fmla="*/ 258 h 352"/>
              <a:gd name="T30" fmla="*/ 40 w 400"/>
              <a:gd name="T31" fmla="*/ 36 h 352"/>
              <a:gd name="T32" fmla="*/ 360 w 400"/>
              <a:gd name="T33" fmla="*/ 36 h 352"/>
              <a:gd name="T34" fmla="*/ 360 w 400"/>
              <a:gd name="T35" fmla="*/ 258 h 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00" h="352">
                <a:moveTo>
                  <a:pt x="360" y="0"/>
                </a:moveTo>
                <a:cubicBezTo>
                  <a:pt x="40" y="0"/>
                  <a:pt x="40" y="0"/>
                  <a:pt x="40" y="0"/>
                </a:cubicBezTo>
                <a:cubicBezTo>
                  <a:pt x="18" y="0"/>
                  <a:pt x="0" y="18"/>
                  <a:pt x="0" y="40"/>
                </a:cubicBezTo>
                <a:cubicBezTo>
                  <a:pt x="0" y="260"/>
                  <a:pt x="0" y="260"/>
                  <a:pt x="0" y="260"/>
                </a:cubicBezTo>
                <a:cubicBezTo>
                  <a:pt x="0" y="282"/>
                  <a:pt x="17" y="303"/>
                  <a:pt x="39" y="308"/>
                </a:cubicBezTo>
                <a:cubicBezTo>
                  <a:pt x="126" y="325"/>
                  <a:pt x="126" y="325"/>
                  <a:pt x="126" y="325"/>
                </a:cubicBezTo>
                <a:cubicBezTo>
                  <a:pt x="126" y="325"/>
                  <a:pt x="51" y="352"/>
                  <a:pt x="100" y="352"/>
                </a:cubicBezTo>
                <a:cubicBezTo>
                  <a:pt x="300" y="352"/>
                  <a:pt x="300" y="352"/>
                  <a:pt x="300" y="352"/>
                </a:cubicBezTo>
                <a:cubicBezTo>
                  <a:pt x="348" y="352"/>
                  <a:pt x="273" y="325"/>
                  <a:pt x="273" y="325"/>
                </a:cubicBezTo>
                <a:cubicBezTo>
                  <a:pt x="361" y="308"/>
                  <a:pt x="361" y="308"/>
                  <a:pt x="361" y="308"/>
                </a:cubicBezTo>
                <a:cubicBezTo>
                  <a:pt x="382" y="303"/>
                  <a:pt x="400" y="282"/>
                  <a:pt x="400" y="260"/>
                </a:cubicBezTo>
                <a:cubicBezTo>
                  <a:pt x="400" y="40"/>
                  <a:pt x="400" y="40"/>
                  <a:pt x="400" y="40"/>
                </a:cubicBezTo>
                <a:cubicBezTo>
                  <a:pt x="400" y="18"/>
                  <a:pt x="382" y="0"/>
                  <a:pt x="360" y="0"/>
                </a:cubicBezTo>
                <a:close/>
                <a:moveTo>
                  <a:pt x="360" y="258"/>
                </a:moveTo>
                <a:cubicBezTo>
                  <a:pt x="40" y="258"/>
                  <a:pt x="40" y="258"/>
                  <a:pt x="40" y="258"/>
                </a:cubicBezTo>
                <a:cubicBezTo>
                  <a:pt x="40" y="36"/>
                  <a:pt x="40" y="36"/>
                  <a:pt x="40" y="36"/>
                </a:cubicBezTo>
                <a:cubicBezTo>
                  <a:pt x="360" y="36"/>
                  <a:pt x="360" y="36"/>
                  <a:pt x="360" y="36"/>
                </a:cubicBezTo>
                <a:lnTo>
                  <a:pt x="360" y="25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13" dirty="0"/>
          </a:p>
        </p:txBody>
      </p:sp>
      <p:sp>
        <p:nvSpPr>
          <p:cNvPr id="42" name="Freeform 6"/>
          <p:cNvSpPr>
            <a:spLocks noEditPoints="1"/>
          </p:cNvSpPr>
          <p:nvPr/>
        </p:nvSpPr>
        <p:spPr bwMode="auto">
          <a:xfrm>
            <a:off x="8854957" y="1556492"/>
            <a:ext cx="126788" cy="214619"/>
          </a:xfrm>
          <a:custGeom>
            <a:avLst/>
            <a:gdLst>
              <a:gd name="T0" fmla="*/ 192 w 232"/>
              <a:gd name="T1" fmla="*/ 0 h 392"/>
              <a:gd name="T2" fmla="*/ 40 w 232"/>
              <a:gd name="T3" fmla="*/ 0 h 392"/>
              <a:gd name="T4" fmla="*/ 0 w 232"/>
              <a:gd name="T5" fmla="*/ 40 h 392"/>
              <a:gd name="T6" fmla="*/ 0 w 232"/>
              <a:gd name="T7" fmla="*/ 352 h 392"/>
              <a:gd name="T8" fmla="*/ 40 w 232"/>
              <a:gd name="T9" fmla="*/ 392 h 392"/>
              <a:gd name="T10" fmla="*/ 192 w 232"/>
              <a:gd name="T11" fmla="*/ 392 h 392"/>
              <a:gd name="T12" fmla="*/ 232 w 232"/>
              <a:gd name="T13" fmla="*/ 352 h 392"/>
              <a:gd name="T14" fmla="*/ 232 w 232"/>
              <a:gd name="T15" fmla="*/ 40 h 392"/>
              <a:gd name="T16" fmla="*/ 192 w 232"/>
              <a:gd name="T17" fmla="*/ 0 h 392"/>
              <a:gd name="T18" fmla="*/ 116 w 232"/>
              <a:gd name="T19" fmla="*/ 376 h 392"/>
              <a:gd name="T20" fmla="*/ 88 w 232"/>
              <a:gd name="T21" fmla="*/ 356 h 392"/>
              <a:gd name="T22" fmla="*/ 116 w 232"/>
              <a:gd name="T23" fmla="*/ 336 h 392"/>
              <a:gd name="T24" fmla="*/ 144 w 232"/>
              <a:gd name="T25" fmla="*/ 356 h 392"/>
              <a:gd name="T26" fmla="*/ 116 w 232"/>
              <a:gd name="T27" fmla="*/ 376 h 392"/>
              <a:gd name="T28" fmla="*/ 200 w 232"/>
              <a:gd name="T29" fmla="*/ 316 h 392"/>
              <a:gd name="T30" fmla="*/ 32 w 232"/>
              <a:gd name="T31" fmla="*/ 316 h 392"/>
              <a:gd name="T32" fmla="*/ 32 w 232"/>
              <a:gd name="T33" fmla="*/ 52 h 392"/>
              <a:gd name="T34" fmla="*/ 200 w 232"/>
              <a:gd name="T35" fmla="*/ 52 h 392"/>
              <a:gd name="T36" fmla="*/ 200 w 232"/>
              <a:gd name="T37" fmla="*/ 316 h 3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32" h="392">
                <a:moveTo>
                  <a:pt x="192" y="0"/>
                </a:moveTo>
                <a:cubicBezTo>
                  <a:pt x="40" y="0"/>
                  <a:pt x="40" y="0"/>
                  <a:pt x="40" y="0"/>
                </a:cubicBezTo>
                <a:cubicBezTo>
                  <a:pt x="18" y="0"/>
                  <a:pt x="0" y="18"/>
                  <a:pt x="0" y="40"/>
                </a:cubicBezTo>
                <a:cubicBezTo>
                  <a:pt x="0" y="352"/>
                  <a:pt x="0" y="352"/>
                  <a:pt x="0" y="352"/>
                </a:cubicBezTo>
                <a:cubicBezTo>
                  <a:pt x="0" y="374"/>
                  <a:pt x="18" y="392"/>
                  <a:pt x="40" y="392"/>
                </a:cubicBezTo>
                <a:cubicBezTo>
                  <a:pt x="192" y="392"/>
                  <a:pt x="192" y="392"/>
                  <a:pt x="192" y="392"/>
                </a:cubicBezTo>
                <a:cubicBezTo>
                  <a:pt x="214" y="392"/>
                  <a:pt x="232" y="374"/>
                  <a:pt x="232" y="352"/>
                </a:cubicBezTo>
                <a:cubicBezTo>
                  <a:pt x="232" y="40"/>
                  <a:pt x="232" y="40"/>
                  <a:pt x="232" y="40"/>
                </a:cubicBezTo>
                <a:cubicBezTo>
                  <a:pt x="232" y="18"/>
                  <a:pt x="214" y="0"/>
                  <a:pt x="192" y="0"/>
                </a:cubicBezTo>
                <a:close/>
                <a:moveTo>
                  <a:pt x="116" y="376"/>
                </a:moveTo>
                <a:cubicBezTo>
                  <a:pt x="101" y="376"/>
                  <a:pt x="88" y="367"/>
                  <a:pt x="88" y="356"/>
                </a:cubicBezTo>
                <a:cubicBezTo>
                  <a:pt x="88" y="345"/>
                  <a:pt x="101" y="336"/>
                  <a:pt x="116" y="336"/>
                </a:cubicBezTo>
                <a:cubicBezTo>
                  <a:pt x="131" y="336"/>
                  <a:pt x="144" y="345"/>
                  <a:pt x="144" y="356"/>
                </a:cubicBezTo>
                <a:cubicBezTo>
                  <a:pt x="144" y="367"/>
                  <a:pt x="131" y="376"/>
                  <a:pt x="116" y="376"/>
                </a:cubicBezTo>
                <a:close/>
                <a:moveTo>
                  <a:pt x="200" y="316"/>
                </a:moveTo>
                <a:cubicBezTo>
                  <a:pt x="32" y="316"/>
                  <a:pt x="32" y="316"/>
                  <a:pt x="32" y="316"/>
                </a:cubicBezTo>
                <a:cubicBezTo>
                  <a:pt x="32" y="52"/>
                  <a:pt x="32" y="52"/>
                  <a:pt x="32" y="52"/>
                </a:cubicBezTo>
                <a:cubicBezTo>
                  <a:pt x="200" y="52"/>
                  <a:pt x="200" y="52"/>
                  <a:pt x="200" y="52"/>
                </a:cubicBezTo>
                <a:lnTo>
                  <a:pt x="200" y="3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13" dirty="0"/>
          </a:p>
        </p:txBody>
      </p:sp>
    </p:spTree>
    <p:extLst>
      <p:ext uri="{BB962C8B-B14F-4D97-AF65-F5344CB8AC3E}">
        <p14:creationId xmlns:p14="http://schemas.microsoft.com/office/powerpoint/2010/main" val="6716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ectangle 42"/>
          <p:cNvSpPr/>
          <p:nvPr/>
        </p:nvSpPr>
        <p:spPr>
          <a:xfrm>
            <a:off x="4632865" y="-14835"/>
            <a:ext cx="1572989" cy="2484935"/>
          </a:xfrm>
          <a:prstGeom prst="rect">
            <a:avLst/>
          </a:prstGeom>
          <a:solidFill>
            <a:srgbClr val="3964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>
              <a:latin typeface="Arial"/>
              <a:ea typeface="微软雅黑"/>
              <a:sym typeface="Arial"/>
            </a:endParaRPr>
          </a:p>
        </p:txBody>
      </p:sp>
      <p:sp>
        <p:nvSpPr>
          <p:cNvPr id="36" name="Rectangle 42"/>
          <p:cNvSpPr/>
          <p:nvPr/>
        </p:nvSpPr>
        <p:spPr>
          <a:xfrm>
            <a:off x="1973" y="1"/>
            <a:ext cx="1572989" cy="2470100"/>
          </a:xfrm>
          <a:prstGeom prst="rect">
            <a:avLst/>
          </a:prstGeom>
          <a:solidFill>
            <a:srgbClr val="3964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>
              <a:latin typeface="Arial"/>
              <a:ea typeface="微软雅黑"/>
              <a:sym typeface="Arial"/>
            </a:endParaRPr>
          </a:p>
        </p:txBody>
      </p:sp>
      <p:sp>
        <p:nvSpPr>
          <p:cNvPr id="15" name="Content Placeholder 2"/>
          <p:cNvSpPr txBox="1">
            <a:spLocks/>
          </p:cNvSpPr>
          <p:nvPr>
            <p:custDataLst>
              <p:tags r:id="rId1"/>
            </p:custDataLst>
          </p:nvPr>
        </p:nvSpPr>
        <p:spPr>
          <a:xfrm>
            <a:off x="1236548" y="226525"/>
            <a:ext cx="1244999" cy="309573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1500" dirty="0" smtClean="0">
                <a:solidFill>
                  <a:schemeClr val="accent2">
                    <a:lumMod val="90000"/>
                  </a:schemeClr>
                </a:solidFill>
                <a:latin typeface="Arial"/>
                <a:ea typeface="微软雅黑"/>
                <a:sym typeface="Arial"/>
              </a:rPr>
              <a:t>20</a:t>
            </a:r>
            <a:r>
              <a:rPr lang="en-US" altLang="zh-CN" sz="1500" dirty="0" smtClean="0">
                <a:solidFill>
                  <a:schemeClr val="accent1"/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US" altLang="zh-CN" sz="1500" dirty="0" smtClean="0">
                <a:solidFill>
                  <a:srgbClr val="949494"/>
                </a:solidFill>
                <a:latin typeface="Arial"/>
                <a:ea typeface="微软雅黑"/>
                <a:sym typeface="Arial"/>
              </a:rPr>
              <a:t>13</a:t>
            </a:r>
            <a:endParaRPr lang="en-US" sz="1350" dirty="0">
              <a:solidFill>
                <a:srgbClr val="949494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8" name="Content Placeholder 2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138199" y="1007255"/>
            <a:ext cx="1963708" cy="983371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8800" b="1" dirty="0">
                <a:latin typeface="Arial"/>
                <a:ea typeface="微软雅黑"/>
                <a:sym typeface="Arial"/>
              </a:rPr>
              <a:t>24</a:t>
            </a:r>
            <a:endParaRPr lang="en-US" sz="8800" b="1" dirty="0">
              <a:latin typeface="Arial"/>
              <a:ea typeface="微软雅黑"/>
              <a:sym typeface="Arial"/>
            </a:endParaRPr>
          </a:p>
        </p:txBody>
      </p:sp>
      <p:sp>
        <p:nvSpPr>
          <p:cNvPr id="12" name="Content Placeholder 2"/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3886564" y="226525"/>
            <a:ext cx="728120" cy="275514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15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2014</a:t>
            </a:r>
            <a:endParaRPr lang="en-US" sz="1500" dirty="0">
              <a:solidFill>
                <a:schemeClr val="tx1">
                  <a:lumMod val="50000"/>
                  <a:lumOff val="50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9" name="Content Placeholder 2"/>
          <p:cNvSpPr txBox="1">
            <a:spLocks/>
          </p:cNvSpPr>
          <p:nvPr>
            <p:custDataLst>
              <p:tags r:id="rId4"/>
            </p:custDataLst>
          </p:nvPr>
        </p:nvSpPr>
        <p:spPr>
          <a:xfrm>
            <a:off x="1902241" y="1007255"/>
            <a:ext cx="2981331" cy="1061631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8800" b="1" dirty="0">
                <a:latin typeface="Arial"/>
                <a:ea typeface="微软雅黑"/>
                <a:sym typeface="Arial"/>
              </a:rPr>
              <a:t>21.5</a:t>
            </a:r>
            <a:endParaRPr lang="en-US" sz="8800" b="1" dirty="0">
              <a:latin typeface="Arial"/>
              <a:ea typeface="微软雅黑"/>
              <a:sym typeface="Arial"/>
            </a:endParaRPr>
          </a:p>
        </p:txBody>
      </p:sp>
      <p:sp>
        <p:nvSpPr>
          <p:cNvPr id="20" name="Content Placeholder 2"/>
          <p:cNvSpPr txBox="1">
            <a:spLocks/>
          </p:cNvSpPr>
          <p:nvPr>
            <p:custDataLst>
              <p:tags r:id="rId5"/>
            </p:custDataLst>
          </p:nvPr>
        </p:nvSpPr>
        <p:spPr>
          <a:xfrm>
            <a:off x="5897336" y="226525"/>
            <a:ext cx="684323" cy="316032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1500" dirty="0" smtClean="0">
                <a:solidFill>
                  <a:schemeClr val="accent2">
                    <a:lumMod val="90000"/>
                  </a:schemeClr>
                </a:solidFill>
                <a:latin typeface="Arial"/>
                <a:ea typeface="微软雅黑"/>
                <a:sym typeface="Arial"/>
              </a:rPr>
              <a:t>20</a:t>
            </a:r>
            <a:r>
              <a:rPr lang="en-US" altLang="zh-CN" sz="1500" dirty="0" smtClean="0">
                <a:solidFill>
                  <a:schemeClr val="accent1"/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US" altLang="zh-CN" sz="1500" dirty="0" smtClean="0">
                <a:solidFill>
                  <a:srgbClr val="949494"/>
                </a:solidFill>
                <a:latin typeface="Arial"/>
                <a:ea typeface="微软雅黑"/>
                <a:sym typeface="Arial"/>
              </a:rPr>
              <a:t>15</a:t>
            </a:r>
            <a:endParaRPr lang="en-US" sz="1200" dirty="0" smtClean="0">
              <a:solidFill>
                <a:srgbClr val="949494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5" name="Content Placeholder 2"/>
          <p:cNvSpPr txBox="1">
            <a:spLocks/>
          </p:cNvSpPr>
          <p:nvPr>
            <p:custDataLst>
              <p:tags r:id="rId6"/>
            </p:custDataLst>
          </p:nvPr>
        </p:nvSpPr>
        <p:spPr>
          <a:xfrm>
            <a:off x="4683906" y="1007255"/>
            <a:ext cx="2527812" cy="745340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8800" b="1" dirty="0">
                <a:latin typeface="Arial"/>
                <a:ea typeface="微软雅黑"/>
                <a:sym typeface="Arial"/>
              </a:rPr>
              <a:t>54</a:t>
            </a:r>
            <a:endParaRPr lang="en-US" sz="8800" b="1" dirty="0">
              <a:latin typeface="Arial"/>
              <a:ea typeface="微软雅黑"/>
              <a:sym typeface="Arial"/>
            </a:endParaRPr>
          </a:p>
        </p:txBody>
      </p:sp>
      <p:sp>
        <p:nvSpPr>
          <p:cNvPr id="26" name="Content Placeholder 2"/>
          <p:cNvSpPr txBox="1">
            <a:spLocks/>
          </p:cNvSpPr>
          <p:nvPr>
            <p:custDataLst>
              <p:tags r:id="rId7"/>
            </p:custDataLst>
          </p:nvPr>
        </p:nvSpPr>
        <p:spPr>
          <a:xfrm>
            <a:off x="8084600" y="226525"/>
            <a:ext cx="722520" cy="350433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15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2016</a:t>
            </a:r>
            <a:endParaRPr lang="en-US" sz="1350" dirty="0">
              <a:solidFill>
                <a:schemeClr val="tx1">
                  <a:lumMod val="50000"/>
                  <a:lumOff val="50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8" name="Content Placeholder 2"/>
          <p:cNvSpPr txBox="1">
            <a:spLocks/>
          </p:cNvSpPr>
          <p:nvPr>
            <p:custDataLst>
              <p:tags r:id="rId8"/>
            </p:custDataLst>
          </p:nvPr>
        </p:nvSpPr>
        <p:spPr>
          <a:xfrm>
            <a:off x="6724952" y="1007255"/>
            <a:ext cx="2527812" cy="1218743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8800" b="1" dirty="0" smtClean="0">
                <a:solidFill>
                  <a:schemeClr val="accent3"/>
                </a:solidFill>
                <a:latin typeface="Arial"/>
                <a:ea typeface="微软雅黑"/>
                <a:sym typeface="Arial"/>
              </a:rPr>
              <a:t>240</a:t>
            </a:r>
            <a:endParaRPr lang="en-US" sz="8800" b="1" dirty="0">
              <a:solidFill>
                <a:schemeClr val="accent3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41" name="Title 13"/>
          <p:cNvSpPr txBox="1">
            <a:spLocks/>
          </p:cNvSpPr>
          <p:nvPr>
            <p:custDataLst>
              <p:tags r:id="rId9"/>
            </p:custDataLst>
          </p:nvPr>
        </p:nvSpPr>
        <p:spPr>
          <a:xfrm>
            <a:off x="487605" y="3858485"/>
            <a:ext cx="1272723" cy="526963"/>
          </a:xfrm>
          <a:prstGeom prst="rect">
            <a:avLst/>
          </a:prstGeom>
          <a:noFill/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zh-CN" altLang="en-US" sz="1800" b="1" dirty="0">
                <a:solidFill>
                  <a:schemeClr val="tx1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数字表格</a:t>
            </a:r>
            <a:endParaRPr lang="en-US" altLang="en-US" sz="1800" b="1" dirty="0">
              <a:solidFill>
                <a:schemeClr val="tx1">
                  <a:lumMod val="7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42" name="Content Placeholder 2"/>
          <p:cNvSpPr txBox="1">
            <a:spLocks/>
          </p:cNvSpPr>
          <p:nvPr>
            <p:custDataLst>
              <p:tags r:id="rId10"/>
            </p:custDataLst>
          </p:nvPr>
        </p:nvSpPr>
        <p:spPr>
          <a:xfrm>
            <a:off x="2574878" y="3738967"/>
            <a:ext cx="3390017" cy="841112"/>
          </a:xfrm>
          <a:prstGeom prst="rect">
            <a:avLst/>
          </a:prstGeom>
          <a:noFill/>
        </p:spPr>
        <p:txBody>
          <a:bodyPr vert="horz" lIns="68580" tIns="34290" rIns="68580" bIns="34290" rtlCol="0">
            <a:noAutofit/>
          </a:bodyPr>
          <a:lstStyle/>
          <a:p>
            <a:pPr lvl="0">
              <a:spcBef>
                <a:spcPct val="20000"/>
              </a:spcBef>
              <a:defRPr/>
            </a:pPr>
            <a:r>
              <a:rPr lang="zh-CN" altLang="en-US" sz="2400" dirty="0">
                <a:solidFill>
                  <a:schemeClr val="accent5"/>
                </a:solidFill>
                <a:latin typeface="Arial"/>
                <a:ea typeface="微软雅黑"/>
                <a:sym typeface="Arial"/>
              </a:rPr>
              <a:t>丢掉图表，用单纯的数字和表格来呈现数据</a:t>
            </a:r>
            <a:endParaRPr lang="en-US" altLang="en-US" sz="2400" dirty="0">
              <a:solidFill>
                <a:schemeClr val="accent5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47" name="Content Placeholder 2"/>
          <p:cNvSpPr txBox="1">
            <a:spLocks/>
          </p:cNvSpPr>
          <p:nvPr>
            <p:custDataLst>
              <p:tags r:id="rId11"/>
            </p:custDataLst>
          </p:nvPr>
        </p:nvSpPr>
        <p:spPr>
          <a:xfrm>
            <a:off x="6744501" y="3746763"/>
            <a:ext cx="1217750" cy="825520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800" dirty="0" err="1" smtClean="0">
                <a:solidFill>
                  <a:schemeClr val="accent5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Lorem</a:t>
            </a:r>
            <a:r>
              <a:rPr lang="en-US" sz="800" dirty="0" smtClean="0">
                <a:solidFill>
                  <a:schemeClr val="accent5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US" sz="800" dirty="0" err="1">
                <a:solidFill>
                  <a:schemeClr val="accent5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Ipsum</a:t>
            </a:r>
            <a:r>
              <a:rPr lang="en-US" sz="800" dirty="0">
                <a:solidFill>
                  <a:schemeClr val="accent5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 has been the </a:t>
            </a:r>
            <a:r>
              <a:rPr lang="en-US" sz="800" dirty="0" smtClean="0">
                <a:solidFill>
                  <a:schemeClr val="accent5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industry's </a:t>
            </a:r>
            <a:r>
              <a:rPr lang="en-US" sz="800" dirty="0">
                <a:solidFill>
                  <a:schemeClr val="accent5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standard dummy text ever since the 1500s, when an unknown printer </a:t>
            </a:r>
            <a:r>
              <a:rPr lang="en-US" sz="800" dirty="0" smtClean="0">
                <a:solidFill>
                  <a:schemeClr val="accent5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took a galley of type and</a:t>
            </a:r>
            <a:endParaRPr lang="en-US" sz="800" dirty="0">
              <a:solidFill>
                <a:schemeClr val="accent5">
                  <a:lumMod val="7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7" name="Rectangle 42"/>
          <p:cNvSpPr/>
          <p:nvPr/>
        </p:nvSpPr>
        <p:spPr>
          <a:xfrm>
            <a:off x="8893507" y="0"/>
            <a:ext cx="250493" cy="2470100"/>
          </a:xfrm>
          <a:prstGeom prst="rect">
            <a:avLst/>
          </a:prstGeom>
          <a:solidFill>
            <a:srgbClr val="3964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>
              <a:latin typeface="Arial"/>
              <a:ea typeface="微软雅黑"/>
              <a:sym typeface="Arial"/>
            </a:endParaRPr>
          </a:p>
        </p:txBody>
      </p:sp>
      <p:sp>
        <p:nvSpPr>
          <p:cNvPr id="29" name="矩形 28"/>
          <p:cNvSpPr/>
          <p:nvPr>
            <p:custDataLst>
              <p:tags r:id="rId12"/>
            </p:custDataLst>
          </p:nvPr>
        </p:nvSpPr>
        <p:spPr>
          <a:xfrm>
            <a:off x="1966693" y="3219822"/>
            <a:ext cx="45719" cy="667834"/>
          </a:xfrm>
          <a:prstGeom prst="rect">
            <a:avLst/>
          </a:prstGeom>
          <a:solidFill>
            <a:srgbClr val="3964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32" name="矩形 31"/>
          <p:cNvSpPr/>
          <p:nvPr>
            <p:custDataLst>
              <p:tags r:id="rId13"/>
            </p:custDataLst>
          </p:nvPr>
        </p:nvSpPr>
        <p:spPr>
          <a:xfrm>
            <a:off x="8271172" y="4078317"/>
            <a:ext cx="45719" cy="667834"/>
          </a:xfrm>
          <a:prstGeom prst="rect">
            <a:avLst/>
          </a:prstGeom>
          <a:solidFill>
            <a:srgbClr val="3964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23" name="矩形 22"/>
          <p:cNvSpPr/>
          <p:nvPr>
            <p:custDataLst>
              <p:tags r:id="rId14"/>
            </p:custDataLst>
          </p:nvPr>
        </p:nvSpPr>
        <p:spPr>
          <a:xfrm>
            <a:off x="6423345" y="3340476"/>
            <a:ext cx="45719" cy="667834"/>
          </a:xfrm>
          <a:prstGeom prst="rect">
            <a:avLst/>
          </a:prstGeom>
          <a:solidFill>
            <a:srgbClr val="3964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30" name="矩形 29"/>
          <p:cNvSpPr/>
          <p:nvPr>
            <p:custDataLst>
              <p:tags r:id="rId15"/>
            </p:custDataLst>
          </p:nvPr>
        </p:nvSpPr>
        <p:spPr>
          <a:xfrm>
            <a:off x="0" y="4017835"/>
            <a:ext cx="487605" cy="210099"/>
          </a:xfrm>
          <a:prstGeom prst="rect">
            <a:avLst/>
          </a:prstGeom>
          <a:solidFill>
            <a:srgbClr val="BE18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33" name="矩形 32"/>
          <p:cNvSpPr/>
          <p:nvPr>
            <p:custDataLst>
              <p:tags r:id="rId16"/>
            </p:custDataLst>
          </p:nvPr>
        </p:nvSpPr>
        <p:spPr>
          <a:xfrm>
            <a:off x="4526281" y="2696079"/>
            <a:ext cx="45719" cy="667834"/>
          </a:xfrm>
          <a:prstGeom prst="rect">
            <a:avLst/>
          </a:prstGeom>
          <a:solidFill>
            <a:srgbClr val="3964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</p:spTree>
    <p:extLst>
      <p:ext uri="{BB962C8B-B14F-4D97-AF65-F5344CB8AC3E}">
        <p14:creationId xmlns:p14="http://schemas.microsoft.com/office/powerpoint/2010/main" val="1582683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36928" y="769860"/>
            <a:ext cx="925327" cy="554497"/>
            <a:chOff x="561220" y="752073"/>
            <a:chExt cx="540000" cy="323592"/>
          </a:xfrm>
        </p:grpSpPr>
        <p:sp>
          <p:nvSpPr>
            <p:cNvPr id="27" name="椭圆 26"/>
            <p:cNvSpPr/>
            <p:nvPr/>
          </p:nvSpPr>
          <p:spPr>
            <a:xfrm rot="16200000" flipV="1">
              <a:off x="702817" y="677262"/>
              <a:ext cx="256806" cy="5400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等腰三角形 20"/>
            <p:cNvSpPr/>
            <p:nvPr/>
          </p:nvSpPr>
          <p:spPr>
            <a:xfrm rot="16200000" flipV="1">
              <a:off x="763636" y="741463"/>
              <a:ext cx="271910" cy="293129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9" name="图表 8"/>
          <p:cNvGraphicFramePr/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939645275"/>
              </p:ext>
            </p:extLst>
          </p:nvPr>
        </p:nvGraphicFramePr>
        <p:xfrm>
          <a:off x="3275856" y="-380578"/>
          <a:ext cx="6048672" cy="56166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18" name="Title 13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538375" y="847500"/>
            <a:ext cx="1105496" cy="532285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zh-CN" altLang="en-US" sz="1600" b="1" dirty="0">
                <a:solidFill>
                  <a:schemeClr val="bg2"/>
                </a:solidFill>
                <a:latin typeface="Arial"/>
                <a:ea typeface="微软雅黑"/>
                <a:sym typeface="Arial"/>
              </a:rPr>
              <a:t>旋风图</a:t>
            </a:r>
            <a:endParaRPr lang="en-US" altLang="en-US" sz="1600" b="1" dirty="0">
              <a:solidFill>
                <a:schemeClr val="bg2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9" name="Content Placeholder 2"/>
          <p:cNvSpPr txBox="1">
            <a:spLocks/>
          </p:cNvSpPr>
          <p:nvPr/>
        </p:nvSpPr>
        <p:spPr>
          <a:xfrm>
            <a:off x="467544" y="1635721"/>
            <a:ext cx="3803618" cy="1728192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/>
          <a:p>
            <a:pPr>
              <a:spcBef>
                <a:spcPct val="20000"/>
              </a:spcBef>
              <a:defRPr/>
            </a:pPr>
            <a:r>
              <a:rPr lang="zh-CN" altLang="en-US" sz="2800" dirty="0">
                <a:solidFill>
                  <a:schemeClr val="accent5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呈现多个分类之间的对比，亦可呈现两个事物之间的</a:t>
            </a:r>
            <a:r>
              <a:rPr lang="zh-CN" altLang="en-US" sz="2800" dirty="0" smtClean="0">
                <a:solidFill>
                  <a:schemeClr val="accent5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相关性</a:t>
            </a:r>
            <a:endParaRPr lang="en-US" sz="2800" dirty="0">
              <a:solidFill>
                <a:schemeClr val="accent5">
                  <a:lumMod val="7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6" name="Content Placeholder 2"/>
          <p:cNvSpPr txBox="1">
            <a:spLocks/>
          </p:cNvSpPr>
          <p:nvPr/>
        </p:nvSpPr>
        <p:spPr>
          <a:xfrm>
            <a:off x="3919427" y="3952525"/>
            <a:ext cx="1660825" cy="617078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4000" dirty="0">
                <a:solidFill>
                  <a:schemeClr val="tx1">
                    <a:lumMod val="50000"/>
                    <a:lumOff val="50000"/>
                  </a:schemeClr>
                </a:solidFill>
                <a:latin typeface="Dotum" panose="020B0600000101010101" pitchFamily="34" charset="-127"/>
                <a:ea typeface="Dotum" panose="020B0600000101010101" pitchFamily="34" charset="-127"/>
                <a:sym typeface="Arial"/>
              </a:rPr>
              <a:t>64%</a:t>
            </a:r>
          </a:p>
        </p:txBody>
      </p:sp>
      <p:grpSp>
        <p:nvGrpSpPr>
          <p:cNvPr id="2" name="Group 697"/>
          <p:cNvGrpSpPr/>
          <p:nvPr/>
        </p:nvGrpSpPr>
        <p:grpSpPr>
          <a:xfrm>
            <a:off x="5186275" y="4203594"/>
            <a:ext cx="127964" cy="276461"/>
            <a:chOff x="6084168" y="3828473"/>
            <a:chExt cx="172244" cy="371476"/>
          </a:xfrm>
          <a:solidFill>
            <a:schemeClr val="accent1"/>
          </a:solidFill>
        </p:grpSpPr>
        <p:sp>
          <p:nvSpPr>
            <p:cNvPr id="33" name="Oval 698"/>
            <p:cNvSpPr>
              <a:spLocks noChangeArrowheads="1"/>
            </p:cNvSpPr>
            <p:nvPr/>
          </p:nvSpPr>
          <p:spPr bwMode="auto">
            <a:xfrm>
              <a:off x="6142112" y="3828473"/>
              <a:ext cx="54769" cy="563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500" dirty="0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4" name="Freeform 7"/>
            <p:cNvSpPr>
              <a:spLocks/>
            </p:cNvSpPr>
            <p:nvPr/>
          </p:nvSpPr>
          <p:spPr bwMode="auto">
            <a:xfrm>
              <a:off x="6084168" y="3895942"/>
              <a:ext cx="172244" cy="304007"/>
            </a:xfrm>
            <a:custGeom>
              <a:avLst/>
              <a:gdLst>
                <a:gd name="T0" fmla="*/ 91 w 92"/>
                <a:gd name="T1" fmla="*/ 60 h 162"/>
                <a:gd name="T2" fmla="*/ 75 w 92"/>
                <a:gd name="T3" fmla="*/ 10 h 162"/>
                <a:gd name="T4" fmla="*/ 64 w 92"/>
                <a:gd name="T5" fmla="*/ 0 h 162"/>
                <a:gd name="T6" fmla="*/ 28 w 92"/>
                <a:gd name="T7" fmla="*/ 0 h 162"/>
                <a:gd name="T8" fmla="*/ 19 w 92"/>
                <a:gd name="T9" fmla="*/ 5 h 162"/>
                <a:gd name="T10" fmla="*/ 18 w 92"/>
                <a:gd name="T11" fmla="*/ 7 h 162"/>
                <a:gd name="T12" fmla="*/ 18 w 92"/>
                <a:gd name="T13" fmla="*/ 7 h 162"/>
                <a:gd name="T14" fmla="*/ 17 w 92"/>
                <a:gd name="T15" fmla="*/ 8 h 162"/>
                <a:gd name="T16" fmla="*/ 1 w 92"/>
                <a:gd name="T17" fmla="*/ 60 h 162"/>
                <a:gd name="T18" fmla="*/ 5 w 92"/>
                <a:gd name="T19" fmla="*/ 68 h 162"/>
                <a:gd name="T20" fmla="*/ 14 w 92"/>
                <a:gd name="T21" fmla="*/ 64 h 162"/>
                <a:gd name="T22" fmla="*/ 26 w 92"/>
                <a:gd name="T23" fmla="*/ 23 h 162"/>
                <a:gd name="T24" fmla="*/ 28 w 92"/>
                <a:gd name="T25" fmla="*/ 23 h 162"/>
                <a:gd name="T26" fmla="*/ 29 w 92"/>
                <a:gd name="T27" fmla="*/ 23 h 162"/>
                <a:gd name="T28" fmla="*/ 9 w 92"/>
                <a:gd name="T29" fmla="*/ 96 h 162"/>
                <a:gd name="T30" fmla="*/ 29 w 92"/>
                <a:gd name="T31" fmla="*/ 96 h 162"/>
                <a:gd name="T32" fmla="*/ 29 w 92"/>
                <a:gd name="T33" fmla="*/ 154 h 162"/>
                <a:gd name="T34" fmla="*/ 37 w 92"/>
                <a:gd name="T35" fmla="*/ 162 h 162"/>
                <a:gd name="T36" fmla="*/ 44 w 92"/>
                <a:gd name="T37" fmla="*/ 154 h 162"/>
                <a:gd name="T38" fmla="*/ 44 w 92"/>
                <a:gd name="T39" fmla="*/ 96 h 162"/>
                <a:gd name="T40" fmla="*/ 49 w 92"/>
                <a:gd name="T41" fmla="*/ 96 h 162"/>
                <a:gd name="T42" fmla="*/ 49 w 92"/>
                <a:gd name="T43" fmla="*/ 154 h 162"/>
                <a:gd name="T44" fmla="*/ 56 w 92"/>
                <a:gd name="T45" fmla="*/ 162 h 162"/>
                <a:gd name="T46" fmla="*/ 64 w 92"/>
                <a:gd name="T47" fmla="*/ 154 h 162"/>
                <a:gd name="T48" fmla="*/ 64 w 92"/>
                <a:gd name="T49" fmla="*/ 96 h 162"/>
                <a:gd name="T50" fmla="*/ 83 w 92"/>
                <a:gd name="T51" fmla="*/ 96 h 162"/>
                <a:gd name="T52" fmla="*/ 63 w 92"/>
                <a:gd name="T53" fmla="*/ 23 h 162"/>
                <a:gd name="T54" fmla="*/ 64 w 92"/>
                <a:gd name="T55" fmla="*/ 23 h 162"/>
                <a:gd name="T56" fmla="*/ 65 w 92"/>
                <a:gd name="T57" fmla="*/ 23 h 162"/>
                <a:gd name="T58" fmla="*/ 79 w 92"/>
                <a:gd name="T59" fmla="*/ 64 h 162"/>
                <a:gd name="T60" fmla="*/ 87 w 92"/>
                <a:gd name="T61" fmla="*/ 68 h 162"/>
                <a:gd name="T62" fmla="*/ 91 w 92"/>
                <a:gd name="T63" fmla="*/ 6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2" h="162">
                  <a:moveTo>
                    <a:pt x="91" y="60"/>
                  </a:moveTo>
                  <a:cubicBezTo>
                    <a:pt x="75" y="10"/>
                    <a:pt x="75" y="10"/>
                    <a:pt x="75" y="10"/>
                  </a:cubicBezTo>
                  <a:cubicBezTo>
                    <a:pt x="74" y="4"/>
                    <a:pt x="70" y="0"/>
                    <a:pt x="64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4" y="0"/>
                    <a:pt x="21" y="2"/>
                    <a:pt x="19" y="5"/>
                  </a:cubicBezTo>
                  <a:cubicBezTo>
                    <a:pt x="18" y="5"/>
                    <a:pt x="18" y="6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7" y="8"/>
                    <a:pt x="17" y="8"/>
                  </a:cubicBezTo>
                  <a:cubicBezTo>
                    <a:pt x="1" y="60"/>
                    <a:pt x="1" y="60"/>
                    <a:pt x="1" y="60"/>
                  </a:cubicBezTo>
                  <a:cubicBezTo>
                    <a:pt x="0" y="63"/>
                    <a:pt x="2" y="67"/>
                    <a:pt x="5" y="68"/>
                  </a:cubicBezTo>
                  <a:cubicBezTo>
                    <a:pt x="9" y="69"/>
                    <a:pt x="13" y="67"/>
                    <a:pt x="14" y="64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7" y="23"/>
                    <a:pt x="27" y="23"/>
                    <a:pt x="28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9" y="96"/>
                    <a:pt x="9" y="96"/>
                    <a:pt x="9" y="96"/>
                  </a:cubicBezTo>
                  <a:cubicBezTo>
                    <a:pt x="29" y="96"/>
                    <a:pt x="29" y="96"/>
                    <a:pt x="29" y="96"/>
                  </a:cubicBezTo>
                  <a:cubicBezTo>
                    <a:pt x="29" y="154"/>
                    <a:pt x="29" y="154"/>
                    <a:pt x="29" y="154"/>
                  </a:cubicBezTo>
                  <a:cubicBezTo>
                    <a:pt x="29" y="159"/>
                    <a:pt x="33" y="162"/>
                    <a:pt x="37" y="162"/>
                  </a:cubicBezTo>
                  <a:cubicBezTo>
                    <a:pt x="41" y="162"/>
                    <a:pt x="44" y="159"/>
                    <a:pt x="44" y="154"/>
                  </a:cubicBezTo>
                  <a:cubicBezTo>
                    <a:pt x="44" y="96"/>
                    <a:pt x="44" y="96"/>
                    <a:pt x="44" y="96"/>
                  </a:cubicBezTo>
                  <a:cubicBezTo>
                    <a:pt x="49" y="96"/>
                    <a:pt x="49" y="96"/>
                    <a:pt x="49" y="96"/>
                  </a:cubicBezTo>
                  <a:cubicBezTo>
                    <a:pt x="49" y="154"/>
                    <a:pt x="49" y="154"/>
                    <a:pt x="49" y="154"/>
                  </a:cubicBezTo>
                  <a:cubicBezTo>
                    <a:pt x="49" y="159"/>
                    <a:pt x="52" y="162"/>
                    <a:pt x="56" y="162"/>
                  </a:cubicBezTo>
                  <a:cubicBezTo>
                    <a:pt x="60" y="162"/>
                    <a:pt x="64" y="159"/>
                    <a:pt x="64" y="154"/>
                  </a:cubicBezTo>
                  <a:cubicBezTo>
                    <a:pt x="64" y="96"/>
                    <a:pt x="64" y="96"/>
                    <a:pt x="64" y="96"/>
                  </a:cubicBezTo>
                  <a:cubicBezTo>
                    <a:pt x="83" y="96"/>
                    <a:pt x="83" y="96"/>
                    <a:pt x="83" y="96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0" y="67"/>
                    <a:pt x="84" y="69"/>
                    <a:pt x="87" y="68"/>
                  </a:cubicBezTo>
                  <a:cubicBezTo>
                    <a:pt x="91" y="67"/>
                    <a:pt x="92" y="63"/>
                    <a:pt x="91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500" dirty="0"/>
            </a:p>
          </p:txBody>
        </p:sp>
      </p:grpSp>
      <p:grpSp>
        <p:nvGrpSpPr>
          <p:cNvPr id="29" name="Group 700"/>
          <p:cNvGrpSpPr/>
          <p:nvPr/>
        </p:nvGrpSpPr>
        <p:grpSpPr>
          <a:xfrm>
            <a:off x="7668344" y="4239503"/>
            <a:ext cx="108503" cy="276463"/>
            <a:chOff x="7364799" y="3816899"/>
            <a:chExt cx="150666" cy="383216"/>
          </a:xfrm>
          <a:solidFill>
            <a:schemeClr val="accent5"/>
          </a:solidFill>
        </p:grpSpPr>
        <p:sp>
          <p:nvSpPr>
            <p:cNvPr id="36" name="Freeform 12"/>
            <p:cNvSpPr>
              <a:spLocks/>
            </p:cNvSpPr>
            <p:nvPr/>
          </p:nvSpPr>
          <p:spPr bwMode="auto">
            <a:xfrm>
              <a:off x="7364799" y="3882406"/>
              <a:ext cx="150666" cy="317709"/>
            </a:xfrm>
            <a:custGeom>
              <a:avLst/>
              <a:gdLst>
                <a:gd name="T0" fmla="*/ 59 w 78"/>
                <a:gd name="T1" fmla="*/ 0 h 164"/>
                <a:gd name="T2" fmla="*/ 20 w 78"/>
                <a:gd name="T3" fmla="*/ 0 h 164"/>
                <a:gd name="T4" fmla="*/ 0 w 78"/>
                <a:gd name="T5" fmla="*/ 16 h 164"/>
                <a:gd name="T6" fmla="*/ 0 w 78"/>
                <a:gd name="T7" fmla="*/ 16 h 164"/>
                <a:gd name="T8" fmla="*/ 0 w 78"/>
                <a:gd name="T9" fmla="*/ 19 h 164"/>
                <a:gd name="T10" fmla="*/ 0 w 78"/>
                <a:gd name="T11" fmla="*/ 74 h 164"/>
                <a:gd name="T12" fmla="*/ 7 w 78"/>
                <a:gd name="T13" fmla="*/ 80 h 164"/>
                <a:gd name="T14" fmla="*/ 13 w 78"/>
                <a:gd name="T15" fmla="*/ 74 h 164"/>
                <a:gd name="T16" fmla="*/ 13 w 78"/>
                <a:gd name="T17" fmla="*/ 26 h 164"/>
                <a:gd name="T18" fmla="*/ 19 w 78"/>
                <a:gd name="T19" fmla="*/ 26 h 164"/>
                <a:gd name="T20" fmla="*/ 19 w 78"/>
                <a:gd name="T21" fmla="*/ 72 h 164"/>
                <a:gd name="T22" fmla="*/ 19 w 78"/>
                <a:gd name="T23" fmla="*/ 73 h 164"/>
                <a:gd name="T24" fmla="*/ 19 w 78"/>
                <a:gd name="T25" fmla="*/ 154 h 164"/>
                <a:gd name="T26" fmla="*/ 28 w 78"/>
                <a:gd name="T27" fmla="*/ 164 h 164"/>
                <a:gd name="T28" fmla="*/ 37 w 78"/>
                <a:gd name="T29" fmla="*/ 154 h 164"/>
                <a:gd name="T30" fmla="*/ 37 w 78"/>
                <a:gd name="T31" fmla="*/ 83 h 164"/>
                <a:gd name="T32" fmla="*/ 41 w 78"/>
                <a:gd name="T33" fmla="*/ 83 h 164"/>
                <a:gd name="T34" fmla="*/ 41 w 78"/>
                <a:gd name="T35" fmla="*/ 154 h 164"/>
                <a:gd name="T36" fmla="*/ 50 w 78"/>
                <a:gd name="T37" fmla="*/ 164 h 164"/>
                <a:gd name="T38" fmla="*/ 59 w 78"/>
                <a:gd name="T39" fmla="*/ 154 h 164"/>
                <a:gd name="T40" fmla="*/ 59 w 78"/>
                <a:gd name="T41" fmla="*/ 72 h 164"/>
                <a:gd name="T42" fmla="*/ 59 w 78"/>
                <a:gd name="T43" fmla="*/ 71 h 164"/>
                <a:gd name="T44" fmla="*/ 59 w 78"/>
                <a:gd name="T45" fmla="*/ 26 h 164"/>
                <a:gd name="T46" fmla="*/ 64 w 78"/>
                <a:gd name="T47" fmla="*/ 26 h 164"/>
                <a:gd name="T48" fmla="*/ 64 w 78"/>
                <a:gd name="T49" fmla="*/ 74 h 164"/>
                <a:gd name="T50" fmla="*/ 71 w 78"/>
                <a:gd name="T51" fmla="*/ 80 h 164"/>
                <a:gd name="T52" fmla="*/ 78 w 78"/>
                <a:gd name="T53" fmla="*/ 74 h 164"/>
                <a:gd name="T54" fmla="*/ 78 w 78"/>
                <a:gd name="T55" fmla="*/ 19 h 164"/>
                <a:gd name="T56" fmla="*/ 78 w 78"/>
                <a:gd name="T57" fmla="*/ 16 h 164"/>
                <a:gd name="T58" fmla="*/ 78 w 78"/>
                <a:gd name="T59" fmla="*/ 15 h 164"/>
                <a:gd name="T60" fmla="*/ 59 w 78"/>
                <a:gd name="T61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8" h="164">
                  <a:moveTo>
                    <a:pt x="59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6" y="0"/>
                    <a:pt x="0" y="12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7"/>
                    <a:pt x="3" y="80"/>
                    <a:pt x="7" y="80"/>
                  </a:cubicBezTo>
                  <a:cubicBezTo>
                    <a:pt x="10" y="80"/>
                    <a:pt x="13" y="77"/>
                    <a:pt x="13" y="74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19" y="72"/>
                    <a:pt x="19" y="73"/>
                    <a:pt x="19" y="73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9"/>
                    <a:pt x="23" y="164"/>
                    <a:pt x="28" y="164"/>
                  </a:cubicBezTo>
                  <a:cubicBezTo>
                    <a:pt x="33" y="164"/>
                    <a:pt x="37" y="159"/>
                    <a:pt x="37" y="154"/>
                  </a:cubicBezTo>
                  <a:cubicBezTo>
                    <a:pt x="37" y="83"/>
                    <a:pt x="37" y="83"/>
                    <a:pt x="37" y="83"/>
                  </a:cubicBezTo>
                  <a:cubicBezTo>
                    <a:pt x="41" y="83"/>
                    <a:pt x="41" y="83"/>
                    <a:pt x="41" y="83"/>
                  </a:cubicBezTo>
                  <a:cubicBezTo>
                    <a:pt x="41" y="154"/>
                    <a:pt x="41" y="154"/>
                    <a:pt x="41" y="154"/>
                  </a:cubicBezTo>
                  <a:cubicBezTo>
                    <a:pt x="41" y="159"/>
                    <a:pt x="45" y="164"/>
                    <a:pt x="50" y="164"/>
                  </a:cubicBezTo>
                  <a:cubicBezTo>
                    <a:pt x="55" y="164"/>
                    <a:pt x="59" y="159"/>
                    <a:pt x="59" y="154"/>
                  </a:cubicBezTo>
                  <a:cubicBezTo>
                    <a:pt x="59" y="72"/>
                    <a:pt x="59" y="72"/>
                    <a:pt x="59" y="72"/>
                  </a:cubicBezTo>
                  <a:cubicBezTo>
                    <a:pt x="59" y="71"/>
                    <a:pt x="59" y="71"/>
                    <a:pt x="59" y="71"/>
                  </a:cubicBezTo>
                  <a:cubicBezTo>
                    <a:pt x="59" y="26"/>
                    <a:pt x="59" y="26"/>
                    <a:pt x="59" y="26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64" y="74"/>
                    <a:pt x="64" y="74"/>
                    <a:pt x="64" y="74"/>
                  </a:cubicBezTo>
                  <a:cubicBezTo>
                    <a:pt x="64" y="77"/>
                    <a:pt x="67" y="80"/>
                    <a:pt x="71" y="80"/>
                  </a:cubicBezTo>
                  <a:cubicBezTo>
                    <a:pt x="75" y="80"/>
                    <a:pt x="78" y="77"/>
                    <a:pt x="78" y="74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8" y="10"/>
                    <a:pt x="72" y="0"/>
                    <a:pt x="5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500" dirty="0"/>
            </a:p>
          </p:txBody>
        </p:sp>
        <p:sp>
          <p:nvSpPr>
            <p:cNvPr id="37" name="Oval 13"/>
            <p:cNvSpPr>
              <a:spLocks noChangeArrowheads="1"/>
            </p:cNvSpPr>
            <p:nvPr/>
          </p:nvSpPr>
          <p:spPr bwMode="auto">
            <a:xfrm>
              <a:off x="7410654" y="3816899"/>
              <a:ext cx="59775" cy="597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500" dirty="0"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39" name="Content Placeholder 2"/>
          <p:cNvSpPr txBox="1">
            <a:spLocks/>
          </p:cNvSpPr>
          <p:nvPr/>
        </p:nvSpPr>
        <p:spPr>
          <a:xfrm>
            <a:off x="7851417" y="3986255"/>
            <a:ext cx="1356240" cy="601719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4000" dirty="0">
                <a:solidFill>
                  <a:schemeClr val="tx1">
                    <a:lumMod val="50000"/>
                    <a:lumOff val="50000"/>
                  </a:schemeClr>
                </a:solidFill>
                <a:latin typeface="Dotum" panose="020B0600000101010101" pitchFamily="34" charset="-127"/>
                <a:ea typeface="Dotum" panose="020B0600000101010101" pitchFamily="34" charset="-127"/>
                <a:sym typeface="Arial"/>
              </a:rPr>
              <a:t>36%</a:t>
            </a:r>
          </a:p>
        </p:txBody>
      </p:sp>
      <p:sp>
        <p:nvSpPr>
          <p:cNvPr id="42" name="Content Placeholder 2"/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625606" y="4315479"/>
            <a:ext cx="2218201" cy="329152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Lorem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Ipsum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 has been the industry's standard dummy text ever since the 1500s, </a:t>
            </a:r>
          </a:p>
        </p:txBody>
      </p:sp>
      <p:sp>
        <p:nvSpPr>
          <p:cNvPr id="43" name="椭圆 42"/>
          <p:cNvSpPr/>
          <p:nvPr>
            <p:custDataLst>
              <p:tags r:id="rId4"/>
            </p:custDataLst>
          </p:nvPr>
        </p:nvSpPr>
        <p:spPr>
          <a:xfrm>
            <a:off x="723718" y="4191022"/>
            <a:ext cx="125209" cy="124458"/>
          </a:xfrm>
          <a:prstGeom prst="ellipse">
            <a:avLst/>
          </a:prstGeom>
          <a:solidFill>
            <a:srgbClr val="467C82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/>
          </a:p>
        </p:txBody>
      </p:sp>
      <p:sp>
        <p:nvSpPr>
          <p:cNvPr id="44" name="椭圆 43"/>
          <p:cNvSpPr/>
          <p:nvPr>
            <p:custDataLst>
              <p:tags r:id="rId5"/>
            </p:custDataLst>
          </p:nvPr>
        </p:nvSpPr>
        <p:spPr>
          <a:xfrm>
            <a:off x="899592" y="4191022"/>
            <a:ext cx="125209" cy="124458"/>
          </a:xfrm>
          <a:prstGeom prst="ellipse">
            <a:avLst/>
          </a:prstGeom>
          <a:solidFill>
            <a:srgbClr val="467C82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/>
          </a:p>
        </p:txBody>
      </p:sp>
      <p:sp>
        <p:nvSpPr>
          <p:cNvPr id="20" name="椭圆 19"/>
          <p:cNvSpPr/>
          <p:nvPr>
            <p:custDataLst>
              <p:tags r:id="rId6"/>
            </p:custDataLst>
          </p:nvPr>
        </p:nvSpPr>
        <p:spPr>
          <a:xfrm>
            <a:off x="1191931" y="4191022"/>
            <a:ext cx="125209" cy="124458"/>
          </a:xfrm>
          <a:prstGeom prst="ellipse">
            <a:avLst/>
          </a:prstGeom>
          <a:solidFill>
            <a:srgbClr val="467C82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/>
          </a:p>
        </p:txBody>
      </p:sp>
    </p:spTree>
    <p:extLst>
      <p:ext uri="{BB962C8B-B14F-4D97-AF65-F5344CB8AC3E}">
        <p14:creationId xmlns:p14="http://schemas.microsoft.com/office/powerpoint/2010/main" val="3270026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等腰三角形 22"/>
          <p:cNvSpPr/>
          <p:nvPr/>
        </p:nvSpPr>
        <p:spPr>
          <a:xfrm rot="16200000" flipV="1">
            <a:off x="1201250" y="475456"/>
            <a:ext cx="338479" cy="342870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平行四边形 27"/>
          <p:cNvSpPr/>
          <p:nvPr/>
        </p:nvSpPr>
        <p:spPr>
          <a:xfrm rot="16200000" flipV="1">
            <a:off x="573782" y="282378"/>
            <a:ext cx="423449" cy="827094"/>
          </a:xfrm>
          <a:prstGeom prst="parallelogram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0" name="Chart 1"/>
          <p:cNvGraphicFramePr/>
          <p:nvPr>
            <p:extLst>
              <p:ext uri="{D42A27DB-BD31-4B8C-83A1-F6EECF244321}">
                <p14:modId xmlns:p14="http://schemas.microsoft.com/office/powerpoint/2010/main" val="3010628487"/>
              </p:ext>
            </p:extLst>
          </p:nvPr>
        </p:nvGraphicFramePr>
        <p:xfrm>
          <a:off x="2101245" y="1525070"/>
          <a:ext cx="6708025" cy="34127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6" name="Content Placeholder 2"/>
          <p:cNvSpPr txBox="1">
            <a:spLocks/>
          </p:cNvSpPr>
          <p:nvPr/>
        </p:nvSpPr>
        <p:spPr>
          <a:xfrm>
            <a:off x="256125" y="987574"/>
            <a:ext cx="3039673" cy="960992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800" dirty="0">
                <a:solidFill>
                  <a:schemeClr val="accent5"/>
                </a:solidFill>
                <a:latin typeface="Arial"/>
                <a:ea typeface="微软雅黑"/>
                <a:sym typeface="Arial"/>
              </a:rPr>
              <a:t>直观呈现上升与下降的变动趋势</a:t>
            </a:r>
            <a:endParaRPr lang="en-US" altLang="zh-CN" sz="2800" dirty="0">
              <a:solidFill>
                <a:schemeClr val="accent5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9" name="Title 13"/>
          <p:cNvSpPr txBox="1">
            <a:spLocks/>
          </p:cNvSpPr>
          <p:nvPr>
            <p:custDataLst>
              <p:tags r:id="rId1"/>
            </p:custDataLst>
          </p:nvPr>
        </p:nvSpPr>
        <p:spPr>
          <a:xfrm>
            <a:off x="397941" y="471103"/>
            <a:ext cx="973683" cy="436546"/>
          </a:xfrm>
          <a:prstGeom prst="rect">
            <a:avLst/>
          </a:prstGeom>
          <a:noFill/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zh-CN" altLang="en-US" sz="1800" b="1" dirty="0">
                <a:solidFill>
                  <a:schemeClr val="tx1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瀑布图</a:t>
            </a:r>
            <a:endParaRPr lang="en-US" altLang="en-US" sz="1800" b="1" dirty="0">
              <a:solidFill>
                <a:schemeClr val="tx1">
                  <a:lumMod val="7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43498" y="3679619"/>
            <a:ext cx="857524" cy="262357"/>
            <a:chOff x="7310757" y="1363173"/>
            <a:chExt cx="857524" cy="262357"/>
          </a:xfrm>
        </p:grpSpPr>
        <p:sp>
          <p:nvSpPr>
            <p:cNvPr id="21" name="圆角矩形 20"/>
            <p:cNvSpPr/>
            <p:nvPr>
              <p:custDataLst>
                <p:tags r:id="rId4"/>
              </p:custDataLst>
            </p:nvPr>
          </p:nvSpPr>
          <p:spPr>
            <a:xfrm>
              <a:off x="7348951" y="1365858"/>
              <a:ext cx="352693" cy="215691"/>
            </a:xfrm>
            <a:prstGeom prst="roundRect">
              <a:avLst/>
            </a:prstGeom>
            <a:solidFill>
              <a:srgbClr val="43AD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27" name="Content Placeholder 2"/>
            <p:cNvSpPr txBox="1">
              <a:spLocks/>
            </p:cNvSpPr>
            <p:nvPr/>
          </p:nvSpPr>
          <p:spPr>
            <a:xfrm flipH="1">
              <a:off x="7310757" y="1363173"/>
              <a:ext cx="857524" cy="262357"/>
            </a:xfrm>
            <a:prstGeom prst="rect">
              <a:avLst/>
            </a:prstGeom>
            <a:ln>
              <a:noFill/>
            </a:ln>
          </p:spPr>
          <p:txBody>
            <a:bodyPr vert="horz" lIns="68580" tIns="34290" rIns="68580" bIns="3429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1000" dirty="0" smtClean="0">
                  <a:solidFill>
                    <a:schemeClr val="bg2"/>
                  </a:solidFill>
                  <a:latin typeface="Arial"/>
                  <a:ea typeface="微软雅黑"/>
                  <a:sym typeface="Arial"/>
                </a:rPr>
                <a:t>下降</a:t>
              </a:r>
              <a:endParaRPr lang="en-US" altLang="zh-CN" sz="1200" dirty="0">
                <a:solidFill>
                  <a:schemeClr val="bg2"/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8653973" y="479442"/>
            <a:ext cx="174119" cy="171838"/>
            <a:chOff x="2627784" y="1491630"/>
            <a:chExt cx="210572" cy="207813"/>
          </a:xfrm>
        </p:grpSpPr>
        <p:grpSp>
          <p:nvGrpSpPr>
            <p:cNvPr id="37" name="组合 36"/>
            <p:cNvGrpSpPr/>
            <p:nvPr/>
          </p:nvGrpSpPr>
          <p:grpSpPr>
            <a:xfrm flipV="1">
              <a:off x="2627784" y="1491630"/>
              <a:ext cx="210572" cy="107157"/>
              <a:chOff x="4643438" y="500042"/>
              <a:chExt cx="280762" cy="142876"/>
            </a:xfrm>
          </p:grpSpPr>
          <p:sp>
            <p:nvSpPr>
              <p:cNvPr id="35" name="直角三角形 34"/>
              <p:cNvSpPr/>
              <p:nvPr/>
            </p:nvSpPr>
            <p:spPr>
              <a:xfrm>
                <a:off x="4643438" y="500042"/>
                <a:ext cx="142876" cy="142876"/>
              </a:xfrm>
              <a:prstGeom prst="rtTriangl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36" name="直角三角形 35"/>
              <p:cNvSpPr/>
              <p:nvPr/>
            </p:nvSpPr>
            <p:spPr>
              <a:xfrm rot="16200000">
                <a:off x="4781324" y="500042"/>
                <a:ext cx="142876" cy="142876"/>
              </a:xfrm>
              <a:prstGeom prst="rtTriangl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2627784" y="1592286"/>
              <a:ext cx="210572" cy="107157"/>
              <a:chOff x="4643438" y="500042"/>
              <a:chExt cx="280762" cy="142876"/>
            </a:xfrm>
            <a:solidFill>
              <a:srgbClr val="84CBC5"/>
            </a:solidFill>
          </p:grpSpPr>
          <p:sp>
            <p:nvSpPr>
              <p:cNvPr id="40" name="直角三角形 39"/>
              <p:cNvSpPr/>
              <p:nvPr/>
            </p:nvSpPr>
            <p:spPr>
              <a:xfrm>
                <a:off x="4643438" y="500042"/>
                <a:ext cx="142876" cy="142876"/>
              </a:xfrm>
              <a:prstGeom prst="rt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41" name="直角三角形 40"/>
              <p:cNvSpPr/>
              <p:nvPr/>
            </p:nvSpPr>
            <p:spPr>
              <a:xfrm rot="16200000">
                <a:off x="4781324" y="500042"/>
                <a:ext cx="142876" cy="142876"/>
              </a:xfrm>
              <a:prstGeom prst="rt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</p:grpSp>
      </p:grpSp>
      <p:sp>
        <p:nvSpPr>
          <p:cNvPr id="20" name="矩形 19"/>
          <p:cNvSpPr/>
          <p:nvPr/>
        </p:nvSpPr>
        <p:spPr>
          <a:xfrm>
            <a:off x="6174988" y="3352722"/>
            <a:ext cx="14751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altLang="zh-CN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Lorem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US" altLang="zh-CN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Ipsum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 has been the industry's standard </a:t>
            </a:r>
            <a:r>
              <a:rPr lang="en-US" altLang="zh-CN" sz="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dummy text ever since</a:t>
            </a:r>
            <a:endParaRPr lang="en-US" altLang="zh-CN" sz="800" dirty="0">
              <a:solidFill>
                <a:schemeClr val="tx1">
                  <a:lumMod val="50000"/>
                  <a:lumOff val="50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34" name="圆角矩形 33"/>
          <p:cNvSpPr/>
          <p:nvPr>
            <p:custDataLst>
              <p:tags r:id="rId2"/>
            </p:custDataLst>
          </p:nvPr>
        </p:nvSpPr>
        <p:spPr>
          <a:xfrm>
            <a:off x="6102980" y="3422457"/>
            <a:ext cx="83312" cy="95062"/>
          </a:xfrm>
          <a:prstGeom prst="roundRect">
            <a:avLst/>
          </a:prstGeom>
          <a:solidFill>
            <a:schemeClr val="tx2">
              <a:alpha val="65098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42" name="矩形 41"/>
          <p:cNvSpPr/>
          <p:nvPr/>
        </p:nvSpPr>
        <p:spPr>
          <a:xfrm>
            <a:off x="373053" y="4011910"/>
            <a:ext cx="156276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altLang="zh-CN" sz="800" dirty="0" err="1">
                <a:solidFill>
                  <a:schemeClr val="accent5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Lorem</a:t>
            </a:r>
            <a:r>
              <a:rPr lang="en-US" altLang="zh-CN" sz="800" dirty="0">
                <a:solidFill>
                  <a:schemeClr val="accent5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US" altLang="zh-CN" sz="800" dirty="0" err="1">
                <a:solidFill>
                  <a:schemeClr val="accent5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Ipsum</a:t>
            </a:r>
            <a:r>
              <a:rPr lang="en-US" altLang="zh-CN" sz="800" dirty="0">
                <a:solidFill>
                  <a:schemeClr val="accent5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 has been the industry's standard dummy text ever since the 1500s, when an </a:t>
            </a:r>
            <a:r>
              <a:rPr lang="en-US" altLang="zh-CN" sz="800" dirty="0" smtClean="0">
                <a:solidFill>
                  <a:schemeClr val="accent5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unknown printer</a:t>
            </a:r>
            <a:endParaRPr lang="en-US" altLang="zh-CN" sz="800" dirty="0">
              <a:solidFill>
                <a:schemeClr val="accent5">
                  <a:lumMod val="7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7583214" y="424173"/>
            <a:ext cx="107075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Bef>
                <a:spcPct val="20000"/>
              </a:spcBef>
              <a:defRPr/>
            </a:pPr>
            <a:r>
              <a:rPr lang="en-US" altLang="zh-CN" sz="1200" dirty="0" smtClean="0">
                <a:solidFill>
                  <a:srgbClr val="5F6462"/>
                </a:solidFill>
                <a:latin typeface="Arial"/>
                <a:ea typeface="微软雅黑"/>
                <a:sym typeface="Arial"/>
              </a:rPr>
              <a:t>TEXT HERE</a:t>
            </a:r>
            <a:endParaRPr lang="en-US" altLang="zh-CN" sz="1200" dirty="0">
              <a:solidFill>
                <a:srgbClr val="5F6462"/>
              </a:solidFill>
              <a:latin typeface="Arial"/>
              <a:ea typeface="微软雅黑"/>
              <a:sym typeface="Arial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932267" y="3683208"/>
            <a:ext cx="857524" cy="262357"/>
            <a:chOff x="7326819" y="1363173"/>
            <a:chExt cx="857524" cy="262357"/>
          </a:xfrm>
        </p:grpSpPr>
        <p:sp>
          <p:nvSpPr>
            <p:cNvPr id="25" name="圆角矩形 24"/>
            <p:cNvSpPr/>
            <p:nvPr>
              <p:custDataLst>
                <p:tags r:id="rId3"/>
              </p:custDataLst>
            </p:nvPr>
          </p:nvSpPr>
          <p:spPr>
            <a:xfrm>
              <a:off x="7348951" y="1365858"/>
              <a:ext cx="352693" cy="215691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26" name="Content Placeholder 2"/>
            <p:cNvSpPr txBox="1">
              <a:spLocks/>
            </p:cNvSpPr>
            <p:nvPr/>
          </p:nvSpPr>
          <p:spPr>
            <a:xfrm flipH="1">
              <a:off x="7326819" y="1363173"/>
              <a:ext cx="857524" cy="262357"/>
            </a:xfrm>
            <a:prstGeom prst="rect">
              <a:avLst/>
            </a:prstGeom>
            <a:ln>
              <a:noFill/>
            </a:ln>
          </p:spPr>
          <p:txBody>
            <a:bodyPr vert="horz" lIns="68580" tIns="34290" rIns="68580" bIns="3429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1000" dirty="0" smtClean="0">
                  <a:solidFill>
                    <a:schemeClr val="bg2"/>
                  </a:solidFill>
                  <a:latin typeface="Arial"/>
                  <a:ea typeface="微软雅黑"/>
                  <a:sym typeface="Arial"/>
                </a:rPr>
                <a:t>上升</a:t>
              </a:r>
              <a:endParaRPr lang="en-US" altLang="zh-CN" sz="1000" dirty="0">
                <a:solidFill>
                  <a:schemeClr val="bg2"/>
                </a:solidFill>
                <a:latin typeface="Arial"/>
                <a:ea typeface="微软雅黑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70026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964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613281" y="613479"/>
            <a:ext cx="3917437" cy="3916542"/>
          </a:xfrm>
          <a:prstGeom prst="ellipse">
            <a:avLst/>
          </a:prstGeom>
          <a:solidFill>
            <a:srgbClr val="84CBC5"/>
          </a:solidFill>
          <a:ln w="762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13" dirty="0">
                <a:latin typeface="Arial"/>
                <a:ea typeface="微软雅黑"/>
                <a:sym typeface="Arial"/>
              </a:rPr>
              <a:t>`</a:t>
            </a:r>
          </a:p>
        </p:txBody>
      </p:sp>
      <p:sp>
        <p:nvSpPr>
          <p:cNvPr id="11" name="Title 13"/>
          <p:cNvSpPr txBox="1">
            <a:spLocks/>
          </p:cNvSpPr>
          <p:nvPr/>
        </p:nvSpPr>
        <p:spPr>
          <a:xfrm>
            <a:off x="3879348" y="1926882"/>
            <a:ext cx="1175792" cy="1270954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algn="r" fontAlgn="base">
              <a:spcBef>
                <a:spcPct val="0"/>
              </a:spcBef>
              <a:defRPr/>
            </a:pPr>
            <a:r>
              <a:rPr lang="en-US" sz="18000" b="1" dirty="0" smtClean="0">
                <a:solidFill>
                  <a:srgbClr val="FFFFFF"/>
                </a:solidFill>
                <a:latin typeface="Arial"/>
                <a:ea typeface="微软雅黑"/>
                <a:cs typeface="Arial" pitchFamily="34" charset="0"/>
                <a:sym typeface="Arial"/>
              </a:rPr>
              <a:t>1</a:t>
            </a:r>
            <a:endParaRPr lang="en-US" sz="18000" b="1" dirty="0">
              <a:solidFill>
                <a:srgbClr val="FFFFFF"/>
              </a:solidFill>
              <a:latin typeface="Arial"/>
              <a:ea typeface="微软雅黑"/>
              <a:cs typeface="Arial" pitchFamily="34" charset="0"/>
              <a:sym typeface="Arial"/>
            </a:endParaRPr>
          </a:p>
        </p:txBody>
      </p:sp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 rot="848886">
            <a:off x="-352112" y="3164994"/>
            <a:ext cx="4353452" cy="314670"/>
          </a:xfrm>
          <a:prstGeom prst="rect">
            <a:avLst/>
          </a:prstGeom>
          <a:solidFill>
            <a:schemeClr val="accent5"/>
          </a:solidFill>
          <a:ln w="57150">
            <a:solidFill>
              <a:srgbClr val="3964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2" name="矩形 11"/>
          <p:cNvSpPr/>
          <p:nvPr>
            <p:custDataLst>
              <p:tags r:id="rId2"/>
            </p:custDataLst>
          </p:nvPr>
        </p:nvSpPr>
        <p:spPr>
          <a:xfrm rot="848886">
            <a:off x="-1537598" y="1024201"/>
            <a:ext cx="5147844" cy="855926"/>
          </a:xfrm>
          <a:prstGeom prst="rect">
            <a:avLst/>
          </a:prstGeom>
          <a:solidFill>
            <a:srgbClr val="EED119"/>
          </a:solidFill>
          <a:ln w="57150">
            <a:solidFill>
              <a:srgbClr val="3964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5" name="矩形 14"/>
          <p:cNvSpPr/>
          <p:nvPr>
            <p:custDataLst>
              <p:tags r:id="rId3"/>
            </p:custDataLst>
          </p:nvPr>
        </p:nvSpPr>
        <p:spPr>
          <a:xfrm rot="848886">
            <a:off x="5641440" y="1706427"/>
            <a:ext cx="3981065" cy="435447"/>
          </a:xfrm>
          <a:prstGeom prst="rect">
            <a:avLst/>
          </a:prstGeom>
          <a:solidFill>
            <a:srgbClr val="BE1811"/>
          </a:solidFill>
          <a:ln w="57150">
            <a:solidFill>
              <a:srgbClr val="3964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6" name="矩形 15"/>
          <p:cNvSpPr/>
          <p:nvPr>
            <p:custDataLst>
              <p:tags r:id="rId4"/>
            </p:custDataLst>
          </p:nvPr>
        </p:nvSpPr>
        <p:spPr>
          <a:xfrm rot="848886">
            <a:off x="5324041" y="3802354"/>
            <a:ext cx="5076056" cy="546289"/>
          </a:xfrm>
          <a:prstGeom prst="rect">
            <a:avLst/>
          </a:prstGeom>
          <a:solidFill>
            <a:schemeClr val="accent6">
              <a:lumMod val="90000"/>
            </a:schemeClr>
          </a:solidFill>
          <a:ln w="57150">
            <a:solidFill>
              <a:srgbClr val="3964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9" name="Content Placeholder 2"/>
          <p:cNvSpPr txBox="1">
            <a:spLocks/>
          </p:cNvSpPr>
          <p:nvPr/>
        </p:nvSpPr>
        <p:spPr>
          <a:xfrm rot="853028">
            <a:off x="5736156" y="3768050"/>
            <a:ext cx="3253784" cy="503725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257168" indent="-257168" algn="l" defTabSz="68578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57199" indent="-214308" algn="l" defTabSz="685783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9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57228" indent="-171446" algn="l" defTabSz="68578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825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00120" indent="-171446" algn="l" defTabSz="685783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788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43012" indent="-171446" algn="l" defTabSz="685783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788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885903" indent="-171446" algn="l" defTabSz="68578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600" dirty="0" err="1" smtClean="0">
                <a:solidFill>
                  <a:schemeClr val="bg2"/>
                </a:solidFill>
                <a:latin typeface="Arial"/>
                <a:ea typeface="微软雅黑"/>
                <a:sym typeface="Arial"/>
              </a:rPr>
              <a:t>consectetur</a:t>
            </a:r>
            <a:r>
              <a:rPr lang="en-US" sz="1600" dirty="0" smtClean="0">
                <a:solidFill>
                  <a:schemeClr val="bg2"/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US" sz="1600" dirty="0" err="1" smtClean="0">
                <a:solidFill>
                  <a:schemeClr val="bg2"/>
                </a:solidFill>
                <a:latin typeface="Arial"/>
                <a:ea typeface="微软雅黑"/>
                <a:sym typeface="Arial"/>
              </a:rPr>
              <a:t>adipiscing</a:t>
            </a:r>
            <a:r>
              <a:rPr lang="en-US" sz="1600" dirty="0" smtClean="0">
                <a:solidFill>
                  <a:schemeClr val="bg2"/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US" sz="1600" dirty="0" err="1" smtClean="0">
                <a:solidFill>
                  <a:schemeClr val="bg2"/>
                </a:solidFill>
                <a:latin typeface="Arial"/>
                <a:ea typeface="微软雅黑"/>
                <a:sym typeface="Arial"/>
              </a:rPr>
              <a:t>elit</a:t>
            </a:r>
            <a:r>
              <a:rPr lang="en-US" sz="1600" dirty="0" smtClean="0">
                <a:solidFill>
                  <a:schemeClr val="bg2"/>
                </a:solidFill>
                <a:latin typeface="Arial"/>
                <a:ea typeface="微软雅黑"/>
                <a:sym typeface="Arial"/>
              </a:rPr>
              <a:t>. </a:t>
            </a:r>
            <a:endParaRPr lang="en-US" sz="2000" dirty="0">
              <a:solidFill>
                <a:schemeClr val="bg2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0" name="Content Placeholder 2"/>
          <p:cNvSpPr txBox="1">
            <a:spLocks/>
          </p:cNvSpPr>
          <p:nvPr/>
        </p:nvSpPr>
        <p:spPr>
          <a:xfrm rot="805850">
            <a:off x="481503" y="1413901"/>
            <a:ext cx="3253784" cy="702574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257168" indent="-257168" algn="l" defTabSz="68578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57199" indent="-214308" algn="l" defTabSz="685783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9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57228" indent="-171446" algn="l" defTabSz="68578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825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00120" indent="-171446" algn="l" defTabSz="685783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788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43012" indent="-171446" algn="l" defTabSz="685783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788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885903" indent="-171446" algn="l" defTabSz="68578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3600" dirty="0" smtClean="0">
                <a:solidFill>
                  <a:schemeClr val="accent5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PART ONE</a:t>
            </a:r>
          </a:p>
        </p:txBody>
      </p:sp>
    </p:spTree>
    <p:extLst>
      <p:ext uri="{BB962C8B-B14F-4D97-AF65-F5344CB8AC3E}">
        <p14:creationId xmlns:p14="http://schemas.microsoft.com/office/powerpoint/2010/main" val="4072001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964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ardrop 65"/>
          <p:cNvSpPr/>
          <p:nvPr/>
        </p:nvSpPr>
        <p:spPr>
          <a:xfrm rot="8100000">
            <a:off x="4810073" y="580408"/>
            <a:ext cx="811508" cy="805842"/>
          </a:xfrm>
          <a:prstGeom prst="teardrop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>
              <a:latin typeface="Arial"/>
              <a:ea typeface="微软雅黑"/>
              <a:sym typeface="Arial"/>
            </a:endParaRPr>
          </a:p>
        </p:txBody>
      </p:sp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3802113278"/>
              </p:ext>
            </p:extLst>
          </p:nvPr>
        </p:nvGraphicFramePr>
        <p:xfrm>
          <a:off x="431192" y="665044"/>
          <a:ext cx="8281615" cy="46082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19" name="直角三角形 18"/>
          <p:cNvSpPr/>
          <p:nvPr/>
        </p:nvSpPr>
        <p:spPr>
          <a:xfrm rot="5400000">
            <a:off x="716275" y="-729275"/>
            <a:ext cx="541790" cy="1985084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>
            <p:custDataLst>
              <p:tags r:id="rId1"/>
            </p:custDataLst>
          </p:nvPr>
        </p:nvSpPr>
        <p:spPr>
          <a:xfrm rot="5400000">
            <a:off x="8537225" y="4679604"/>
            <a:ext cx="189427" cy="186763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825"/>
          </a:p>
        </p:txBody>
      </p:sp>
      <p:sp>
        <p:nvSpPr>
          <p:cNvPr id="7" name="TextBox 6"/>
          <p:cNvSpPr txBox="1"/>
          <p:nvPr/>
        </p:nvSpPr>
        <p:spPr>
          <a:xfrm>
            <a:off x="8474720" y="4645694"/>
            <a:ext cx="314510" cy="248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13" b="1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月</a:t>
            </a:r>
          </a:p>
        </p:txBody>
      </p:sp>
      <p:sp>
        <p:nvSpPr>
          <p:cNvPr id="28" name="Content Placeholder 2"/>
          <p:cNvSpPr txBox="1">
            <a:spLocks/>
          </p:cNvSpPr>
          <p:nvPr/>
        </p:nvSpPr>
        <p:spPr>
          <a:xfrm>
            <a:off x="5697267" y="4083918"/>
            <a:ext cx="2527390" cy="254984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800" dirty="0" err="1" smtClean="0">
                <a:solidFill>
                  <a:schemeClr val="bg2">
                    <a:lumMod val="90000"/>
                  </a:schemeClr>
                </a:solidFill>
                <a:latin typeface="Arial"/>
                <a:ea typeface="微软雅黑"/>
                <a:sym typeface="Arial"/>
              </a:rPr>
              <a:t>Quisque</a:t>
            </a:r>
            <a:r>
              <a:rPr lang="en-US" sz="800" dirty="0" smtClean="0">
                <a:solidFill>
                  <a:schemeClr val="bg2">
                    <a:lumMod val="90000"/>
                  </a:schemeClr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US" sz="800" dirty="0" err="1" smtClean="0">
                <a:solidFill>
                  <a:schemeClr val="bg2">
                    <a:lumMod val="90000"/>
                  </a:schemeClr>
                </a:solidFill>
                <a:latin typeface="Arial"/>
                <a:ea typeface="微软雅黑"/>
                <a:sym typeface="Arial"/>
              </a:rPr>
              <a:t>nibh</a:t>
            </a:r>
            <a:r>
              <a:rPr lang="en-US" sz="800" dirty="0" smtClean="0">
                <a:solidFill>
                  <a:schemeClr val="bg2">
                    <a:lumMod val="90000"/>
                  </a:schemeClr>
                </a:solidFill>
                <a:latin typeface="Arial"/>
                <a:ea typeface="微软雅黑"/>
                <a:sym typeface="Arial"/>
              </a:rPr>
              <a:t>  |  </a:t>
            </a:r>
            <a:r>
              <a:rPr lang="en-US" altLang="zh-CN" sz="800" dirty="0" err="1">
                <a:solidFill>
                  <a:schemeClr val="bg2">
                    <a:lumMod val="90000"/>
                  </a:schemeClr>
                </a:solidFill>
                <a:latin typeface="Arial"/>
                <a:ea typeface="微软雅黑"/>
                <a:sym typeface="Arial"/>
              </a:rPr>
              <a:t>Lorem</a:t>
            </a:r>
            <a:r>
              <a:rPr lang="en-US" altLang="zh-CN" sz="800" dirty="0">
                <a:solidFill>
                  <a:schemeClr val="bg2">
                    <a:lumMod val="90000"/>
                  </a:schemeClr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US" altLang="zh-CN" sz="800" dirty="0" err="1">
                <a:solidFill>
                  <a:schemeClr val="bg2">
                    <a:lumMod val="90000"/>
                  </a:schemeClr>
                </a:solidFill>
                <a:latin typeface="Arial"/>
                <a:ea typeface="微软雅黑"/>
                <a:sym typeface="Arial"/>
              </a:rPr>
              <a:t>Ipsum</a:t>
            </a:r>
            <a:r>
              <a:rPr lang="en-US" sz="800" dirty="0" smtClean="0">
                <a:solidFill>
                  <a:schemeClr val="bg2">
                    <a:lumMod val="90000"/>
                  </a:schemeClr>
                </a:solidFill>
                <a:latin typeface="Arial"/>
                <a:ea typeface="微软雅黑"/>
                <a:sym typeface="Arial"/>
              </a:rPr>
              <a:t> </a:t>
            </a:r>
            <a:endParaRPr lang="en-US" sz="800" dirty="0">
              <a:solidFill>
                <a:schemeClr val="bg2">
                  <a:lumMod val="90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5" name="Content Placeholder 2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5724128" y="2370789"/>
            <a:ext cx="2578185" cy="993049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/>
          <a:p>
            <a:pPr lvl="0">
              <a:spcBef>
                <a:spcPct val="20000"/>
              </a:spcBef>
              <a:defRPr/>
            </a:pPr>
            <a:r>
              <a:rPr lang="zh-CN" altLang="en-US" sz="2800" dirty="0" smtClean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可呈现出不同时间</a:t>
            </a:r>
            <a:r>
              <a:rPr lang="zh-CN" altLang="en-US" sz="28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跨度</a:t>
            </a:r>
            <a:r>
              <a:rPr lang="zh-CN" altLang="en-US" sz="2800" dirty="0" smtClean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的变化趋势</a:t>
            </a:r>
            <a:endParaRPr lang="en-US" sz="2800" dirty="0">
              <a:solidFill>
                <a:schemeClr val="bg1">
                  <a:lumMod val="6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6" name="Title 13"/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611560" y="630730"/>
            <a:ext cx="975658" cy="532285"/>
          </a:xfrm>
          <a:prstGeom prst="rect">
            <a:avLst/>
          </a:prstGeom>
          <a:noFill/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zh-CN" altLang="en-US" sz="1800" b="1" dirty="0">
                <a:solidFill>
                  <a:schemeClr val="bg2"/>
                </a:solidFill>
                <a:latin typeface="Arial"/>
                <a:ea typeface="微软雅黑"/>
                <a:sym typeface="Arial"/>
              </a:rPr>
              <a:t>折线图</a:t>
            </a:r>
            <a:endParaRPr lang="en-US" altLang="en-US" sz="1800" b="1" dirty="0">
              <a:solidFill>
                <a:schemeClr val="bg2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4" name="Content Placeholder 2"/>
          <p:cNvSpPr txBox="1">
            <a:spLocks/>
          </p:cNvSpPr>
          <p:nvPr>
            <p:custDataLst>
              <p:tags r:id="rId4"/>
            </p:custDataLst>
          </p:nvPr>
        </p:nvSpPr>
        <p:spPr>
          <a:xfrm>
            <a:off x="5749525" y="2115338"/>
            <a:ext cx="2422875" cy="255451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/>
          <a:p>
            <a:pPr lvl="0">
              <a:spcBef>
                <a:spcPct val="20000"/>
              </a:spcBef>
              <a:defRPr/>
            </a:pPr>
            <a:r>
              <a:rPr lang="zh-CN" altLang="en-US" sz="1200" b="1" dirty="0" smtClean="0">
                <a:solidFill>
                  <a:schemeClr val="accent2"/>
                </a:solidFill>
                <a:latin typeface="Arial"/>
                <a:ea typeface="微软雅黑"/>
                <a:sym typeface="Arial"/>
              </a:rPr>
              <a:t>产品</a:t>
            </a:r>
            <a:r>
              <a:rPr lang="en-US" altLang="zh-CN" sz="1200" b="1" dirty="0">
                <a:solidFill>
                  <a:schemeClr val="accent2"/>
                </a:solidFill>
                <a:latin typeface="Arial"/>
                <a:ea typeface="微软雅黑"/>
                <a:sym typeface="Arial"/>
              </a:rPr>
              <a:t>1</a:t>
            </a:r>
            <a:r>
              <a:rPr lang="zh-CN" altLang="en-US" sz="1200" b="1" dirty="0">
                <a:solidFill>
                  <a:schemeClr val="accent2"/>
                </a:solidFill>
                <a:latin typeface="Arial"/>
                <a:ea typeface="微软雅黑"/>
                <a:sym typeface="Arial"/>
              </a:rPr>
              <a:t>由</a:t>
            </a:r>
            <a:r>
              <a:rPr lang="en-US" altLang="zh-CN" sz="1200" b="1" dirty="0">
                <a:solidFill>
                  <a:schemeClr val="accent2"/>
                </a:solidFill>
                <a:latin typeface="Arial"/>
                <a:ea typeface="微软雅黑"/>
                <a:sym typeface="Arial"/>
              </a:rPr>
              <a:t>2014</a:t>
            </a:r>
            <a:r>
              <a:rPr lang="zh-CN" altLang="en-US" sz="1200" b="1" dirty="0">
                <a:solidFill>
                  <a:schemeClr val="accent2"/>
                </a:solidFill>
                <a:latin typeface="Arial"/>
                <a:ea typeface="微软雅黑"/>
                <a:sym typeface="Arial"/>
              </a:rPr>
              <a:t>年</a:t>
            </a:r>
            <a:r>
              <a:rPr lang="zh-CN" altLang="en-US" sz="1200" b="1" dirty="0" smtClean="0">
                <a:solidFill>
                  <a:schemeClr val="accent2"/>
                </a:solidFill>
                <a:latin typeface="Arial"/>
                <a:ea typeface="微软雅黑"/>
                <a:sym typeface="Arial"/>
              </a:rPr>
              <a:t>的上升</a:t>
            </a:r>
            <a:endParaRPr lang="en-US" altLang="zh-CN" sz="1200" b="1" dirty="0">
              <a:solidFill>
                <a:schemeClr val="accent2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5" name="Content Placeholder 2"/>
          <p:cNvSpPr txBox="1">
            <a:spLocks/>
          </p:cNvSpPr>
          <p:nvPr>
            <p:custDataLst>
              <p:tags r:id="rId5"/>
            </p:custDataLst>
          </p:nvPr>
        </p:nvSpPr>
        <p:spPr>
          <a:xfrm>
            <a:off x="611560" y="1131590"/>
            <a:ext cx="1782198" cy="288032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/>
          <a:p>
            <a:pPr lvl="0">
              <a:spcBef>
                <a:spcPct val="20000"/>
              </a:spcBef>
              <a:defRPr/>
            </a:pPr>
            <a:r>
              <a:rPr lang="en-US" sz="750" dirty="0" err="1" smtClean="0">
                <a:solidFill>
                  <a:schemeClr val="bg2">
                    <a:lumMod val="90000"/>
                  </a:schemeClr>
                </a:solidFill>
                <a:latin typeface="Arial"/>
                <a:ea typeface="微软雅黑"/>
                <a:sym typeface="Arial"/>
              </a:rPr>
              <a:t>Lorem</a:t>
            </a:r>
            <a:r>
              <a:rPr lang="en-US" sz="750" dirty="0" smtClean="0">
                <a:solidFill>
                  <a:schemeClr val="bg2">
                    <a:lumMod val="90000"/>
                  </a:schemeClr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US" sz="750" dirty="0" err="1">
                <a:solidFill>
                  <a:schemeClr val="bg2">
                    <a:lumMod val="90000"/>
                  </a:schemeClr>
                </a:solidFill>
                <a:latin typeface="Arial"/>
                <a:ea typeface="微软雅黑"/>
                <a:sym typeface="Arial"/>
              </a:rPr>
              <a:t>Ipsum</a:t>
            </a:r>
            <a:r>
              <a:rPr lang="en-US" sz="750" dirty="0">
                <a:solidFill>
                  <a:schemeClr val="bg2">
                    <a:lumMod val="90000"/>
                  </a:schemeClr>
                </a:solidFill>
                <a:latin typeface="Arial"/>
                <a:ea typeface="微软雅黑"/>
                <a:sym typeface="Arial"/>
              </a:rPr>
              <a:t> has been the industry's standard dummy text </a:t>
            </a:r>
            <a:r>
              <a:rPr lang="en-US" sz="750" dirty="0" smtClean="0">
                <a:solidFill>
                  <a:schemeClr val="bg2">
                    <a:lumMod val="90000"/>
                  </a:schemeClr>
                </a:solidFill>
                <a:latin typeface="Arial"/>
                <a:ea typeface="微软雅黑"/>
                <a:sym typeface="Arial"/>
              </a:rPr>
              <a:t>ever since</a:t>
            </a:r>
            <a:endParaRPr lang="en-US" sz="750" dirty="0">
              <a:solidFill>
                <a:schemeClr val="bg2">
                  <a:lumMod val="90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0" name="直角三角形 19"/>
          <p:cNvSpPr/>
          <p:nvPr>
            <p:custDataLst>
              <p:tags r:id="rId6"/>
            </p:custDataLst>
          </p:nvPr>
        </p:nvSpPr>
        <p:spPr>
          <a:xfrm flipH="1">
            <a:off x="8302313" y="4858172"/>
            <a:ext cx="841686" cy="285328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</p:spTree>
    <p:extLst>
      <p:ext uri="{BB962C8B-B14F-4D97-AF65-F5344CB8AC3E}">
        <p14:creationId xmlns:p14="http://schemas.microsoft.com/office/powerpoint/2010/main" val="4140106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964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Oval 11"/>
          <p:cNvSpPr/>
          <p:nvPr/>
        </p:nvSpPr>
        <p:spPr>
          <a:xfrm>
            <a:off x="539552" y="1068159"/>
            <a:ext cx="147189" cy="147447"/>
          </a:xfrm>
          <a:prstGeom prst="ellipse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>
              <a:latin typeface="Arial"/>
              <a:ea typeface="微软雅黑"/>
              <a:sym typeface="Arial"/>
            </a:endParaRPr>
          </a:p>
        </p:txBody>
      </p:sp>
      <p:graphicFrame>
        <p:nvGraphicFramePr>
          <p:cNvPr id="2" name="Chart 1"/>
          <p:cNvGraphicFramePr/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477011219"/>
              </p:ext>
            </p:extLst>
          </p:nvPr>
        </p:nvGraphicFramePr>
        <p:xfrm>
          <a:off x="-146620" y="2588669"/>
          <a:ext cx="9433048" cy="26965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pSp>
        <p:nvGrpSpPr>
          <p:cNvPr id="6" name="Group 2"/>
          <p:cNvGrpSpPr/>
          <p:nvPr>
            <p:custDataLst>
              <p:tags r:id="rId2"/>
            </p:custDataLst>
          </p:nvPr>
        </p:nvGrpSpPr>
        <p:grpSpPr>
          <a:xfrm>
            <a:off x="4741482" y="1901998"/>
            <a:ext cx="474422" cy="475253"/>
            <a:chOff x="4875600" y="1521678"/>
            <a:chExt cx="475253" cy="475253"/>
          </a:xfrm>
        </p:grpSpPr>
        <p:sp>
          <p:nvSpPr>
            <p:cNvPr id="12" name="Oval 11"/>
            <p:cNvSpPr/>
            <p:nvPr/>
          </p:nvSpPr>
          <p:spPr>
            <a:xfrm>
              <a:off x="4875600" y="1521678"/>
              <a:ext cx="475253" cy="475253"/>
            </a:xfrm>
            <a:prstGeom prst="ellipse">
              <a:avLst/>
            </a:prstGeom>
            <a:solidFill>
              <a:srgbClr val="43AD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8" name="Freeform 6"/>
            <p:cNvSpPr>
              <a:spLocks noEditPoints="1"/>
            </p:cNvSpPr>
            <p:nvPr/>
          </p:nvSpPr>
          <p:spPr bwMode="auto">
            <a:xfrm>
              <a:off x="5049721" y="1651994"/>
              <a:ext cx="127010" cy="214619"/>
            </a:xfrm>
            <a:custGeom>
              <a:avLst/>
              <a:gdLst>
                <a:gd name="T0" fmla="*/ 192 w 232"/>
                <a:gd name="T1" fmla="*/ 0 h 392"/>
                <a:gd name="T2" fmla="*/ 40 w 232"/>
                <a:gd name="T3" fmla="*/ 0 h 392"/>
                <a:gd name="T4" fmla="*/ 0 w 232"/>
                <a:gd name="T5" fmla="*/ 40 h 392"/>
                <a:gd name="T6" fmla="*/ 0 w 232"/>
                <a:gd name="T7" fmla="*/ 352 h 392"/>
                <a:gd name="T8" fmla="*/ 40 w 232"/>
                <a:gd name="T9" fmla="*/ 392 h 392"/>
                <a:gd name="T10" fmla="*/ 192 w 232"/>
                <a:gd name="T11" fmla="*/ 392 h 392"/>
                <a:gd name="T12" fmla="*/ 232 w 232"/>
                <a:gd name="T13" fmla="*/ 352 h 392"/>
                <a:gd name="T14" fmla="*/ 232 w 232"/>
                <a:gd name="T15" fmla="*/ 40 h 392"/>
                <a:gd name="T16" fmla="*/ 192 w 232"/>
                <a:gd name="T17" fmla="*/ 0 h 392"/>
                <a:gd name="T18" fmla="*/ 116 w 232"/>
                <a:gd name="T19" fmla="*/ 376 h 392"/>
                <a:gd name="T20" fmla="*/ 88 w 232"/>
                <a:gd name="T21" fmla="*/ 356 h 392"/>
                <a:gd name="T22" fmla="*/ 116 w 232"/>
                <a:gd name="T23" fmla="*/ 336 h 392"/>
                <a:gd name="T24" fmla="*/ 144 w 232"/>
                <a:gd name="T25" fmla="*/ 356 h 392"/>
                <a:gd name="T26" fmla="*/ 116 w 232"/>
                <a:gd name="T27" fmla="*/ 376 h 392"/>
                <a:gd name="T28" fmla="*/ 200 w 232"/>
                <a:gd name="T29" fmla="*/ 316 h 392"/>
                <a:gd name="T30" fmla="*/ 32 w 232"/>
                <a:gd name="T31" fmla="*/ 316 h 392"/>
                <a:gd name="T32" fmla="*/ 32 w 232"/>
                <a:gd name="T33" fmla="*/ 52 h 392"/>
                <a:gd name="T34" fmla="*/ 200 w 232"/>
                <a:gd name="T35" fmla="*/ 52 h 392"/>
                <a:gd name="T36" fmla="*/ 200 w 232"/>
                <a:gd name="T37" fmla="*/ 316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2" h="392">
                  <a:moveTo>
                    <a:pt x="192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18" y="0"/>
                    <a:pt x="0" y="18"/>
                    <a:pt x="0" y="40"/>
                  </a:cubicBezTo>
                  <a:cubicBezTo>
                    <a:pt x="0" y="352"/>
                    <a:pt x="0" y="352"/>
                    <a:pt x="0" y="352"/>
                  </a:cubicBezTo>
                  <a:cubicBezTo>
                    <a:pt x="0" y="374"/>
                    <a:pt x="18" y="392"/>
                    <a:pt x="40" y="392"/>
                  </a:cubicBezTo>
                  <a:cubicBezTo>
                    <a:pt x="192" y="392"/>
                    <a:pt x="192" y="392"/>
                    <a:pt x="192" y="392"/>
                  </a:cubicBezTo>
                  <a:cubicBezTo>
                    <a:pt x="214" y="392"/>
                    <a:pt x="232" y="374"/>
                    <a:pt x="232" y="352"/>
                  </a:cubicBezTo>
                  <a:cubicBezTo>
                    <a:pt x="232" y="40"/>
                    <a:pt x="232" y="40"/>
                    <a:pt x="232" y="40"/>
                  </a:cubicBezTo>
                  <a:cubicBezTo>
                    <a:pt x="232" y="18"/>
                    <a:pt x="214" y="0"/>
                    <a:pt x="192" y="0"/>
                  </a:cubicBezTo>
                  <a:close/>
                  <a:moveTo>
                    <a:pt x="116" y="376"/>
                  </a:moveTo>
                  <a:cubicBezTo>
                    <a:pt x="101" y="376"/>
                    <a:pt x="88" y="367"/>
                    <a:pt x="88" y="356"/>
                  </a:cubicBezTo>
                  <a:cubicBezTo>
                    <a:pt x="88" y="345"/>
                    <a:pt x="101" y="336"/>
                    <a:pt x="116" y="336"/>
                  </a:cubicBezTo>
                  <a:cubicBezTo>
                    <a:pt x="131" y="336"/>
                    <a:pt x="144" y="345"/>
                    <a:pt x="144" y="356"/>
                  </a:cubicBezTo>
                  <a:cubicBezTo>
                    <a:pt x="144" y="367"/>
                    <a:pt x="131" y="376"/>
                    <a:pt x="116" y="376"/>
                  </a:cubicBezTo>
                  <a:close/>
                  <a:moveTo>
                    <a:pt x="200" y="316"/>
                  </a:moveTo>
                  <a:cubicBezTo>
                    <a:pt x="32" y="316"/>
                    <a:pt x="32" y="316"/>
                    <a:pt x="32" y="316"/>
                  </a:cubicBezTo>
                  <a:cubicBezTo>
                    <a:pt x="32" y="52"/>
                    <a:pt x="32" y="52"/>
                    <a:pt x="32" y="52"/>
                  </a:cubicBezTo>
                  <a:cubicBezTo>
                    <a:pt x="200" y="52"/>
                    <a:pt x="200" y="52"/>
                    <a:pt x="200" y="52"/>
                  </a:cubicBezTo>
                  <a:lnTo>
                    <a:pt x="200" y="3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013" dirty="0"/>
            </a:p>
          </p:txBody>
        </p:sp>
      </p:grpSp>
      <p:grpSp>
        <p:nvGrpSpPr>
          <p:cNvPr id="7" name="Group 3"/>
          <p:cNvGrpSpPr/>
          <p:nvPr>
            <p:custDataLst>
              <p:tags r:id="rId3"/>
            </p:custDataLst>
          </p:nvPr>
        </p:nvGrpSpPr>
        <p:grpSpPr>
          <a:xfrm>
            <a:off x="7715991" y="1899669"/>
            <a:ext cx="474422" cy="475253"/>
            <a:chOff x="4875600" y="2536193"/>
            <a:chExt cx="475253" cy="475253"/>
          </a:xfrm>
        </p:grpSpPr>
        <p:sp>
          <p:nvSpPr>
            <p:cNvPr id="23" name="Oval 22"/>
            <p:cNvSpPr/>
            <p:nvPr/>
          </p:nvSpPr>
          <p:spPr>
            <a:xfrm>
              <a:off x="4875600" y="2536193"/>
              <a:ext cx="475253" cy="475253"/>
            </a:xfrm>
            <a:prstGeom prst="ellipse">
              <a:avLst/>
            </a:prstGeom>
            <a:solidFill>
              <a:srgbClr val="EED1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1" name="Freeform 11"/>
            <p:cNvSpPr>
              <a:spLocks/>
            </p:cNvSpPr>
            <p:nvPr/>
          </p:nvSpPr>
          <p:spPr bwMode="auto">
            <a:xfrm>
              <a:off x="5015568" y="2676392"/>
              <a:ext cx="195315" cy="194853"/>
            </a:xfrm>
            <a:custGeom>
              <a:avLst/>
              <a:gdLst>
                <a:gd name="T0" fmla="*/ 208 w 358"/>
                <a:gd name="T1" fmla="*/ 207 h 357"/>
                <a:gd name="T2" fmla="*/ 126 w 358"/>
                <a:gd name="T3" fmla="*/ 255 h 357"/>
                <a:gd name="T4" fmla="*/ 46 w 358"/>
                <a:gd name="T5" fmla="*/ 253 h 357"/>
                <a:gd name="T6" fmla="*/ 56 w 358"/>
                <a:gd name="T7" fmla="*/ 334 h 357"/>
                <a:gd name="T8" fmla="*/ 251 w 358"/>
                <a:gd name="T9" fmla="*/ 250 h 357"/>
                <a:gd name="T10" fmla="*/ 335 w 358"/>
                <a:gd name="T11" fmla="*/ 55 h 357"/>
                <a:gd name="T12" fmla="*/ 254 w 358"/>
                <a:gd name="T13" fmla="*/ 45 h 357"/>
                <a:gd name="T14" fmla="*/ 256 w 358"/>
                <a:gd name="T15" fmla="*/ 125 h 357"/>
                <a:gd name="T16" fmla="*/ 208 w 358"/>
                <a:gd name="T17" fmla="*/ 207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8" h="357">
                  <a:moveTo>
                    <a:pt x="208" y="207"/>
                  </a:moveTo>
                  <a:cubicBezTo>
                    <a:pt x="177" y="239"/>
                    <a:pt x="140" y="269"/>
                    <a:pt x="126" y="255"/>
                  </a:cubicBezTo>
                  <a:cubicBezTo>
                    <a:pt x="105" y="234"/>
                    <a:pt x="92" y="216"/>
                    <a:pt x="46" y="253"/>
                  </a:cubicBezTo>
                  <a:cubicBezTo>
                    <a:pt x="0" y="290"/>
                    <a:pt x="36" y="314"/>
                    <a:pt x="56" y="334"/>
                  </a:cubicBezTo>
                  <a:cubicBezTo>
                    <a:pt x="79" y="357"/>
                    <a:pt x="165" y="335"/>
                    <a:pt x="251" y="250"/>
                  </a:cubicBezTo>
                  <a:cubicBezTo>
                    <a:pt x="336" y="165"/>
                    <a:pt x="358" y="78"/>
                    <a:pt x="335" y="55"/>
                  </a:cubicBezTo>
                  <a:cubicBezTo>
                    <a:pt x="315" y="35"/>
                    <a:pt x="290" y="0"/>
                    <a:pt x="254" y="45"/>
                  </a:cubicBezTo>
                  <a:cubicBezTo>
                    <a:pt x="217" y="91"/>
                    <a:pt x="235" y="104"/>
                    <a:pt x="256" y="125"/>
                  </a:cubicBezTo>
                  <a:cubicBezTo>
                    <a:pt x="270" y="139"/>
                    <a:pt x="240" y="176"/>
                    <a:pt x="208" y="2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013" dirty="0"/>
            </a:p>
          </p:txBody>
        </p:sp>
      </p:grpSp>
      <p:grpSp>
        <p:nvGrpSpPr>
          <p:cNvPr id="9" name="Group 4"/>
          <p:cNvGrpSpPr/>
          <p:nvPr>
            <p:custDataLst>
              <p:tags r:id="rId4"/>
            </p:custDataLst>
          </p:nvPr>
        </p:nvGrpSpPr>
        <p:grpSpPr>
          <a:xfrm>
            <a:off x="6309999" y="1901999"/>
            <a:ext cx="474422" cy="475253"/>
            <a:chOff x="4875600" y="3563040"/>
            <a:chExt cx="475253" cy="475253"/>
          </a:xfrm>
        </p:grpSpPr>
        <p:sp>
          <p:nvSpPr>
            <p:cNvPr id="28" name="Oval 27"/>
            <p:cNvSpPr/>
            <p:nvPr/>
          </p:nvSpPr>
          <p:spPr>
            <a:xfrm>
              <a:off x="4875600" y="3563040"/>
              <a:ext cx="475253" cy="475253"/>
            </a:xfrm>
            <a:prstGeom prst="ellipse">
              <a:avLst/>
            </a:prstGeom>
            <a:solidFill>
              <a:srgbClr val="BE18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099" name="Freeform 16"/>
            <p:cNvSpPr>
              <a:spLocks noEditPoints="1"/>
            </p:cNvSpPr>
            <p:nvPr/>
          </p:nvSpPr>
          <p:spPr bwMode="auto">
            <a:xfrm>
              <a:off x="5015781" y="3725730"/>
              <a:ext cx="191131" cy="168251"/>
            </a:xfrm>
            <a:custGeom>
              <a:avLst/>
              <a:gdLst>
                <a:gd name="T0" fmla="*/ 360 w 400"/>
                <a:gd name="T1" fmla="*/ 0 h 352"/>
                <a:gd name="T2" fmla="*/ 40 w 400"/>
                <a:gd name="T3" fmla="*/ 0 h 352"/>
                <a:gd name="T4" fmla="*/ 0 w 400"/>
                <a:gd name="T5" fmla="*/ 40 h 352"/>
                <a:gd name="T6" fmla="*/ 0 w 400"/>
                <a:gd name="T7" fmla="*/ 260 h 352"/>
                <a:gd name="T8" fmla="*/ 39 w 400"/>
                <a:gd name="T9" fmla="*/ 308 h 352"/>
                <a:gd name="T10" fmla="*/ 126 w 400"/>
                <a:gd name="T11" fmla="*/ 325 h 352"/>
                <a:gd name="T12" fmla="*/ 100 w 400"/>
                <a:gd name="T13" fmla="*/ 352 h 352"/>
                <a:gd name="T14" fmla="*/ 300 w 400"/>
                <a:gd name="T15" fmla="*/ 352 h 352"/>
                <a:gd name="T16" fmla="*/ 273 w 400"/>
                <a:gd name="T17" fmla="*/ 325 h 352"/>
                <a:gd name="T18" fmla="*/ 361 w 400"/>
                <a:gd name="T19" fmla="*/ 308 h 352"/>
                <a:gd name="T20" fmla="*/ 400 w 400"/>
                <a:gd name="T21" fmla="*/ 260 h 352"/>
                <a:gd name="T22" fmla="*/ 400 w 400"/>
                <a:gd name="T23" fmla="*/ 40 h 352"/>
                <a:gd name="T24" fmla="*/ 360 w 400"/>
                <a:gd name="T25" fmla="*/ 0 h 352"/>
                <a:gd name="T26" fmla="*/ 360 w 400"/>
                <a:gd name="T27" fmla="*/ 258 h 352"/>
                <a:gd name="T28" fmla="*/ 40 w 400"/>
                <a:gd name="T29" fmla="*/ 258 h 352"/>
                <a:gd name="T30" fmla="*/ 40 w 400"/>
                <a:gd name="T31" fmla="*/ 36 h 352"/>
                <a:gd name="T32" fmla="*/ 360 w 400"/>
                <a:gd name="T33" fmla="*/ 36 h 352"/>
                <a:gd name="T34" fmla="*/ 360 w 400"/>
                <a:gd name="T35" fmla="*/ 258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00" h="352">
                  <a:moveTo>
                    <a:pt x="36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18" y="0"/>
                    <a:pt x="0" y="18"/>
                    <a:pt x="0" y="40"/>
                  </a:cubicBezTo>
                  <a:cubicBezTo>
                    <a:pt x="0" y="260"/>
                    <a:pt x="0" y="260"/>
                    <a:pt x="0" y="260"/>
                  </a:cubicBezTo>
                  <a:cubicBezTo>
                    <a:pt x="0" y="282"/>
                    <a:pt x="17" y="303"/>
                    <a:pt x="39" y="308"/>
                  </a:cubicBezTo>
                  <a:cubicBezTo>
                    <a:pt x="126" y="325"/>
                    <a:pt x="126" y="325"/>
                    <a:pt x="126" y="325"/>
                  </a:cubicBezTo>
                  <a:cubicBezTo>
                    <a:pt x="126" y="325"/>
                    <a:pt x="51" y="352"/>
                    <a:pt x="100" y="352"/>
                  </a:cubicBezTo>
                  <a:cubicBezTo>
                    <a:pt x="300" y="352"/>
                    <a:pt x="300" y="352"/>
                    <a:pt x="300" y="352"/>
                  </a:cubicBezTo>
                  <a:cubicBezTo>
                    <a:pt x="348" y="352"/>
                    <a:pt x="273" y="325"/>
                    <a:pt x="273" y="325"/>
                  </a:cubicBezTo>
                  <a:cubicBezTo>
                    <a:pt x="361" y="308"/>
                    <a:pt x="361" y="308"/>
                    <a:pt x="361" y="308"/>
                  </a:cubicBezTo>
                  <a:cubicBezTo>
                    <a:pt x="382" y="303"/>
                    <a:pt x="400" y="282"/>
                    <a:pt x="400" y="260"/>
                  </a:cubicBezTo>
                  <a:cubicBezTo>
                    <a:pt x="400" y="40"/>
                    <a:pt x="400" y="40"/>
                    <a:pt x="400" y="40"/>
                  </a:cubicBezTo>
                  <a:cubicBezTo>
                    <a:pt x="400" y="18"/>
                    <a:pt x="382" y="0"/>
                    <a:pt x="360" y="0"/>
                  </a:cubicBezTo>
                  <a:close/>
                  <a:moveTo>
                    <a:pt x="360" y="258"/>
                  </a:moveTo>
                  <a:cubicBezTo>
                    <a:pt x="40" y="258"/>
                    <a:pt x="40" y="258"/>
                    <a:pt x="40" y="258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360" y="36"/>
                    <a:pt x="360" y="36"/>
                    <a:pt x="360" y="36"/>
                  </a:cubicBezTo>
                  <a:lnTo>
                    <a:pt x="360" y="25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013" dirty="0"/>
            </a:p>
          </p:txBody>
        </p:sp>
      </p:grpSp>
      <p:sp>
        <p:nvSpPr>
          <p:cNvPr id="33" name="Title 13"/>
          <p:cNvSpPr txBox="1">
            <a:spLocks/>
          </p:cNvSpPr>
          <p:nvPr>
            <p:custDataLst>
              <p:tags r:id="rId5"/>
            </p:custDataLst>
          </p:nvPr>
        </p:nvSpPr>
        <p:spPr>
          <a:xfrm>
            <a:off x="7175999" y="483843"/>
            <a:ext cx="2028828" cy="526963"/>
          </a:xfrm>
          <a:prstGeom prst="rect">
            <a:avLst/>
          </a:prstGeom>
          <a:noFill/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zh-CN" altLang="en-US" sz="1800" b="1" dirty="0">
                <a:solidFill>
                  <a:schemeClr val="bg2">
                    <a:lumMod val="90000"/>
                  </a:schemeClr>
                </a:solidFill>
                <a:latin typeface="Arial"/>
                <a:ea typeface="微软雅黑"/>
                <a:sym typeface="Arial"/>
              </a:rPr>
              <a:t>堆积面积图</a:t>
            </a:r>
            <a:endParaRPr lang="en-US" altLang="en-US" sz="1800" b="1" dirty="0">
              <a:solidFill>
                <a:schemeClr val="bg2">
                  <a:lumMod val="90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34" name="Content Placeholder 2"/>
          <p:cNvSpPr txBox="1">
            <a:spLocks/>
          </p:cNvSpPr>
          <p:nvPr>
            <p:custDataLst>
              <p:tags r:id="rId6"/>
            </p:custDataLst>
          </p:nvPr>
        </p:nvSpPr>
        <p:spPr>
          <a:xfrm>
            <a:off x="738346" y="884861"/>
            <a:ext cx="2736304" cy="950830"/>
          </a:xfrm>
          <a:prstGeom prst="rect">
            <a:avLst/>
          </a:prstGeom>
          <a:noFill/>
        </p:spPr>
        <p:txBody>
          <a:bodyPr vert="horz" lIns="68580" tIns="34290" rIns="68580" bIns="34290" rtlCol="0">
            <a:noAutofit/>
          </a:bodyPr>
          <a:lstStyle/>
          <a:p>
            <a:pPr lvl="0">
              <a:spcBef>
                <a:spcPct val="20000"/>
              </a:spcBef>
              <a:defRPr/>
            </a:pPr>
            <a:r>
              <a:rPr lang="zh-CN" altLang="en-US" sz="2800" dirty="0">
                <a:solidFill>
                  <a:schemeClr val="accent4"/>
                </a:solidFill>
                <a:latin typeface="Arial"/>
                <a:ea typeface="微软雅黑"/>
                <a:sym typeface="Arial"/>
              </a:rPr>
              <a:t>呈现不同分类的变化</a:t>
            </a:r>
            <a:r>
              <a:rPr lang="zh-CN" altLang="en-US" sz="2800" dirty="0" smtClean="0">
                <a:solidFill>
                  <a:schemeClr val="accent4"/>
                </a:solidFill>
                <a:latin typeface="Arial"/>
                <a:ea typeface="微软雅黑"/>
                <a:sym typeface="Arial"/>
              </a:rPr>
              <a:t>趋势</a:t>
            </a:r>
            <a:endParaRPr lang="en-US" altLang="en-US" sz="2800" dirty="0">
              <a:solidFill>
                <a:schemeClr val="accent4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30" name="Content Placeholder 2"/>
          <p:cNvSpPr txBox="1">
            <a:spLocks/>
          </p:cNvSpPr>
          <p:nvPr/>
        </p:nvSpPr>
        <p:spPr>
          <a:xfrm>
            <a:off x="4403968" y="2484503"/>
            <a:ext cx="1189733" cy="593229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685783">
              <a:buNone/>
              <a:defRPr/>
            </a:pPr>
            <a:r>
              <a:rPr lang="en-US" altLang="zh-CN" sz="800" dirty="0" err="1">
                <a:latin typeface="Arial"/>
                <a:ea typeface="微软雅黑"/>
                <a:sym typeface="Arial"/>
              </a:rPr>
              <a:t>Lorem</a:t>
            </a:r>
            <a:r>
              <a:rPr lang="en-US" altLang="zh-CN" sz="800" dirty="0">
                <a:latin typeface="Arial"/>
                <a:ea typeface="微软雅黑"/>
                <a:sym typeface="Arial"/>
              </a:rPr>
              <a:t> </a:t>
            </a:r>
            <a:r>
              <a:rPr lang="en-US" altLang="zh-CN" sz="800" dirty="0" err="1">
                <a:latin typeface="Arial"/>
                <a:ea typeface="微软雅黑"/>
                <a:sym typeface="Arial"/>
              </a:rPr>
              <a:t>ipsum</a:t>
            </a:r>
            <a:r>
              <a:rPr lang="en-US" altLang="zh-CN" sz="800" dirty="0">
                <a:latin typeface="Arial"/>
                <a:ea typeface="微软雅黑"/>
                <a:sym typeface="Arial"/>
              </a:rPr>
              <a:t> dolor sit </a:t>
            </a:r>
            <a:r>
              <a:rPr lang="en-US" altLang="zh-CN" sz="800" dirty="0" err="1">
                <a:latin typeface="Arial"/>
                <a:ea typeface="微软雅黑"/>
                <a:sym typeface="Arial"/>
              </a:rPr>
              <a:t>amet</a:t>
            </a:r>
            <a:r>
              <a:rPr lang="en-US" altLang="zh-CN" sz="800" dirty="0">
                <a:latin typeface="Arial"/>
                <a:ea typeface="微软雅黑"/>
                <a:sym typeface="Arial"/>
              </a:rPr>
              <a:t>, </a:t>
            </a:r>
            <a:r>
              <a:rPr lang="en-US" altLang="zh-CN" sz="800" dirty="0" err="1">
                <a:latin typeface="Arial"/>
                <a:ea typeface="微软雅黑"/>
                <a:sym typeface="Arial"/>
              </a:rPr>
              <a:t>consectetur</a:t>
            </a:r>
            <a:r>
              <a:rPr lang="en-US" altLang="zh-CN" sz="800" dirty="0">
                <a:latin typeface="Arial"/>
                <a:ea typeface="微软雅黑"/>
                <a:sym typeface="Arial"/>
              </a:rPr>
              <a:t> </a:t>
            </a:r>
            <a:r>
              <a:rPr lang="en-US" altLang="zh-CN" sz="800" dirty="0" err="1">
                <a:latin typeface="Arial"/>
                <a:ea typeface="微软雅黑"/>
                <a:sym typeface="Arial"/>
              </a:rPr>
              <a:t>adipiscing</a:t>
            </a:r>
            <a:r>
              <a:rPr lang="en-US" altLang="zh-CN" sz="800" dirty="0">
                <a:latin typeface="Arial"/>
                <a:ea typeface="微软雅黑"/>
                <a:sym typeface="Arial"/>
              </a:rPr>
              <a:t> </a:t>
            </a:r>
            <a:r>
              <a:rPr lang="en-US" altLang="zh-CN" sz="800" dirty="0" err="1">
                <a:latin typeface="Arial"/>
                <a:ea typeface="微软雅黑"/>
                <a:sym typeface="Arial"/>
              </a:rPr>
              <a:t>elit</a:t>
            </a:r>
            <a:r>
              <a:rPr lang="en-US" altLang="zh-CN" sz="800" dirty="0">
                <a:latin typeface="Arial"/>
                <a:ea typeface="微软雅黑"/>
                <a:sym typeface="Arial"/>
              </a:rPr>
              <a:t>. </a:t>
            </a:r>
          </a:p>
        </p:txBody>
      </p:sp>
      <p:sp>
        <p:nvSpPr>
          <p:cNvPr id="37" name="Oval 11"/>
          <p:cNvSpPr/>
          <p:nvPr/>
        </p:nvSpPr>
        <p:spPr>
          <a:xfrm>
            <a:off x="8487510" y="605828"/>
            <a:ext cx="60556" cy="50146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>
              <a:latin typeface="Arial"/>
              <a:ea typeface="微软雅黑"/>
              <a:sym typeface="Arial"/>
            </a:endParaRPr>
          </a:p>
        </p:txBody>
      </p:sp>
      <p:sp>
        <p:nvSpPr>
          <p:cNvPr id="42" name="Content Placeholder 2"/>
          <p:cNvSpPr txBox="1">
            <a:spLocks/>
          </p:cNvSpPr>
          <p:nvPr/>
        </p:nvSpPr>
        <p:spPr>
          <a:xfrm>
            <a:off x="5991386" y="2484502"/>
            <a:ext cx="1189733" cy="593229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685783">
              <a:buNone/>
              <a:defRPr/>
            </a:pPr>
            <a:r>
              <a:rPr lang="en-US" altLang="zh-CN" sz="800" dirty="0" err="1">
                <a:latin typeface="Arial"/>
                <a:ea typeface="微软雅黑"/>
                <a:sym typeface="Arial"/>
              </a:rPr>
              <a:t>Lorem</a:t>
            </a:r>
            <a:r>
              <a:rPr lang="en-US" altLang="zh-CN" sz="800" dirty="0">
                <a:latin typeface="Arial"/>
                <a:ea typeface="微软雅黑"/>
                <a:sym typeface="Arial"/>
              </a:rPr>
              <a:t> </a:t>
            </a:r>
            <a:r>
              <a:rPr lang="en-US" altLang="zh-CN" sz="800" dirty="0" err="1">
                <a:latin typeface="Arial"/>
                <a:ea typeface="微软雅黑"/>
                <a:sym typeface="Arial"/>
              </a:rPr>
              <a:t>ipsum</a:t>
            </a:r>
            <a:r>
              <a:rPr lang="en-US" altLang="zh-CN" sz="800" dirty="0">
                <a:latin typeface="Arial"/>
                <a:ea typeface="微软雅黑"/>
                <a:sym typeface="Arial"/>
              </a:rPr>
              <a:t> dolor sit </a:t>
            </a:r>
            <a:r>
              <a:rPr lang="en-US" altLang="zh-CN" sz="800" dirty="0" err="1">
                <a:latin typeface="Arial"/>
                <a:ea typeface="微软雅黑"/>
                <a:sym typeface="Arial"/>
              </a:rPr>
              <a:t>amet</a:t>
            </a:r>
            <a:r>
              <a:rPr lang="en-US" altLang="zh-CN" sz="800" dirty="0">
                <a:latin typeface="Arial"/>
                <a:ea typeface="微软雅黑"/>
                <a:sym typeface="Arial"/>
              </a:rPr>
              <a:t>, </a:t>
            </a:r>
            <a:r>
              <a:rPr lang="en-US" altLang="zh-CN" sz="800" dirty="0" err="1">
                <a:latin typeface="Arial"/>
                <a:ea typeface="微软雅黑"/>
                <a:sym typeface="Arial"/>
              </a:rPr>
              <a:t>consectetur</a:t>
            </a:r>
            <a:r>
              <a:rPr lang="en-US" altLang="zh-CN" sz="800" dirty="0">
                <a:latin typeface="Arial"/>
                <a:ea typeface="微软雅黑"/>
                <a:sym typeface="Arial"/>
              </a:rPr>
              <a:t> </a:t>
            </a:r>
            <a:r>
              <a:rPr lang="en-US" altLang="zh-CN" sz="800" dirty="0" err="1">
                <a:latin typeface="Arial"/>
                <a:ea typeface="微软雅黑"/>
                <a:sym typeface="Arial"/>
              </a:rPr>
              <a:t>adipiscing</a:t>
            </a:r>
            <a:r>
              <a:rPr lang="en-US" altLang="zh-CN" sz="800" dirty="0">
                <a:latin typeface="Arial"/>
                <a:ea typeface="微软雅黑"/>
                <a:sym typeface="Arial"/>
              </a:rPr>
              <a:t> </a:t>
            </a:r>
            <a:r>
              <a:rPr lang="en-US" altLang="zh-CN" sz="800" dirty="0" err="1">
                <a:latin typeface="Arial"/>
                <a:ea typeface="微软雅黑"/>
                <a:sym typeface="Arial"/>
              </a:rPr>
              <a:t>elit</a:t>
            </a:r>
            <a:r>
              <a:rPr lang="en-US" altLang="zh-CN" sz="800" dirty="0">
                <a:latin typeface="Arial"/>
                <a:ea typeface="微软雅黑"/>
                <a:sym typeface="Arial"/>
              </a:rPr>
              <a:t>. </a:t>
            </a:r>
          </a:p>
        </p:txBody>
      </p:sp>
      <p:sp>
        <p:nvSpPr>
          <p:cNvPr id="45" name="Content Placeholder 2"/>
          <p:cNvSpPr txBox="1">
            <a:spLocks/>
          </p:cNvSpPr>
          <p:nvPr/>
        </p:nvSpPr>
        <p:spPr>
          <a:xfrm>
            <a:off x="7358333" y="2484502"/>
            <a:ext cx="1189733" cy="593229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685783">
              <a:buNone/>
              <a:defRPr/>
            </a:pPr>
            <a:r>
              <a:rPr lang="en-US" altLang="zh-CN" sz="800" dirty="0" err="1">
                <a:latin typeface="Arial"/>
                <a:ea typeface="微软雅黑"/>
                <a:sym typeface="Arial"/>
              </a:rPr>
              <a:t>Lorem</a:t>
            </a:r>
            <a:r>
              <a:rPr lang="en-US" altLang="zh-CN" sz="800" dirty="0">
                <a:latin typeface="Arial"/>
                <a:ea typeface="微软雅黑"/>
                <a:sym typeface="Arial"/>
              </a:rPr>
              <a:t> </a:t>
            </a:r>
            <a:r>
              <a:rPr lang="en-US" altLang="zh-CN" sz="800" dirty="0" err="1">
                <a:latin typeface="Arial"/>
                <a:ea typeface="微软雅黑"/>
                <a:sym typeface="Arial"/>
              </a:rPr>
              <a:t>ipsum</a:t>
            </a:r>
            <a:r>
              <a:rPr lang="en-US" altLang="zh-CN" sz="800" dirty="0">
                <a:latin typeface="Arial"/>
                <a:ea typeface="微软雅黑"/>
                <a:sym typeface="Arial"/>
              </a:rPr>
              <a:t> dolor sit </a:t>
            </a:r>
            <a:r>
              <a:rPr lang="en-US" altLang="zh-CN" sz="800" dirty="0" err="1">
                <a:latin typeface="Arial"/>
                <a:ea typeface="微软雅黑"/>
                <a:sym typeface="Arial"/>
              </a:rPr>
              <a:t>amet</a:t>
            </a:r>
            <a:r>
              <a:rPr lang="en-US" altLang="zh-CN" sz="800" dirty="0">
                <a:latin typeface="Arial"/>
                <a:ea typeface="微软雅黑"/>
                <a:sym typeface="Arial"/>
              </a:rPr>
              <a:t>, </a:t>
            </a:r>
            <a:r>
              <a:rPr lang="en-US" altLang="zh-CN" sz="800" dirty="0" err="1">
                <a:latin typeface="Arial"/>
                <a:ea typeface="微软雅黑"/>
                <a:sym typeface="Arial"/>
              </a:rPr>
              <a:t>consectetur</a:t>
            </a:r>
            <a:r>
              <a:rPr lang="en-US" altLang="zh-CN" sz="800" dirty="0">
                <a:latin typeface="Arial"/>
                <a:ea typeface="微软雅黑"/>
                <a:sym typeface="Arial"/>
              </a:rPr>
              <a:t> </a:t>
            </a:r>
            <a:r>
              <a:rPr lang="en-US" altLang="zh-CN" sz="800" dirty="0" err="1">
                <a:latin typeface="Arial"/>
                <a:ea typeface="微软雅黑"/>
                <a:sym typeface="Arial"/>
              </a:rPr>
              <a:t>adipiscing</a:t>
            </a:r>
            <a:r>
              <a:rPr lang="en-US" altLang="zh-CN" sz="800" dirty="0">
                <a:latin typeface="Arial"/>
                <a:ea typeface="微软雅黑"/>
                <a:sym typeface="Arial"/>
              </a:rPr>
              <a:t> </a:t>
            </a:r>
            <a:r>
              <a:rPr lang="en-US" altLang="zh-CN" sz="800" dirty="0" err="1">
                <a:latin typeface="Arial"/>
                <a:ea typeface="微软雅黑"/>
                <a:sym typeface="Arial"/>
              </a:rPr>
              <a:t>elit</a:t>
            </a:r>
            <a:r>
              <a:rPr lang="en-US" altLang="zh-CN" sz="800" dirty="0">
                <a:latin typeface="Arial"/>
                <a:ea typeface="微软雅黑"/>
                <a:sym typeface="Arial"/>
              </a:rPr>
              <a:t>. </a:t>
            </a:r>
          </a:p>
        </p:txBody>
      </p:sp>
      <p:sp>
        <p:nvSpPr>
          <p:cNvPr id="20" name="Content Placeholder 2"/>
          <p:cNvSpPr txBox="1">
            <a:spLocks/>
          </p:cNvSpPr>
          <p:nvPr/>
        </p:nvSpPr>
        <p:spPr>
          <a:xfrm>
            <a:off x="7471048" y="902373"/>
            <a:ext cx="964301" cy="204924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sz="1000" b="1" dirty="0" smtClean="0">
                <a:solidFill>
                  <a:schemeClr val="accent5"/>
                </a:solidFill>
                <a:latin typeface="Arial"/>
                <a:ea typeface="微软雅黑"/>
                <a:sym typeface="Arial"/>
              </a:rPr>
              <a:t>TEXT HERE</a:t>
            </a:r>
            <a:endParaRPr lang="en-US" sz="1000" b="1" dirty="0">
              <a:solidFill>
                <a:schemeClr val="accent5"/>
              </a:solidFill>
              <a:latin typeface="Arial"/>
              <a:ea typeface="微软雅黑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00972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Chart 1"/>
          <p:cNvGraphicFramePr/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13766919"/>
              </p:ext>
            </p:extLst>
          </p:nvPr>
        </p:nvGraphicFramePr>
        <p:xfrm>
          <a:off x="683568" y="51470"/>
          <a:ext cx="9036496" cy="55960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7"/>
          </a:graphicData>
        </a:graphic>
      </p:graphicFrame>
      <p:sp>
        <p:nvSpPr>
          <p:cNvPr id="27" name="椭圆 26"/>
          <p:cNvSpPr/>
          <p:nvPr>
            <p:custDataLst>
              <p:tags r:id="rId2"/>
            </p:custDataLst>
          </p:nvPr>
        </p:nvSpPr>
        <p:spPr>
          <a:xfrm>
            <a:off x="6366821" y="2035102"/>
            <a:ext cx="1153697" cy="1153697"/>
          </a:xfrm>
          <a:prstGeom prst="ellipse">
            <a:avLst/>
          </a:prstGeom>
          <a:solidFill>
            <a:schemeClr val="accent6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32" name="椭圆 31"/>
          <p:cNvSpPr/>
          <p:nvPr>
            <p:custDataLst>
              <p:tags r:id="rId3"/>
            </p:custDataLst>
          </p:nvPr>
        </p:nvSpPr>
        <p:spPr>
          <a:xfrm>
            <a:off x="7518485" y="505209"/>
            <a:ext cx="1153697" cy="1153697"/>
          </a:xfrm>
          <a:prstGeom prst="ellipse">
            <a:avLst/>
          </a:prstGeom>
          <a:solidFill>
            <a:schemeClr val="accent6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28" name="矩形 27"/>
          <p:cNvSpPr/>
          <p:nvPr/>
        </p:nvSpPr>
        <p:spPr>
          <a:xfrm rot="16200000" flipV="1">
            <a:off x="778376" y="392178"/>
            <a:ext cx="423449" cy="82709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itle 13"/>
          <p:cNvSpPr txBox="1">
            <a:spLocks/>
          </p:cNvSpPr>
          <p:nvPr>
            <p:custDataLst>
              <p:tags r:id="rId4"/>
            </p:custDataLst>
          </p:nvPr>
        </p:nvSpPr>
        <p:spPr>
          <a:xfrm>
            <a:off x="576555" y="558295"/>
            <a:ext cx="861314" cy="526963"/>
          </a:xfrm>
          <a:prstGeom prst="rect">
            <a:avLst/>
          </a:prstGeom>
          <a:noFill/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zh-CN" altLang="en-US" sz="1800" b="1" dirty="0">
                <a:solidFill>
                  <a:schemeClr val="tx1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明细图</a:t>
            </a:r>
            <a:endParaRPr lang="en-US" altLang="en-US" sz="1800" b="1" dirty="0">
              <a:solidFill>
                <a:schemeClr val="tx1">
                  <a:lumMod val="7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30" name="圆角矩形 29"/>
          <p:cNvSpPr/>
          <p:nvPr/>
        </p:nvSpPr>
        <p:spPr>
          <a:xfrm rot="16200000" flipV="1">
            <a:off x="6045383" y="2053586"/>
            <a:ext cx="230882" cy="539640"/>
          </a:xfrm>
          <a:prstGeom prst="roundRect">
            <a:avLst>
              <a:gd name="adj" fmla="val 2019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圆角矩形 30"/>
          <p:cNvSpPr/>
          <p:nvPr/>
        </p:nvSpPr>
        <p:spPr>
          <a:xfrm rot="16200000" flipV="1">
            <a:off x="7003917" y="696797"/>
            <a:ext cx="230882" cy="539640"/>
          </a:xfrm>
          <a:prstGeom prst="roundRect">
            <a:avLst>
              <a:gd name="adj" fmla="val 2019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圆角矩形 28"/>
          <p:cNvSpPr/>
          <p:nvPr/>
        </p:nvSpPr>
        <p:spPr>
          <a:xfrm rot="16200000" flipV="1">
            <a:off x="4222323" y="3063218"/>
            <a:ext cx="230882" cy="539640"/>
          </a:xfrm>
          <a:prstGeom prst="roundRect">
            <a:avLst>
              <a:gd name="adj" fmla="val 2019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>
            <p:custDataLst>
              <p:tags r:id="rId5"/>
            </p:custDataLst>
          </p:nvPr>
        </p:nvSpPr>
        <p:spPr>
          <a:xfrm>
            <a:off x="4737307" y="2927089"/>
            <a:ext cx="1153697" cy="1153697"/>
          </a:xfrm>
          <a:prstGeom prst="ellipse">
            <a:avLst/>
          </a:prstGeom>
          <a:solidFill>
            <a:schemeClr val="accent6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graphicFrame>
        <p:nvGraphicFramePr>
          <p:cNvPr id="21" name="Chart 39"/>
          <p:cNvGraphicFramePr/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3495412628"/>
              </p:ext>
            </p:extLst>
          </p:nvPr>
        </p:nvGraphicFramePr>
        <p:xfrm>
          <a:off x="6458257" y="2139702"/>
          <a:ext cx="948955" cy="9810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8"/>
          </a:graphicData>
        </a:graphic>
      </p:graphicFrame>
      <p:graphicFrame>
        <p:nvGraphicFramePr>
          <p:cNvPr id="22" name="图表 21"/>
          <p:cNvGraphicFramePr/>
          <p:nvPr>
            <p:custDataLst>
              <p:tags r:id="rId7"/>
            </p:custDataLst>
            <p:extLst>
              <p:ext uri="{D42A27DB-BD31-4B8C-83A1-F6EECF244321}">
                <p14:modId xmlns:p14="http://schemas.microsoft.com/office/powerpoint/2010/main" val="1533548229"/>
              </p:ext>
            </p:extLst>
          </p:nvPr>
        </p:nvGraphicFramePr>
        <p:xfrm>
          <a:off x="7291048" y="627534"/>
          <a:ext cx="1673439" cy="10546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9"/>
          </a:graphicData>
        </a:graphic>
      </p:graphicFrame>
      <p:graphicFrame>
        <p:nvGraphicFramePr>
          <p:cNvPr id="23" name="Chart 1"/>
          <p:cNvGraphicFramePr/>
          <p:nvPr>
            <p:custDataLst>
              <p:tags r:id="rId8"/>
            </p:custDataLst>
            <p:extLst>
              <p:ext uri="{D42A27DB-BD31-4B8C-83A1-F6EECF244321}">
                <p14:modId xmlns:p14="http://schemas.microsoft.com/office/powerpoint/2010/main" val="3855222499"/>
              </p:ext>
            </p:extLst>
          </p:nvPr>
        </p:nvGraphicFramePr>
        <p:xfrm>
          <a:off x="4788023" y="3075806"/>
          <a:ext cx="1077029" cy="8264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0"/>
          </a:graphicData>
        </a:graphic>
      </p:graphicFrame>
      <p:sp>
        <p:nvSpPr>
          <p:cNvPr id="2" name="矩形 1"/>
          <p:cNvSpPr/>
          <p:nvPr/>
        </p:nvSpPr>
        <p:spPr>
          <a:xfrm>
            <a:off x="583451" y="3564399"/>
            <a:ext cx="14751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altLang="zh-CN" sz="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  <a:sym typeface="Arial"/>
              </a:rPr>
              <a:t>Lorem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US" altLang="zh-CN" sz="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  <a:sym typeface="Arial"/>
              </a:rPr>
              <a:t>Ipsum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  <a:sym typeface="Arial"/>
              </a:rPr>
              <a:t> has been the industry's standard </a:t>
            </a:r>
            <a:r>
              <a:rPr lang="en-US" altLang="zh-CN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  <a:sym typeface="Arial"/>
              </a:rPr>
              <a:t>dummy text ever since</a:t>
            </a:r>
            <a:endParaRPr lang="en-US" altLang="zh-CN" sz="800" dirty="0">
              <a:solidFill>
                <a:schemeClr val="tx1">
                  <a:lumMod val="75000"/>
                  <a:lumOff val="2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4" name="椭圆 23"/>
          <p:cNvSpPr/>
          <p:nvPr>
            <p:custDataLst>
              <p:tags r:id="rId9"/>
            </p:custDataLst>
          </p:nvPr>
        </p:nvSpPr>
        <p:spPr>
          <a:xfrm>
            <a:off x="683568" y="3452027"/>
            <a:ext cx="112372" cy="1123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25" name="Content Placeholder 2"/>
          <p:cNvSpPr txBox="1">
            <a:spLocks/>
          </p:cNvSpPr>
          <p:nvPr>
            <p:custDataLst>
              <p:tags r:id="rId10"/>
            </p:custDataLst>
          </p:nvPr>
        </p:nvSpPr>
        <p:spPr>
          <a:xfrm>
            <a:off x="576555" y="1107059"/>
            <a:ext cx="3491389" cy="1368152"/>
          </a:xfrm>
          <a:prstGeom prst="rect">
            <a:avLst/>
          </a:prstGeom>
          <a:noFill/>
        </p:spPr>
        <p:txBody>
          <a:bodyPr vert="horz" lIns="68580" tIns="34290" rIns="68580" bIns="34290" rtlCol="0">
            <a:noAutofit/>
          </a:bodyPr>
          <a:lstStyle/>
          <a:p>
            <a:pPr lvl="0">
              <a:spcBef>
                <a:spcPct val="20000"/>
              </a:spcBef>
              <a:defRPr/>
            </a:pPr>
            <a:r>
              <a:rPr lang="zh-CN" altLang="en-US" sz="2800" dirty="0">
                <a:solidFill>
                  <a:schemeClr val="accent5"/>
                </a:solidFill>
                <a:latin typeface="Arial"/>
                <a:ea typeface="微软雅黑"/>
                <a:sym typeface="Arial"/>
              </a:rPr>
              <a:t>既可呈现总体</a:t>
            </a:r>
            <a:r>
              <a:rPr lang="zh-CN" altLang="en-US" sz="2800" dirty="0" smtClean="0">
                <a:solidFill>
                  <a:schemeClr val="accent5"/>
                </a:solidFill>
                <a:latin typeface="Arial"/>
                <a:ea typeface="微软雅黑"/>
                <a:sym typeface="Arial"/>
              </a:rPr>
              <a:t>情况，又可呈现细分状态，由宏观到微观</a:t>
            </a:r>
            <a:endParaRPr lang="en-US" altLang="en-US" sz="2800" dirty="0">
              <a:solidFill>
                <a:schemeClr val="accent5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34" name="Content Placeholder 2"/>
          <p:cNvSpPr txBox="1">
            <a:spLocks/>
          </p:cNvSpPr>
          <p:nvPr>
            <p:custDataLst>
              <p:tags r:id="rId11"/>
            </p:custDataLst>
          </p:nvPr>
        </p:nvSpPr>
        <p:spPr>
          <a:xfrm>
            <a:off x="6815317" y="843556"/>
            <a:ext cx="668947" cy="292398"/>
          </a:xfrm>
          <a:prstGeom prst="rect">
            <a:avLst/>
          </a:prstGeom>
          <a:noFill/>
        </p:spPr>
        <p:txBody>
          <a:bodyPr vert="horz" lIns="68580" tIns="34290" rIns="68580" bIns="34290" rtlCol="0">
            <a:noAutofit/>
          </a:bodyPr>
          <a:lstStyle/>
          <a:p>
            <a:pPr lvl="0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accent2"/>
                </a:solidFill>
                <a:latin typeface="Arial"/>
                <a:ea typeface="微软雅黑"/>
                <a:sym typeface="Arial"/>
              </a:rPr>
              <a:t>折线图</a:t>
            </a:r>
          </a:p>
        </p:txBody>
      </p:sp>
      <p:sp>
        <p:nvSpPr>
          <p:cNvPr id="35" name="Content Placeholder 2"/>
          <p:cNvSpPr txBox="1">
            <a:spLocks/>
          </p:cNvSpPr>
          <p:nvPr>
            <p:custDataLst>
              <p:tags r:id="rId12"/>
            </p:custDataLst>
          </p:nvPr>
        </p:nvSpPr>
        <p:spPr>
          <a:xfrm>
            <a:off x="5868120" y="2196852"/>
            <a:ext cx="668947" cy="292398"/>
          </a:xfrm>
          <a:prstGeom prst="rect">
            <a:avLst/>
          </a:prstGeom>
          <a:noFill/>
        </p:spPr>
        <p:txBody>
          <a:bodyPr vert="horz" lIns="68580" tIns="34290" rIns="68580" bIns="34290" rtlCol="0">
            <a:noAutofit/>
          </a:bodyPr>
          <a:lstStyle/>
          <a:p>
            <a:pPr lvl="0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accent2"/>
                </a:solidFill>
                <a:latin typeface="Arial"/>
                <a:ea typeface="微软雅黑"/>
                <a:sym typeface="Arial"/>
              </a:rPr>
              <a:t>圆环图</a:t>
            </a:r>
          </a:p>
        </p:txBody>
      </p:sp>
      <p:sp>
        <p:nvSpPr>
          <p:cNvPr id="36" name="Content Placeholder 2"/>
          <p:cNvSpPr txBox="1">
            <a:spLocks/>
          </p:cNvSpPr>
          <p:nvPr>
            <p:custDataLst>
              <p:tags r:id="rId13"/>
            </p:custDataLst>
          </p:nvPr>
        </p:nvSpPr>
        <p:spPr>
          <a:xfrm>
            <a:off x="4045476" y="3211540"/>
            <a:ext cx="668947" cy="292398"/>
          </a:xfrm>
          <a:prstGeom prst="rect">
            <a:avLst/>
          </a:prstGeom>
          <a:noFill/>
        </p:spPr>
        <p:txBody>
          <a:bodyPr vert="horz" lIns="68580" tIns="34290" rIns="68580" bIns="34290" rtlCol="0">
            <a:noAutofit/>
          </a:bodyPr>
          <a:lstStyle/>
          <a:p>
            <a:pPr lvl="0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accent2"/>
                </a:solidFill>
                <a:latin typeface="Arial"/>
                <a:ea typeface="微软雅黑"/>
                <a:sym typeface="Arial"/>
              </a:rPr>
              <a:t>柱形图</a:t>
            </a:r>
          </a:p>
        </p:txBody>
      </p:sp>
      <p:sp>
        <p:nvSpPr>
          <p:cNvPr id="26" name="椭圆 25"/>
          <p:cNvSpPr/>
          <p:nvPr>
            <p:custDataLst>
              <p:tags r:id="rId14"/>
            </p:custDataLst>
          </p:nvPr>
        </p:nvSpPr>
        <p:spPr>
          <a:xfrm>
            <a:off x="839871" y="3452027"/>
            <a:ext cx="112372" cy="1123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</p:spTree>
    <p:extLst>
      <p:ext uri="{BB962C8B-B14F-4D97-AF65-F5344CB8AC3E}">
        <p14:creationId xmlns:p14="http://schemas.microsoft.com/office/powerpoint/2010/main" val="1066694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8" name="Straight Connector 67"/>
          <p:cNvCxnSpPr/>
          <p:nvPr/>
        </p:nvCxnSpPr>
        <p:spPr>
          <a:xfrm>
            <a:off x="7187477" y="2980063"/>
            <a:ext cx="0" cy="959937"/>
          </a:xfrm>
          <a:prstGeom prst="line">
            <a:avLst/>
          </a:prstGeom>
          <a:ln w="9525">
            <a:solidFill>
              <a:srgbClr val="84CBC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1936154" y="3175958"/>
            <a:ext cx="0" cy="999114"/>
          </a:xfrm>
          <a:prstGeom prst="line">
            <a:avLst/>
          </a:prstGeom>
          <a:ln w="9525">
            <a:solidFill>
              <a:srgbClr val="84CBC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3267436" y="2980063"/>
            <a:ext cx="0" cy="859004"/>
          </a:xfrm>
          <a:prstGeom prst="line">
            <a:avLst/>
          </a:prstGeom>
          <a:ln w="9525">
            <a:solidFill>
              <a:srgbClr val="84CBC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>
            <a:off x="4566017" y="3029290"/>
            <a:ext cx="0" cy="809777"/>
          </a:xfrm>
          <a:prstGeom prst="line">
            <a:avLst/>
          </a:prstGeom>
          <a:ln w="9525">
            <a:solidFill>
              <a:srgbClr val="84CBC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4" name="Chart 1"/>
          <p:cNvGraphicFramePr/>
          <p:nvPr>
            <p:extLst>
              <p:ext uri="{D42A27DB-BD31-4B8C-83A1-F6EECF244321}">
                <p14:modId xmlns:p14="http://schemas.microsoft.com/office/powerpoint/2010/main" val="2063332384"/>
              </p:ext>
            </p:extLst>
          </p:nvPr>
        </p:nvGraphicFramePr>
        <p:xfrm>
          <a:off x="0" y="2283718"/>
          <a:ext cx="9144000" cy="34563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pSp>
        <p:nvGrpSpPr>
          <p:cNvPr id="6" name="Group 6"/>
          <p:cNvGrpSpPr/>
          <p:nvPr/>
        </p:nvGrpSpPr>
        <p:grpSpPr>
          <a:xfrm>
            <a:off x="7003934" y="2387885"/>
            <a:ext cx="367086" cy="367730"/>
            <a:chOff x="7178907" y="1506251"/>
            <a:chExt cx="418280" cy="418280"/>
          </a:xfrm>
        </p:grpSpPr>
        <p:sp>
          <p:nvSpPr>
            <p:cNvPr id="70" name="Teardrop 69"/>
            <p:cNvSpPr/>
            <p:nvPr/>
          </p:nvSpPr>
          <p:spPr>
            <a:xfrm rot="8100000">
              <a:off x="7178907" y="1506251"/>
              <a:ext cx="418280" cy="418280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71" name="Freeform 21"/>
            <p:cNvSpPr>
              <a:spLocks noEditPoints="1"/>
            </p:cNvSpPr>
            <p:nvPr/>
          </p:nvSpPr>
          <p:spPr bwMode="auto">
            <a:xfrm>
              <a:off x="7275187" y="1629449"/>
              <a:ext cx="238323" cy="212150"/>
            </a:xfrm>
            <a:custGeom>
              <a:avLst/>
              <a:gdLst>
                <a:gd name="T0" fmla="*/ 62 w 401"/>
                <a:gd name="T1" fmla="*/ 116 h 357"/>
                <a:gd name="T2" fmla="*/ 117 w 401"/>
                <a:gd name="T3" fmla="*/ 135 h 357"/>
                <a:gd name="T4" fmla="*/ 124 w 401"/>
                <a:gd name="T5" fmla="*/ 133 h 357"/>
                <a:gd name="T6" fmla="*/ 155 w 401"/>
                <a:gd name="T7" fmla="*/ 106 h 357"/>
                <a:gd name="T8" fmla="*/ 156 w 401"/>
                <a:gd name="T9" fmla="*/ 100 h 357"/>
                <a:gd name="T10" fmla="*/ 141 w 401"/>
                <a:gd name="T11" fmla="*/ 81 h 357"/>
                <a:gd name="T12" fmla="*/ 219 w 401"/>
                <a:gd name="T13" fmla="*/ 1 h 357"/>
                <a:gd name="T14" fmla="*/ 160 w 401"/>
                <a:gd name="T15" fmla="*/ 1 h 357"/>
                <a:gd name="T16" fmla="*/ 86 w 401"/>
                <a:gd name="T17" fmla="*/ 39 h 357"/>
                <a:gd name="T18" fmla="*/ 55 w 401"/>
                <a:gd name="T19" fmla="*/ 63 h 357"/>
                <a:gd name="T20" fmla="*/ 43 w 401"/>
                <a:gd name="T21" fmla="*/ 90 h 357"/>
                <a:gd name="T22" fmla="*/ 18 w 401"/>
                <a:gd name="T23" fmla="*/ 98 h 357"/>
                <a:gd name="T24" fmla="*/ 3 w 401"/>
                <a:gd name="T25" fmla="*/ 110 h 357"/>
                <a:gd name="T26" fmla="*/ 2 w 401"/>
                <a:gd name="T27" fmla="*/ 120 h 357"/>
                <a:gd name="T28" fmla="*/ 30 w 401"/>
                <a:gd name="T29" fmla="*/ 150 h 357"/>
                <a:gd name="T30" fmla="*/ 41 w 401"/>
                <a:gd name="T31" fmla="*/ 152 h 357"/>
                <a:gd name="T32" fmla="*/ 55 w 401"/>
                <a:gd name="T33" fmla="*/ 139 h 357"/>
                <a:gd name="T34" fmla="*/ 62 w 401"/>
                <a:gd name="T35" fmla="*/ 116 h 357"/>
                <a:gd name="T36" fmla="*/ 177 w 401"/>
                <a:gd name="T37" fmla="*/ 126 h 357"/>
                <a:gd name="T38" fmla="*/ 169 w 401"/>
                <a:gd name="T39" fmla="*/ 125 h 357"/>
                <a:gd name="T40" fmla="*/ 140 w 401"/>
                <a:gd name="T41" fmla="*/ 150 h 357"/>
                <a:gd name="T42" fmla="*/ 139 w 401"/>
                <a:gd name="T43" fmla="*/ 158 h 357"/>
                <a:gd name="T44" fmla="*/ 305 w 401"/>
                <a:gd name="T45" fmla="*/ 347 h 357"/>
                <a:gd name="T46" fmla="*/ 320 w 401"/>
                <a:gd name="T47" fmla="*/ 348 h 357"/>
                <a:gd name="T48" fmla="*/ 340 w 401"/>
                <a:gd name="T49" fmla="*/ 332 h 357"/>
                <a:gd name="T50" fmla="*/ 341 w 401"/>
                <a:gd name="T51" fmla="*/ 317 h 357"/>
                <a:gd name="T52" fmla="*/ 177 w 401"/>
                <a:gd name="T53" fmla="*/ 126 h 357"/>
                <a:gd name="T54" fmla="*/ 398 w 401"/>
                <a:gd name="T55" fmla="*/ 46 h 357"/>
                <a:gd name="T56" fmla="*/ 389 w 401"/>
                <a:gd name="T57" fmla="*/ 42 h 357"/>
                <a:gd name="T58" fmla="*/ 369 w 401"/>
                <a:gd name="T59" fmla="*/ 72 h 357"/>
                <a:gd name="T60" fmla="*/ 331 w 401"/>
                <a:gd name="T61" fmla="*/ 80 h 357"/>
                <a:gd name="T62" fmla="*/ 320 w 401"/>
                <a:gd name="T63" fmla="*/ 45 h 357"/>
                <a:gd name="T64" fmla="*/ 338 w 401"/>
                <a:gd name="T65" fmla="*/ 13 h 357"/>
                <a:gd name="T66" fmla="*/ 330 w 401"/>
                <a:gd name="T67" fmla="*/ 6 h 357"/>
                <a:gd name="T68" fmla="*/ 274 w 401"/>
                <a:gd name="T69" fmla="*/ 51 h 357"/>
                <a:gd name="T70" fmla="*/ 257 w 401"/>
                <a:gd name="T71" fmla="*/ 121 h 357"/>
                <a:gd name="T72" fmla="*/ 230 w 401"/>
                <a:gd name="T73" fmla="*/ 149 h 357"/>
                <a:gd name="T74" fmla="*/ 257 w 401"/>
                <a:gd name="T75" fmla="*/ 181 h 357"/>
                <a:gd name="T76" fmla="*/ 290 w 401"/>
                <a:gd name="T77" fmla="*/ 149 h 357"/>
                <a:gd name="T78" fmla="*/ 330 w 401"/>
                <a:gd name="T79" fmla="*/ 137 h 357"/>
                <a:gd name="T80" fmla="*/ 391 w 401"/>
                <a:gd name="T81" fmla="*/ 112 h 357"/>
                <a:gd name="T82" fmla="*/ 398 w 401"/>
                <a:gd name="T83" fmla="*/ 46 h 357"/>
                <a:gd name="T84" fmla="*/ 55 w 401"/>
                <a:gd name="T85" fmla="*/ 319 h 357"/>
                <a:gd name="T86" fmla="*/ 55 w 401"/>
                <a:gd name="T87" fmla="*/ 334 h 357"/>
                <a:gd name="T88" fmla="*/ 74 w 401"/>
                <a:gd name="T89" fmla="*/ 353 h 357"/>
                <a:gd name="T90" fmla="*/ 89 w 401"/>
                <a:gd name="T91" fmla="*/ 351 h 357"/>
                <a:gd name="T92" fmla="*/ 187 w 401"/>
                <a:gd name="T93" fmla="*/ 254 h 357"/>
                <a:gd name="T94" fmla="*/ 157 w 401"/>
                <a:gd name="T95" fmla="*/ 220 h 357"/>
                <a:gd name="T96" fmla="*/ 55 w 401"/>
                <a:gd name="T97" fmla="*/ 319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01" h="357">
                  <a:moveTo>
                    <a:pt x="62" y="116"/>
                  </a:moveTo>
                  <a:cubicBezTo>
                    <a:pt x="81" y="101"/>
                    <a:pt x="97" y="111"/>
                    <a:pt x="117" y="135"/>
                  </a:cubicBezTo>
                  <a:cubicBezTo>
                    <a:pt x="120" y="138"/>
                    <a:pt x="123" y="135"/>
                    <a:pt x="124" y="133"/>
                  </a:cubicBezTo>
                  <a:cubicBezTo>
                    <a:pt x="126" y="132"/>
                    <a:pt x="154" y="107"/>
                    <a:pt x="155" y="106"/>
                  </a:cubicBezTo>
                  <a:cubicBezTo>
                    <a:pt x="156" y="105"/>
                    <a:pt x="158" y="102"/>
                    <a:pt x="156" y="100"/>
                  </a:cubicBezTo>
                  <a:cubicBezTo>
                    <a:pt x="154" y="98"/>
                    <a:pt x="146" y="88"/>
                    <a:pt x="141" y="81"/>
                  </a:cubicBezTo>
                  <a:cubicBezTo>
                    <a:pt x="105" y="34"/>
                    <a:pt x="240" y="2"/>
                    <a:pt x="219" y="1"/>
                  </a:cubicBezTo>
                  <a:cubicBezTo>
                    <a:pt x="208" y="1"/>
                    <a:pt x="166" y="0"/>
                    <a:pt x="160" y="1"/>
                  </a:cubicBezTo>
                  <a:cubicBezTo>
                    <a:pt x="134" y="4"/>
                    <a:pt x="102" y="28"/>
                    <a:pt x="86" y="39"/>
                  </a:cubicBezTo>
                  <a:cubicBezTo>
                    <a:pt x="64" y="53"/>
                    <a:pt x="57" y="62"/>
                    <a:pt x="55" y="63"/>
                  </a:cubicBezTo>
                  <a:cubicBezTo>
                    <a:pt x="49" y="68"/>
                    <a:pt x="54" y="80"/>
                    <a:pt x="43" y="90"/>
                  </a:cubicBezTo>
                  <a:cubicBezTo>
                    <a:pt x="32" y="100"/>
                    <a:pt x="25" y="92"/>
                    <a:pt x="18" y="98"/>
                  </a:cubicBezTo>
                  <a:cubicBezTo>
                    <a:pt x="15" y="101"/>
                    <a:pt x="5" y="108"/>
                    <a:pt x="3" y="110"/>
                  </a:cubicBezTo>
                  <a:cubicBezTo>
                    <a:pt x="0" y="113"/>
                    <a:pt x="0" y="117"/>
                    <a:pt x="2" y="120"/>
                  </a:cubicBezTo>
                  <a:cubicBezTo>
                    <a:pt x="2" y="120"/>
                    <a:pt x="28" y="148"/>
                    <a:pt x="30" y="150"/>
                  </a:cubicBezTo>
                  <a:cubicBezTo>
                    <a:pt x="32" y="153"/>
                    <a:pt x="38" y="155"/>
                    <a:pt x="41" y="152"/>
                  </a:cubicBezTo>
                  <a:cubicBezTo>
                    <a:pt x="45" y="149"/>
                    <a:pt x="54" y="141"/>
                    <a:pt x="55" y="139"/>
                  </a:cubicBezTo>
                  <a:cubicBezTo>
                    <a:pt x="57" y="138"/>
                    <a:pt x="54" y="122"/>
                    <a:pt x="62" y="116"/>
                  </a:cubicBezTo>
                  <a:close/>
                  <a:moveTo>
                    <a:pt x="177" y="126"/>
                  </a:moveTo>
                  <a:cubicBezTo>
                    <a:pt x="174" y="123"/>
                    <a:pt x="171" y="123"/>
                    <a:pt x="169" y="125"/>
                  </a:cubicBezTo>
                  <a:cubicBezTo>
                    <a:pt x="140" y="150"/>
                    <a:pt x="140" y="150"/>
                    <a:pt x="140" y="150"/>
                  </a:cubicBezTo>
                  <a:cubicBezTo>
                    <a:pt x="138" y="152"/>
                    <a:pt x="137" y="156"/>
                    <a:pt x="139" y="158"/>
                  </a:cubicBezTo>
                  <a:cubicBezTo>
                    <a:pt x="305" y="347"/>
                    <a:pt x="305" y="347"/>
                    <a:pt x="305" y="347"/>
                  </a:cubicBezTo>
                  <a:cubicBezTo>
                    <a:pt x="309" y="352"/>
                    <a:pt x="316" y="352"/>
                    <a:pt x="320" y="348"/>
                  </a:cubicBezTo>
                  <a:cubicBezTo>
                    <a:pt x="340" y="332"/>
                    <a:pt x="340" y="332"/>
                    <a:pt x="340" y="332"/>
                  </a:cubicBezTo>
                  <a:cubicBezTo>
                    <a:pt x="344" y="328"/>
                    <a:pt x="345" y="321"/>
                    <a:pt x="341" y="317"/>
                  </a:cubicBezTo>
                  <a:lnTo>
                    <a:pt x="177" y="126"/>
                  </a:lnTo>
                  <a:close/>
                  <a:moveTo>
                    <a:pt x="398" y="46"/>
                  </a:moveTo>
                  <a:cubicBezTo>
                    <a:pt x="396" y="36"/>
                    <a:pt x="391" y="38"/>
                    <a:pt x="389" y="42"/>
                  </a:cubicBezTo>
                  <a:cubicBezTo>
                    <a:pt x="386" y="46"/>
                    <a:pt x="374" y="64"/>
                    <a:pt x="369" y="72"/>
                  </a:cubicBezTo>
                  <a:cubicBezTo>
                    <a:pt x="364" y="80"/>
                    <a:pt x="353" y="96"/>
                    <a:pt x="331" y="80"/>
                  </a:cubicBezTo>
                  <a:cubicBezTo>
                    <a:pt x="308" y="64"/>
                    <a:pt x="316" y="53"/>
                    <a:pt x="320" y="45"/>
                  </a:cubicBezTo>
                  <a:cubicBezTo>
                    <a:pt x="324" y="38"/>
                    <a:pt x="336" y="16"/>
                    <a:pt x="338" y="13"/>
                  </a:cubicBezTo>
                  <a:cubicBezTo>
                    <a:pt x="340" y="11"/>
                    <a:pt x="338" y="3"/>
                    <a:pt x="330" y="6"/>
                  </a:cubicBezTo>
                  <a:cubicBezTo>
                    <a:pt x="323" y="9"/>
                    <a:pt x="280" y="27"/>
                    <a:pt x="274" y="51"/>
                  </a:cubicBezTo>
                  <a:cubicBezTo>
                    <a:pt x="268" y="76"/>
                    <a:pt x="279" y="99"/>
                    <a:pt x="257" y="121"/>
                  </a:cubicBezTo>
                  <a:cubicBezTo>
                    <a:pt x="230" y="149"/>
                    <a:pt x="230" y="149"/>
                    <a:pt x="230" y="149"/>
                  </a:cubicBezTo>
                  <a:cubicBezTo>
                    <a:pt x="257" y="181"/>
                    <a:pt x="257" y="181"/>
                    <a:pt x="257" y="181"/>
                  </a:cubicBezTo>
                  <a:cubicBezTo>
                    <a:pt x="290" y="149"/>
                    <a:pt x="290" y="149"/>
                    <a:pt x="290" y="149"/>
                  </a:cubicBezTo>
                  <a:cubicBezTo>
                    <a:pt x="298" y="141"/>
                    <a:pt x="315" y="134"/>
                    <a:pt x="330" y="137"/>
                  </a:cubicBezTo>
                  <a:cubicBezTo>
                    <a:pt x="363" y="144"/>
                    <a:pt x="381" y="132"/>
                    <a:pt x="391" y="112"/>
                  </a:cubicBezTo>
                  <a:cubicBezTo>
                    <a:pt x="401" y="94"/>
                    <a:pt x="399" y="56"/>
                    <a:pt x="398" y="46"/>
                  </a:cubicBezTo>
                  <a:close/>
                  <a:moveTo>
                    <a:pt x="55" y="319"/>
                  </a:moveTo>
                  <a:cubicBezTo>
                    <a:pt x="50" y="323"/>
                    <a:pt x="50" y="330"/>
                    <a:pt x="55" y="334"/>
                  </a:cubicBezTo>
                  <a:cubicBezTo>
                    <a:pt x="74" y="353"/>
                    <a:pt x="74" y="353"/>
                    <a:pt x="74" y="353"/>
                  </a:cubicBezTo>
                  <a:cubicBezTo>
                    <a:pt x="78" y="357"/>
                    <a:pt x="84" y="355"/>
                    <a:pt x="89" y="351"/>
                  </a:cubicBezTo>
                  <a:cubicBezTo>
                    <a:pt x="187" y="254"/>
                    <a:pt x="187" y="254"/>
                    <a:pt x="187" y="254"/>
                  </a:cubicBezTo>
                  <a:cubicBezTo>
                    <a:pt x="157" y="220"/>
                    <a:pt x="157" y="220"/>
                    <a:pt x="157" y="220"/>
                  </a:cubicBezTo>
                  <a:lnTo>
                    <a:pt x="55" y="3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013" dirty="0"/>
            </a:p>
          </p:txBody>
        </p:sp>
      </p:grpSp>
      <p:sp>
        <p:nvSpPr>
          <p:cNvPr id="39" name="Content Placeholder 2"/>
          <p:cNvSpPr txBox="1">
            <a:spLocks/>
          </p:cNvSpPr>
          <p:nvPr/>
        </p:nvSpPr>
        <p:spPr>
          <a:xfrm>
            <a:off x="752019" y="1947827"/>
            <a:ext cx="3783374" cy="1177245"/>
          </a:xfrm>
          <a:prstGeom prst="rect">
            <a:avLst/>
          </a:prstGeom>
          <a:noFill/>
        </p:spPr>
        <p:txBody>
          <a:bodyPr vert="horz" wrap="square" lIns="68580" tIns="34290" rIns="68580" bIns="3429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400" dirty="0">
                <a:solidFill>
                  <a:schemeClr val="accent5"/>
                </a:solidFill>
                <a:latin typeface="Arial"/>
                <a:ea typeface="微软雅黑"/>
                <a:sym typeface="Arial"/>
              </a:rPr>
              <a:t>面积</a:t>
            </a:r>
            <a:r>
              <a:rPr lang="zh-CN" altLang="en-US" sz="2400" dirty="0" smtClean="0">
                <a:solidFill>
                  <a:schemeClr val="accent5"/>
                </a:solidFill>
                <a:latin typeface="Arial"/>
                <a:ea typeface="微软雅黑"/>
                <a:sym typeface="Arial"/>
              </a:rPr>
              <a:t>图    适用于</a:t>
            </a:r>
            <a:r>
              <a:rPr lang="zh-CN" altLang="en-US" sz="2400" dirty="0">
                <a:solidFill>
                  <a:schemeClr val="accent5"/>
                </a:solidFill>
                <a:latin typeface="Arial"/>
                <a:ea typeface="微软雅黑"/>
                <a:sym typeface="Arial"/>
              </a:rPr>
              <a:t>描述时间变化趋势，强调某个时点的数据</a:t>
            </a:r>
            <a:endParaRPr lang="en-US" sz="2400" dirty="0">
              <a:solidFill>
                <a:schemeClr val="accent5"/>
              </a:solidFill>
              <a:latin typeface="Arial"/>
              <a:ea typeface="微软雅黑"/>
              <a:sym typeface="Arial"/>
            </a:endParaRPr>
          </a:p>
        </p:txBody>
      </p:sp>
      <p:grpSp>
        <p:nvGrpSpPr>
          <p:cNvPr id="2" name="Group 5"/>
          <p:cNvGrpSpPr/>
          <p:nvPr/>
        </p:nvGrpSpPr>
        <p:grpSpPr>
          <a:xfrm>
            <a:off x="1737220" y="1084843"/>
            <a:ext cx="367086" cy="367730"/>
            <a:chOff x="7322925" y="1113826"/>
            <a:chExt cx="418280" cy="418280"/>
          </a:xfrm>
        </p:grpSpPr>
        <p:sp>
          <p:nvSpPr>
            <p:cNvPr id="37" name="Teardrop 36"/>
            <p:cNvSpPr/>
            <p:nvPr/>
          </p:nvSpPr>
          <p:spPr>
            <a:xfrm rot="8100000">
              <a:off x="7322925" y="1113826"/>
              <a:ext cx="418280" cy="418280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5" name="Freeform 6"/>
            <p:cNvSpPr>
              <a:spLocks noEditPoints="1"/>
            </p:cNvSpPr>
            <p:nvPr/>
          </p:nvSpPr>
          <p:spPr bwMode="auto">
            <a:xfrm>
              <a:off x="7431874" y="1200224"/>
              <a:ext cx="209778" cy="230756"/>
            </a:xfrm>
            <a:custGeom>
              <a:avLst/>
              <a:gdLst>
                <a:gd name="T0" fmla="*/ 347 w 376"/>
                <a:gd name="T1" fmla="*/ 284 h 376"/>
                <a:gd name="T2" fmla="*/ 347 w 376"/>
                <a:gd name="T3" fmla="*/ 238 h 376"/>
                <a:gd name="T4" fmla="*/ 278 w 376"/>
                <a:gd name="T5" fmla="*/ 169 h 376"/>
                <a:gd name="T6" fmla="*/ 238 w 376"/>
                <a:gd name="T7" fmla="*/ 169 h 376"/>
                <a:gd name="T8" fmla="*/ 207 w 376"/>
                <a:gd name="T9" fmla="*/ 148 h 376"/>
                <a:gd name="T10" fmla="*/ 207 w 376"/>
                <a:gd name="T11" fmla="*/ 92 h 376"/>
                <a:gd name="T12" fmla="*/ 236 w 376"/>
                <a:gd name="T13" fmla="*/ 48 h 376"/>
                <a:gd name="T14" fmla="*/ 188 w 376"/>
                <a:gd name="T15" fmla="*/ 0 h 376"/>
                <a:gd name="T16" fmla="*/ 140 w 376"/>
                <a:gd name="T17" fmla="*/ 48 h 376"/>
                <a:gd name="T18" fmla="*/ 169 w 376"/>
                <a:gd name="T19" fmla="*/ 92 h 376"/>
                <a:gd name="T20" fmla="*/ 169 w 376"/>
                <a:gd name="T21" fmla="*/ 148 h 376"/>
                <a:gd name="T22" fmla="*/ 138 w 376"/>
                <a:gd name="T23" fmla="*/ 169 h 376"/>
                <a:gd name="T24" fmla="*/ 98 w 376"/>
                <a:gd name="T25" fmla="*/ 169 h 376"/>
                <a:gd name="T26" fmla="*/ 29 w 376"/>
                <a:gd name="T27" fmla="*/ 238 h 376"/>
                <a:gd name="T28" fmla="*/ 29 w 376"/>
                <a:gd name="T29" fmla="*/ 284 h 376"/>
                <a:gd name="T30" fmla="*/ 0 w 376"/>
                <a:gd name="T31" fmla="*/ 328 h 376"/>
                <a:gd name="T32" fmla="*/ 48 w 376"/>
                <a:gd name="T33" fmla="*/ 376 h 376"/>
                <a:gd name="T34" fmla="*/ 96 w 376"/>
                <a:gd name="T35" fmla="*/ 328 h 376"/>
                <a:gd name="T36" fmla="*/ 67 w 376"/>
                <a:gd name="T37" fmla="*/ 284 h 376"/>
                <a:gd name="T38" fmla="*/ 67 w 376"/>
                <a:gd name="T39" fmla="*/ 238 h 376"/>
                <a:gd name="T40" fmla="*/ 98 w 376"/>
                <a:gd name="T41" fmla="*/ 207 h 376"/>
                <a:gd name="T42" fmla="*/ 138 w 376"/>
                <a:gd name="T43" fmla="*/ 207 h 376"/>
                <a:gd name="T44" fmla="*/ 169 w 376"/>
                <a:gd name="T45" fmla="*/ 202 h 376"/>
                <a:gd name="T46" fmla="*/ 169 w 376"/>
                <a:gd name="T47" fmla="*/ 284 h 376"/>
                <a:gd name="T48" fmla="*/ 140 w 376"/>
                <a:gd name="T49" fmla="*/ 328 h 376"/>
                <a:gd name="T50" fmla="*/ 188 w 376"/>
                <a:gd name="T51" fmla="*/ 376 h 376"/>
                <a:gd name="T52" fmla="*/ 236 w 376"/>
                <a:gd name="T53" fmla="*/ 328 h 376"/>
                <a:gd name="T54" fmla="*/ 207 w 376"/>
                <a:gd name="T55" fmla="*/ 284 h 376"/>
                <a:gd name="T56" fmla="*/ 207 w 376"/>
                <a:gd name="T57" fmla="*/ 202 h 376"/>
                <a:gd name="T58" fmla="*/ 238 w 376"/>
                <a:gd name="T59" fmla="*/ 207 h 376"/>
                <a:gd name="T60" fmla="*/ 278 w 376"/>
                <a:gd name="T61" fmla="*/ 207 h 376"/>
                <a:gd name="T62" fmla="*/ 309 w 376"/>
                <a:gd name="T63" fmla="*/ 238 h 376"/>
                <a:gd name="T64" fmla="*/ 309 w 376"/>
                <a:gd name="T65" fmla="*/ 284 h 376"/>
                <a:gd name="T66" fmla="*/ 280 w 376"/>
                <a:gd name="T67" fmla="*/ 328 h 376"/>
                <a:gd name="T68" fmla="*/ 328 w 376"/>
                <a:gd name="T69" fmla="*/ 376 h 376"/>
                <a:gd name="T70" fmla="*/ 376 w 376"/>
                <a:gd name="T71" fmla="*/ 328 h 376"/>
                <a:gd name="T72" fmla="*/ 347 w 376"/>
                <a:gd name="T73" fmla="*/ 284 h 376"/>
                <a:gd name="T74" fmla="*/ 75 w 376"/>
                <a:gd name="T75" fmla="*/ 328 h 376"/>
                <a:gd name="T76" fmla="*/ 48 w 376"/>
                <a:gd name="T77" fmla="*/ 356 h 376"/>
                <a:gd name="T78" fmla="*/ 20 w 376"/>
                <a:gd name="T79" fmla="*/ 328 h 376"/>
                <a:gd name="T80" fmla="*/ 48 w 376"/>
                <a:gd name="T81" fmla="*/ 300 h 376"/>
                <a:gd name="T82" fmla="*/ 75 w 376"/>
                <a:gd name="T83" fmla="*/ 328 h 376"/>
                <a:gd name="T84" fmla="*/ 160 w 376"/>
                <a:gd name="T85" fmla="*/ 48 h 376"/>
                <a:gd name="T86" fmla="*/ 188 w 376"/>
                <a:gd name="T87" fmla="*/ 20 h 376"/>
                <a:gd name="T88" fmla="*/ 215 w 376"/>
                <a:gd name="T89" fmla="*/ 48 h 376"/>
                <a:gd name="T90" fmla="*/ 188 w 376"/>
                <a:gd name="T91" fmla="*/ 76 h 376"/>
                <a:gd name="T92" fmla="*/ 160 w 376"/>
                <a:gd name="T93" fmla="*/ 48 h 376"/>
                <a:gd name="T94" fmla="*/ 215 w 376"/>
                <a:gd name="T95" fmla="*/ 328 h 376"/>
                <a:gd name="T96" fmla="*/ 188 w 376"/>
                <a:gd name="T97" fmla="*/ 356 h 376"/>
                <a:gd name="T98" fmla="*/ 160 w 376"/>
                <a:gd name="T99" fmla="*/ 328 h 376"/>
                <a:gd name="T100" fmla="*/ 188 w 376"/>
                <a:gd name="T101" fmla="*/ 300 h 376"/>
                <a:gd name="T102" fmla="*/ 215 w 376"/>
                <a:gd name="T103" fmla="*/ 328 h 376"/>
                <a:gd name="T104" fmla="*/ 328 w 376"/>
                <a:gd name="T105" fmla="*/ 356 h 376"/>
                <a:gd name="T106" fmla="*/ 300 w 376"/>
                <a:gd name="T107" fmla="*/ 328 h 376"/>
                <a:gd name="T108" fmla="*/ 328 w 376"/>
                <a:gd name="T109" fmla="*/ 300 h 376"/>
                <a:gd name="T110" fmla="*/ 355 w 376"/>
                <a:gd name="T111" fmla="*/ 328 h 376"/>
                <a:gd name="T112" fmla="*/ 328 w 376"/>
                <a:gd name="T113" fmla="*/ 356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76" h="376">
                  <a:moveTo>
                    <a:pt x="347" y="284"/>
                  </a:moveTo>
                  <a:cubicBezTo>
                    <a:pt x="347" y="238"/>
                    <a:pt x="347" y="238"/>
                    <a:pt x="347" y="238"/>
                  </a:cubicBezTo>
                  <a:cubicBezTo>
                    <a:pt x="347" y="210"/>
                    <a:pt x="328" y="169"/>
                    <a:pt x="278" y="169"/>
                  </a:cubicBezTo>
                  <a:cubicBezTo>
                    <a:pt x="238" y="169"/>
                    <a:pt x="238" y="169"/>
                    <a:pt x="238" y="169"/>
                  </a:cubicBezTo>
                  <a:cubicBezTo>
                    <a:pt x="210" y="169"/>
                    <a:pt x="207" y="155"/>
                    <a:pt x="207" y="148"/>
                  </a:cubicBezTo>
                  <a:cubicBezTo>
                    <a:pt x="207" y="92"/>
                    <a:pt x="207" y="92"/>
                    <a:pt x="207" y="92"/>
                  </a:cubicBezTo>
                  <a:cubicBezTo>
                    <a:pt x="224" y="85"/>
                    <a:pt x="236" y="68"/>
                    <a:pt x="236" y="48"/>
                  </a:cubicBezTo>
                  <a:cubicBezTo>
                    <a:pt x="236" y="21"/>
                    <a:pt x="214" y="0"/>
                    <a:pt x="188" y="0"/>
                  </a:cubicBezTo>
                  <a:cubicBezTo>
                    <a:pt x="161" y="0"/>
                    <a:pt x="140" y="21"/>
                    <a:pt x="140" y="48"/>
                  </a:cubicBezTo>
                  <a:cubicBezTo>
                    <a:pt x="140" y="68"/>
                    <a:pt x="152" y="85"/>
                    <a:pt x="169" y="92"/>
                  </a:cubicBezTo>
                  <a:cubicBezTo>
                    <a:pt x="169" y="148"/>
                    <a:pt x="169" y="148"/>
                    <a:pt x="169" y="148"/>
                  </a:cubicBezTo>
                  <a:cubicBezTo>
                    <a:pt x="169" y="153"/>
                    <a:pt x="167" y="169"/>
                    <a:pt x="138" y="169"/>
                  </a:cubicBezTo>
                  <a:cubicBezTo>
                    <a:pt x="98" y="169"/>
                    <a:pt x="98" y="169"/>
                    <a:pt x="98" y="169"/>
                  </a:cubicBezTo>
                  <a:cubicBezTo>
                    <a:pt x="47" y="169"/>
                    <a:pt x="29" y="210"/>
                    <a:pt x="29" y="238"/>
                  </a:cubicBezTo>
                  <a:cubicBezTo>
                    <a:pt x="29" y="284"/>
                    <a:pt x="29" y="284"/>
                    <a:pt x="29" y="284"/>
                  </a:cubicBezTo>
                  <a:cubicBezTo>
                    <a:pt x="12" y="291"/>
                    <a:pt x="0" y="308"/>
                    <a:pt x="0" y="328"/>
                  </a:cubicBezTo>
                  <a:cubicBezTo>
                    <a:pt x="0" y="354"/>
                    <a:pt x="21" y="376"/>
                    <a:pt x="48" y="376"/>
                  </a:cubicBezTo>
                  <a:cubicBezTo>
                    <a:pt x="74" y="376"/>
                    <a:pt x="96" y="354"/>
                    <a:pt x="96" y="328"/>
                  </a:cubicBezTo>
                  <a:cubicBezTo>
                    <a:pt x="96" y="308"/>
                    <a:pt x="84" y="291"/>
                    <a:pt x="67" y="284"/>
                  </a:cubicBezTo>
                  <a:cubicBezTo>
                    <a:pt x="67" y="238"/>
                    <a:pt x="67" y="238"/>
                    <a:pt x="67" y="238"/>
                  </a:cubicBezTo>
                  <a:cubicBezTo>
                    <a:pt x="67" y="233"/>
                    <a:pt x="68" y="207"/>
                    <a:pt x="98" y="207"/>
                  </a:cubicBezTo>
                  <a:cubicBezTo>
                    <a:pt x="138" y="207"/>
                    <a:pt x="138" y="207"/>
                    <a:pt x="138" y="207"/>
                  </a:cubicBezTo>
                  <a:cubicBezTo>
                    <a:pt x="150" y="207"/>
                    <a:pt x="160" y="205"/>
                    <a:pt x="169" y="202"/>
                  </a:cubicBezTo>
                  <a:cubicBezTo>
                    <a:pt x="169" y="284"/>
                    <a:pt x="169" y="284"/>
                    <a:pt x="169" y="284"/>
                  </a:cubicBezTo>
                  <a:cubicBezTo>
                    <a:pt x="152" y="291"/>
                    <a:pt x="140" y="308"/>
                    <a:pt x="140" y="328"/>
                  </a:cubicBezTo>
                  <a:cubicBezTo>
                    <a:pt x="140" y="354"/>
                    <a:pt x="161" y="376"/>
                    <a:pt x="188" y="376"/>
                  </a:cubicBezTo>
                  <a:cubicBezTo>
                    <a:pt x="214" y="376"/>
                    <a:pt x="236" y="354"/>
                    <a:pt x="236" y="328"/>
                  </a:cubicBezTo>
                  <a:cubicBezTo>
                    <a:pt x="236" y="308"/>
                    <a:pt x="224" y="291"/>
                    <a:pt x="207" y="284"/>
                  </a:cubicBezTo>
                  <a:cubicBezTo>
                    <a:pt x="207" y="202"/>
                    <a:pt x="207" y="202"/>
                    <a:pt x="207" y="202"/>
                  </a:cubicBezTo>
                  <a:cubicBezTo>
                    <a:pt x="215" y="205"/>
                    <a:pt x="226" y="207"/>
                    <a:pt x="238" y="207"/>
                  </a:cubicBezTo>
                  <a:cubicBezTo>
                    <a:pt x="278" y="207"/>
                    <a:pt x="278" y="207"/>
                    <a:pt x="278" y="207"/>
                  </a:cubicBezTo>
                  <a:cubicBezTo>
                    <a:pt x="306" y="207"/>
                    <a:pt x="309" y="231"/>
                    <a:pt x="309" y="238"/>
                  </a:cubicBezTo>
                  <a:cubicBezTo>
                    <a:pt x="309" y="284"/>
                    <a:pt x="309" y="284"/>
                    <a:pt x="309" y="284"/>
                  </a:cubicBezTo>
                  <a:cubicBezTo>
                    <a:pt x="292" y="291"/>
                    <a:pt x="280" y="308"/>
                    <a:pt x="280" y="328"/>
                  </a:cubicBezTo>
                  <a:cubicBezTo>
                    <a:pt x="280" y="354"/>
                    <a:pt x="301" y="376"/>
                    <a:pt x="328" y="376"/>
                  </a:cubicBezTo>
                  <a:cubicBezTo>
                    <a:pt x="354" y="376"/>
                    <a:pt x="376" y="354"/>
                    <a:pt x="376" y="328"/>
                  </a:cubicBezTo>
                  <a:cubicBezTo>
                    <a:pt x="376" y="308"/>
                    <a:pt x="364" y="291"/>
                    <a:pt x="347" y="284"/>
                  </a:cubicBezTo>
                  <a:close/>
                  <a:moveTo>
                    <a:pt x="75" y="328"/>
                  </a:moveTo>
                  <a:cubicBezTo>
                    <a:pt x="75" y="343"/>
                    <a:pt x="63" y="356"/>
                    <a:pt x="48" y="356"/>
                  </a:cubicBezTo>
                  <a:cubicBezTo>
                    <a:pt x="32" y="356"/>
                    <a:pt x="20" y="343"/>
                    <a:pt x="20" y="328"/>
                  </a:cubicBezTo>
                  <a:cubicBezTo>
                    <a:pt x="20" y="313"/>
                    <a:pt x="32" y="300"/>
                    <a:pt x="48" y="300"/>
                  </a:cubicBezTo>
                  <a:cubicBezTo>
                    <a:pt x="63" y="300"/>
                    <a:pt x="75" y="313"/>
                    <a:pt x="75" y="328"/>
                  </a:cubicBezTo>
                  <a:close/>
                  <a:moveTo>
                    <a:pt x="160" y="48"/>
                  </a:moveTo>
                  <a:cubicBezTo>
                    <a:pt x="160" y="33"/>
                    <a:pt x="172" y="20"/>
                    <a:pt x="188" y="20"/>
                  </a:cubicBezTo>
                  <a:cubicBezTo>
                    <a:pt x="203" y="20"/>
                    <a:pt x="215" y="33"/>
                    <a:pt x="215" y="48"/>
                  </a:cubicBezTo>
                  <a:cubicBezTo>
                    <a:pt x="215" y="63"/>
                    <a:pt x="203" y="76"/>
                    <a:pt x="188" y="76"/>
                  </a:cubicBezTo>
                  <a:cubicBezTo>
                    <a:pt x="172" y="76"/>
                    <a:pt x="160" y="63"/>
                    <a:pt x="160" y="48"/>
                  </a:cubicBezTo>
                  <a:close/>
                  <a:moveTo>
                    <a:pt x="215" y="328"/>
                  </a:moveTo>
                  <a:cubicBezTo>
                    <a:pt x="215" y="343"/>
                    <a:pt x="203" y="356"/>
                    <a:pt x="188" y="356"/>
                  </a:cubicBezTo>
                  <a:cubicBezTo>
                    <a:pt x="172" y="356"/>
                    <a:pt x="160" y="343"/>
                    <a:pt x="160" y="328"/>
                  </a:cubicBezTo>
                  <a:cubicBezTo>
                    <a:pt x="160" y="313"/>
                    <a:pt x="172" y="300"/>
                    <a:pt x="188" y="300"/>
                  </a:cubicBezTo>
                  <a:cubicBezTo>
                    <a:pt x="203" y="300"/>
                    <a:pt x="215" y="313"/>
                    <a:pt x="215" y="328"/>
                  </a:cubicBezTo>
                  <a:close/>
                  <a:moveTo>
                    <a:pt x="328" y="356"/>
                  </a:moveTo>
                  <a:cubicBezTo>
                    <a:pt x="312" y="356"/>
                    <a:pt x="300" y="343"/>
                    <a:pt x="300" y="328"/>
                  </a:cubicBezTo>
                  <a:cubicBezTo>
                    <a:pt x="300" y="313"/>
                    <a:pt x="312" y="300"/>
                    <a:pt x="328" y="300"/>
                  </a:cubicBezTo>
                  <a:cubicBezTo>
                    <a:pt x="343" y="300"/>
                    <a:pt x="355" y="313"/>
                    <a:pt x="355" y="328"/>
                  </a:cubicBezTo>
                  <a:cubicBezTo>
                    <a:pt x="355" y="343"/>
                    <a:pt x="343" y="356"/>
                    <a:pt x="328" y="35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013" dirty="0"/>
            </a:p>
          </p:txBody>
        </p:sp>
      </p:grpSp>
      <p:grpSp>
        <p:nvGrpSpPr>
          <p:cNvPr id="4" name="Group 1"/>
          <p:cNvGrpSpPr/>
          <p:nvPr/>
        </p:nvGrpSpPr>
        <p:grpSpPr>
          <a:xfrm>
            <a:off x="3083894" y="1084843"/>
            <a:ext cx="367086" cy="367730"/>
            <a:chOff x="2708324" y="1506251"/>
            <a:chExt cx="418280" cy="418280"/>
          </a:xfrm>
        </p:grpSpPr>
        <p:sp>
          <p:nvSpPr>
            <p:cNvPr id="45" name="Teardrop 44"/>
            <p:cNvSpPr/>
            <p:nvPr/>
          </p:nvSpPr>
          <p:spPr>
            <a:xfrm rot="8100000">
              <a:off x="2708324" y="1506251"/>
              <a:ext cx="418280" cy="418280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5" name="Freeform 16"/>
            <p:cNvSpPr>
              <a:spLocks noEditPoints="1"/>
            </p:cNvSpPr>
            <p:nvPr/>
          </p:nvSpPr>
          <p:spPr bwMode="auto">
            <a:xfrm>
              <a:off x="2796143" y="1604602"/>
              <a:ext cx="239343" cy="239070"/>
            </a:xfrm>
            <a:custGeom>
              <a:avLst/>
              <a:gdLst>
                <a:gd name="T0" fmla="*/ 183 w 371"/>
                <a:gd name="T1" fmla="*/ 1 h 370"/>
                <a:gd name="T2" fmla="*/ 2 w 371"/>
                <a:gd name="T3" fmla="*/ 187 h 370"/>
                <a:gd name="T4" fmla="*/ 188 w 371"/>
                <a:gd name="T5" fmla="*/ 369 h 370"/>
                <a:gd name="T6" fmla="*/ 370 w 371"/>
                <a:gd name="T7" fmla="*/ 182 h 370"/>
                <a:gd name="T8" fmla="*/ 183 w 371"/>
                <a:gd name="T9" fmla="*/ 1 h 370"/>
                <a:gd name="T10" fmla="*/ 184 w 371"/>
                <a:gd name="T11" fmla="*/ 25 h 370"/>
                <a:gd name="T12" fmla="*/ 260 w 371"/>
                <a:gd name="T13" fmla="*/ 43 h 370"/>
                <a:gd name="T14" fmla="*/ 235 w 371"/>
                <a:gd name="T15" fmla="*/ 84 h 370"/>
                <a:gd name="T16" fmla="*/ 186 w 371"/>
                <a:gd name="T17" fmla="*/ 73 h 370"/>
                <a:gd name="T18" fmla="*/ 137 w 371"/>
                <a:gd name="T19" fmla="*/ 84 h 370"/>
                <a:gd name="T20" fmla="*/ 112 w 371"/>
                <a:gd name="T21" fmla="*/ 43 h 370"/>
                <a:gd name="T22" fmla="*/ 184 w 371"/>
                <a:gd name="T23" fmla="*/ 25 h 370"/>
                <a:gd name="T24" fmla="*/ 85 w 371"/>
                <a:gd name="T25" fmla="*/ 234 h 370"/>
                <a:gd name="T26" fmla="*/ 44 w 371"/>
                <a:gd name="T27" fmla="*/ 259 h 370"/>
                <a:gd name="T28" fmla="*/ 26 w 371"/>
                <a:gd name="T29" fmla="*/ 187 h 370"/>
                <a:gd name="T30" fmla="*/ 44 w 371"/>
                <a:gd name="T31" fmla="*/ 111 h 370"/>
                <a:gd name="T32" fmla="*/ 85 w 371"/>
                <a:gd name="T33" fmla="*/ 136 h 370"/>
                <a:gd name="T34" fmla="*/ 74 w 371"/>
                <a:gd name="T35" fmla="*/ 185 h 370"/>
                <a:gd name="T36" fmla="*/ 85 w 371"/>
                <a:gd name="T37" fmla="*/ 234 h 370"/>
                <a:gd name="T38" fmla="*/ 188 w 371"/>
                <a:gd name="T39" fmla="*/ 345 h 370"/>
                <a:gd name="T40" fmla="*/ 112 w 371"/>
                <a:gd name="T41" fmla="*/ 327 h 370"/>
                <a:gd name="T42" fmla="*/ 137 w 371"/>
                <a:gd name="T43" fmla="*/ 286 h 370"/>
                <a:gd name="T44" fmla="*/ 186 w 371"/>
                <a:gd name="T45" fmla="*/ 297 h 370"/>
                <a:gd name="T46" fmla="*/ 235 w 371"/>
                <a:gd name="T47" fmla="*/ 286 h 370"/>
                <a:gd name="T48" fmla="*/ 260 w 371"/>
                <a:gd name="T49" fmla="*/ 327 h 370"/>
                <a:gd name="T50" fmla="*/ 188 w 371"/>
                <a:gd name="T51" fmla="*/ 345 h 370"/>
                <a:gd name="T52" fmla="*/ 186 w 371"/>
                <a:gd name="T53" fmla="*/ 273 h 370"/>
                <a:gd name="T54" fmla="*/ 98 w 371"/>
                <a:gd name="T55" fmla="*/ 185 h 370"/>
                <a:gd name="T56" fmla="*/ 186 w 371"/>
                <a:gd name="T57" fmla="*/ 97 h 370"/>
                <a:gd name="T58" fmla="*/ 274 w 371"/>
                <a:gd name="T59" fmla="*/ 185 h 370"/>
                <a:gd name="T60" fmla="*/ 186 w 371"/>
                <a:gd name="T61" fmla="*/ 273 h 370"/>
                <a:gd name="T62" fmla="*/ 286 w 371"/>
                <a:gd name="T63" fmla="*/ 234 h 370"/>
                <a:gd name="T64" fmla="*/ 298 w 371"/>
                <a:gd name="T65" fmla="*/ 185 h 370"/>
                <a:gd name="T66" fmla="*/ 286 w 371"/>
                <a:gd name="T67" fmla="*/ 136 h 370"/>
                <a:gd name="T68" fmla="*/ 328 w 371"/>
                <a:gd name="T69" fmla="*/ 111 h 370"/>
                <a:gd name="T70" fmla="*/ 346 w 371"/>
                <a:gd name="T71" fmla="*/ 183 h 370"/>
                <a:gd name="T72" fmla="*/ 328 w 371"/>
                <a:gd name="T73" fmla="*/ 259 h 370"/>
                <a:gd name="T74" fmla="*/ 286 w 371"/>
                <a:gd name="T75" fmla="*/ 234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1" h="370">
                  <a:moveTo>
                    <a:pt x="183" y="1"/>
                  </a:moveTo>
                  <a:cubicBezTo>
                    <a:pt x="82" y="2"/>
                    <a:pt x="0" y="86"/>
                    <a:pt x="2" y="187"/>
                  </a:cubicBezTo>
                  <a:cubicBezTo>
                    <a:pt x="3" y="289"/>
                    <a:pt x="87" y="370"/>
                    <a:pt x="188" y="369"/>
                  </a:cubicBezTo>
                  <a:cubicBezTo>
                    <a:pt x="290" y="368"/>
                    <a:pt x="371" y="284"/>
                    <a:pt x="370" y="182"/>
                  </a:cubicBezTo>
                  <a:cubicBezTo>
                    <a:pt x="368" y="81"/>
                    <a:pt x="285" y="0"/>
                    <a:pt x="183" y="1"/>
                  </a:cubicBezTo>
                  <a:close/>
                  <a:moveTo>
                    <a:pt x="184" y="25"/>
                  </a:moveTo>
                  <a:cubicBezTo>
                    <a:pt x="211" y="25"/>
                    <a:pt x="237" y="31"/>
                    <a:pt x="260" y="43"/>
                  </a:cubicBezTo>
                  <a:cubicBezTo>
                    <a:pt x="235" y="84"/>
                    <a:pt x="235" y="84"/>
                    <a:pt x="235" y="84"/>
                  </a:cubicBezTo>
                  <a:cubicBezTo>
                    <a:pt x="220" y="77"/>
                    <a:pt x="203" y="73"/>
                    <a:pt x="186" y="73"/>
                  </a:cubicBezTo>
                  <a:cubicBezTo>
                    <a:pt x="168" y="73"/>
                    <a:pt x="151" y="77"/>
                    <a:pt x="137" y="84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33" y="32"/>
                    <a:pt x="158" y="25"/>
                    <a:pt x="184" y="25"/>
                  </a:cubicBezTo>
                  <a:close/>
                  <a:moveTo>
                    <a:pt x="85" y="234"/>
                  </a:moveTo>
                  <a:cubicBezTo>
                    <a:pt x="44" y="259"/>
                    <a:pt x="44" y="259"/>
                    <a:pt x="44" y="259"/>
                  </a:cubicBezTo>
                  <a:cubicBezTo>
                    <a:pt x="33" y="237"/>
                    <a:pt x="26" y="213"/>
                    <a:pt x="26" y="187"/>
                  </a:cubicBezTo>
                  <a:cubicBezTo>
                    <a:pt x="25" y="160"/>
                    <a:pt x="32" y="134"/>
                    <a:pt x="44" y="111"/>
                  </a:cubicBezTo>
                  <a:cubicBezTo>
                    <a:pt x="85" y="136"/>
                    <a:pt x="85" y="136"/>
                    <a:pt x="85" y="136"/>
                  </a:cubicBezTo>
                  <a:cubicBezTo>
                    <a:pt x="78" y="151"/>
                    <a:pt x="74" y="167"/>
                    <a:pt x="74" y="185"/>
                  </a:cubicBezTo>
                  <a:cubicBezTo>
                    <a:pt x="74" y="203"/>
                    <a:pt x="78" y="219"/>
                    <a:pt x="85" y="234"/>
                  </a:cubicBezTo>
                  <a:close/>
                  <a:moveTo>
                    <a:pt x="188" y="345"/>
                  </a:moveTo>
                  <a:cubicBezTo>
                    <a:pt x="161" y="345"/>
                    <a:pt x="135" y="339"/>
                    <a:pt x="112" y="327"/>
                  </a:cubicBezTo>
                  <a:cubicBezTo>
                    <a:pt x="137" y="286"/>
                    <a:pt x="137" y="286"/>
                    <a:pt x="137" y="286"/>
                  </a:cubicBezTo>
                  <a:cubicBezTo>
                    <a:pt x="151" y="293"/>
                    <a:pt x="168" y="297"/>
                    <a:pt x="186" y="297"/>
                  </a:cubicBezTo>
                  <a:cubicBezTo>
                    <a:pt x="203" y="297"/>
                    <a:pt x="220" y="293"/>
                    <a:pt x="235" y="286"/>
                  </a:cubicBezTo>
                  <a:cubicBezTo>
                    <a:pt x="260" y="327"/>
                    <a:pt x="260" y="327"/>
                    <a:pt x="260" y="327"/>
                  </a:cubicBezTo>
                  <a:cubicBezTo>
                    <a:pt x="238" y="338"/>
                    <a:pt x="214" y="345"/>
                    <a:pt x="188" y="345"/>
                  </a:cubicBezTo>
                  <a:close/>
                  <a:moveTo>
                    <a:pt x="186" y="273"/>
                  </a:moveTo>
                  <a:cubicBezTo>
                    <a:pt x="137" y="273"/>
                    <a:pt x="98" y="233"/>
                    <a:pt x="98" y="185"/>
                  </a:cubicBezTo>
                  <a:cubicBezTo>
                    <a:pt x="98" y="136"/>
                    <a:pt x="137" y="97"/>
                    <a:pt x="186" y="97"/>
                  </a:cubicBezTo>
                  <a:cubicBezTo>
                    <a:pt x="234" y="97"/>
                    <a:pt x="274" y="136"/>
                    <a:pt x="274" y="185"/>
                  </a:cubicBezTo>
                  <a:cubicBezTo>
                    <a:pt x="274" y="233"/>
                    <a:pt x="234" y="273"/>
                    <a:pt x="186" y="273"/>
                  </a:cubicBezTo>
                  <a:close/>
                  <a:moveTo>
                    <a:pt x="286" y="234"/>
                  </a:moveTo>
                  <a:cubicBezTo>
                    <a:pt x="294" y="219"/>
                    <a:pt x="298" y="203"/>
                    <a:pt x="298" y="185"/>
                  </a:cubicBezTo>
                  <a:cubicBezTo>
                    <a:pt x="298" y="167"/>
                    <a:pt x="294" y="151"/>
                    <a:pt x="286" y="136"/>
                  </a:cubicBezTo>
                  <a:cubicBezTo>
                    <a:pt x="328" y="111"/>
                    <a:pt x="328" y="111"/>
                    <a:pt x="328" y="111"/>
                  </a:cubicBezTo>
                  <a:cubicBezTo>
                    <a:pt x="339" y="133"/>
                    <a:pt x="345" y="157"/>
                    <a:pt x="346" y="183"/>
                  </a:cubicBezTo>
                  <a:cubicBezTo>
                    <a:pt x="346" y="210"/>
                    <a:pt x="340" y="236"/>
                    <a:pt x="328" y="259"/>
                  </a:cubicBezTo>
                  <a:lnTo>
                    <a:pt x="286" y="2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013" dirty="0"/>
            </a:p>
          </p:txBody>
        </p:sp>
      </p:grpSp>
      <p:cxnSp>
        <p:nvCxnSpPr>
          <p:cNvPr id="64" name="Straight Connector 63"/>
          <p:cNvCxnSpPr/>
          <p:nvPr/>
        </p:nvCxnSpPr>
        <p:spPr>
          <a:xfrm>
            <a:off x="5868144" y="1579215"/>
            <a:ext cx="0" cy="1403776"/>
          </a:xfrm>
          <a:prstGeom prst="line">
            <a:avLst/>
          </a:prstGeom>
          <a:ln w="57150">
            <a:solidFill>
              <a:srgbClr val="EB27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Content Placeholder 2"/>
          <p:cNvSpPr txBox="1">
            <a:spLocks/>
          </p:cNvSpPr>
          <p:nvPr/>
        </p:nvSpPr>
        <p:spPr>
          <a:xfrm>
            <a:off x="5386215" y="1137077"/>
            <a:ext cx="964301" cy="391428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b="1" dirty="0">
                <a:solidFill>
                  <a:schemeClr val="accent5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K</a:t>
            </a:r>
            <a:r>
              <a:rPr lang="en-US" altLang="zh-CN" sz="900" b="1" dirty="0">
                <a:solidFill>
                  <a:schemeClr val="accent5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ey</a:t>
            </a:r>
            <a:endParaRPr lang="en-US" sz="900" b="1" dirty="0">
              <a:solidFill>
                <a:schemeClr val="accent5">
                  <a:lumMod val="75000"/>
                </a:schemeClr>
              </a:solidFill>
              <a:latin typeface="Arial"/>
              <a:ea typeface="微软雅黑"/>
              <a:sym typeface="Arial"/>
            </a:endParaRPr>
          </a:p>
          <a:p>
            <a:pPr marL="0" indent="0" algn="ctr">
              <a:buNone/>
            </a:pPr>
            <a:r>
              <a:rPr lang="en-US" sz="75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Lorem </a:t>
            </a:r>
            <a:r>
              <a:rPr lang="en-US" sz="7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ipsum</a:t>
            </a:r>
            <a:r>
              <a:rPr lang="en-US" sz="75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US" sz="7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dolor </a:t>
            </a:r>
            <a:endParaRPr lang="en-US" sz="750" dirty="0">
              <a:solidFill>
                <a:schemeClr val="tx1">
                  <a:lumMod val="50000"/>
                  <a:lumOff val="50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382474" y="1084843"/>
            <a:ext cx="367086" cy="367730"/>
            <a:chOff x="4210252" y="2319386"/>
            <a:chExt cx="417548" cy="418280"/>
          </a:xfrm>
        </p:grpSpPr>
        <p:sp>
          <p:nvSpPr>
            <p:cNvPr id="59" name="Teardrop 58"/>
            <p:cNvSpPr/>
            <p:nvPr/>
          </p:nvSpPr>
          <p:spPr>
            <a:xfrm rot="8100000">
              <a:off x="4210252" y="2319386"/>
              <a:ext cx="417548" cy="418280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8" name="Freeform 418"/>
            <p:cNvSpPr>
              <a:spLocks noEditPoints="1"/>
            </p:cNvSpPr>
            <p:nvPr/>
          </p:nvSpPr>
          <p:spPr bwMode="auto">
            <a:xfrm>
              <a:off x="4293598" y="2448019"/>
              <a:ext cx="259200" cy="167400"/>
            </a:xfrm>
            <a:custGeom>
              <a:avLst/>
              <a:gdLst/>
              <a:ahLst/>
              <a:cxnLst>
                <a:cxn ang="0">
                  <a:pos x="129" y="31"/>
                </a:cxn>
                <a:cxn ang="0">
                  <a:pos x="98" y="4"/>
                </a:cxn>
                <a:cxn ang="0">
                  <a:pos x="75" y="14"/>
                </a:cxn>
                <a:cxn ang="0">
                  <a:pos x="49" y="0"/>
                </a:cxn>
                <a:cxn ang="0">
                  <a:pos x="18" y="31"/>
                </a:cxn>
                <a:cxn ang="0">
                  <a:pos x="18" y="32"/>
                </a:cxn>
                <a:cxn ang="0">
                  <a:pos x="0" y="56"/>
                </a:cxn>
                <a:cxn ang="0">
                  <a:pos x="25" y="81"/>
                </a:cxn>
                <a:cxn ang="0">
                  <a:pos x="129" y="81"/>
                </a:cxn>
                <a:cxn ang="0">
                  <a:pos x="153" y="56"/>
                </a:cxn>
                <a:cxn ang="0">
                  <a:pos x="129" y="31"/>
                </a:cxn>
                <a:cxn ang="0">
                  <a:pos x="60" y="22"/>
                </a:cxn>
                <a:cxn ang="0">
                  <a:pos x="90" y="22"/>
                </a:cxn>
                <a:cxn ang="0">
                  <a:pos x="90" y="33"/>
                </a:cxn>
                <a:cxn ang="0">
                  <a:pos x="60" y="33"/>
                </a:cxn>
                <a:cxn ang="0">
                  <a:pos x="60" y="22"/>
                </a:cxn>
                <a:cxn ang="0">
                  <a:pos x="89" y="61"/>
                </a:cxn>
                <a:cxn ang="0">
                  <a:pos x="75" y="74"/>
                </a:cxn>
                <a:cxn ang="0">
                  <a:pos x="61" y="61"/>
                </a:cxn>
                <a:cxn ang="0">
                  <a:pos x="47" y="47"/>
                </a:cxn>
                <a:cxn ang="0">
                  <a:pos x="60" y="47"/>
                </a:cxn>
                <a:cxn ang="0">
                  <a:pos x="60" y="37"/>
                </a:cxn>
                <a:cxn ang="0">
                  <a:pos x="90" y="37"/>
                </a:cxn>
                <a:cxn ang="0">
                  <a:pos x="90" y="47"/>
                </a:cxn>
                <a:cxn ang="0">
                  <a:pos x="103" y="47"/>
                </a:cxn>
                <a:cxn ang="0">
                  <a:pos x="89" y="61"/>
                </a:cxn>
              </a:cxnLst>
              <a:rect l="0" t="0" r="r" b="b"/>
              <a:pathLst>
                <a:path w="153" h="81">
                  <a:moveTo>
                    <a:pt x="129" y="31"/>
                  </a:moveTo>
                  <a:cubicBezTo>
                    <a:pt x="127" y="16"/>
                    <a:pt x="114" y="4"/>
                    <a:pt x="98" y="4"/>
                  </a:cubicBezTo>
                  <a:cubicBezTo>
                    <a:pt x="89" y="4"/>
                    <a:pt x="81" y="8"/>
                    <a:pt x="75" y="14"/>
                  </a:cubicBezTo>
                  <a:cubicBezTo>
                    <a:pt x="70" y="5"/>
                    <a:pt x="60" y="0"/>
                    <a:pt x="49" y="0"/>
                  </a:cubicBezTo>
                  <a:cubicBezTo>
                    <a:pt x="32" y="0"/>
                    <a:pt x="18" y="14"/>
                    <a:pt x="18" y="31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8" y="35"/>
                    <a:pt x="0" y="45"/>
                    <a:pt x="0" y="56"/>
                  </a:cubicBezTo>
                  <a:cubicBezTo>
                    <a:pt x="0" y="70"/>
                    <a:pt x="11" y="81"/>
                    <a:pt x="25" y="81"/>
                  </a:cubicBezTo>
                  <a:cubicBezTo>
                    <a:pt x="129" y="81"/>
                    <a:pt x="129" y="81"/>
                    <a:pt x="129" y="81"/>
                  </a:cubicBezTo>
                  <a:cubicBezTo>
                    <a:pt x="142" y="81"/>
                    <a:pt x="153" y="70"/>
                    <a:pt x="153" y="56"/>
                  </a:cubicBezTo>
                  <a:cubicBezTo>
                    <a:pt x="153" y="42"/>
                    <a:pt x="143" y="32"/>
                    <a:pt x="129" y="31"/>
                  </a:cubicBezTo>
                  <a:close/>
                  <a:moveTo>
                    <a:pt x="60" y="22"/>
                  </a:moveTo>
                  <a:cubicBezTo>
                    <a:pt x="90" y="22"/>
                    <a:pt x="90" y="22"/>
                    <a:pt x="90" y="22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60" y="33"/>
                    <a:pt x="60" y="33"/>
                    <a:pt x="60" y="33"/>
                  </a:cubicBezTo>
                  <a:lnTo>
                    <a:pt x="60" y="22"/>
                  </a:lnTo>
                  <a:close/>
                  <a:moveTo>
                    <a:pt x="89" y="61"/>
                  </a:moveTo>
                  <a:cubicBezTo>
                    <a:pt x="75" y="74"/>
                    <a:pt x="75" y="74"/>
                    <a:pt x="75" y="74"/>
                  </a:cubicBezTo>
                  <a:cubicBezTo>
                    <a:pt x="61" y="61"/>
                    <a:pt x="61" y="61"/>
                    <a:pt x="61" y="6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7"/>
                    <a:pt x="60" y="37"/>
                    <a:pt x="6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90" y="47"/>
                    <a:pt x="90" y="47"/>
                    <a:pt x="90" y="47"/>
                  </a:cubicBezTo>
                  <a:cubicBezTo>
                    <a:pt x="103" y="47"/>
                    <a:pt x="103" y="47"/>
                    <a:pt x="103" y="47"/>
                  </a:cubicBezTo>
                  <a:lnTo>
                    <a:pt x="89" y="6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sp>
        <p:nvSpPr>
          <p:cNvPr id="44" name="Title 13"/>
          <p:cNvSpPr txBox="1">
            <a:spLocks/>
          </p:cNvSpPr>
          <p:nvPr>
            <p:custDataLst>
              <p:tags r:id="rId1"/>
            </p:custDataLst>
          </p:nvPr>
        </p:nvSpPr>
        <p:spPr>
          <a:xfrm>
            <a:off x="7411447" y="1248388"/>
            <a:ext cx="1914185" cy="390515"/>
          </a:xfrm>
          <a:prstGeom prst="rect">
            <a:avLst/>
          </a:prstGeom>
          <a:noFill/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zh-CN" altLang="en-US" sz="1800" b="1" dirty="0">
                <a:solidFill>
                  <a:schemeClr val="tx1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变化趋势分析</a:t>
            </a:r>
            <a:endParaRPr lang="en-US" altLang="zh-CN" sz="1800" b="1" dirty="0">
              <a:solidFill>
                <a:schemeClr val="tx1">
                  <a:lumMod val="7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56" name="矩形 55"/>
          <p:cNvSpPr/>
          <p:nvPr/>
        </p:nvSpPr>
        <p:spPr>
          <a:xfrm rot="5400000" flipV="1">
            <a:off x="8840932" y="1275814"/>
            <a:ext cx="523111" cy="131981"/>
          </a:xfrm>
          <a:prstGeom prst="rect">
            <a:avLst/>
          </a:prstGeom>
          <a:solidFill>
            <a:schemeClr val="accent3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5479984" y="194134"/>
            <a:ext cx="776320" cy="777681"/>
            <a:chOff x="5475379" y="198668"/>
            <a:chExt cx="852234" cy="853728"/>
          </a:xfrm>
        </p:grpSpPr>
        <p:sp>
          <p:nvSpPr>
            <p:cNvPr id="66" name="Teardrop 65"/>
            <p:cNvSpPr/>
            <p:nvPr/>
          </p:nvSpPr>
          <p:spPr>
            <a:xfrm rot="8100000">
              <a:off x="5475379" y="198668"/>
              <a:ext cx="852234" cy="853728"/>
            </a:xfrm>
            <a:prstGeom prst="teardrop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60" name="Content Placeholder 2"/>
            <p:cNvSpPr txBox="1">
              <a:spLocks/>
            </p:cNvSpPr>
            <p:nvPr/>
          </p:nvSpPr>
          <p:spPr>
            <a:xfrm>
              <a:off x="5619729" y="493446"/>
              <a:ext cx="563534" cy="264171"/>
            </a:xfrm>
            <a:prstGeom prst="rect">
              <a:avLst/>
            </a:prstGeom>
          </p:spPr>
          <p:txBody>
            <a:bodyPr vert="horz" lIns="68580" tIns="34290" rIns="68580" bIns="3429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b="1" dirty="0">
                  <a:solidFill>
                    <a:schemeClr val="bg1"/>
                  </a:solidFill>
                  <a:latin typeface="Arial" pitchFamily="34" charset="0"/>
                  <a:ea typeface="微软雅黑"/>
                  <a:cs typeface="Arial" pitchFamily="34" charset="0"/>
                  <a:sym typeface="Arial"/>
                </a:rPr>
                <a:t>890</a:t>
              </a:r>
            </a:p>
          </p:txBody>
        </p:sp>
      </p:grpSp>
      <p:cxnSp>
        <p:nvCxnSpPr>
          <p:cNvPr id="35" name="Straight Connector 35"/>
          <p:cNvCxnSpPr/>
          <p:nvPr/>
        </p:nvCxnSpPr>
        <p:spPr>
          <a:xfrm>
            <a:off x="3258697" y="1580500"/>
            <a:ext cx="0" cy="213817"/>
          </a:xfrm>
          <a:prstGeom prst="line">
            <a:avLst/>
          </a:prstGeom>
          <a:ln w="9525">
            <a:solidFill>
              <a:srgbClr val="84CBC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52"/>
          <p:cNvCxnSpPr/>
          <p:nvPr/>
        </p:nvCxnSpPr>
        <p:spPr>
          <a:xfrm>
            <a:off x="4557278" y="1629727"/>
            <a:ext cx="0" cy="164590"/>
          </a:xfrm>
          <a:prstGeom prst="line">
            <a:avLst/>
          </a:prstGeom>
          <a:ln w="9525">
            <a:solidFill>
              <a:srgbClr val="84CBC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35"/>
          <p:cNvCxnSpPr/>
          <p:nvPr/>
        </p:nvCxnSpPr>
        <p:spPr>
          <a:xfrm>
            <a:off x="1909787" y="1580500"/>
            <a:ext cx="0" cy="213817"/>
          </a:xfrm>
          <a:prstGeom prst="line">
            <a:avLst/>
          </a:prstGeom>
          <a:ln w="9525">
            <a:solidFill>
              <a:srgbClr val="84CBC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椭圆 46"/>
          <p:cNvSpPr/>
          <p:nvPr/>
        </p:nvSpPr>
        <p:spPr>
          <a:xfrm rot="5400000">
            <a:off x="1829022" y="2101052"/>
            <a:ext cx="137469" cy="131547"/>
          </a:xfrm>
          <a:prstGeom prst="ellipse">
            <a:avLst/>
          </a:prstGeom>
          <a:solidFill>
            <a:srgbClr val="396469"/>
          </a:solidFill>
          <a:ln w="6350">
            <a:solidFill>
              <a:srgbClr val="E5DA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Content Placeholder 2"/>
          <p:cNvSpPr txBox="1">
            <a:spLocks/>
          </p:cNvSpPr>
          <p:nvPr/>
        </p:nvSpPr>
        <p:spPr>
          <a:xfrm>
            <a:off x="7913594" y="1068846"/>
            <a:ext cx="964301" cy="204924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sz="1000" b="1" dirty="0" smtClean="0">
                <a:solidFill>
                  <a:schemeClr val="accent5"/>
                </a:solidFill>
                <a:latin typeface="Arial"/>
                <a:ea typeface="微软雅黑"/>
                <a:sym typeface="Arial"/>
              </a:rPr>
              <a:t>TEXT HERE</a:t>
            </a:r>
            <a:endParaRPr lang="en-US" sz="1000" b="1" dirty="0">
              <a:solidFill>
                <a:schemeClr val="accent5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57" name="Content Placeholder 2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3160965" y="4323976"/>
            <a:ext cx="3844298" cy="336006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en-US" sz="750" dirty="0" err="1" smtClean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Lorem</a:t>
            </a:r>
            <a:r>
              <a:rPr lang="en-US" sz="750" dirty="0" smtClean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US" sz="750" dirty="0" err="1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Ipsum</a:t>
            </a:r>
            <a:r>
              <a:rPr lang="en-US" sz="75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 has been the </a:t>
            </a:r>
            <a:r>
              <a:rPr lang="en-US" sz="750" dirty="0" smtClean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industry's </a:t>
            </a:r>
            <a:r>
              <a:rPr lang="en-US" sz="75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standard dummy text ever since the 1500s, when an unknown printer </a:t>
            </a:r>
            <a:r>
              <a:rPr lang="en-US" sz="750" dirty="0" smtClean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took a galley of type and scrambled it to make a type specimen.</a:t>
            </a:r>
            <a:endParaRPr lang="en-US" sz="750" dirty="0">
              <a:solidFill>
                <a:schemeClr val="bg1">
                  <a:lumMod val="6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58" name="椭圆 57"/>
          <p:cNvSpPr/>
          <p:nvPr>
            <p:custDataLst>
              <p:tags r:id="rId3"/>
            </p:custDataLst>
          </p:nvPr>
        </p:nvSpPr>
        <p:spPr>
          <a:xfrm rot="10800000">
            <a:off x="3049184" y="4348219"/>
            <a:ext cx="129483" cy="12871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825"/>
          </a:p>
        </p:txBody>
      </p:sp>
    </p:spTree>
    <p:extLst>
      <p:ext uri="{BB962C8B-B14F-4D97-AF65-F5344CB8AC3E}">
        <p14:creationId xmlns:p14="http://schemas.microsoft.com/office/powerpoint/2010/main" val="3239123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964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 rot="5400000">
            <a:off x="2000141" y="1779553"/>
            <a:ext cx="4876006" cy="1851888"/>
          </a:xfrm>
          <a:prstGeom prst="rect">
            <a:avLst/>
          </a:prstGeom>
          <a:solidFill>
            <a:srgbClr val="EED119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 rot="5400000">
            <a:off x="162764" y="1526570"/>
            <a:ext cx="4876006" cy="1822866"/>
          </a:xfrm>
          <a:prstGeom prst="rect">
            <a:avLst/>
          </a:prstGeom>
          <a:solidFill>
            <a:schemeClr val="accent1">
              <a:lumMod val="75000"/>
            </a:scheme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9" name="矩形 8"/>
          <p:cNvSpPr/>
          <p:nvPr>
            <p:custDataLst>
              <p:tags r:id="rId3"/>
            </p:custDataLst>
          </p:nvPr>
        </p:nvSpPr>
        <p:spPr>
          <a:xfrm>
            <a:off x="1861962" y="2604149"/>
            <a:ext cx="7292283" cy="1714666"/>
          </a:xfrm>
          <a:prstGeom prst="rect">
            <a:avLst/>
          </a:prstGeom>
          <a:solidFill>
            <a:schemeClr val="accent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2" name="矩形 11"/>
          <p:cNvSpPr/>
          <p:nvPr>
            <p:custDataLst>
              <p:tags r:id="rId4"/>
            </p:custDataLst>
          </p:nvPr>
        </p:nvSpPr>
        <p:spPr>
          <a:xfrm rot="5400000">
            <a:off x="2789982" y="-1010393"/>
            <a:ext cx="1584325" cy="7164290"/>
          </a:xfrm>
          <a:prstGeom prst="rect">
            <a:avLst/>
          </a:prstGeom>
          <a:solidFill>
            <a:schemeClr val="accent3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1" name="Title 13"/>
          <p:cNvSpPr txBox="1">
            <a:spLocks/>
          </p:cNvSpPr>
          <p:nvPr/>
        </p:nvSpPr>
        <p:spPr>
          <a:xfrm>
            <a:off x="2719219" y="1936273"/>
            <a:ext cx="5289737" cy="1270954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algn="r" fontAlgn="base">
              <a:spcBef>
                <a:spcPct val="0"/>
              </a:spcBef>
              <a:defRPr/>
            </a:pPr>
            <a:r>
              <a:rPr lang="en-US" sz="9000" b="1" dirty="0" smtClean="0">
                <a:solidFill>
                  <a:srgbClr val="FFFFFF"/>
                </a:solidFill>
                <a:latin typeface="Arial"/>
                <a:ea typeface="微软雅黑"/>
                <a:cs typeface="Arial" pitchFamily="34" charset="0"/>
                <a:sym typeface="Arial"/>
              </a:rPr>
              <a:t>THANK</a:t>
            </a:r>
            <a:r>
              <a:rPr lang="en-US" sz="9000" b="1" dirty="0" smtClean="0">
                <a:solidFill>
                  <a:schemeClr val="accent4"/>
                </a:solidFill>
                <a:latin typeface="Arial"/>
                <a:ea typeface="微软雅黑"/>
                <a:cs typeface="Arial" pitchFamily="34" charset="0"/>
                <a:sym typeface="Arial"/>
              </a:rPr>
              <a:t>S</a:t>
            </a:r>
            <a:endParaRPr lang="en-US" sz="9000" b="1" dirty="0">
              <a:solidFill>
                <a:schemeClr val="accent4"/>
              </a:solidFill>
              <a:latin typeface="Arial"/>
              <a:ea typeface="微软雅黑"/>
              <a:cs typeface="Arial" pitchFamily="34" charset="0"/>
              <a:sym typeface="Arial"/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5508104" y="3564434"/>
            <a:ext cx="2732661" cy="431489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257168" indent="-257168" algn="l" defTabSz="68578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57199" indent="-214308" algn="l" defTabSz="685783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9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57228" indent="-171446" algn="l" defTabSz="68578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825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00120" indent="-171446" algn="l" defTabSz="685783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788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43012" indent="-171446" algn="l" defTabSz="685783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788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885903" indent="-171446" algn="l" defTabSz="68578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600" dirty="0" err="1" smtClean="0">
                <a:solidFill>
                  <a:schemeClr val="accent4">
                    <a:lumMod val="20000"/>
                    <a:lumOff val="80000"/>
                  </a:schemeClr>
                </a:solidFill>
                <a:latin typeface="Arial"/>
                <a:ea typeface="微软雅黑"/>
                <a:sym typeface="Arial"/>
              </a:rPr>
              <a:t>consectetur</a:t>
            </a:r>
            <a:r>
              <a:rPr 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US" sz="1600" dirty="0" err="1" smtClean="0">
                <a:solidFill>
                  <a:schemeClr val="accent4">
                    <a:lumMod val="20000"/>
                    <a:lumOff val="80000"/>
                  </a:schemeClr>
                </a:solidFill>
                <a:latin typeface="Arial"/>
                <a:ea typeface="微软雅黑"/>
                <a:sym typeface="Arial"/>
              </a:rPr>
              <a:t>adipiscing</a:t>
            </a:r>
            <a:r>
              <a:rPr 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US" sz="1600" dirty="0" err="1" smtClean="0">
                <a:solidFill>
                  <a:schemeClr val="accent4">
                    <a:lumMod val="20000"/>
                    <a:lumOff val="80000"/>
                  </a:schemeClr>
                </a:solidFill>
                <a:latin typeface="Arial"/>
                <a:ea typeface="微软雅黑"/>
                <a:sym typeface="Arial"/>
              </a:rPr>
              <a:t>elit</a:t>
            </a:r>
            <a:r>
              <a:rPr 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Arial"/>
                <a:ea typeface="微软雅黑"/>
                <a:sym typeface="Arial"/>
              </a:rPr>
              <a:t>. </a:t>
            </a:r>
            <a:endParaRPr lang="en-US" sz="2000" dirty="0">
              <a:solidFill>
                <a:schemeClr val="accent4">
                  <a:lumMod val="20000"/>
                  <a:lumOff val="80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1992" y="1542538"/>
            <a:ext cx="416640" cy="3600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2674" y="1407735"/>
            <a:ext cx="768093" cy="506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7366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6985" y="3242310"/>
            <a:ext cx="1513840" cy="33718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451485" y="3242310"/>
            <a:ext cx="133096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>
                <a:solidFill>
                  <a:schemeClr val="bg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下载地址</a:t>
            </a:r>
            <a:r>
              <a:rPr lang="en-US" altLang="zh-CN" sz="1600" b="1">
                <a:solidFill>
                  <a:schemeClr val="bg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: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985" y="-635"/>
            <a:ext cx="4053205" cy="228028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067300" y="3201670"/>
            <a:ext cx="254000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1600" b="1">
                <a:latin typeface="宋体" panose="02010600030101010101" pitchFamily="2" charset="-122"/>
                <a:ea typeface="宋体" panose="02010600030101010101" pitchFamily="2" charset="-122"/>
              </a:rPr>
              <a:t>创意高级数据图表合集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7300" y="-635"/>
            <a:ext cx="4097655" cy="230568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5067300" y="3519170"/>
            <a:ext cx="254000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1600" b="1">
                <a:latin typeface="宋体" panose="02010600030101010101" pitchFamily="2" charset="-122"/>
                <a:ea typeface="宋体" panose="02010600030101010101" pitchFamily="2" charset="-122"/>
              </a:rPr>
              <a:t>扁平风信息图合集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525520" y="1859915"/>
            <a:ext cx="2241550" cy="1137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 anchor="t">
            <a:spAutoFit/>
          </a:bodyPr>
          <a:lstStyle/>
          <a:p>
            <a:pPr algn="dist"/>
            <a:r>
              <a:rPr lang="zh-CN" altLang="en-US" sz="2800" b="1">
                <a:solidFill>
                  <a:schemeClr val="bg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作者唯一的</a:t>
            </a:r>
          </a:p>
          <a:p>
            <a:pPr algn="dist"/>
            <a:r>
              <a:rPr lang="en-US" altLang="zh-CN" sz="4000" b="1">
                <a:solidFill>
                  <a:srgbClr val="FF0000"/>
                </a:solidFill>
                <a:latin typeface="Impact" panose="020B0806030902050204" charset="0"/>
                <a:sym typeface="+mn-ea"/>
              </a:rPr>
              <a:t>5</a:t>
            </a:r>
            <a:r>
              <a:rPr lang="zh-CN" altLang="en-US" sz="2800">
                <a:solidFill>
                  <a:schemeClr val="bg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套付费模板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1782445" y="3538220"/>
            <a:ext cx="3284855" cy="299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>
                <a:sym typeface="+mn-ea"/>
              </a:rPr>
              <a:t>http://www.yanj.cn/goods-91817.html</a:t>
            </a:r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1782445" y="3220720"/>
            <a:ext cx="3284855" cy="299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>
                <a:sym typeface="+mn-ea"/>
              </a:rPr>
              <a:t>http://www.yanj.cn/goods-91814.html</a:t>
            </a:r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1782445" y="3855720"/>
            <a:ext cx="3284855" cy="299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>
                <a:sym typeface="+mn-ea"/>
              </a:rPr>
              <a:t>http://www.yanj.cn/goods-91827.html</a:t>
            </a:r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5067300" y="3836670"/>
            <a:ext cx="3420745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1600" b="1">
                <a:latin typeface="宋体" panose="02010600030101010101" pitchFamily="2" charset="-122"/>
                <a:ea typeface="宋体" panose="02010600030101010101" pitchFamily="2" charset="-122"/>
              </a:rPr>
              <a:t>超全演示逻辑模板PPT图表素材合集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5067300" y="4154170"/>
            <a:ext cx="3420745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1600" b="1">
                <a:latin typeface="宋体" panose="02010600030101010101" pitchFamily="2" charset="-122"/>
                <a:ea typeface="宋体" panose="02010600030101010101" pitchFamily="2" charset="-122"/>
              </a:rPr>
              <a:t>商务演示PPT图表素材全集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1782445" y="4173220"/>
            <a:ext cx="3284855" cy="299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>
                <a:sym typeface="+mn-ea"/>
              </a:rPr>
              <a:t>http://www.yanj.cn/goods-91835.html</a:t>
            </a:r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5067300" y="4471670"/>
            <a:ext cx="3420745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1600" b="1">
                <a:latin typeface="宋体" panose="02010600030101010101" pitchFamily="2" charset="-122"/>
                <a:ea typeface="宋体" panose="02010600030101010101" pitchFamily="2" charset="-122"/>
              </a:rPr>
              <a:t>杂志级PPT图文排版版式全集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1782445" y="4490720"/>
            <a:ext cx="3284855" cy="299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>
                <a:sym typeface="+mn-ea"/>
              </a:rPr>
              <a:t>http://www.yanj.cn/goods-77519.html</a:t>
            </a:r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-6350" y="5016500"/>
            <a:ext cx="9171305" cy="1333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8870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051720" y="2499742"/>
            <a:ext cx="3727495" cy="13388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dirty="0"/>
              <a:t>大目演示</a:t>
            </a:r>
            <a:r>
              <a:rPr lang="en-US" altLang="zh-CN" dirty="0"/>
              <a:t>  </a:t>
            </a:r>
            <a:r>
              <a:rPr lang="en-US" altLang="zh-CN" dirty="0" err="1"/>
              <a:t>Aboobee</a:t>
            </a:r>
            <a:endParaRPr lang="zh-CN" altLang="zh-CN" dirty="0"/>
          </a:p>
          <a:p>
            <a:r>
              <a:rPr lang="en-US" altLang="zh-CN" dirty="0"/>
              <a:t>http://aboobee.yanj.cn/ </a:t>
            </a:r>
            <a:endParaRPr lang="zh-CN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96296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平行四边形 56"/>
          <p:cNvSpPr/>
          <p:nvPr/>
        </p:nvSpPr>
        <p:spPr>
          <a:xfrm rot="16200000" flipV="1">
            <a:off x="7510454" y="141580"/>
            <a:ext cx="1217393" cy="2045284"/>
          </a:xfrm>
          <a:prstGeom prst="parallelogram">
            <a:avLst>
              <a:gd name="adj" fmla="val 46148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平行四边形 42"/>
          <p:cNvSpPr/>
          <p:nvPr/>
        </p:nvSpPr>
        <p:spPr>
          <a:xfrm rot="16200000" flipV="1">
            <a:off x="6270263" y="796346"/>
            <a:ext cx="2831657" cy="2915817"/>
          </a:xfrm>
          <a:prstGeom prst="parallelogram">
            <a:avLst>
              <a:gd name="adj" fmla="val 27056"/>
            </a:avLst>
          </a:prstGeom>
          <a:solidFill>
            <a:srgbClr val="5B9E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平行四边形 57"/>
          <p:cNvSpPr/>
          <p:nvPr/>
        </p:nvSpPr>
        <p:spPr>
          <a:xfrm rot="16200000" flipV="1">
            <a:off x="1856980" y="-484800"/>
            <a:ext cx="2286846" cy="6022920"/>
          </a:xfrm>
          <a:prstGeom prst="parallelogram">
            <a:avLst>
              <a:gd name="adj" fmla="val 0"/>
            </a:avLst>
          </a:prstGeom>
          <a:solidFill>
            <a:srgbClr val="3964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0" name="矩形 239"/>
          <p:cNvSpPr/>
          <p:nvPr>
            <p:custDataLst>
              <p:tags r:id="rId1"/>
            </p:custDataLst>
          </p:nvPr>
        </p:nvSpPr>
        <p:spPr>
          <a:xfrm flipV="1">
            <a:off x="6228184" y="1383236"/>
            <a:ext cx="868324" cy="38968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grpSp>
        <p:nvGrpSpPr>
          <p:cNvPr id="12" name="Group 11"/>
          <p:cNvGrpSpPr/>
          <p:nvPr>
            <p:custDataLst>
              <p:tags r:id="rId2"/>
            </p:custDataLst>
          </p:nvPr>
        </p:nvGrpSpPr>
        <p:grpSpPr>
          <a:xfrm>
            <a:off x="781141" y="838426"/>
            <a:ext cx="1607355" cy="476169"/>
            <a:chOff x="5463393" y="1685913"/>
            <a:chExt cx="1590348" cy="476169"/>
          </a:xfrm>
        </p:grpSpPr>
        <p:sp>
          <p:nvSpPr>
            <p:cNvPr id="115" name="Title 13"/>
            <p:cNvSpPr txBox="1">
              <a:spLocks/>
            </p:cNvSpPr>
            <p:nvPr/>
          </p:nvSpPr>
          <p:spPr>
            <a:xfrm>
              <a:off x="5463393" y="1685913"/>
              <a:ext cx="1590348" cy="330507"/>
            </a:xfrm>
            <a:prstGeom prst="rect">
              <a:avLst/>
            </a:prstGeom>
          </p:spPr>
          <p:txBody>
            <a:bodyPr vert="horz" lIns="68580" tIns="34290" rIns="68580" bIns="34290" rtlCol="0" anchor="ctr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r>
                <a:rPr lang="en-US" sz="1800" dirty="0">
                  <a:solidFill>
                    <a:schemeClr val="tx2"/>
                  </a:solidFill>
                  <a:latin typeface="Arial"/>
                  <a:ea typeface="微软雅黑"/>
                  <a:sym typeface="Arial"/>
                </a:rPr>
                <a:t>Total P</a:t>
              </a:r>
              <a:r>
                <a:rPr lang="en-US" altLang="zh-CN" sz="1800" dirty="0">
                  <a:solidFill>
                    <a:schemeClr val="tx2"/>
                  </a:solidFill>
                  <a:latin typeface="Arial"/>
                  <a:ea typeface="微软雅黑"/>
                  <a:sym typeface="Arial"/>
                </a:rPr>
                <a:t>rofit</a:t>
              </a:r>
              <a:r>
                <a:rPr lang="en-US" sz="1800" dirty="0">
                  <a:solidFill>
                    <a:schemeClr val="tx2"/>
                  </a:solidFill>
                  <a:latin typeface="Arial"/>
                  <a:ea typeface="微软雅黑"/>
                  <a:sym typeface="Arial"/>
                </a:rPr>
                <a:t>…</a:t>
              </a:r>
            </a:p>
          </p:txBody>
        </p:sp>
        <p:sp>
          <p:nvSpPr>
            <p:cNvPr id="116" name="Subtitle 2"/>
            <p:cNvSpPr txBox="1">
              <a:spLocks/>
            </p:cNvSpPr>
            <p:nvPr/>
          </p:nvSpPr>
          <p:spPr>
            <a:xfrm>
              <a:off x="5487852" y="1923678"/>
              <a:ext cx="1565887" cy="238404"/>
            </a:xfrm>
            <a:prstGeom prst="rect">
              <a:avLst/>
            </a:prstGeom>
          </p:spPr>
          <p:txBody>
            <a:bodyPr vert="horz" lIns="68580" tIns="34290" rIns="68580" bIns="3429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9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/>
                  <a:ea typeface="微软雅黑"/>
                  <a:sym typeface="Arial"/>
                </a:rPr>
                <a:t>12 Months (2013)</a:t>
              </a:r>
            </a:p>
          </p:txBody>
        </p:sp>
      </p:grpSp>
      <p:grpSp>
        <p:nvGrpSpPr>
          <p:cNvPr id="121" name="Group 120"/>
          <p:cNvGrpSpPr/>
          <p:nvPr>
            <p:custDataLst>
              <p:tags r:id="rId3"/>
            </p:custDataLst>
          </p:nvPr>
        </p:nvGrpSpPr>
        <p:grpSpPr>
          <a:xfrm>
            <a:off x="2531850" y="838426"/>
            <a:ext cx="1607355" cy="476169"/>
            <a:chOff x="5463392" y="1685913"/>
            <a:chExt cx="1590348" cy="476169"/>
          </a:xfrm>
        </p:grpSpPr>
        <p:sp>
          <p:nvSpPr>
            <p:cNvPr id="122" name="Title 13"/>
            <p:cNvSpPr txBox="1">
              <a:spLocks/>
            </p:cNvSpPr>
            <p:nvPr/>
          </p:nvSpPr>
          <p:spPr>
            <a:xfrm>
              <a:off x="5463392" y="1685913"/>
              <a:ext cx="1590348" cy="330507"/>
            </a:xfrm>
            <a:prstGeom prst="rect">
              <a:avLst/>
            </a:prstGeom>
          </p:spPr>
          <p:txBody>
            <a:bodyPr vert="horz" lIns="68580" tIns="34290" rIns="68580" bIns="34290" rtlCol="0" anchor="ctr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r>
                <a:rPr lang="en-US" sz="1800" dirty="0">
                  <a:solidFill>
                    <a:schemeClr val="tx2"/>
                  </a:solidFill>
                  <a:latin typeface="Arial"/>
                  <a:ea typeface="微软雅黑"/>
                  <a:sym typeface="Arial"/>
                </a:rPr>
                <a:t>Total </a:t>
              </a:r>
              <a:r>
                <a:rPr lang="en-US" altLang="zh-CN" sz="1800" dirty="0">
                  <a:solidFill>
                    <a:schemeClr val="tx2"/>
                  </a:solidFill>
                  <a:latin typeface="Arial"/>
                  <a:ea typeface="微软雅黑"/>
                  <a:sym typeface="Arial"/>
                </a:rPr>
                <a:t>Profit </a:t>
              </a:r>
              <a:r>
                <a:rPr lang="en-US" sz="1800" dirty="0">
                  <a:solidFill>
                    <a:schemeClr val="tx2"/>
                  </a:solidFill>
                  <a:latin typeface="Arial"/>
                  <a:ea typeface="微软雅黑"/>
                  <a:sym typeface="Arial"/>
                </a:rPr>
                <a:t>…</a:t>
              </a:r>
            </a:p>
          </p:txBody>
        </p:sp>
        <p:sp>
          <p:nvSpPr>
            <p:cNvPr id="123" name="Subtitle 2"/>
            <p:cNvSpPr txBox="1">
              <a:spLocks/>
            </p:cNvSpPr>
            <p:nvPr/>
          </p:nvSpPr>
          <p:spPr>
            <a:xfrm>
              <a:off x="5487852" y="1923678"/>
              <a:ext cx="1565887" cy="238404"/>
            </a:xfrm>
            <a:prstGeom prst="rect">
              <a:avLst/>
            </a:prstGeom>
          </p:spPr>
          <p:txBody>
            <a:bodyPr vert="horz" lIns="68580" tIns="34290" rIns="68580" bIns="3429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9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/>
                  <a:ea typeface="微软雅黑"/>
                  <a:sym typeface="Arial"/>
                </a:rPr>
                <a:t>12 Months (2014)</a:t>
              </a:r>
            </a:p>
          </p:txBody>
        </p:sp>
      </p:grpSp>
      <p:grpSp>
        <p:nvGrpSpPr>
          <p:cNvPr id="191" name="Group 190"/>
          <p:cNvGrpSpPr/>
          <p:nvPr>
            <p:custDataLst>
              <p:tags r:id="rId4"/>
            </p:custDataLst>
          </p:nvPr>
        </p:nvGrpSpPr>
        <p:grpSpPr>
          <a:xfrm>
            <a:off x="4255740" y="838426"/>
            <a:ext cx="1483839" cy="476169"/>
            <a:chOff x="5463392" y="1685913"/>
            <a:chExt cx="1590348" cy="476169"/>
          </a:xfrm>
        </p:grpSpPr>
        <p:sp>
          <p:nvSpPr>
            <p:cNvPr id="192" name="Title 13"/>
            <p:cNvSpPr txBox="1">
              <a:spLocks/>
            </p:cNvSpPr>
            <p:nvPr/>
          </p:nvSpPr>
          <p:spPr>
            <a:xfrm>
              <a:off x="5463392" y="1685913"/>
              <a:ext cx="1590348" cy="330507"/>
            </a:xfrm>
            <a:prstGeom prst="rect">
              <a:avLst/>
            </a:prstGeom>
          </p:spPr>
          <p:txBody>
            <a:bodyPr vert="horz" lIns="68580" tIns="34290" rIns="68580" bIns="34290" rtlCol="0" anchor="ctr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r>
                <a:rPr lang="en-US" sz="1800" dirty="0">
                  <a:solidFill>
                    <a:schemeClr val="tx2"/>
                  </a:solidFill>
                  <a:latin typeface="Arial"/>
                  <a:ea typeface="微软雅黑"/>
                  <a:sym typeface="Arial"/>
                </a:rPr>
                <a:t>Total </a:t>
              </a:r>
              <a:r>
                <a:rPr lang="en-US" altLang="zh-CN" sz="1800" dirty="0">
                  <a:solidFill>
                    <a:schemeClr val="tx2"/>
                  </a:solidFill>
                  <a:latin typeface="Arial"/>
                  <a:ea typeface="微软雅黑"/>
                  <a:sym typeface="Arial"/>
                </a:rPr>
                <a:t>Profit</a:t>
              </a:r>
              <a:endParaRPr lang="en-US" sz="1800" dirty="0">
                <a:solidFill>
                  <a:schemeClr val="tx2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93" name="Subtitle 2"/>
            <p:cNvSpPr txBox="1">
              <a:spLocks/>
            </p:cNvSpPr>
            <p:nvPr/>
          </p:nvSpPr>
          <p:spPr>
            <a:xfrm>
              <a:off x="5487852" y="1923678"/>
              <a:ext cx="1565887" cy="238404"/>
            </a:xfrm>
            <a:prstGeom prst="rect">
              <a:avLst/>
            </a:prstGeom>
          </p:spPr>
          <p:txBody>
            <a:bodyPr vert="horz" lIns="68580" tIns="34290" rIns="68580" bIns="3429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9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/>
                  <a:ea typeface="微软雅黑"/>
                  <a:sym typeface="Arial"/>
                </a:rPr>
                <a:t>12 Months (2015)</a:t>
              </a:r>
            </a:p>
          </p:txBody>
        </p:sp>
      </p:grpSp>
      <p:graphicFrame>
        <p:nvGraphicFramePr>
          <p:cNvPr id="171" name="Chart 1"/>
          <p:cNvGraphicFramePr/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2215619467"/>
              </p:ext>
            </p:extLst>
          </p:nvPr>
        </p:nvGraphicFramePr>
        <p:xfrm>
          <a:off x="2412676" y="1622941"/>
          <a:ext cx="1538591" cy="21477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8"/>
          </a:graphicData>
        </a:graphic>
      </p:graphicFrame>
      <p:sp>
        <p:nvSpPr>
          <p:cNvPr id="238" name="Content Placeholder 2"/>
          <p:cNvSpPr txBox="1">
            <a:spLocks/>
          </p:cNvSpPr>
          <p:nvPr>
            <p:custDataLst>
              <p:tags r:id="rId6"/>
            </p:custDataLst>
          </p:nvPr>
        </p:nvSpPr>
        <p:spPr>
          <a:xfrm>
            <a:off x="6205393" y="2067694"/>
            <a:ext cx="2687782" cy="1392411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800" dirty="0">
                <a:solidFill>
                  <a:schemeClr val="accent2"/>
                </a:solidFill>
                <a:latin typeface="Arial"/>
                <a:ea typeface="微软雅黑"/>
                <a:sym typeface="Arial"/>
              </a:rPr>
              <a:t>带有叙事式情节的组图，用图表讲故事</a:t>
            </a:r>
            <a:endParaRPr lang="en-US" altLang="zh-CN" sz="2800" dirty="0">
              <a:solidFill>
                <a:schemeClr val="accent2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39" name="Title 13"/>
          <p:cNvSpPr txBox="1">
            <a:spLocks/>
          </p:cNvSpPr>
          <p:nvPr>
            <p:custDataLst>
              <p:tags r:id="rId7"/>
            </p:custDataLst>
          </p:nvPr>
        </p:nvSpPr>
        <p:spPr>
          <a:xfrm>
            <a:off x="6248659" y="1314595"/>
            <a:ext cx="631825" cy="526963"/>
          </a:xfrm>
          <a:prstGeom prst="rect">
            <a:avLst/>
          </a:prstGeom>
          <a:noFill/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zh-CN" altLang="en-US" sz="1800" b="1" dirty="0">
                <a:solidFill>
                  <a:schemeClr val="bg2">
                    <a:lumMod val="90000"/>
                  </a:schemeClr>
                </a:solidFill>
                <a:latin typeface="Arial"/>
                <a:ea typeface="微软雅黑"/>
                <a:sym typeface="Arial"/>
              </a:rPr>
              <a:t>组图</a:t>
            </a:r>
            <a:endParaRPr lang="en-US" altLang="en-US" sz="1800" b="1" dirty="0">
              <a:solidFill>
                <a:schemeClr val="bg2">
                  <a:lumMod val="90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46" name="Content Placeholder 2"/>
          <p:cNvSpPr txBox="1">
            <a:spLocks/>
          </p:cNvSpPr>
          <p:nvPr>
            <p:custDataLst>
              <p:tags r:id="rId8"/>
            </p:custDataLst>
          </p:nvPr>
        </p:nvSpPr>
        <p:spPr>
          <a:xfrm>
            <a:off x="6228184" y="3670083"/>
            <a:ext cx="2313284" cy="633539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800" dirty="0" err="1" smtClean="0">
                <a:solidFill>
                  <a:schemeClr val="accent5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Lorem</a:t>
            </a:r>
            <a:r>
              <a:rPr lang="en-US" sz="800" dirty="0" smtClean="0">
                <a:solidFill>
                  <a:schemeClr val="accent5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US" sz="800" dirty="0" err="1">
                <a:solidFill>
                  <a:schemeClr val="accent5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Ipsum</a:t>
            </a:r>
            <a:r>
              <a:rPr lang="en-US" sz="800" dirty="0">
                <a:solidFill>
                  <a:schemeClr val="accent5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 has been the </a:t>
            </a:r>
            <a:r>
              <a:rPr lang="en-US" sz="800" dirty="0" smtClean="0">
                <a:solidFill>
                  <a:schemeClr val="accent5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industry's </a:t>
            </a:r>
            <a:r>
              <a:rPr lang="en-US" sz="800" dirty="0">
                <a:solidFill>
                  <a:schemeClr val="accent5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standard dummy text ever since the 1500s, when an unknown printer </a:t>
            </a:r>
            <a:r>
              <a:rPr lang="en-US" sz="800" dirty="0" smtClean="0">
                <a:solidFill>
                  <a:schemeClr val="accent5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took a galley of type and scrambled it to make a type specimen.</a:t>
            </a:r>
            <a:endParaRPr lang="en-US" sz="800" dirty="0">
              <a:solidFill>
                <a:schemeClr val="accent5">
                  <a:lumMod val="7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graphicFrame>
        <p:nvGraphicFramePr>
          <p:cNvPr id="40" name="Chart 1"/>
          <p:cNvGraphicFramePr/>
          <p:nvPr>
            <p:custDataLst>
              <p:tags r:id="rId9"/>
            </p:custDataLst>
            <p:extLst>
              <p:ext uri="{D42A27DB-BD31-4B8C-83A1-F6EECF244321}">
                <p14:modId xmlns:p14="http://schemas.microsoft.com/office/powerpoint/2010/main" val="329784967"/>
              </p:ext>
            </p:extLst>
          </p:nvPr>
        </p:nvGraphicFramePr>
        <p:xfrm>
          <a:off x="715809" y="1650377"/>
          <a:ext cx="1538591" cy="21477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9"/>
          </a:graphicData>
        </a:graphic>
      </p:graphicFrame>
      <p:graphicFrame>
        <p:nvGraphicFramePr>
          <p:cNvPr id="45" name="Chart 1"/>
          <p:cNvGraphicFramePr/>
          <p:nvPr>
            <p:custDataLst>
              <p:tags r:id="rId10"/>
            </p:custDataLst>
            <p:extLst>
              <p:ext uri="{D42A27DB-BD31-4B8C-83A1-F6EECF244321}">
                <p14:modId xmlns:p14="http://schemas.microsoft.com/office/powerpoint/2010/main" val="214417039"/>
              </p:ext>
            </p:extLst>
          </p:nvPr>
        </p:nvGraphicFramePr>
        <p:xfrm>
          <a:off x="4046846" y="1635646"/>
          <a:ext cx="1538591" cy="21477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0"/>
          </a:graphicData>
        </a:graphic>
      </p:graphicFrame>
      <p:sp>
        <p:nvSpPr>
          <p:cNvPr id="56" name="平行四边形 55"/>
          <p:cNvSpPr/>
          <p:nvPr/>
        </p:nvSpPr>
        <p:spPr>
          <a:xfrm rot="16200000">
            <a:off x="7313829" y="3335867"/>
            <a:ext cx="762795" cy="2893132"/>
          </a:xfrm>
          <a:prstGeom prst="parallelogram">
            <a:avLst>
              <a:gd name="adj" fmla="val 35631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Content Placeholder 2"/>
          <p:cNvSpPr txBox="1">
            <a:spLocks/>
          </p:cNvSpPr>
          <p:nvPr>
            <p:custDataLst>
              <p:tags r:id="rId11"/>
            </p:custDataLst>
          </p:nvPr>
        </p:nvSpPr>
        <p:spPr>
          <a:xfrm>
            <a:off x="2808936" y="3986853"/>
            <a:ext cx="1434221" cy="213250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8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Lorem</a:t>
            </a:r>
            <a:r>
              <a:rPr lang="en-US" altLang="zh-CN" sz="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US" altLang="zh-CN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ipsum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US" altLang="zh-CN" sz="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dolor</a:t>
            </a:r>
            <a:endParaRPr lang="en-US" altLang="zh-CN" sz="800" b="1" dirty="0">
              <a:solidFill>
                <a:schemeClr val="tx1">
                  <a:lumMod val="50000"/>
                  <a:lumOff val="50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32" name="Content Placeholder 2"/>
          <p:cNvSpPr txBox="1">
            <a:spLocks/>
          </p:cNvSpPr>
          <p:nvPr>
            <p:custDataLst>
              <p:tags r:id="rId12"/>
            </p:custDataLst>
          </p:nvPr>
        </p:nvSpPr>
        <p:spPr>
          <a:xfrm>
            <a:off x="1011587" y="3979078"/>
            <a:ext cx="1434221" cy="213250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8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Lorem</a:t>
            </a:r>
            <a:r>
              <a:rPr lang="en-US" altLang="zh-CN" sz="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US" altLang="zh-CN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ipsum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US" altLang="zh-CN" sz="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dolor</a:t>
            </a:r>
            <a:endParaRPr lang="en-US" altLang="zh-CN" sz="800" b="1" dirty="0">
              <a:solidFill>
                <a:schemeClr val="tx1">
                  <a:lumMod val="50000"/>
                  <a:lumOff val="50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33" name="等腰三角形 32"/>
          <p:cNvSpPr/>
          <p:nvPr/>
        </p:nvSpPr>
        <p:spPr>
          <a:xfrm rot="13560000">
            <a:off x="1019169" y="3900519"/>
            <a:ext cx="45719" cy="172628"/>
          </a:xfrm>
          <a:prstGeom prst="triangle">
            <a:avLst/>
          </a:prstGeom>
          <a:solidFill>
            <a:srgbClr val="396469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等腰三角形 33"/>
          <p:cNvSpPr/>
          <p:nvPr/>
        </p:nvSpPr>
        <p:spPr>
          <a:xfrm rot="13560000">
            <a:off x="2806560" y="3900519"/>
            <a:ext cx="45719" cy="172628"/>
          </a:xfrm>
          <a:prstGeom prst="triangle">
            <a:avLst/>
          </a:prstGeom>
          <a:solidFill>
            <a:srgbClr val="396469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Content Placeholder 2"/>
          <p:cNvSpPr txBox="1">
            <a:spLocks/>
          </p:cNvSpPr>
          <p:nvPr>
            <p:custDataLst>
              <p:tags r:id="rId13"/>
            </p:custDataLst>
          </p:nvPr>
        </p:nvSpPr>
        <p:spPr>
          <a:xfrm>
            <a:off x="4488302" y="3986853"/>
            <a:ext cx="1434221" cy="213250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8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Lorem</a:t>
            </a:r>
            <a:r>
              <a:rPr lang="en-US" altLang="zh-CN" sz="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US" altLang="zh-CN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ipsum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US" altLang="zh-CN" sz="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dolor</a:t>
            </a:r>
            <a:endParaRPr lang="en-US" altLang="zh-CN" sz="800" b="1" dirty="0">
              <a:solidFill>
                <a:schemeClr val="tx1">
                  <a:lumMod val="50000"/>
                  <a:lumOff val="50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36" name="等腰三角形 35"/>
          <p:cNvSpPr/>
          <p:nvPr/>
        </p:nvSpPr>
        <p:spPr>
          <a:xfrm rot="13560000">
            <a:off x="4485926" y="3900519"/>
            <a:ext cx="45719" cy="172628"/>
          </a:xfrm>
          <a:prstGeom prst="triangle">
            <a:avLst/>
          </a:prstGeom>
          <a:solidFill>
            <a:srgbClr val="396469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7" name="组合 36"/>
          <p:cNvGrpSpPr/>
          <p:nvPr/>
        </p:nvGrpSpPr>
        <p:grpSpPr>
          <a:xfrm>
            <a:off x="705926" y="3936466"/>
            <a:ext cx="291929" cy="314024"/>
            <a:chOff x="731687" y="412181"/>
            <a:chExt cx="291929" cy="314024"/>
          </a:xfrm>
        </p:grpSpPr>
        <p:sp>
          <p:nvSpPr>
            <p:cNvPr id="38" name="椭圆 37"/>
            <p:cNvSpPr/>
            <p:nvPr>
              <p:custDataLst>
                <p:tags r:id="rId16"/>
              </p:custDataLst>
            </p:nvPr>
          </p:nvSpPr>
          <p:spPr>
            <a:xfrm rot="10800000">
              <a:off x="806522" y="435225"/>
              <a:ext cx="212886" cy="211623"/>
            </a:xfrm>
            <a:prstGeom prst="ellipse">
              <a:avLst/>
            </a:prstGeom>
            <a:solidFill>
              <a:srgbClr val="B42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825"/>
            </a:p>
          </p:txBody>
        </p:sp>
        <p:sp>
          <p:nvSpPr>
            <p:cNvPr id="39" name="Title 13"/>
            <p:cNvSpPr txBox="1">
              <a:spLocks/>
            </p:cNvSpPr>
            <p:nvPr/>
          </p:nvSpPr>
          <p:spPr>
            <a:xfrm>
              <a:off x="731687" y="412181"/>
              <a:ext cx="291929" cy="314024"/>
            </a:xfrm>
            <a:prstGeom prst="rect">
              <a:avLst/>
            </a:prstGeom>
          </p:spPr>
          <p:txBody>
            <a:bodyPr vert="horz" lIns="68580" tIns="34290" rIns="68580" bIns="34290" rtlCol="0" anchor="ctr">
              <a:noAutofit/>
            </a:bodyPr>
            <a:lstStyle/>
            <a:p>
              <a:pPr algn="r" fontAlgn="base">
                <a:spcBef>
                  <a:spcPct val="0"/>
                </a:spcBef>
                <a:defRPr/>
              </a:pPr>
              <a:r>
                <a:rPr lang="en-US" sz="2000" b="1" dirty="0" smtClean="0">
                  <a:solidFill>
                    <a:srgbClr val="FFFFFF"/>
                  </a:solidFill>
                  <a:latin typeface="Arial"/>
                  <a:ea typeface="微软雅黑"/>
                  <a:cs typeface="Arial" pitchFamily="34" charset="0"/>
                  <a:sym typeface="Arial"/>
                </a:rPr>
                <a:t>1</a:t>
              </a:r>
              <a:endParaRPr lang="en-US" sz="400" b="1" dirty="0">
                <a:solidFill>
                  <a:srgbClr val="FFFFFF"/>
                </a:solidFill>
                <a:latin typeface="Arial"/>
                <a:ea typeface="微软雅黑"/>
                <a:cs typeface="Arial" pitchFamily="34" charset="0"/>
                <a:sym typeface="Arial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481407" y="3936466"/>
            <a:ext cx="291929" cy="314024"/>
            <a:chOff x="731687" y="412181"/>
            <a:chExt cx="291929" cy="314024"/>
          </a:xfrm>
        </p:grpSpPr>
        <p:sp>
          <p:nvSpPr>
            <p:cNvPr id="42" name="椭圆 41"/>
            <p:cNvSpPr/>
            <p:nvPr>
              <p:custDataLst>
                <p:tags r:id="rId15"/>
              </p:custDataLst>
            </p:nvPr>
          </p:nvSpPr>
          <p:spPr>
            <a:xfrm rot="10800000">
              <a:off x="806522" y="435225"/>
              <a:ext cx="212886" cy="211623"/>
            </a:xfrm>
            <a:prstGeom prst="ellipse">
              <a:avLst/>
            </a:prstGeom>
            <a:solidFill>
              <a:srgbClr val="B42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825"/>
            </a:p>
          </p:txBody>
        </p:sp>
        <p:sp>
          <p:nvSpPr>
            <p:cNvPr id="47" name="Title 13"/>
            <p:cNvSpPr txBox="1">
              <a:spLocks/>
            </p:cNvSpPr>
            <p:nvPr/>
          </p:nvSpPr>
          <p:spPr>
            <a:xfrm>
              <a:off x="731687" y="412181"/>
              <a:ext cx="291929" cy="314024"/>
            </a:xfrm>
            <a:prstGeom prst="rect">
              <a:avLst/>
            </a:prstGeom>
          </p:spPr>
          <p:txBody>
            <a:bodyPr vert="horz" lIns="68580" tIns="34290" rIns="68580" bIns="34290" rtlCol="0" anchor="ctr">
              <a:noAutofit/>
            </a:bodyPr>
            <a:lstStyle/>
            <a:p>
              <a:pPr algn="r" fontAlgn="base">
                <a:spcBef>
                  <a:spcPct val="0"/>
                </a:spcBef>
                <a:defRPr/>
              </a:pPr>
              <a:r>
                <a:rPr lang="en-US" sz="2000" b="1" dirty="0" smtClean="0">
                  <a:solidFill>
                    <a:srgbClr val="FFFFFF"/>
                  </a:solidFill>
                  <a:latin typeface="Arial"/>
                  <a:ea typeface="微软雅黑"/>
                  <a:cs typeface="Arial" pitchFamily="34" charset="0"/>
                  <a:sym typeface="Arial"/>
                </a:rPr>
                <a:t>2</a:t>
              </a:r>
              <a:endParaRPr lang="en-US" sz="400" b="1" dirty="0">
                <a:solidFill>
                  <a:srgbClr val="FFFFFF"/>
                </a:solidFill>
                <a:latin typeface="Arial"/>
                <a:ea typeface="微软雅黑"/>
                <a:cs typeface="Arial" pitchFamily="34" charset="0"/>
                <a:sym typeface="Arial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4167630" y="3936466"/>
            <a:ext cx="291929" cy="314024"/>
            <a:chOff x="731687" y="412181"/>
            <a:chExt cx="291929" cy="314024"/>
          </a:xfrm>
        </p:grpSpPr>
        <p:sp>
          <p:nvSpPr>
            <p:cNvPr id="59" name="椭圆 58"/>
            <p:cNvSpPr/>
            <p:nvPr>
              <p:custDataLst>
                <p:tags r:id="rId14"/>
              </p:custDataLst>
            </p:nvPr>
          </p:nvSpPr>
          <p:spPr>
            <a:xfrm rot="10800000">
              <a:off x="806522" y="435225"/>
              <a:ext cx="212886" cy="211623"/>
            </a:xfrm>
            <a:prstGeom prst="ellipse">
              <a:avLst/>
            </a:prstGeom>
            <a:solidFill>
              <a:srgbClr val="B42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825"/>
            </a:p>
          </p:txBody>
        </p:sp>
        <p:sp>
          <p:nvSpPr>
            <p:cNvPr id="60" name="Title 13"/>
            <p:cNvSpPr txBox="1">
              <a:spLocks/>
            </p:cNvSpPr>
            <p:nvPr/>
          </p:nvSpPr>
          <p:spPr>
            <a:xfrm>
              <a:off x="731687" y="412181"/>
              <a:ext cx="291929" cy="314024"/>
            </a:xfrm>
            <a:prstGeom prst="rect">
              <a:avLst/>
            </a:prstGeom>
          </p:spPr>
          <p:txBody>
            <a:bodyPr vert="horz" lIns="68580" tIns="34290" rIns="68580" bIns="34290" rtlCol="0" anchor="ctr">
              <a:noAutofit/>
            </a:bodyPr>
            <a:lstStyle/>
            <a:p>
              <a:pPr algn="r" fontAlgn="base">
                <a:spcBef>
                  <a:spcPct val="0"/>
                </a:spcBef>
                <a:defRPr/>
              </a:pPr>
              <a:r>
                <a:rPr lang="en-US" sz="2000" b="1" dirty="0" smtClean="0">
                  <a:solidFill>
                    <a:srgbClr val="FFFFFF"/>
                  </a:solidFill>
                  <a:latin typeface="Arial"/>
                  <a:ea typeface="微软雅黑"/>
                  <a:cs typeface="Arial" pitchFamily="34" charset="0"/>
                  <a:sym typeface="Arial"/>
                </a:rPr>
                <a:t>3</a:t>
              </a:r>
              <a:endParaRPr lang="en-US" sz="400" b="1" dirty="0">
                <a:solidFill>
                  <a:srgbClr val="FFFFFF"/>
                </a:solidFill>
                <a:latin typeface="Arial"/>
                <a:ea typeface="微软雅黑"/>
                <a:cs typeface="Arial" pitchFamily="34" charset="0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78633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平行四边形 26"/>
          <p:cNvSpPr/>
          <p:nvPr/>
        </p:nvSpPr>
        <p:spPr>
          <a:xfrm>
            <a:off x="8748464" y="3954897"/>
            <a:ext cx="395536" cy="1200183"/>
          </a:xfrm>
          <a:prstGeom prst="parallelogram">
            <a:avLst>
              <a:gd name="adj" fmla="val 35631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平行四边形 18"/>
          <p:cNvSpPr/>
          <p:nvPr/>
        </p:nvSpPr>
        <p:spPr>
          <a:xfrm rot="16200000" flipH="1">
            <a:off x="6273291" y="1095283"/>
            <a:ext cx="1601466" cy="4139952"/>
          </a:xfrm>
          <a:prstGeom prst="parallelogram">
            <a:avLst>
              <a:gd name="adj" fmla="val 0"/>
            </a:avLst>
          </a:prstGeom>
          <a:solidFill>
            <a:schemeClr val="accent1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平行四边形 22"/>
          <p:cNvSpPr/>
          <p:nvPr/>
        </p:nvSpPr>
        <p:spPr>
          <a:xfrm>
            <a:off x="539552" y="1842621"/>
            <a:ext cx="4824536" cy="3301364"/>
          </a:xfrm>
          <a:prstGeom prst="parallelogram">
            <a:avLst>
              <a:gd name="adj" fmla="val 15622"/>
            </a:avLst>
          </a:prstGeom>
          <a:solidFill>
            <a:srgbClr val="3964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平行四边形 2"/>
          <p:cNvSpPr/>
          <p:nvPr/>
        </p:nvSpPr>
        <p:spPr>
          <a:xfrm>
            <a:off x="-34160" y="-1"/>
            <a:ext cx="2877968" cy="5143985"/>
          </a:xfrm>
          <a:prstGeom prst="parallelogram">
            <a:avLst>
              <a:gd name="adj" fmla="val 25339"/>
            </a:avLst>
          </a:prstGeom>
          <a:solidFill>
            <a:srgbClr val="487E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6" name="内容占位符 5"/>
          <p:cNvGraphicFramePr>
            <a:graphicFrameLocks noGrp="1"/>
          </p:cNvGraphicFramePr>
          <p:nvPr>
            <p:ph idx="1"/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879221344"/>
              </p:ext>
            </p:extLst>
          </p:nvPr>
        </p:nvGraphicFramePr>
        <p:xfrm>
          <a:off x="-122768" y="1059582"/>
          <a:ext cx="5477571" cy="38865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24" name="平行四边形 23"/>
          <p:cNvSpPr/>
          <p:nvPr/>
        </p:nvSpPr>
        <p:spPr>
          <a:xfrm>
            <a:off x="8028384" y="3965992"/>
            <a:ext cx="1115616" cy="1200183"/>
          </a:xfrm>
          <a:prstGeom prst="parallelogram">
            <a:avLst>
              <a:gd name="adj" fmla="val 35631"/>
            </a:avLst>
          </a:prstGeom>
          <a:solidFill>
            <a:srgbClr val="237F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Content Placeholder 2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2777721" y="634593"/>
            <a:ext cx="3732869" cy="1071048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/>
          <a:p>
            <a:pPr>
              <a:spcBef>
                <a:spcPct val="20000"/>
              </a:spcBef>
              <a:defRPr/>
            </a:pPr>
            <a:r>
              <a:rPr lang="zh-CN" altLang="en-US" sz="2800" dirty="0">
                <a:solidFill>
                  <a:schemeClr val="accent5"/>
                </a:solidFill>
                <a:latin typeface="Arial"/>
                <a:ea typeface="微软雅黑"/>
                <a:sym typeface="Arial"/>
              </a:rPr>
              <a:t>子弹图：呈现指标完成情况的最佳选择</a:t>
            </a:r>
          </a:p>
        </p:txBody>
      </p:sp>
      <p:sp>
        <p:nvSpPr>
          <p:cNvPr id="10" name="Title 13"/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6011863" y="2452909"/>
            <a:ext cx="1890210" cy="532285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zh-CN" altLang="en-US" sz="1800" b="1" dirty="0">
                <a:solidFill>
                  <a:schemeClr val="tx2"/>
                </a:solidFill>
                <a:latin typeface="Arial"/>
                <a:ea typeface="微软雅黑"/>
                <a:sym typeface="Arial"/>
              </a:rPr>
              <a:t>指标完成现状</a:t>
            </a:r>
            <a:endParaRPr lang="en-US" sz="1800" b="1" dirty="0">
              <a:solidFill>
                <a:schemeClr val="tx2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6" name="Content Placeholder 2"/>
          <p:cNvSpPr txBox="1">
            <a:spLocks/>
          </p:cNvSpPr>
          <p:nvPr>
            <p:custDataLst>
              <p:tags r:id="rId4"/>
            </p:custDataLst>
          </p:nvPr>
        </p:nvSpPr>
        <p:spPr>
          <a:xfrm>
            <a:off x="6011863" y="2985194"/>
            <a:ext cx="1490269" cy="1227981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/>
          <a:p>
            <a:pPr algn="just">
              <a:spcBef>
                <a:spcPct val="20000"/>
              </a:spcBef>
              <a:defRPr/>
            </a:pPr>
            <a:r>
              <a:rPr lang="en-US" sz="750" dirty="0" err="1" smtClean="0">
                <a:solidFill>
                  <a:schemeClr val="accent5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Lorem</a:t>
            </a:r>
            <a:r>
              <a:rPr lang="en-US" sz="750" dirty="0" smtClean="0">
                <a:solidFill>
                  <a:schemeClr val="accent5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US" sz="750" dirty="0" err="1">
                <a:solidFill>
                  <a:schemeClr val="accent5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Ipsum</a:t>
            </a:r>
            <a:r>
              <a:rPr lang="en-US" sz="750" dirty="0">
                <a:solidFill>
                  <a:schemeClr val="accent5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 has been the industry's standard dummy text ever since the 1500s, when an unknown printer took a galley of type and scrambled it to make a type specimen book. It </a:t>
            </a:r>
            <a:r>
              <a:rPr lang="en-US" sz="750" dirty="0" smtClean="0">
                <a:solidFill>
                  <a:schemeClr val="accent5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has</a:t>
            </a:r>
            <a:endParaRPr lang="en-US" sz="750" dirty="0">
              <a:solidFill>
                <a:schemeClr val="accent5">
                  <a:lumMod val="7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476966" y="2248016"/>
            <a:ext cx="291929" cy="314024"/>
            <a:chOff x="756333" y="402471"/>
            <a:chExt cx="291929" cy="314024"/>
          </a:xfrm>
        </p:grpSpPr>
        <p:sp>
          <p:nvSpPr>
            <p:cNvPr id="21" name="椭圆 20"/>
            <p:cNvSpPr/>
            <p:nvPr>
              <p:custDataLst>
                <p:tags r:id="rId5"/>
              </p:custDataLst>
            </p:nvPr>
          </p:nvSpPr>
          <p:spPr>
            <a:xfrm rot="10800000">
              <a:off x="806522" y="435225"/>
              <a:ext cx="212886" cy="211623"/>
            </a:xfrm>
            <a:prstGeom prst="ellipse">
              <a:avLst/>
            </a:prstGeom>
            <a:solidFill>
              <a:srgbClr val="B42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825"/>
            </a:p>
          </p:txBody>
        </p:sp>
        <p:sp>
          <p:nvSpPr>
            <p:cNvPr id="22" name="Title 13"/>
            <p:cNvSpPr txBox="1">
              <a:spLocks/>
            </p:cNvSpPr>
            <p:nvPr/>
          </p:nvSpPr>
          <p:spPr>
            <a:xfrm>
              <a:off x="756333" y="402471"/>
              <a:ext cx="291929" cy="314024"/>
            </a:xfrm>
            <a:prstGeom prst="rect">
              <a:avLst/>
            </a:prstGeom>
          </p:spPr>
          <p:txBody>
            <a:bodyPr vert="horz" lIns="68580" tIns="34290" rIns="68580" bIns="34290" rtlCol="0" anchor="ctr">
              <a:noAutofit/>
            </a:bodyPr>
            <a:lstStyle/>
            <a:p>
              <a:pPr algn="r" fontAlgn="base">
                <a:spcBef>
                  <a:spcPct val="0"/>
                </a:spcBef>
                <a:defRPr/>
              </a:pPr>
              <a:r>
                <a:rPr lang="en-US" sz="2000" b="1" dirty="0" smtClean="0">
                  <a:solidFill>
                    <a:srgbClr val="FFFFFF"/>
                  </a:solidFill>
                  <a:latin typeface="Arial"/>
                  <a:ea typeface="微软雅黑"/>
                  <a:cs typeface="Arial" pitchFamily="34" charset="0"/>
                  <a:sym typeface="Arial"/>
                </a:rPr>
                <a:t>2</a:t>
              </a:r>
              <a:endParaRPr lang="en-US" sz="400" b="1" dirty="0">
                <a:solidFill>
                  <a:srgbClr val="FFFFFF"/>
                </a:solidFill>
                <a:latin typeface="Arial"/>
                <a:ea typeface="微软雅黑"/>
                <a:cs typeface="Arial" pitchFamily="34" charset="0"/>
                <a:sym typeface="Arial"/>
              </a:endParaRPr>
            </a:p>
          </p:txBody>
        </p:sp>
      </p:grpSp>
      <p:sp>
        <p:nvSpPr>
          <p:cNvPr id="26" name="圆角矩形标注 25"/>
          <p:cNvSpPr/>
          <p:nvPr/>
        </p:nvSpPr>
        <p:spPr>
          <a:xfrm>
            <a:off x="1475656" y="822700"/>
            <a:ext cx="720080" cy="511515"/>
          </a:xfrm>
          <a:prstGeom prst="wedgeRoundRectCallout">
            <a:avLst>
              <a:gd name="adj1" fmla="val 22137"/>
              <a:gd name="adj2" fmla="val 64862"/>
              <a:gd name="adj3" fmla="val 16667"/>
            </a:avLst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800" b="1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3434</a:t>
            </a:r>
            <a:endParaRPr lang="zh-CN" altLang="en-US" sz="1013" b="1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3925099"/>
      </p:ext>
    </p:extLst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平行四边形 25"/>
          <p:cNvSpPr/>
          <p:nvPr/>
        </p:nvSpPr>
        <p:spPr>
          <a:xfrm rot="6645366" flipH="1">
            <a:off x="7080478" y="1709309"/>
            <a:ext cx="815936" cy="3618330"/>
          </a:xfrm>
          <a:prstGeom prst="parallelogram">
            <a:avLst>
              <a:gd name="adj" fmla="val 35631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平行四边形 32"/>
          <p:cNvSpPr/>
          <p:nvPr/>
        </p:nvSpPr>
        <p:spPr>
          <a:xfrm rot="5400000" flipH="1" flipV="1">
            <a:off x="6147881" y="720235"/>
            <a:ext cx="2651895" cy="3355386"/>
          </a:xfrm>
          <a:prstGeom prst="parallelogram">
            <a:avLst>
              <a:gd name="adj" fmla="val 35631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Content Placeholder 2"/>
          <p:cNvSpPr>
            <a:spLocks noGrp="1"/>
          </p:cNvSpPr>
          <p:nvPr>
            <p:ph idx="1"/>
          </p:nvPr>
        </p:nvSpPr>
        <p:spPr>
          <a:xfrm rot="933036">
            <a:off x="6541665" y="3400402"/>
            <a:ext cx="1886230" cy="420411"/>
          </a:xfrm>
          <a:noFill/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200" dirty="0">
                <a:solidFill>
                  <a:schemeClr val="tx1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Lorem ipsum dolor </a:t>
            </a:r>
            <a:r>
              <a:rPr lang="en-US" sz="1200" dirty="0" err="1" smtClean="0">
                <a:solidFill>
                  <a:schemeClr val="tx1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amet</a:t>
            </a:r>
            <a:endParaRPr lang="en-US" sz="1100" dirty="0">
              <a:solidFill>
                <a:schemeClr val="tx1">
                  <a:lumMod val="7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8" name="平行四边形 17"/>
          <p:cNvSpPr/>
          <p:nvPr/>
        </p:nvSpPr>
        <p:spPr>
          <a:xfrm rot="13492840" flipV="1">
            <a:off x="2547160" y="-2921703"/>
            <a:ext cx="3343592" cy="10639262"/>
          </a:xfrm>
          <a:prstGeom prst="parallelogram">
            <a:avLst>
              <a:gd name="adj" fmla="val 0"/>
            </a:avLst>
          </a:prstGeom>
          <a:solidFill>
            <a:srgbClr val="355D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755576" y="3723878"/>
            <a:ext cx="1727894" cy="500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ct val="20000"/>
              </a:spcBef>
              <a:defRPr/>
            </a:pP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Lorem</a:t>
            </a:r>
            <a:r>
              <a:rPr lang="en-US" altLang="zh-CN" sz="1050" dirty="0" smtClean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ipsum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 dolor sit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amet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,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consectetur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adipiscing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elit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.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Curabitur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elementum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 </a:t>
            </a:r>
            <a:endParaRPr lang="en-US" altLang="en-US" sz="800" dirty="0">
              <a:solidFill>
                <a:schemeClr val="bg1">
                  <a:lumMod val="6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9" name="Title 13"/>
          <p:cNvSpPr txBox="1">
            <a:spLocks/>
          </p:cNvSpPr>
          <p:nvPr>
            <p:custDataLst>
              <p:tags r:id="rId1"/>
            </p:custDataLst>
          </p:nvPr>
        </p:nvSpPr>
        <p:spPr>
          <a:xfrm>
            <a:off x="654063" y="911651"/>
            <a:ext cx="1237751" cy="532285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zh-CN" altLang="en-US" sz="1800" b="1" dirty="0">
                <a:solidFill>
                  <a:schemeClr val="tx2"/>
                </a:solidFill>
                <a:latin typeface="Arial"/>
                <a:ea typeface="微软雅黑"/>
                <a:sym typeface="Arial"/>
              </a:rPr>
              <a:t>分析模型</a:t>
            </a:r>
            <a:endParaRPr lang="en-US" altLang="zh-CN" sz="1800" b="1" dirty="0">
              <a:solidFill>
                <a:schemeClr val="tx2"/>
              </a:solidFill>
              <a:latin typeface="Arial"/>
              <a:ea typeface="微软雅黑"/>
              <a:sym typeface="Arial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39597" y="1048939"/>
            <a:ext cx="291929" cy="314024"/>
            <a:chOff x="731687" y="412181"/>
            <a:chExt cx="291929" cy="314024"/>
          </a:xfrm>
        </p:grpSpPr>
        <p:sp>
          <p:nvSpPr>
            <p:cNvPr id="14" name="椭圆 13"/>
            <p:cNvSpPr/>
            <p:nvPr>
              <p:custDataLst>
                <p:tags r:id="rId3"/>
              </p:custDataLst>
            </p:nvPr>
          </p:nvSpPr>
          <p:spPr>
            <a:xfrm rot="10800000">
              <a:off x="806522" y="435225"/>
              <a:ext cx="212886" cy="211623"/>
            </a:xfrm>
            <a:prstGeom prst="ellipse">
              <a:avLst/>
            </a:prstGeom>
            <a:solidFill>
              <a:srgbClr val="B42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825"/>
            </a:p>
          </p:txBody>
        </p:sp>
        <p:sp>
          <p:nvSpPr>
            <p:cNvPr id="25" name="Title 13"/>
            <p:cNvSpPr txBox="1">
              <a:spLocks/>
            </p:cNvSpPr>
            <p:nvPr/>
          </p:nvSpPr>
          <p:spPr>
            <a:xfrm>
              <a:off x="731687" y="412181"/>
              <a:ext cx="291929" cy="314024"/>
            </a:xfrm>
            <a:prstGeom prst="rect">
              <a:avLst/>
            </a:prstGeom>
          </p:spPr>
          <p:txBody>
            <a:bodyPr vert="horz" lIns="68580" tIns="34290" rIns="68580" bIns="34290" rtlCol="0" anchor="ctr">
              <a:noAutofit/>
            </a:bodyPr>
            <a:lstStyle/>
            <a:p>
              <a:pPr algn="r" fontAlgn="base">
                <a:spcBef>
                  <a:spcPct val="0"/>
                </a:spcBef>
                <a:defRPr/>
              </a:pPr>
              <a:r>
                <a:rPr lang="en-US" sz="2000" b="1" dirty="0" smtClean="0">
                  <a:solidFill>
                    <a:srgbClr val="FFFFFF"/>
                  </a:solidFill>
                  <a:latin typeface="Arial"/>
                  <a:ea typeface="微软雅黑"/>
                  <a:cs typeface="Arial" pitchFamily="34" charset="0"/>
                  <a:sym typeface="Arial"/>
                </a:rPr>
                <a:t>2</a:t>
              </a:r>
              <a:endParaRPr lang="en-US" sz="400" b="1" dirty="0">
                <a:solidFill>
                  <a:srgbClr val="FFFFFF"/>
                </a:solidFill>
                <a:latin typeface="Arial"/>
                <a:ea typeface="微软雅黑"/>
                <a:cs typeface="Arial" pitchFamily="34" charset="0"/>
                <a:sym typeface="Arial"/>
              </a:endParaRPr>
            </a:p>
          </p:txBody>
        </p:sp>
      </p:grpSp>
      <p:cxnSp>
        <p:nvCxnSpPr>
          <p:cNvPr id="3" name="直接连接符 2"/>
          <p:cNvCxnSpPr/>
          <p:nvPr/>
        </p:nvCxnSpPr>
        <p:spPr>
          <a:xfrm>
            <a:off x="976568" y="1924050"/>
            <a:ext cx="0" cy="1384996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Oval 14"/>
          <p:cNvSpPr/>
          <p:nvPr/>
        </p:nvSpPr>
        <p:spPr>
          <a:xfrm>
            <a:off x="910967" y="1852659"/>
            <a:ext cx="131201" cy="13143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b="1" dirty="0">
              <a:latin typeface="Arial"/>
              <a:ea typeface="微软雅黑"/>
              <a:sym typeface="Arial"/>
            </a:endParaRPr>
          </a:p>
          <a:p>
            <a:pPr algn="ctr"/>
            <a:endParaRPr lang="en-US" sz="1200" b="1" dirty="0">
              <a:latin typeface="Arial"/>
              <a:ea typeface="微软雅黑"/>
              <a:sym typeface="Arial"/>
            </a:endParaRPr>
          </a:p>
          <a:p>
            <a:pPr algn="ctr"/>
            <a:endParaRPr lang="en-US" sz="1200" b="1" dirty="0">
              <a:latin typeface="Arial"/>
              <a:ea typeface="微软雅黑"/>
              <a:sym typeface="Arial"/>
            </a:endParaRPr>
          </a:p>
        </p:txBody>
      </p:sp>
      <p:sp>
        <p:nvSpPr>
          <p:cNvPr id="28" name="Oval 14"/>
          <p:cNvSpPr/>
          <p:nvPr/>
        </p:nvSpPr>
        <p:spPr>
          <a:xfrm>
            <a:off x="912407" y="3233420"/>
            <a:ext cx="131201" cy="13143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b="1" dirty="0">
              <a:latin typeface="Arial"/>
              <a:ea typeface="微软雅黑"/>
              <a:sym typeface="Arial"/>
            </a:endParaRPr>
          </a:p>
          <a:p>
            <a:pPr algn="ctr"/>
            <a:endParaRPr lang="en-US" sz="1200" b="1" dirty="0">
              <a:latin typeface="Arial"/>
              <a:ea typeface="微软雅黑"/>
              <a:sym typeface="Arial"/>
            </a:endParaRPr>
          </a:p>
          <a:p>
            <a:pPr algn="ctr"/>
            <a:endParaRPr lang="en-US" sz="1200" b="1" dirty="0">
              <a:latin typeface="Arial"/>
              <a:ea typeface="微软雅黑"/>
              <a:sym typeface="Arial"/>
            </a:endParaRPr>
          </a:p>
        </p:txBody>
      </p:sp>
      <p:sp>
        <p:nvSpPr>
          <p:cNvPr id="4" name="等腰三角形 3"/>
          <p:cNvSpPr/>
          <p:nvPr/>
        </p:nvSpPr>
        <p:spPr>
          <a:xfrm rot="13361001">
            <a:off x="5959786" y="627773"/>
            <a:ext cx="124993" cy="318093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等腰三角形 19"/>
          <p:cNvSpPr/>
          <p:nvPr/>
        </p:nvSpPr>
        <p:spPr>
          <a:xfrm rot="11768415">
            <a:off x="5700758" y="171199"/>
            <a:ext cx="431936" cy="624956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0"/>
          <p:cNvSpPr/>
          <p:nvPr/>
        </p:nvSpPr>
        <p:spPr>
          <a:xfrm rot="16320000">
            <a:off x="5977500" y="879079"/>
            <a:ext cx="204225" cy="138529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7" name="图示 16"/>
          <p:cNvGraphicFramePr/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86387886"/>
              </p:ext>
            </p:extLst>
          </p:nvPr>
        </p:nvGraphicFramePr>
        <p:xfrm>
          <a:off x="350464" y="562040"/>
          <a:ext cx="7757920" cy="40317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34" name="TextBox 21"/>
          <p:cNvSpPr txBox="1"/>
          <p:nvPr/>
        </p:nvSpPr>
        <p:spPr>
          <a:xfrm rot="941434">
            <a:off x="6786046" y="2222013"/>
            <a:ext cx="237695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accent4"/>
                </a:solidFill>
                <a:latin typeface="Arial"/>
                <a:ea typeface="微软雅黑"/>
                <a:sym typeface="Arial"/>
              </a:rPr>
              <a:t>结构图：</a:t>
            </a:r>
            <a:r>
              <a:rPr lang="zh-CN" altLang="en-US" sz="2800" dirty="0">
                <a:solidFill>
                  <a:schemeClr val="accent4"/>
                </a:solidFill>
                <a:latin typeface="Arial"/>
                <a:ea typeface="微软雅黑"/>
                <a:sym typeface="Arial"/>
              </a:rPr>
              <a:t>各部分</a:t>
            </a:r>
            <a:r>
              <a:rPr lang="zh-CN" altLang="en-US" sz="2800" dirty="0" smtClean="0">
                <a:solidFill>
                  <a:schemeClr val="accent4"/>
                </a:solidFill>
                <a:latin typeface="Arial"/>
                <a:ea typeface="微软雅黑"/>
                <a:sym typeface="Arial"/>
              </a:rPr>
              <a:t>形成整体</a:t>
            </a:r>
            <a:endParaRPr lang="en-US" altLang="en-US" sz="2800" dirty="0">
              <a:solidFill>
                <a:schemeClr val="accent4"/>
              </a:solidFill>
              <a:latin typeface="Arial"/>
              <a:ea typeface="微软雅黑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27679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梯形 19"/>
          <p:cNvSpPr/>
          <p:nvPr/>
        </p:nvSpPr>
        <p:spPr>
          <a:xfrm rot="5400000" flipH="1" flipV="1">
            <a:off x="6868269" y="2896344"/>
            <a:ext cx="2355726" cy="2195736"/>
          </a:xfrm>
          <a:prstGeom prst="trapezoid">
            <a:avLst>
              <a:gd name="adj" fmla="val 30700"/>
            </a:avLst>
          </a:prstGeom>
          <a:solidFill>
            <a:srgbClr val="3964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梯形 18"/>
          <p:cNvSpPr/>
          <p:nvPr/>
        </p:nvSpPr>
        <p:spPr>
          <a:xfrm rot="16200000" flipV="1">
            <a:off x="2692988" y="-2692988"/>
            <a:ext cx="3758024" cy="9144000"/>
          </a:xfrm>
          <a:prstGeom prst="trapezoid">
            <a:avLst/>
          </a:prstGeom>
          <a:solidFill>
            <a:srgbClr val="467C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8" name="图表 27"/>
          <p:cNvGraphicFramePr/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398210034"/>
              </p:ext>
            </p:extLst>
          </p:nvPr>
        </p:nvGraphicFramePr>
        <p:xfrm>
          <a:off x="240806" y="51470"/>
          <a:ext cx="6800538" cy="36082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sp>
        <p:nvSpPr>
          <p:cNvPr id="10" name="Title 13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6750546" y="3697751"/>
            <a:ext cx="1821646" cy="526963"/>
          </a:xfrm>
          <a:prstGeom prst="rect">
            <a:avLst/>
          </a:prstGeom>
          <a:noFill/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r"/>
            <a:r>
              <a:rPr lang="zh-CN" altLang="en-US" sz="1800" b="1" dirty="0">
                <a:solidFill>
                  <a:schemeClr val="tx1">
                    <a:lumMod val="10000"/>
                    <a:lumOff val="90000"/>
                  </a:schemeClr>
                </a:solidFill>
                <a:latin typeface="Arial"/>
                <a:ea typeface="微软雅黑"/>
                <a:sym typeface="Arial"/>
              </a:rPr>
              <a:t>复合饼图</a:t>
            </a:r>
            <a:endParaRPr lang="en-US" altLang="en-US" sz="1800" b="1" dirty="0">
              <a:solidFill>
                <a:schemeClr val="tx1">
                  <a:lumMod val="10000"/>
                  <a:lumOff val="90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6" name="Content Placeholder 2"/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5896110" y="1846310"/>
            <a:ext cx="1911926" cy="375049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1200" dirty="0" smtClean="0">
                <a:solidFill>
                  <a:schemeClr val="accent5"/>
                </a:solidFill>
                <a:latin typeface="Arial"/>
                <a:ea typeface="微软雅黑"/>
                <a:sym typeface="Arial"/>
              </a:rPr>
              <a:t>11</a:t>
            </a:r>
            <a:r>
              <a:rPr lang="zh-CN" altLang="en-US" sz="1200" dirty="0" smtClean="0">
                <a:solidFill>
                  <a:schemeClr val="accent5"/>
                </a:solidFill>
                <a:latin typeface="Arial"/>
                <a:ea typeface="微软雅黑"/>
                <a:sym typeface="Arial"/>
              </a:rPr>
              <a:t>月  </a:t>
            </a:r>
            <a:r>
              <a:rPr lang="en-US" altLang="zh-CN" sz="800" dirty="0" err="1" smtClean="0">
                <a:solidFill>
                  <a:schemeClr val="tx1">
                    <a:lumMod val="10000"/>
                    <a:lumOff val="90000"/>
                  </a:schemeClr>
                </a:solidFill>
                <a:latin typeface="Arial"/>
                <a:ea typeface="微软雅黑"/>
                <a:sym typeface="Arial"/>
              </a:rPr>
              <a:t>Curabitur</a:t>
            </a:r>
            <a:r>
              <a:rPr lang="en-US" altLang="zh-CN" sz="800" dirty="0" smtClean="0">
                <a:solidFill>
                  <a:schemeClr val="tx1">
                    <a:lumMod val="10000"/>
                    <a:lumOff val="90000"/>
                  </a:schemeClr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US" altLang="zh-CN" sz="800" dirty="0" err="1" smtClean="0">
                <a:solidFill>
                  <a:schemeClr val="tx1">
                    <a:lumMod val="10000"/>
                    <a:lumOff val="90000"/>
                  </a:schemeClr>
                </a:solidFill>
                <a:latin typeface="Arial"/>
                <a:ea typeface="微软雅黑"/>
                <a:sym typeface="Arial"/>
              </a:rPr>
              <a:t>elementum</a:t>
            </a:r>
            <a:endParaRPr lang="en-US" altLang="zh-CN" sz="800" dirty="0">
              <a:solidFill>
                <a:schemeClr val="tx1">
                  <a:lumMod val="10000"/>
                  <a:lumOff val="90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7" name="Content Placeholder 2"/>
          <p:cNvSpPr txBox="1">
            <a:spLocks/>
          </p:cNvSpPr>
          <p:nvPr>
            <p:custDataLst>
              <p:tags r:id="rId4"/>
            </p:custDataLst>
          </p:nvPr>
        </p:nvSpPr>
        <p:spPr>
          <a:xfrm>
            <a:off x="5896110" y="1346100"/>
            <a:ext cx="2077583" cy="438479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1200" dirty="0" smtClean="0">
                <a:solidFill>
                  <a:schemeClr val="accent4"/>
                </a:solidFill>
                <a:latin typeface="Arial"/>
                <a:ea typeface="微软雅黑"/>
                <a:sym typeface="Arial"/>
              </a:rPr>
              <a:t>10</a:t>
            </a:r>
            <a:r>
              <a:rPr lang="zh-CN" altLang="en-US" sz="1200" dirty="0" smtClean="0">
                <a:solidFill>
                  <a:schemeClr val="accent4"/>
                </a:solidFill>
                <a:latin typeface="Arial"/>
                <a:ea typeface="微软雅黑"/>
                <a:sym typeface="Arial"/>
              </a:rPr>
              <a:t>月  </a:t>
            </a:r>
            <a:r>
              <a:rPr lang="en-US" altLang="zh-CN" sz="800" dirty="0" err="1" smtClean="0">
                <a:solidFill>
                  <a:schemeClr val="tx1">
                    <a:lumMod val="10000"/>
                    <a:lumOff val="90000"/>
                  </a:schemeClr>
                </a:solidFill>
                <a:latin typeface="Arial"/>
                <a:ea typeface="微软雅黑"/>
                <a:sym typeface="Arial"/>
              </a:rPr>
              <a:t>Curabitur</a:t>
            </a:r>
            <a:r>
              <a:rPr lang="en-US" altLang="zh-CN" sz="800" dirty="0" smtClean="0">
                <a:solidFill>
                  <a:schemeClr val="tx1">
                    <a:lumMod val="10000"/>
                    <a:lumOff val="90000"/>
                  </a:schemeClr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US" altLang="zh-CN" sz="800" dirty="0" err="1" smtClean="0">
                <a:solidFill>
                  <a:schemeClr val="tx1">
                    <a:lumMod val="10000"/>
                    <a:lumOff val="90000"/>
                  </a:schemeClr>
                </a:solidFill>
                <a:latin typeface="Arial"/>
                <a:ea typeface="微软雅黑"/>
                <a:sym typeface="Arial"/>
              </a:rPr>
              <a:t>elementum</a:t>
            </a:r>
            <a:endParaRPr lang="en-US" altLang="zh-CN" sz="800" dirty="0">
              <a:solidFill>
                <a:schemeClr val="tx1">
                  <a:lumMod val="10000"/>
                  <a:lumOff val="90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8" name="Content Placeholder 2"/>
          <p:cNvSpPr txBox="1">
            <a:spLocks/>
          </p:cNvSpPr>
          <p:nvPr>
            <p:custDataLst>
              <p:tags r:id="rId5"/>
            </p:custDataLst>
          </p:nvPr>
        </p:nvSpPr>
        <p:spPr>
          <a:xfrm>
            <a:off x="5872165" y="2317378"/>
            <a:ext cx="1935871" cy="375049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1200" dirty="0" smtClean="0">
                <a:solidFill>
                  <a:schemeClr val="accent6"/>
                </a:solidFill>
                <a:latin typeface="Arial"/>
                <a:ea typeface="微软雅黑"/>
                <a:sym typeface="Arial"/>
              </a:rPr>
              <a:t>12</a:t>
            </a:r>
            <a:r>
              <a:rPr lang="zh-CN" altLang="en-US" sz="1200" dirty="0" smtClean="0">
                <a:solidFill>
                  <a:schemeClr val="accent6"/>
                </a:solidFill>
                <a:latin typeface="Arial"/>
                <a:ea typeface="微软雅黑"/>
                <a:sym typeface="Arial"/>
              </a:rPr>
              <a:t>月  </a:t>
            </a:r>
            <a:r>
              <a:rPr lang="en-US" altLang="zh-CN" sz="800" dirty="0" err="1" smtClean="0">
                <a:solidFill>
                  <a:schemeClr val="tx1">
                    <a:lumMod val="10000"/>
                    <a:lumOff val="90000"/>
                  </a:schemeClr>
                </a:solidFill>
                <a:latin typeface="Arial"/>
                <a:ea typeface="微软雅黑"/>
                <a:sym typeface="Arial"/>
              </a:rPr>
              <a:t>Curabitur</a:t>
            </a:r>
            <a:r>
              <a:rPr lang="en-US" altLang="zh-CN" sz="800" dirty="0" smtClean="0">
                <a:solidFill>
                  <a:schemeClr val="tx1">
                    <a:lumMod val="10000"/>
                    <a:lumOff val="90000"/>
                  </a:schemeClr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US" altLang="zh-CN" sz="800" dirty="0" err="1" smtClean="0">
                <a:solidFill>
                  <a:schemeClr val="tx1">
                    <a:lumMod val="10000"/>
                    <a:lumOff val="90000"/>
                  </a:schemeClr>
                </a:solidFill>
                <a:latin typeface="Arial"/>
                <a:ea typeface="微软雅黑"/>
                <a:sym typeface="Arial"/>
              </a:rPr>
              <a:t>elementum</a:t>
            </a:r>
            <a:endParaRPr lang="en-US" altLang="zh-CN" sz="800" dirty="0">
              <a:solidFill>
                <a:schemeClr val="tx1">
                  <a:lumMod val="10000"/>
                  <a:lumOff val="90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2" name="Content Placeholder 2"/>
          <p:cNvSpPr txBox="1">
            <a:spLocks/>
          </p:cNvSpPr>
          <p:nvPr>
            <p:custDataLst>
              <p:tags r:id="rId6"/>
            </p:custDataLst>
          </p:nvPr>
        </p:nvSpPr>
        <p:spPr>
          <a:xfrm rot="21257413">
            <a:off x="1502598" y="3465401"/>
            <a:ext cx="5053495" cy="763088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200" dirty="0">
                <a:solidFill>
                  <a:schemeClr val="accent5"/>
                </a:solidFill>
                <a:latin typeface="Arial"/>
                <a:ea typeface="微软雅黑"/>
                <a:sym typeface="Arial"/>
              </a:rPr>
              <a:t>呈现一个整体的内部</a:t>
            </a:r>
            <a:r>
              <a:rPr lang="zh-CN" altLang="en-US" sz="3200" dirty="0" smtClean="0">
                <a:solidFill>
                  <a:schemeClr val="accent5"/>
                </a:solidFill>
                <a:latin typeface="Arial"/>
                <a:ea typeface="微软雅黑"/>
                <a:sym typeface="Arial"/>
              </a:rPr>
              <a:t>结构</a:t>
            </a:r>
          </a:p>
          <a:p>
            <a:pPr marL="0" indent="0">
              <a:buNone/>
            </a:pPr>
            <a:r>
              <a:rPr lang="en-US" sz="10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Curabitur</a:t>
            </a:r>
            <a: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US" sz="10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elementum</a:t>
            </a:r>
            <a: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US" sz="10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posuere</a:t>
            </a:r>
            <a: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US" sz="10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pretium</a:t>
            </a:r>
            <a: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. </a:t>
            </a:r>
            <a:r>
              <a:rPr lang="en-US" sz="10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Quisque</a:t>
            </a:r>
            <a: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US" sz="10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nibh</a:t>
            </a:r>
            <a: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 dolor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3" name="Content Placeholder 2"/>
          <p:cNvSpPr txBox="1">
            <a:spLocks/>
          </p:cNvSpPr>
          <p:nvPr>
            <p:custDataLst>
              <p:tags r:id="rId7"/>
            </p:custDataLst>
          </p:nvPr>
        </p:nvSpPr>
        <p:spPr>
          <a:xfrm>
            <a:off x="7513514" y="4116887"/>
            <a:ext cx="1935871" cy="209147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800" dirty="0" err="1" smtClean="0">
                <a:solidFill>
                  <a:schemeClr val="accent1">
                    <a:lumMod val="40000"/>
                    <a:lumOff val="60000"/>
                  </a:schemeClr>
                </a:solidFill>
                <a:latin typeface="Arial"/>
                <a:ea typeface="微软雅黑"/>
                <a:sym typeface="Arial"/>
              </a:rPr>
              <a:t>Curabitur</a:t>
            </a:r>
            <a:r>
              <a:rPr lang="en-US" altLang="zh-CN" sz="8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US" altLang="zh-CN" sz="800" dirty="0" err="1" smtClean="0">
                <a:solidFill>
                  <a:schemeClr val="accent1">
                    <a:lumMod val="40000"/>
                    <a:lumOff val="60000"/>
                  </a:schemeClr>
                </a:solidFill>
                <a:latin typeface="Arial"/>
                <a:ea typeface="微软雅黑"/>
                <a:sym typeface="Arial"/>
              </a:rPr>
              <a:t>elementum</a:t>
            </a:r>
            <a:endParaRPr lang="en-US" altLang="zh-CN" sz="800" dirty="0">
              <a:solidFill>
                <a:schemeClr val="accent1">
                  <a:lumMod val="40000"/>
                  <a:lumOff val="60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4" name="矩形 13"/>
          <p:cNvSpPr/>
          <p:nvPr>
            <p:custDataLst>
              <p:tags r:id="rId8"/>
            </p:custDataLst>
          </p:nvPr>
        </p:nvSpPr>
        <p:spPr>
          <a:xfrm flipV="1">
            <a:off x="8646279" y="3874524"/>
            <a:ext cx="220252" cy="18040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21" name="矩形 20"/>
          <p:cNvSpPr/>
          <p:nvPr>
            <p:custDataLst>
              <p:tags r:id="rId9"/>
            </p:custDataLst>
          </p:nvPr>
        </p:nvSpPr>
        <p:spPr>
          <a:xfrm flipV="1">
            <a:off x="6484950" y="3889327"/>
            <a:ext cx="384456" cy="314897"/>
          </a:xfrm>
          <a:prstGeom prst="rect">
            <a:avLst/>
          </a:prstGeom>
          <a:solidFill>
            <a:srgbClr val="467C82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22" name="矩形 21"/>
          <p:cNvSpPr/>
          <p:nvPr>
            <p:custDataLst>
              <p:tags r:id="rId10"/>
            </p:custDataLst>
          </p:nvPr>
        </p:nvSpPr>
        <p:spPr>
          <a:xfrm flipV="1">
            <a:off x="6264698" y="3686948"/>
            <a:ext cx="220252" cy="180402"/>
          </a:xfrm>
          <a:prstGeom prst="rect">
            <a:avLst/>
          </a:prstGeom>
          <a:solidFill>
            <a:schemeClr val="accent3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24" name="等腰三角形 23"/>
          <p:cNvSpPr/>
          <p:nvPr/>
        </p:nvSpPr>
        <p:spPr>
          <a:xfrm rot="4980000">
            <a:off x="2013453" y="3665105"/>
            <a:ext cx="45719" cy="1578608"/>
          </a:xfrm>
          <a:prstGeom prst="triangle">
            <a:avLst/>
          </a:prstGeom>
          <a:solidFill>
            <a:srgbClr val="396469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515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双波形 60"/>
          <p:cNvSpPr/>
          <p:nvPr>
            <p:custDataLst>
              <p:tags r:id="rId1"/>
            </p:custDataLst>
          </p:nvPr>
        </p:nvSpPr>
        <p:spPr>
          <a:xfrm rot="21300810" flipV="1">
            <a:off x="-119917" y="2923940"/>
            <a:ext cx="9390712" cy="2570389"/>
          </a:xfrm>
          <a:prstGeom prst="doubleWave">
            <a:avLst/>
          </a:prstGeom>
          <a:solidFill>
            <a:srgbClr val="3964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45" name="Content Placeholder 2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709327" y="730063"/>
            <a:ext cx="4618231" cy="885056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/>
          <a:p>
            <a:r>
              <a:rPr lang="zh-CN" altLang="en-US" sz="2800" dirty="0">
                <a:solidFill>
                  <a:srgbClr val="A5A727"/>
                </a:solidFill>
                <a:latin typeface="Arial"/>
                <a:ea typeface="微软雅黑"/>
                <a:sym typeface="Arial"/>
              </a:rPr>
              <a:t>信息组列表：适用于较大量文字的信息</a:t>
            </a:r>
            <a:r>
              <a:rPr lang="zh-CN" altLang="en-US" sz="2800" dirty="0" smtClean="0">
                <a:solidFill>
                  <a:srgbClr val="A5A727"/>
                </a:solidFill>
                <a:latin typeface="Arial"/>
                <a:ea typeface="微软雅黑"/>
                <a:sym typeface="Arial"/>
              </a:rPr>
              <a:t>列表</a:t>
            </a:r>
            <a:endParaRPr lang="en-US" altLang="en-US" sz="2800" dirty="0">
              <a:solidFill>
                <a:srgbClr val="A5A727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30" name="任意多边形 29"/>
          <p:cNvSpPr/>
          <p:nvPr/>
        </p:nvSpPr>
        <p:spPr>
          <a:xfrm flipH="1">
            <a:off x="4991735" y="2707010"/>
            <a:ext cx="1393997" cy="2052636"/>
          </a:xfrm>
          <a:custGeom>
            <a:avLst/>
            <a:gdLst>
              <a:gd name="connsiteX0" fmla="*/ 0 w 2736849"/>
              <a:gd name="connsiteY0" fmla="*/ 0 h 1999406"/>
              <a:gd name="connsiteX1" fmla="*/ 2736849 w 2736849"/>
              <a:gd name="connsiteY1" fmla="*/ 0 h 1999406"/>
              <a:gd name="connsiteX2" fmla="*/ 2736849 w 2736849"/>
              <a:gd name="connsiteY2" fmla="*/ 1999406 h 1999406"/>
              <a:gd name="connsiteX3" fmla="*/ 0 w 2736849"/>
              <a:gd name="connsiteY3" fmla="*/ 1999406 h 1999406"/>
              <a:gd name="connsiteX4" fmla="*/ 0 w 2736849"/>
              <a:gd name="connsiteY4" fmla="*/ 0 h 19994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36849" h="1999406">
                <a:moveTo>
                  <a:pt x="1" y="1999406"/>
                </a:moveTo>
                <a:lnTo>
                  <a:pt x="1" y="0"/>
                </a:lnTo>
                <a:lnTo>
                  <a:pt x="2736848" y="0"/>
                </a:lnTo>
                <a:lnTo>
                  <a:pt x="2736848" y="1999406"/>
                </a:lnTo>
                <a:lnTo>
                  <a:pt x="1" y="19994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5250" tIns="0" rIns="95251" bIns="0" numCol="1" spcCol="1270" anchor="t" anchorCtr="0">
            <a:noAutofit/>
          </a:bodyPr>
          <a:lstStyle/>
          <a:p>
            <a:pPr algn="ctr" defTabSz="66673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200" dirty="0"/>
          </a:p>
        </p:txBody>
      </p:sp>
      <p:sp>
        <p:nvSpPr>
          <p:cNvPr id="41" name="任意多边形 40"/>
          <p:cNvSpPr/>
          <p:nvPr/>
        </p:nvSpPr>
        <p:spPr>
          <a:xfrm flipH="1">
            <a:off x="2884637" y="3140396"/>
            <a:ext cx="1328543" cy="1619250"/>
          </a:xfrm>
          <a:custGeom>
            <a:avLst/>
            <a:gdLst>
              <a:gd name="connsiteX0" fmla="*/ 0 w 2736849"/>
              <a:gd name="connsiteY0" fmla="*/ 0 h 2078370"/>
              <a:gd name="connsiteX1" fmla="*/ 2736849 w 2736849"/>
              <a:gd name="connsiteY1" fmla="*/ 0 h 2078370"/>
              <a:gd name="connsiteX2" fmla="*/ 2736849 w 2736849"/>
              <a:gd name="connsiteY2" fmla="*/ 2078370 h 2078370"/>
              <a:gd name="connsiteX3" fmla="*/ 0 w 2736849"/>
              <a:gd name="connsiteY3" fmla="*/ 2078370 h 2078370"/>
              <a:gd name="connsiteX4" fmla="*/ 0 w 2736849"/>
              <a:gd name="connsiteY4" fmla="*/ 0 h 2078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36849" h="2078370">
                <a:moveTo>
                  <a:pt x="1" y="2078370"/>
                </a:moveTo>
                <a:lnTo>
                  <a:pt x="1" y="0"/>
                </a:lnTo>
                <a:lnTo>
                  <a:pt x="2736848" y="0"/>
                </a:lnTo>
                <a:lnTo>
                  <a:pt x="2736848" y="2078370"/>
                </a:lnTo>
                <a:lnTo>
                  <a:pt x="1" y="207837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5250" tIns="0" rIns="95251" bIns="0" numCol="1" spcCol="1270" anchor="t" anchorCtr="0">
            <a:noAutofit/>
          </a:bodyPr>
          <a:lstStyle/>
          <a:p>
            <a:pPr algn="ctr" defTabSz="66673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5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926826" y="3853723"/>
            <a:ext cx="1244163" cy="802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algn="ctr"/>
            <a:r>
              <a:rPr lang="en-US" altLang="zh-CN" sz="1200" dirty="0" err="1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Lorem</a:t>
            </a:r>
            <a:r>
              <a:rPr lang="en-US" altLang="zh-CN" sz="12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ipsum</a:t>
            </a:r>
            <a:r>
              <a:rPr lang="en-US" altLang="zh-CN" sz="12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 dolor sit </a:t>
            </a:r>
            <a:r>
              <a:rPr lang="en-US" altLang="zh-CN" sz="1200" dirty="0" err="1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amet</a:t>
            </a:r>
            <a:r>
              <a:rPr lang="en-US" altLang="zh-CN" sz="12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, </a:t>
            </a:r>
            <a:r>
              <a:rPr lang="en-US" altLang="zh-CN" sz="1200" dirty="0" err="1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consectetur</a:t>
            </a:r>
            <a:r>
              <a:rPr lang="en-US" altLang="zh-CN" sz="12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 </a:t>
            </a:r>
            <a:endParaRPr lang="zh-CN" altLang="en-US" sz="1200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  <a:p>
            <a:pPr algn="ctr"/>
            <a:endParaRPr lang="zh-CN" altLang="en-US" sz="1013" dirty="0"/>
          </a:p>
        </p:txBody>
      </p:sp>
      <p:sp>
        <p:nvSpPr>
          <p:cNvPr id="36" name="TextBox 35"/>
          <p:cNvSpPr txBox="1"/>
          <p:nvPr/>
        </p:nvSpPr>
        <p:spPr>
          <a:xfrm>
            <a:off x="5063892" y="3551827"/>
            <a:ext cx="1244163" cy="802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algn="ctr"/>
            <a:r>
              <a:rPr lang="en-US" altLang="zh-CN" sz="1200" dirty="0" err="1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Lorem</a:t>
            </a:r>
            <a:r>
              <a:rPr lang="en-US" altLang="zh-CN" sz="12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ipsum</a:t>
            </a:r>
            <a:r>
              <a:rPr lang="en-US" altLang="zh-CN" sz="12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 dolor sit </a:t>
            </a:r>
            <a:r>
              <a:rPr lang="en-US" altLang="zh-CN" sz="1200" dirty="0" err="1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amet</a:t>
            </a:r>
            <a:r>
              <a:rPr lang="en-US" altLang="zh-CN" sz="12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, </a:t>
            </a:r>
            <a:r>
              <a:rPr lang="en-US" altLang="zh-CN" sz="1200" dirty="0" err="1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consectetur</a:t>
            </a:r>
            <a:r>
              <a:rPr lang="en-US" altLang="zh-CN" sz="12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 </a:t>
            </a:r>
            <a:endParaRPr lang="zh-CN" altLang="en-US" sz="1200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  <a:p>
            <a:pPr algn="ctr"/>
            <a:endParaRPr lang="zh-CN" altLang="en-US" sz="1013" dirty="0"/>
          </a:p>
        </p:txBody>
      </p:sp>
      <p:sp>
        <p:nvSpPr>
          <p:cNvPr id="26" name="Content Placeholder 2"/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712825" y="2581315"/>
            <a:ext cx="2385983" cy="435958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800" dirty="0" err="1" smtClean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Lorem</a:t>
            </a:r>
            <a:r>
              <a:rPr lang="en-US" sz="800" dirty="0" smtClean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US" sz="800" dirty="0" err="1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Ipsum</a:t>
            </a:r>
            <a:r>
              <a:rPr lang="en-US" sz="8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 has been the industry's standard dummy text ever since the 1500s,</a:t>
            </a:r>
          </a:p>
        </p:txBody>
      </p:sp>
      <p:sp>
        <p:nvSpPr>
          <p:cNvPr id="27" name="Title 13"/>
          <p:cNvSpPr txBox="1">
            <a:spLocks/>
          </p:cNvSpPr>
          <p:nvPr>
            <p:custDataLst>
              <p:tags r:id="rId4"/>
            </p:custDataLst>
          </p:nvPr>
        </p:nvSpPr>
        <p:spPr>
          <a:xfrm>
            <a:off x="1093812" y="293703"/>
            <a:ext cx="1890210" cy="532285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zh-CN" altLang="en-US" sz="1800" b="1" dirty="0">
                <a:solidFill>
                  <a:schemeClr val="tx2"/>
                </a:solidFill>
                <a:latin typeface="Arial"/>
                <a:ea typeface="微软雅黑"/>
                <a:sym typeface="Arial"/>
              </a:rPr>
              <a:t>分析背景</a:t>
            </a:r>
            <a:endParaRPr lang="en-US" sz="1800" b="1" dirty="0">
              <a:solidFill>
                <a:schemeClr val="tx2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42" name="任意多边形 41"/>
          <p:cNvSpPr/>
          <p:nvPr/>
        </p:nvSpPr>
        <p:spPr>
          <a:xfrm flipH="1">
            <a:off x="786361" y="3335155"/>
            <a:ext cx="1328543" cy="1424490"/>
          </a:xfrm>
          <a:custGeom>
            <a:avLst/>
            <a:gdLst>
              <a:gd name="connsiteX0" fmla="*/ 0 w 2736849"/>
              <a:gd name="connsiteY0" fmla="*/ 0 h 2078370"/>
              <a:gd name="connsiteX1" fmla="*/ 2736849 w 2736849"/>
              <a:gd name="connsiteY1" fmla="*/ 0 h 2078370"/>
              <a:gd name="connsiteX2" fmla="*/ 2736849 w 2736849"/>
              <a:gd name="connsiteY2" fmla="*/ 2078370 h 2078370"/>
              <a:gd name="connsiteX3" fmla="*/ 0 w 2736849"/>
              <a:gd name="connsiteY3" fmla="*/ 2078370 h 2078370"/>
              <a:gd name="connsiteX4" fmla="*/ 0 w 2736849"/>
              <a:gd name="connsiteY4" fmla="*/ 0 h 2078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36849" h="2078370">
                <a:moveTo>
                  <a:pt x="1" y="2078370"/>
                </a:moveTo>
                <a:lnTo>
                  <a:pt x="1" y="0"/>
                </a:lnTo>
                <a:lnTo>
                  <a:pt x="2736848" y="0"/>
                </a:lnTo>
                <a:lnTo>
                  <a:pt x="2736848" y="2078370"/>
                </a:lnTo>
                <a:lnTo>
                  <a:pt x="1" y="207837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5250" tIns="0" rIns="95251" bIns="0" numCol="1" spcCol="1270" anchor="t" anchorCtr="0">
            <a:noAutofit/>
          </a:bodyPr>
          <a:lstStyle/>
          <a:p>
            <a:pPr algn="ctr" defTabSz="66673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5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TextBox 32"/>
          <p:cNvSpPr txBox="1"/>
          <p:nvPr/>
        </p:nvSpPr>
        <p:spPr>
          <a:xfrm>
            <a:off x="823160" y="3934826"/>
            <a:ext cx="1244163" cy="802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algn="ctr"/>
            <a:r>
              <a:rPr lang="en-US" altLang="zh-CN" sz="1200" dirty="0" err="1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Lorem</a:t>
            </a:r>
            <a:r>
              <a:rPr lang="en-US" altLang="zh-CN" sz="12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ipsum</a:t>
            </a:r>
            <a:r>
              <a:rPr lang="en-US" altLang="zh-CN" sz="12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 dolor sit </a:t>
            </a:r>
            <a:r>
              <a:rPr lang="en-US" altLang="zh-CN" sz="1200" dirty="0" err="1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amet</a:t>
            </a:r>
            <a:r>
              <a:rPr lang="en-US" altLang="zh-CN" sz="12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, </a:t>
            </a:r>
            <a:r>
              <a:rPr lang="en-US" altLang="zh-CN" sz="1200" dirty="0" err="1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consectetur</a:t>
            </a:r>
            <a:r>
              <a:rPr lang="en-US" altLang="zh-CN" sz="12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 </a:t>
            </a:r>
            <a:endParaRPr lang="zh-CN" altLang="en-US" sz="1200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  <a:p>
            <a:pPr algn="ctr"/>
            <a:endParaRPr lang="zh-CN" altLang="en-US" sz="1013" dirty="0"/>
          </a:p>
        </p:txBody>
      </p:sp>
      <p:grpSp>
        <p:nvGrpSpPr>
          <p:cNvPr id="9" name="组合 8"/>
          <p:cNvGrpSpPr/>
          <p:nvPr/>
        </p:nvGrpSpPr>
        <p:grpSpPr>
          <a:xfrm>
            <a:off x="731687" y="412181"/>
            <a:ext cx="291929" cy="314024"/>
            <a:chOff x="731687" y="412181"/>
            <a:chExt cx="291929" cy="314024"/>
          </a:xfrm>
        </p:grpSpPr>
        <p:sp>
          <p:nvSpPr>
            <p:cNvPr id="28" name="椭圆 27"/>
            <p:cNvSpPr/>
            <p:nvPr>
              <p:custDataLst>
                <p:tags r:id="rId6"/>
              </p:custDataLst>
            </p:nvPr>
          </p:nvSpPr>
          <p:spPr>
            <a:xfrm rot="10800000">
              <a:off x="806522" y="435225"/>
              <a:ext cx="212886" cy="211623"/>
            </a:xfrm>
            <a:prstGeom prst="ellipse">
              <a:avLst/>
            </a:prstGeom>
            <a:solidFill>
              <a:srgbClr val="B42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825"/>
            </a:p>
          </p:txBody>
        </p:sp>
        <p:sp>
          <p:nvSpPr>
            <p:cNvPr id="52" name="Title 13"/>
            <p:cNvSpPr txBox="1">
              <a:spLocks/>
            </p:cNvSpPr>
            <p:nvPr/>
          </p:nvSpPr>
          <p:spPr>
            <a:xfrm>
              <a:off x="731687" y="412181"/>
              <a:ext cx="291929" cy="314024"/>
            </a:xfrm>
            <a:prstGeom prst="rect">
              <a:avLst/>
            </a:prstGeom>
          </p:spPr>
          <p:txBody>
            <a:bodyPr vert="horz" lIns="68580" tIns="34290" rIns="68580" bIns="34290" rtlCol="0" anchor="ctr">
              <a:noAutofit/>
            </a:bodyPr>
            <a:lstStyle/>
            <a:p>
              <a:pPr algn="r" fontAlgn="base">
                <a:spcBef>
                  <a:spcPct val="0"/>
                </a:spcBef>
                <a:defRPr/>
              </a:pPr>
              <a:r>
                <a:rPr lang="en-US" sz="2000" b="1" dirty="0">
                  <a:solidFill>
                    <a:srgbClr val="FFFFFF"/>
                  </a:solidFill>
                  <a:latin typeface="Arial"/>
                  <a:ea typeface="微软雅黑"/>
                  <a:cs typeface="Arial" pitchFamily="34" charset="0"/>
                  <a:sym typeface="Arial"/>
                </a:rPr>
                <a:t>1</a:t>
              </a:r>
              <a:endParaRPr lang="en-US" sz="400" b="1" dirty="0">
                <a:solidFill>
                  <a:srgbClr val="FFFFFF"/>
                </a:solidFill>
                <a:latin typeface="Arial"/>
                <a:ea typeface="微软雅黑"/>
                <a:cs typeface="Arial" pitchFamily="34" charset="0"/>
                <a:sym typeface="Arial"/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 rot="5400000">
            <a:off x="8281416" y="521202"/>
            <a:ext cx="72703" cy="324000"/>
          </a:xfrm>
          <a:prstGeom prst="rect">
            <a:avLst/>
          </a:prstGeom>
          <a:solidFill>
            <a:srgbClr val="84CBC5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Freeform 11"/>
          <p:cNvSpPr>
            <a:spLocks noEditPoints="1"/>
          </p:cNvSpPr>
          <p:nvPr/>
        </p:nvSpPr>
        <p:spPr bwMode="auto">
          <a:xfrm>
            <a:off x="1290247" y="3474751"/>
            <a:ext cx="320771" cy="320479"/>
          </a:xfrm>
          <a:custGeom>
            <a:avLst/>
            <a:gdLst>
              <a:gd name="T0" fmla="*/ 7 w 319"/>
              <a:gd name="T1" fmla="*/ 291 h 318"/>
              <a:gd name="T2" fmla="*/ 26 w 319"/>
              <a:gd name="T3" fmla="*/ 310 h 318"/>
              <a:gd name="T4" fmla="*/ 53 w 319"/>
              <a:gd name="T5" fmla="*/ 310 h 318"/>
              <a:gd name="T6" fmla="*/ 129 w 319"/>
              <a:gd name="T7" fmla="*/ 234 h 318"/>
              <a:gd name="T8" fmla="*/ 191 w 319"/>
              <a:gd name="T9" fmla="*/ 251 h 318"/>
              <a:gd name="T10" fmla="*/ 319 w 319"/>
              <a:gd name="T11" fmla="*/ 124 h 318"/>
              <a:gd name="T12" fmla="*/ 195 w 319"/>
              <a:gd name="T13" fmla="*/ 0 h 318"/>
              <a:gd name="T14" fmla="*/ 67 w 319"/>
              <a:gd name="T15" fmla="*/ 127 h 318"/>
              <a:gd name="T16" fmla="*/ 85 w 319"/>
              <a:gd name="T17" fmla="*/ 192 h 318"/>
              <a:gd name="T18" fmla="*/ 10 w 319"/>
              <a:gd name="T19" fmla="*/ 267 h 318"/>
              <a:gd name="T20" fmla="*/ 7 w 319"/>
              <a:gd name="T21" fmla="*/ 291 h 318"/>
              <a:gd name="T22" fmla="*/ 191 w 319"/>
              <a:gd name="T23" fmla="*/ 213 h 318"/>
              <a:gd name="T24" fmla="*/ 106 w 319"/>
              <a:gd name="T25" fmla="*/ 127 h 318"/>
              <a:gd name="T26" fmla="*/ 195 w 319"/>
              <a:gd name="T27" fmla="*/ 38 h 318"/>
              <a:gd name="T28" fmla="*/ 281 w 319"/>
              <a:gd name="T29" fmla="*/ 124 h 318"/>
              <a:gd name="T30" fmla="*/ 191 w 319"/>
              <a:gd name="T31" fmla="*/ 213 h 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19" h="318">
                <a:moveTo>
                  <a:pt x="7" y="291"/>
                </a:moveTo>
                <a:cubicBezTo>
                  <a:pt x="26" y="310"/>
                  <a:pt x="26" y="310"/>
                  <a:pt x="26" y="310"/>
                </a:cubicBezTo>
                <a:cubicBezTo>
                  <a:pt x="33" y="318"/>
                  <a:pt x="46" y="318"/>
                  <a:pt x="53" y="310"/>
                </a:cubicBezTo>
                <a:cubicBezTo>
                  <a:pt x="129" y="234"/>
                  <a:pt x="129" y="234"/>
                  <a:pt x="129" y="234"/>
                </a:cubicBezTo>
                <a:cubicBezTo>
                  <a:pt x="147" y="245"/>
                  <a:pt x="169" y="251"/>
                  <a:pt x="191" y="251"/>
                </a:cubicBezTo>
                <a:cubicBezTo>
                  <a:pt x="260" y="251"/>
                  <a:pt x="319" y="192"/>
                  <a:pt x="319" y="124"/>
                </a:cubicBezTo>
                <a:cubicBezTo>
                  <a:pt x="319" y="55"/>
                  <a:pt x="263" y="0"/>
                  <a:pt x="195" y="0"/>
                </a:cubicBezTo>
                <a:cubicBezTo>
                  <a:pt x="127" y="0"/>
                  <a:pt x="67" y="59"/>
                  <a:pt x="67" y="127"/>
                </a:cubicBezTo>
                <a:cubicBezTo>
                  <a:pt x="67" y="151"/>
                  <a:pt x="74" y="173"/>
                  <a:pt x="85" y="192"/>
                </a:cubicBezTo>
                <a:cubicBezTo>
                  <a:pt x="10" y="267"/>
                  <a:pt x="10" y="267"/>
                  <a:pt x="10" y="267"/>
                </a:cubicBezTo>
                <a:cubicBezTo>
                  <a:pt x="2" y="275"/>
                  <a:pt x="0" y="284"/>
                  <a:pt x="7" y="291"/>
                </a:cubicBezTo>
                <a:close/>
                <a:moveTo>
                  <a:pt x="191" y="213"/>
                </a:moveTo>
                <a:cubicBezTo>
                  <a:pt x="144" y="213"/>
                  <a:pt x="106" y="175"/>
                  <a:pt x="106" y="127"/>
                </a:cubicBezTo>
                <a:cubicBezTo>
                  <a:pt x="106" y="80"/>
                  <a:pt x="148" y="38"/>
                  <a:pt x="195" y="38"/>
                </a:cubicBezTo>
                <a:cubicBezTo>
                  <a:pt x="242" y="38"/>
                  <a:pt x="281" y="76"/>
                  <a:pt x="281" y="124"/>
                </a:cubicBezTo>
                <a:cubicBezTo>
                  <a:pt x="281" y="171"/>
                  <a:pt x="239" y="213"/>
                  <a:pt x="191" y="213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2100" dirty="0"/>
          </a:p>
        </p:txBody>
      </p:sp>
      <p:sp>
        <p:nvSpPr>
          <p:cNvPr id="56" name="Freeform 11"/>
          <p:cNvSpPr>
            <a:spLocks noEditPoints="1"/>
          </p:cNvSpPr>
          <p:nvPr/>
        </p:nvSpPr>
        <p:spPr bwMode="auto">
          <a:xfrm>
            <a:off x="3388521" y="3363038"/>
            <a:ext cx="320771" cy="320479"/>
          </a:xfrm>
          <a:custGeom>
            <a:avLst/>
            <a:gdLst>
              <a:gd name="T0" fmla="*/ 7 w 319"/>
              <a:gd name="T1" fmla="*/ 291 h 318"/>
              <a:gd name="T2" fmla="*/ 26 w 319"/>
              <a:gd name="T3" fmla="*/ 310 h 318"/>
              <a:gd name="T4" fmla="*/ 53 w 319"/>
              <a:gd name="T5" fmla="*/ 310 h 318"/>
              <a:gd name="T6" fmla="*/ 129 w 319"/>
              <a:gd name="T7" fmla="*/ 234 h 318"/>
              <a:gd name="T8" fmla="*/ 191 w 319"/>
              <a:gd name="T9" fmla="*/ 251 h 318"/>
              <a:gd name="T10" fmla="*/ 319 w 319"/>
              <a:gd name="T11" fmla="*/ 124 h 318"/>
              <a:gd name="T12" fmla="*/ 195 w 319"/>
              <a:gd name="T13" fmla="*/ 0 h 318"/>
              <a:gd name="T14" fmla="*/ 67 w 319"/>
              <a:gd name="T15" fmla="*/ 127 h 318"/>
              <a:gd name="T16" fmla="*/ 85 w 319"/>
              <a:gd name="T17" fmla="*/ 192 h 318"/>
              <a:gd name="T18" fmla="*/ 10 w 319"/>
              <a:gd name="T19" fmla="*/ 267 h 318"/>
              <a:gd name="T20" fmla="*/ 7 w 319"/>
              <a:gd name="T21" fmla="*/ 291 h 318"/>
              <a:gd name="T22" fmla="*/ 191 w 319"/>
              <a:gd name="T23" fmla="*/ 213 h 318"/>
              <a:gd name="T24" fmla="*/ 106 w 319"/>
              <a:gd name="T25" fmla="*/ 127 h 318"/>
              <a:gd name="T26" fmla="*/ 195 w 319"/>
              <a:gd name="T27" fmla="*/ 38 h 318"/>
              <a:gd name="T28" fmla="*/ 281 w 319"/>
              <a:gd name="T29" fmla="*/ 124 h 318"/>
              <a:gd name="T30" fmla="*/ 191 w 319"/>
              <a:gd name="T31" fmla="*/ 213 h 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19" h="318">
                <a:moveTo>
                  <a:pt x="7" y="291"/>
                </a:moveTo>
                <a:cubicBezTo>
                  <a:pt x="26" y="310"/>
                  <a:pt x="26" y="310"/>
                  <a:pt x="26" y="310"/>
                </a:cubicBezTo>
                <a:cubicBezTo>
                  <a:pt x="33" y="318"/>
                  <a:pt x="46" y="318"/>
                  <a:pt x="53" y="310"/>
                </a:cubicBezTo>
                <a:cubicBezTo>
                  <a:pt x="129" y="234"/>
                  <a:pt x="129" y="234"/>
                  <a:pt x="129" y="234"/>
                </a:cubicBezTo>
                <a:cubicBezTo>
                  <a:pt x="147" y="245"/>
                  <a:pt x="169" y="251"/>
                  <a:pt x="191" y="251"/>
                </a:cubicBezTo>
                <a:cubicBezTo>
                  <a:pt x="260" y="251"/>
                  <a:pt x="319" y="192"/>
                  <a:pt x="319" y="124"/>
                </a:cubicBezTo>
                <a:cubicBezTo>
                  <a:pt x="319" y="55"/>
                  <a:pt x="263" y="0"/>
                  <a:pt x="195" y="0"/>
                </a:cubicBezTo>
                <a:cubicBezTo>
                  <a:pt x="127" y="0"/>
                  <a:pt x="67" y="59"/>
                  <a:pt x="67" y="127"/>
                </a:cubicBezTo>
                <a:cubicBezTo>
                  <a:pt x="67" y="151"/>
                  <a:pt x="74" y="173"/>
                  <a:pt x="85" y="192"/>
                </a:cubicBezTo>
                <a:cubicBezTo>
                  <a:pt x="10" y="267"/>
                  <a:pt x="10" y="267"/>
                  <a:pt x="10" y="267"/>
                </a:cubicBezTo>
                <a:cubicBezTo>
                  <a:pt x="2" y="275"/>
                  <a:pt x="0" y="284"/>
                  <a:pt x="7" y="291"/>
                </a:cubicBezTo>
                <a:close/>
                <a:moveTo>
                  <a:pt x="191" y="213"/>
                </a:moveTo>
                <a:cubicBezTo>
                  <a:pt x="144" y="213"/>
                  <a:pt x="106" y="175"/>
                  <a:pt x="106" y="127"/>
                </a:cubicBezTo>
                <a:cubicBezTo>
                  <a:pt x="106" y="80"/>
                  <a:pt x="148" y="38"/>
                  <a:pt x="195" y="38"/>
                </a:cubicBezTo>
                <a:cubicBezTo>
                  <a:pt x="242" y="38"/>
                  <a:pt x="281" y="76"/>
                  <a:pt x="281" y="124"/>
                </a:cubicBezTo>
                <a:cubicBezTo>
                  <a:pt x="281" y="171"/>
                  <a:pt x="239" y="213"/>
                  <a:pt x="191" y="213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2100" dirty="0"/>
          </a:p>
        </p:txBody>
      </p:sp>
      <p:sp>
        <p:nvSpPr>
          <p:cNvPr id="57" name="Freeform 11"/>
          <p:cNvSpPr>
            <a:spLocks noEditPoints="1"/>
          </p:cNvSpPr>
          <p:nvPr/>
        </p:nvSpPr>
        <p:spPr bwMode="auto">
          <a:xfrm>
            <a:off x="5525589" y="3060588"/>
            <a:ext cx="320771" cy="320479"/>
          </a:xfrm>
          <a:custGeom>
            <a:avLst/>
            <a:gdLst>
              <a:gd name="T0" fmla="*/ 7 w 319"/>
              <a:gd name="T1" fmla="*/ 291 h 318"/>
              <a:gd name="T2" fmla="*/ 26 w 319"/>
              <a:gd name="T3" fmla="*/ 310 h 318"/>
              <a:gd name="T4" fmla="*/ 53 w 319"/>
              <a:gd name="T5" fmla="*/ 310 h 318"/>
              <a:gd name="T6" fmla="*/ 129 w 319"/>
              <a:gd name="T7" fmla="*/ 234 h 318"/>
              <a:gd name="T8" fmla="*/ 191 w 319"/>
              <a:gd name="T9" fmla="*/ 251 h 318"/>
              <a:gd name="T10" fmla="*/ 319 w 319"/>
              <a:gd name="T11" fmla="*/ 124 h 318"/>
              <a:gd name="T12" fmla="*/ 195 w 319"/>
              <a:gd name="T13" fmla="*/ 0 h 318"/>
              <a:gd name="T14" fmla="*/ 67 w 319"/>
              <a:gd name="T15" fmla="*/ 127 h 318"/>
              <a:gd name="T16" fmla="*/ 85 w 319"/>
              <a:gd name="T17" fmla="*/ 192 h 318"/>
              <a:gd name="T18" fmla="*/ 10 w 319"/>
              <a:gd name="T19" fmla="*/ 267 h 318"/>
              <a:gd name="T20" fmla="*/ 7 w 319"/>
              <a:gd name="T21" fmla="*/ 291 h 318"/>
              <a:gd name="T22" fmla="*/ 191 w 319"/>
              <a:gd name="T23" fmla="*/ 213 h 318"/>
              <a:gd name="T24" fmla="*/ 106 w 319"/>
              <a:gd name="T25" fmla="*/ 127 h 318"/>
              <a:gd name="T26" fmla="*/ 195 w 319"/>
              <a:gd name="T27" fmla="*/ 38 h 318"/>
              <a:gd name="T28" fmla="*/ 281 w 319"/>
              <a:gd name="T29" fmla="*/ 124 h 318"/>
              <a:gd name="T30" fmla="*/ 191 w 319"/>
              <a:gd name="T31" fmla="*/ 213 h 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19" h="318">
                <a:moveTo>
                  <a:pt x="7" y="291"/>
                </a:moveTo>
                <a:cubicBezTo>
                  <a:pt x="26" y="310"/>
                  <a:pt x="26" y="310"/>
                  <a:pt x="26" y="310"/>
                </a:cubicBezTo>
                <a:cubicBezTo>
                  <a:pt x="33" y="318"/>
                  <a:pt x="46" y="318"/>
                  <a:pt x="53" y="310"/>
                </a:cubicBezTo>
                <a:cubicBezTo>
                  <a:pt x="129" y="234"/>
                  <a:pt x="129" y="234"/>
                  <a:pt x="129" y="234"/>
                </a:cubicBezTo>
                <a:cubicBezTo>
                  <a:pt x="147" y="245"/>
                  <a:pt x="169" y="251"/>
                  <a:pt x="191" y="251"/>
                </a:cubicBezTo>
                <a:cubicBezTo>
                  <a:pt x="260" y="251"/>
                  <a:pt x="319" y="192"/>
                  <a:pt x="319" y="124"/>
                </a:cubicBezTo>
                <a:cubicBezTo>
                  <a:pt x="319" y="55"/>
                  <a:pt x="263" y="0"/>
                  <a:pt x="195" y="0"/>
                </a:cubicBezTo>
                <a:cubicBezTo>
                  <a:pt x="127" y="0"/>
                  <a:pt x="67" y="59"/>
                  <a:pt x="67" y="127"/>
                </a:cubicBezTo>
                <a:cubicBezTo>
                  <a:pt x="67" y="151"/>
                  <a:pt x="74" y="173"/>
                  <a:pt x="85" y="192"/>
                </a:cubicBezTo>
                <a:cubicBezTo>
                  <a:pt x="10" y="267"/>
                  <a:pt x="10" y="267"/>
                  <a:pt x="10" y="267"/>
                </a:cubicBezTo>
                <a:cubicBezTo>
                  <a:pt x="2" y="275"/>
                  <a:pt x="0" y="284"/>
                  <a:pt x="7" y="291"/>
                </a:cubicBezTo>
                <a:close/>
                <a:moveTo>
                  <a:pt x="191" y="213"/>
                </a:moveTo>
                <a:cubicBezTo>
                  <a:pt x="144" y="213"/>
                  <a:pt x="106" y="175"/>
                  <a:pt x="106" y="127"/>
                </a:cubicBezTo>
                <a:cubicBezTo>
                  <a:pt x="106" y="80"/>
                  <a:pt x="148" y="38"/>
                  <a:pt x="195" y="38"/>
                </a:cubicBezTo>
                <a:cubicBezTo>
                  <a:pt x="242" y="38"/>
                  <a:pt x="281" y="76"/>
                  <a:pt x="281" y="124"/>
                </a:cubicBezTo>
                <a:cubicBezTo>
                  <a:pt x="281" y="171"/>
                  <a:pt x="239" y="213"/>
                  <a:pt x="191" y="213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2100" dirty="0"/>
          </a:p>
        </p:txBody>
      </p:sp>
      <p:grpSp>
        <p:nvGrpSpPr>
          <p:cNvPr id="5" name="组合 4"/>
          <p:cNvGrpSpPr/>
          <p:nvPr/>
        </p:nvGrpSpPr>
        <p:grpSpPr>
          <a:xfrm rot="16200000">
            <a:off x="789823" y="2356674"/>
            <a:ext cx="155435" cy="180002"/>
            <a:chOff x="1129206" y="2216434"/>
            <a:chExt cx="155435" cy="180002"/>
          </a:xfrm>
        </p:grpSpPr>
        <p:sp>
          <p:nvSpPr>
            <p:cNvPr id="4" name="矩形 3"/>
            <p:cNvSpPr/>
            <p:nvPr/>
          </p:nvSpPr>
          <p:spPr>
            <a:xfrm>
              <a:off x="1129206" y="2216436"/>
              <a:ext cx="0" cy="180000"/>
            </a:xfrm>
            <a:prstGeom prst="rect">
              <a:avLst/>
            </a:prstGeom>
            <a:solidFill>
              <a:srgbClr val="DDDDDD">
                <a:alpha val="58000"/>
              </a:srgbClr>
            </a:solidFill>
            <a:ln w="6350">
              <a:solidFill>
                <a:srgbClr val="E5DAC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矩形 57"/>
            <p:cNvSpPr/>
            <p:nvPr/>
          </p:nvSpPr>
          <p:spPr>
            <a:xfrm>
              <a:off x="1201425" y="2216435"/>
              <a:ext cx="0" cy="180000"/>
            </a:xfrm>
            <a:prstGeom prst="rect">
              <a:avLst/>
            </a:prstGeom>
            <a:solidFill>
              <a:srgbClr val="DDDDDD">
                <a:alpha val="58000"/>
              </a:srgbClr>
            </a:solidFill>
            <a:ln w="6350">
              <a:solidFill>
                <a:srgbClr val="E5DAC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矩形 58"/>
            <p:cNvSpPr/>
            <p:nvPr/>
          </p:nvSpPr>
          <p:spPr>
            <a:xfrm>
              <a:off x="1284641" y="2216434"/>
              <a:ext cx="0" cy="180000"/>
            </a:xfrm>
            <a:prstGeom prst="rect">
              <a:avLst/>
            </a:prstGeom>
            <a:solidFill>
              <a:srgbClr val="DDDDDD">
                <a:alpha val="58000"/>
              </a:srgbClr>
            </a:solidFill>
            <a:ln w="6350">
              <a:solidFill>
                <a:srgbClr val="E5DAC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0" name="Content Placeholder 2"/>
          <p:cNvSpPr txBox="1">
            <a:spLocks/>
          </p:cNvSpPr>
          <p:nvPr>
            <p:custDataLst>
              <p:tags r:id="rId5"/>
            </p:custDataLst>
          </p:nvPr>
        </p:nvSpPr>
        <p:spPr>
          <a:xfrm>
            <a:off x="7895014" y="734873"/>
            <a:ext cx="648072" cy="503406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/>
          <a:p>
            <a:pPr algn="r">
              <a:spcBef>
                <a:spcPct val="20000"/>
              </a:spcBef>
              <a:defRPr/>
            </a:pPr>
            <a:r>
              <a:rPr lang="en-US" sz="800" dirty="0" smtClean="0">
                <a:solidFill>
                  <a:schemeClr val="accent1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TEXT HERE</a:t>
            </a:r>
            <a:endParaRPr lang="en-US" sz="800" dirty="0">
              <a:solidFill>
                <a:schemeClr val="accent1">
                  <a:lumMod val="50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44" name="任意多边形 43"/>
          <p:cNvSpPr/>
          <p:nvPr/>
        </p:nvSpPr>
        <p:spPr>
          <a:xfrm>
            <a:off x="7164288" y="2252253"/>
            <a:ext cx="1378798" cy="300079"/>
          </a:xfrm>
          <a:custGeom>
            <a:avLst/>
            <a:gdLst>
              <a:gd name="connsiteX0" fmla="*/ 0 w 2736849"/>
              <a:gd name="connsiteY0" fmla="*/ 0 h 2002732"/>
              <a:gd name="connsiteX1" fmla="*/ 2736849 w 2736849"/>
              <a:gd name="connsiteY1" fmla="*/ 0 h 2002732"/>
              <a:gd name="connsiteX2" fmla="*/ 2736849 w 2736849"/>
              <a:gd name="connsiteY2" fmla="*/ 2002732 h 2002732"/>
              <a:gd name="connsiteX3" fmla="*/ 0 w 2736849"/>
              <a:gd name="connsiteY3" fmla="*/ 2002732 h 2002732"/>
              <a:gd name="connsiteX4" fmla="*/ 0 w 2736849"/>
              <a:gd name="connsiteY4" fmla="*/ 0 h 2002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36849" h="2002732">
                <a:moveTo>
                  <a:pt x="1" y="2002732"/>
                </a:moveTo>
                <a:lnTo>
                  <a:pt x="1" y="0"/>
                </a:lnTo>
                <a:lnTo>
                  <a:pt x="2736848" y="0"/>
                </a:lnTo>
                <a:lnTo>
                  <a:pt x="2736848" y="2002732"/>
                </a:lnTo>
                <a:lnTo>
                  <a:pt x="1" y="200273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5250" tIns="0" rIns="95251" bIns="0" numCol="1" spcCol="1270" anchor="t" anchorCtr="0">
            <a:noAutofit/>
          </a:bodyPr>
          <a:lstStyle/>
          <a:p>
            <a:pPr algn="ctr" defTabSz="66673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200" dirty="0"/>
          </a:p>
        </p:txBody>
      </p:sp>
      <p:sp>
        <p:nvSpPr>
          <p:cNvPr id="46" name="任意多边形 45"/>
          <p:cNvSpPr/>
          <p:nvPr/>
        </p:nvSpPr>
        <p:spPr>
          <a:xfrm>
            <a:off x="7164288" y="2552332"/>
            <a:ext cx="1378798" cy="2199221"/>
          </a:xfrm>
          <a:custGeom>
            <a:avLst/>
            <a:gdLst>
              <a:gd name="connsiteX0" fmla="*/ 0 w 2736849"/>
              <a:gd name="connsiteY0" fmla="*/ 0 h 2002732"/>
              <a:gd name="connsiteX1" fmla="*/ 2736849 w 2736849"/>
              <a:gd name="connsiteY1" fmla="*/ 0 h 2002732"/>
              <a:gd name="connsiteX2" fmla="*/ 2736849 w 2736849"/>
              <a:gd name="connsiteY2" fmla="*/ 2002732 h 2002732"/>
              <a:gd name="connsiteX3" fmla="*/ 0 w 2736849"/>
              <a:gd name="connsiteY3" fmla="*/ 2002732 h 2002732"/>
              <a:gd name="connsiteX4" fmla="*/ 0 w 2736849"/>
              <a:gd name="connsiteY4" fmla="*/ 0 h 2002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36849" h="2002732">
                <a:moveTo>
                  <a:pt x="1" y="2002732"/>
                </a:moveTo>
                <a:lnTo>
                  <a:pt x="1" y="0"/>
                </a:lnTo>
                <a:lnTo>
                  <a:pt x="2736848" y="0"/>
                </a:lnTo>
                <a:lnTo>
                  <a:pt x="2736848" y="2002732"/>
                </a:lnTo>
                <a:lnTo>
                  <a:pt x="1" y="2002732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5250" tIns="0" rIns="95251" bIns="0" numCol="1" spcCol="1270" anchor="t" anchorCtr="0">
            <a:noAutofit/>
          </a:bodyPr>
          <a:lstStyle/>
          <a:p>
            <a:pPr algn="ctr" defTabSz="66673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200" dirty="0"/>
          </a:p>
        </p:txBody>
      </p:sp>
      <p:sp>
        <p:nvSpPr>
          <p:cNvPr id="47" name="TextBox 36"/>
          <p:cNvSpPr txBox="1"/>
          <p:nvPr/>
        </p:nvSpPr>
        <p:spPr>
          <a:xfrm>
            <a:off x="7289178" y="3147814"/>
            <a:ext cx="1244163" cy="1171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en-US" altLang="zh-CN" sz="1200" dirty="0" err="1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Lorem</a:t>
            </a:r>
            <a:r>
              <a:rPr lang="en-US" altLang="zh-CN" sz="12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ipsum</a:t>
            </a:r>
            <a:r>
              <a:rPr lang="en-US" altLang="zh-CN" sz="12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 dolor sit </a:t>
            </a:r>
            <a:r>
              <a:rPr lang="en-US" altLang="zh-CN" sz="1200" dirty="0" err="1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amet</a:t>
            </a:r>
            <a:r>
              <a:rPr lang="en-US" altLang="zh-CN" sz="12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, </a:t>
            </a:r>
            <a:r>
              <a:rPr lang="en-US" altLang="zh-CN" sz="1200" dirty="0" err="1" smtClean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consectetur</a:t>
            </a:r>
            <a:r>
              <a:rPr lang="en-US" altLang="zh-CN" sz="12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 dolor sit </a:t>
            </a:r>
            <a:r>
              <a:rPr lang="en-US" altLang="zh-CN" sz="1200" dirty="0" err="1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amet</a:t>
            </a:r>
            <a:r>
              <a:rPr lang="en-US" altLang="zh-CN" sz="12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, </a:t>
            </a:r>
            <a:r>
              <a:rPr lang="en-US" altLang="zh-CN" sz="1200" dirty="0" err="1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consectetur</a:t>
            </a:r>
            <a:r>
              <a:rPr lang="en-US" altLang="zh-CN" sz="12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 </a:t>
            </a:r>
            <a:endParaRPr lang="zh-CN" altLang="en-US" sz="1200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  <a:p>
            <a:endParaRPr lang="zh-CN" altLang="en-US" sz="1013" dirty="0">
              <a:solidFill>
                <a:schemeClr val="bg1"/>
              </a:solidFill>
            </a:endParaRPr>
          </a:p>
        </p:txBody>
      </p:sp>
      <p:sp>
        <p:nvSpPr>
          <p:cNvPr id="48" name="TextBox 37"/>
          <p:cNvSpPr txBox="1"/>
          <p:nvPr/>
        </p:nvSpPr>
        <p:spPr>
          <a:xfrm>
            <a:off x="7164288" y="2252253"/>
            <a:ext cx="1378798" cy="300082"/>
          </a:xfrm>
          <a:prstGeom prst="rect">
            <a:avLst/>
          </a:prstGeom>
          <a:solidFill>
            <a:srgbClr val="EED119"/>
          </a:solidFill>
        </p:spPr>
        <p:txBody>
          <a:bodyPr wrap="square" rtlCol="0">
            <a:spAutoFit/>
          </a:bodyPr>
          <a:lstStyle/>
          <a:p>
            <a:pPr algn="ctr" defTabSz="66673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5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重点</a:t>
            </a:r>
            <a:endParaRPr lang="zh-CN" altLang="en-US" sz="15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6" name="Freeform 11"/>
          <p:cNvSpPr>
            <a:spLocks noEditPoints="1"/>
          </p:cNvSpPr>
          <p:nvPr/>
        </p:nvSpPr>
        <p:spPr bwMode="auto">
          <a:xfrm>
            <a:off x="7734628" y="2755867"/>
            <a:ext cx="320771" cy="320479"/>
          </a:xfrm>
          <a:custGeom>
            <a:avLst/>
            <a:gdLst>
              <a:gd name="T0" fmla="*/ 7 w 319"/>
              <a:gd name="T1" fmla="*/ 291 h 318"/>
              <a:gd name="T2" fmla="*/ 26 w 319"/>
              <a:gd name="T3" fmla="*/ 310 h 318"/>
              <a:gd name="T4" fmla="*/ 53 w 319"/>
              <a:gd name="T5" fmla="*/ 310 h 318"/>
              <a:gd name="T6" fmla="*/ 129 w 319"/>
              <a:gd name="T7" fmla="*/ 234 h 318"/>
              <a:gd name="T8" fmla="*/ 191 w 319"/>
              <a:gd name="T9" fmla="*/ 251 h 318"/>
              <a:gd name="T10" fmla="*/ 319 w 319"/>
              <a:gd name="T11" fmla="*/ 124 h 318"/>
              <a:gd name="T12" fmla="*/ 195 w 319"/>
              <a:gd name="T13" fmla="*/ 0 h 318"/>
              <a:gd name="T14" fmla="*/ 67 w 319"/>
              <a:gd name="T15" fmla="*/ 127 h 318"/>
              <a:gd name="T16" fmla="*/ 85 w 319"/>
              <a:gd name="T17" fmla="*/ 192 h 318"/>
              <a:gd name="T18" fmla="*/ 10 w 319"/>
              <a:gd name="T19" fmla="*/ 267 h 318"/>
              <a:gd name="T20" fmla="*/ 7 w 319"/>
              <a:gd name="T21" fmla="*/ 291 h 318"/>
              <a:gd name="T22" fmla="*/ 191 w 319"/>
              <a:gd name="T23" fmla="*/ 213 h 318"/>
              <a:gd name="T24" fmla="*/ 106 w 319"/>
              <a:gd name="T25" fmla="*/ 127 h 318"/>
              <a:gd name="T26" fmla="*/ 195 w 319"/>
              <a:gd name="T27" fmla="*/ 38 h 318"/>
              <a:gd name="T28" fmla="*/ 281 w 319"/>
              <a:gd name="T29" fmla="*/ 124 h 318"/>
              <a:gd name="T30" fmla="*/ 191 w 319"/>
              <a:gd name="T31" fmla="*/ 213 h 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19" h="318">
                <a:moveTo>
                  <a:pt x="7" y="291"/>
                </a:moveTo>
                <a:cubicBezTo>
                  <a:pt x="26" y="310"/>
                  <a:pt x="26" y="310"/>
                  <a:pt x="26" y="310"/>
                </a:cubicBezTo>
                <a:cubicBezTo>
                  <a:pt x="33" y="318"/>
                  <a:pt x="46" y="318"/>
                  <a:pt x="53" y="310"/>
                </a:cubicBezTo>
                <a:cubicBezTo>
                  <a:pt x="129" y="234"/>
                  <a:pt x="129" y="234"/>
                  <a:pt x="129" y="234"/>
                </a:cubicBezTo>
                <a:cubicBezTo>
                  <a:pt x="147" y="245"/>
                  <a:pt x="169" y="251"/>
                  <a:pt x="191" y="251"/>
                </a:cubicBezTo>
                <a:cubicBezTo>
                  <a:pt x="260" y="251"/>
                  <a:pt x="319" y="192"/>
                  <a:pt x="319" y="124"/>
                </a:cubicBezTo>
                <a:cubicBezTo>
                  <a:pt x="319" y="55"/>
                  <a:pt x="263" y="0"/>
                  <a:pt x="195" y="0"/>
                </a:cubicBezTo>
                <a:cubicBezTo>
                  <a:pt x="127" y="0"/>
                  <a:pt x="67" y="59"/>
                  <a:pt x="67" y="127"/>
                </a:cubicBezTo>
                <a:cubicBezTo>
                  <a:pt x="67" y="151"/>
                  <a:pt x="74" y="173"/>
                  <a:pt x="85" y="192"/>
                </a:cubicBezTo>
                <a:cubicBezTo>
                  <a:pt x="10" y="267"/>
                  <a:pt x="10" y="267"/>
                  <a:pt x="10" y="267"/>
                </a:cubicBezTo>
                <a:cubicBezTo>
                  <a:pt x="2" y="275"/>
                  <a:pt x="0" y="284"/>
                  <a:pt x="7" y="291"/>
                </a:cubicBezTo>
                <a:close/>
                <a:moveTo>
                  <a:pt x="191" y="213"/>
                </a:moveTo>
                <a:cubicBezTo>
                  <a:pt x="144" y="213"/>
                  <a:pt x="106" y="175"/>
                  <a:pt x="106" y="127"/>
                </a:cubicBezTo>
                <a:cubicBezTo>
                  <a:pt x="106" y="80"/>
                  <a:pt x="148" y="38"/>
                  <a:pt x="195" y="38"/>
                </a:cubicBezTo>
                <a:cubicBezTo>
                  <a:pt x="242" y="38"/>
                  <a:pt x="281" y="76"/>
                  <a:pt x="281" y="124"/>
                </a:cubicBezTo>
                <a:cubicBezTo>
                  <a:pt x="281" y="171"/>
                  <a:pt x="239" y="213"/>
                  <a:pt x="191" y="213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2100" dirty="0"/>
          </a:p>
        </p:txBody>
      </p:sp>
    </p:spTree>
    <p:extLst>
      <p:ext uri="{BB962C8B-B14F-4D97-AF65-F5344CB8AC3E}">
        <p14:creationId xmlns:p14="http://schemas.microsoft.com/office/powerpoint/2010/main" val="3312709401"/>
      </p:ext>
    </p:extLst>
  </p:cSld>
  <p:clrMapOvr>
    <a:masterClrMapping/>
  </p:clrMapOvr>
  <p:transition spd="med">
    <p:pull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964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椭圆 28"/>
          <p:cNvSpPr/>
          <p:nvPr>
            <p:custDataLst>
              <p:tags r:id="rId1"/>
            </p:custDataLst>
          </p:nvPr>
        </p:nvSpPr>
        <p:spPr>
          <a:xfrm rot="848886">
            <a:off x="4137090" y="966828"/>
            <a:ext cx="540000" cy="540000"/>
          </a:xfrm>
          <a:prstGeom prst="ellipse">
            <a:avLst/>
          </a:prstGeom>
          <a:solidFill>
            <a:srgbClr val="EED1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30" name="椭圆 29"/>
          <p:cNvSpPr/>
          <p:nvPr>
            <p:custDataLst>
              <p:tags r:id="rId2"/>
            </p:custDataLst>
          </p:nvPr>
        </p:nvSpPr>
        <p:spPr>
          <a:xfrm rot="848886">
            <a:off x="5023299" y="966828"/>
            <a:ext cx="540000" cy="540000"/>
          </a:xfrm>
          <a:prstGeom prst="ellipse">
            <a:avLst/>
          </a:prstGeom>
          <a:solidFill>
            <a:srgbClr val="EED1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36" name="椭圆 35"/>
          <p:cNvSpPr/>
          <p:nvPr>
            <p:custDataLst>
              <p:tags r:id="rId3"/>
            </p:custDataLst>
          </p:nvPr>
        </p:nvSpPr>
        <p:spPr>
          <a:xfrm rot="848886">
            <a:off x="-293954" y="1855828"/>
            <a:ext cx="540000" cy="5400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37" name="椭圆 36"/>
          <p:cNvSpPr/>
          <p:nvPr>
            <p:custDataLst>
              <p:tags r:id="rId4"/>
            </p:custDataLst>
          </p:nvPr>
        </p:nvSpPr>
        <p:spPr>
          <a:xfrm rot="848886">
            <a:off x="592255" y="1855828"/>
            <a:ext cx="540000" cy="540000"/>
          </a:xfrm>
          <a:prstGeom prst="ellipse">
            <a:avLst/>
          </a:prstGeom>
          <a:solidFill>
            <a:srgbClr val="EED119">
              <a:alpha val="8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38" name="椭圆 37"/>
          <p:cNvSpPr/>
          <p:nvPr>
            <p:custDataLst>
              <p:tags r:id="rId5"/>
            </p:custDataLst>
          </p:nvPr>
        </p:nvSpPr>
        <p:spPr>
          <a:xfrm rot="848886">
            <a:off x="1478463" y="1855828"/>
            <a:ext cx="540000" cy="540000"/>
          </a:xfrm>
          <a:prstGeom prst="ellipse">
            <a:avLst/>
          </a:prstGeom>
          <a:solidFill>
            <a:srgbClr val="EED119">
              <a:alpha val="8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39" name="椭圆 38"/>
          <p:cNvSpPr/>
          <p:nvPr>
            <p:custDataLst>
              <p:tags r:id="rId6"/>
            </p:custDataLst>
          </p:nvPr>
        </p:nvSpPr>
        <p:spPr>
          <a:xfrm rot="848886">
            <a:off x="2364672" y="1855828"/>
            <a:ext cx="540000" cy="540000"/>
          </a:xfrm>
          <a:prstGeom prst="ellipse">
            <a:avLst/>
          </a:prstGeom>
          <a:solidFill>
            <a:srgbClr val="EED1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40" name="椭圆 39"/>
          <p:cNvSpPr/>
          <p:nvPr>
            <p:custDataLst>
              <p:tags r:id="rId7"/>
            </p:custDataLst>
          </p:nvPr>
        </p:nvSpPr>
        <p:spPr>
          <a:xfrm rot="848886">
            <a:off x="3250881" y="1855828"/>
            <a:ext cx="540000" cy="540000"/>
          </a:xfrm>
          <a:prstGeom prst="ellipse">
            <a:avLst/>
          </a:prstGeom>
          <a:solidFill>
            <a:srgbClr val="EED1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41" name="椭圆 40"/>
          <p:cNvSpPr/>
          <p:nvPr>
            <p:custDataLst>
              <p:tags r:id="rId8"/>
            </p:custDataLst>
          </p:nvPr>
        </p:nvSpPr>
        <p:spPr>
          <a:xfrm rot="848886">
            <a:off x="4137090" y="1855828"/>
            <a:ext cx="540000" cy="540000"/>
          </a:xfrm>
          <a:prstGeom prst="ellipse">
            <a:avLst/>
          </a:prstGeom>
          <a:solidFill>
            <a:srgbClr val="EED1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42" name="椭圆 41"/>
          <p:cNvSpPr/>
          <p:nvPr>
            <p:custDataLst>
              <p:tags r:id="rId9"/>
            </p:custDataLst>
          </p:nvPr>
        </p:nvSpPr>
        <p:spPr>
          <a:xfrm rot="848886">
            <a:off x="5023299" y="1855828"/>
            <a:ext cx="540000" cy="540000"/>
          </a:xfrm>
          <a:prstGeom prst="ellipse">
            <a:avLst/>
          </a:prstGeom>
          <a:solidFill>
            <a:srgbClr val="EED1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43" name="椭圆 42"/>
          <p:cNvSpPr/>
          <p:nvPr>
            <p:custDataLst>
              <p:tags r:id="rId10"/>
            </p:custDataLst>
          </p:nvPr>
        </p:nvSpPr>
        <p:spPr>
          <a:xfrm rot="848886">
            <a:off x="5909508" y="1855828"/>
            <a:ext cx="540000" cy="540000"/>
          </a:xfrm>
          <a:prstGeom prst="ellipse">
            <a:avLst/>
          </a:prstGeom>
          <a:solidFill>
            <a:srgbClr val="EED1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44" name="椭圆 43"/>
          <p:cNvSpPr/>
          <p:nvPr>
            <p:custDataLst>
              <p:tags r:id="rId11"/>
            </p:custDataLst>
          </p:nvPr>
        </p:nvSpPr>
        <p:spPr>
          <a:xfrm rot="848886">
            <a:off x="6795716" y="1855828"/>
            <a:ext cx="540000" cy="540000"/>
          </a:xfrm>
          <a:prstGeom prst="ellipse">
            <a:avLst/>
          </a:prstGeom>
          <a:solidFill>
            <a:srgbClr val="EED1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45" name="椭圆 44"/>
          <p:cNvSpPr/>
          <p:nvPr>
            <p:custDataLst>
              <p:tags r:id="rId12"/>
            </p:custDataLst>
          </p:nvPr>
        </p:nvSpPr>
        <p:spPr>
          <a:xfrm rot="848886">
            <a:off x="7681925" y="1855828"/>
            <a:ext cx="540000" cy="540000"/>
          </a:xfrm>
          <a:prstGeom prst="ellipse">
            <a:avLst/>
          </a:prstGeom>
          <a:solidFill>
            <a:srgbClr val="EED1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46" name="椭圆 45"/>
          <p:cNvSpPr/>
          <p:nvPr>
            <p:custDataLst>
              <p:tags r:id="rId13"/>
            </p:custDataLst>
          </p:nvPr>
        </p:nvSpPr>
        <p:spPr>
          <a:xfrm rot="848886">
            <a:off x="8568134" y="1855828"/>
            <a:ext cx="540000" cy="540000"/>
          </a:xfrm>
          <a:prstGeom prst="ellipse">
            <a:avLst/>
          </a:prstGeom>
          <a:solidFill>
            <a:srgbClr val="EED1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47" name="椭圆 46"/>
          <p:cNvSpPr/>
          <p:nvPr>
            <p:custDataLst>
              <p:tags r:id="rId14"/>
            </p:custDataLst>
          </p:nvPr>
        </p:nvSpPr>
        <p:spPr>
          <a:xfrm rot="848886">
            <a:off x="8568134" y="1001384"/>
            <a:ext cx="540000" cy="540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48" name="椭圆 47"/>
          <p:cNvSpPr/>
          <p:nvPr>
            <p:custDataLst>
              <p:tags r:id="rId15"/>
            </p:custDataLst>
          </p:nvPr>
        </p:nvSpPr>
        <p:spPr>
          <a:xfrm rot="848886">
            <a:off x="-293954" y="2744828"/>
            <a:ext cx="540000" cy="5400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49" name="椭圆 48"/>
          <p:cNvSpPr/>
          <p:nvPr>
            <p:custDataLst>
              <p:tags r:id="rId16"/>
            </p:custDataLst>
          </p:nvPr>
        </p:nvSpPr>
        <p:spPr>
          <a:xfrm rot="848886">
            <a:off x="533849" y="2766106"/>
            <a:ext cx="540000" cy="540000"/>
          </a:xfrm>
          <a:prstGeom prst="ellipse">
            <a:avLst/>
          </a:prstGeom>
          <a:solidFill>
            <a:srgbClr val="EED1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50" name="椭圆 49"/>
          <p:cNvSpPr/>
          <p:nvPr>
            <p:custDataLst>
              <p:tags r:id="rId17"/>
            </p:custDataLst>
          </p:nvPr>
        </p:nvSpPr>
        <p:spPr>
          <a:xfrm rot="848886">
            <a:off x="1459842" y="2766107"/>
            <a:ext cx="540000" cy="540000"/>
          </a:xfrm>
          <a:prstGeom prst="ellipse">
            <a:avLst/>
          </a:prstGeom>
          <a:solidFill>
            <a:srgbClr val="EED1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51" name="椭圆 50"/>
          <p:cNvSpPr/>
          <p:nvPr>
            <p:custDataLst>
              <p:tags r:id="rId18"/>
            </p:custDataLst>
          </p:nvPr>
        </p:nvSpPr>
        <p:spPr>
          <a:xfrm rot="848886">
            <a:off x="2364672" y="2744828"/>
            <a:ext cx="540000" cy="540000"/>
          </a:xfrm>
          <a:prstGeom prst="ellipse">
            <a:avLst/>
          </a:prstGeom>
          <a:solidFill>
            <a:srgbClr val="EED1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52" name="椭圆 51"/>
          <p:cNvSpPr/>
          <p:nvPr>
            <p:custDataLst>
              <p:tags r:id="rId19"/>
            </p:custDataLst>
          </p:nvPr>
        </p:nvSpPr>
        <p:spPr>
          <a:xfrm rot="848886">
            <a:off x="3250881" y="2744828"/>
            <a:ext cx="540000" cy="540000"/>
          </a:xfrm>
          <a:prstGeom prst="ellipse">
            <a:avLst/>
          </a:prstGeom>
          <a:solidFill>
            <a:srgbClr val="EED1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53" name="椭圆 52"/>
          <p:cNvSpPr/>
          <p:nvPr>
            <p:custDataLst>
              <p:tags r:id="rId20"/>
            </p:custDataLst>
          </p:nvPr>
        </p:nvSpPr>
        <p:spPr>
          <a:xfrm rot="848886">
            <a:off x="4137090" y="2744828"/>
            <a:ext cx="540000" cy="540000"/>
          </a:xfrm>
          <a:prstGeom prst="ellipse">
            <a:avLst/>
          </a:prstGeom>
          <a:solidFill>
            <a:srgbClr val="EED1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54" name="椭圆 53"/>
          <p:cNvSpPr/>
          <p:nvPr>
            <p:custDataLst>
              <p:tags r:id="rId21"/>
            </p:custDataLst>
          </p:nvPr>
        </p:nvSpPr>
        <p:spPr>
          <a:xfrm rot="848886">
            <a:off x="5023299" y="2744828"/>
            <a:ext cx="540000" cy="540000"/>
          </a:xfrm>
          <a:prstGeom prst="ellipse">
            <a:avLst/>
          </a:prstGeom>
          <a:solidFill>
            <a:srgbClr val="EED1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55" name="椭圆 54"/>
          <p:cNvSpPr/>
          <p:nvPr>
            <p:custDataLst>
              <p:tags r:id="rId22"/>
            </p:custDataLst>
          </p:nvPr>
        </p:nvSpPr>
        <p:spPr>
          <a:xfrm rot="848886">
            <a:off x="5909508" y="2744828"/>
            <a:ext cx="540000" cy="540000"/>
          </a:xfrm>
          <a:prstGeom prst="ellipse">
            <a:avLst/>
          </a:prstGeom>
          <a:solidFill>
            <a:srgbClr val="EED1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56" name="椭圆 55"/>
          <p:cNvSpPr/>
          <p:nvPr>
            <p:custDataLst>
              <p:tags r:id="rId23"/>
            </p:custDataLst>
          </p:nvPr>
        </p:nvSpPr>
        <p:spPr>
          <a:xfrm rot="848886">
            <a:off x="6795716" y="2744828"/>
            <a:ext cx="540000" cy="540000"/>
          </a:xfrm>
          <a:prstGeom prst="ellipse">
            <a:avLst/>
          </a:prstGeom>
          <a:solidFill>
            <a:srgbClr val="EED1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57" name="椭圆 56"/>
          <p:cNvSpPr/>
          <p:nvPr>
            <p:custDataLst>
              <p:tags r:id="rId24"/>
            </p:custDataLst>
          </p:nvPr>
        </p:nvSpPr>
        <p:spPr>
          <a:xfrm rot="848886">
            <a:off x="7681925" y="2744828"/>
            <a:ext cx="540000" cy="540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58" name="椭圆 57"/>
          <p:cNvSpPr/>
          <p:nvPr>
            <p:custDataLst>
              <p:tags r:id="rId25"/>
            </p:custDataLst>
          </p:nvPr>
        </p:nvSpPr>
        <p:spPr>
          <a:xfrm rot="848886">
            <a:off x="8568134" y="2744828"/>
            <a:ext cx="540000" cy="540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60" name="椭圆 59"/>
          <p:cNvSpPr/>
          <p:nvPr>
            <p:custDataLst>
              <p:tags r:id="rId26"/>
            </p:custDataLst>
          </p:nvPr>
        </p:nvSpPr>
        <p:spPr>
          <a:xfrm rot="848886">
            <a:off x="1459841" y="4328464"/>
            <a:ext cx="540000" cy="540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65" name="椭圆 64"/>
          <p:cNvSpPr/>
          <p:nvPr>
            <p:custDataLst>
              <p:tags r:id="rId27"/>
            </p:custDataLst>
          </p:nvPr>
        </p:nvSpPr>
        <p:spPr>
          <a:xfrm rot="848886">
            <a:off x="4137090" y="3633828"/>
            <a:ext cx="540000" cy="540000"/>
          </a:xfrm>
          <a:prstGeom prst="ellipse">
            <a:avLst/>
          </a:prstGeom>
          <a:solidFill>
            <a:srgbClr val="EED1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66" name="椭圆 65"/>
          <p:cNvSpPr/>
          <p:nvPr>
            <p:custDataLst>
              <p:tags r:id="rId28"/>
            </p:custDataLst>
          </p:nvPr>
        </p:nvSpPr>
        <p:spPr>
          <a:xfrm rot="848886">
            <a:off x="5023299" y="3633828"/>
            <a:ext cx="540000" cy="540000"/>
          </a:xfrm>
          <a:prstGeom prst="ellipse">
            <a:avLst/>
          </a:prstGeom>
          <a:solidFill>
            <a:srgbClr val="EED1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68" name="椭圆 67"/>
          <p:cNvSpPr/>
          <p:nvPr>
            <p:custDataLst>
              <p:tags r:id="rId29"/>
            </p:custDataLst>
          </p:nvPr>
        </p:nvSpPr>
        <p:spPr>
          <a:xfrm rot="848886">
            <a:off x="6795716" y="3633828"/>
            <a:ext cx="540000" cy="540000"/>
          </a:xfrm>
          <a:prstGeom prst="ellipse">
            <a:avLst/>
          </a:prstGeom>
          <a:solidFill>
            <a:srgbClr val="EED1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69" name="椭圆 68"/>
          <p:cNvSpPr/>
          <p:nvPr>
            <p:custDataLst>
              <p:tags r:id="rId30"/>
            </p:custDataLst>
          </p:nvPr>
        </p:nvSpPr>
        <p:spPr>
          <a:xfrm rot="848886">
            <a:off x="7681925" y="3633828"/>
            <a:ext cx="540000" cy="540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70" name="椭圆 69"/>
          <p:cNvSpPr/>
          <p:nvPr>
            <p:custDataLst>
              <p:tags r:id="rId31"/>
            </p:custDataLst>
          </p:nvPr>
        </p:nvSpPr>
        <p:spPr>
          <a:xfrm rot="848886">
            <a:off x="8568134" y="3633828"/>
            <a:ext cx="540000" cy="540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2" name="Rectangle 1"/>
          <p:cNvSpPr/>
          <p:nvPr/>
        </p:nvSpPr>
        <p:spPr>
          <a:xfrm>
            <a:off x="2820473" y="548480"/>
            <a:ext cx="3917437" cy="3916542"/>
          </a:xfrm>
          <a:prstGeom prst="ellipse">
            <a:avLst/>
          </a:prstGeom>
          <a:solidFill>
            <a:srgbClr val="84CBC5"/>
          </a:solidFill>
          <a:ln w="762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13" dirty="0">
                <a:latin typeface="Arial"/>
                <a:ea typeface="微软雅黑"/>
                <a:sym typeface="Arial"/>
              </a:rPr>
              <a:t>`</a:t>
            </a:r>
          </a:p>
        </p:txBody>
      </p:sp>
      <p:sp>
        <p:nvSpPr>
          <p:cNvPr id="84" name="Title 13"/>
          <p:cNvSpPr txBox="1">
            <a:spLocks/>
          </p:cNvSpPr>
          <p:nvPr/>
        </p:nvSpPr>
        <p:spPr>
          <a:xfrm>
            <a:off x="4099743" y="1518948"/>
            <a:ext cx="1175792" cy="1270954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algn="r" fontAlgn="base">
              <a:spcBef>
                <a:spcPct val="0"/>
              </a:spcBef>
              <a:defRPr/>
            </a:pPr>
            <a:r>
              <a:rPr lang="en-US" sz="18000" b="1" dirty="0" smtClean="0">
                <a:solidFill>
                  <a:srgbClr val="FFFFFF"/>
                </a:solidFill>
                <a:latin typeface="Arial"/>
                <a:ea typeface="微软雅黑"/>
                <a:cs typeface="Arial" pitchFamily="34" charset="0"/>
                <a:sym typeface="Arial"/>
              </a:rPr>
              <a:t>2</a:t>
            </a:r>
            <a:endParaRPr lang="en-US" sz="18000" b="1" dirty="0">
              <a:solidFill>
                <a:srgbClr val="FFFFFF"/>
              </a:solidFill>
              <a:latin typeface="Arial"/>
              <a:ea typeface="微软雅黑"/>
              <a:cs typeface="Arial" pitchFamily="34" charset="0"/>
              <a:sym typeface="Arial"/>
            </a:endParaRPr>
          </a:p>
        </p:txBody>
      </p:sp>
      <p:sp>
        <p:nvSpPr>
          <p:cNvPr id="85" name="Content Placeholder 2"/>
          <p:cNvSpPr txBox="1">
            <a:spLocks/>
          </p:cNvSpPr>
          <p:nvPr/>
        </p:nvSpPr>
        <p:spPr>
          <a:xfrm>
            <a:off x="3134669" y="3200880"/>
            <a:ext cx="3253784" cy="1069778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257168" indent="-257168" algn="l" defTabSz="68578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57199" indent="-214308" algn="l" defTabSz="685783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9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57228" indent="-171446" algn="l" defTabSz="68578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825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00120" indent="-171446" algn="l" defTabSz="685783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788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43012" indent="-171446" algn="l" defTabSz="685783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788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885903" indent="-171446" algn="l" defTabSz="68578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3600" dirty="0" smtClean="0">
                <a:solidFill>
                  <a:schemeClr val="accent5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PART TWO</a:t>
            </a:r>
          </a:p>
          <a:p>
            <a:pPr marL="0" indent="0" algn="ctr">
              <a:buFont typeface="Arial" pitchFamily="34" charset="0"/>
              <a:buNone/>
            </a:pPr>
            <a:r>
              <a:rPr lang="en-US" sz="1400" dirty="0" err="1" smtClean="0">
                <a:solidFill>
                  <a:schemeClr val="accent4">
                    <a:lumMod val="20000"/>
                    <a:lumOff val="80000"/>
                  </a:schemeClr>
                </a:solidFill>
                <a:latin typeface="Arial"/>
                <a:ea typeface="微软雅黑"/>
                <a:sym typeface="Arial"/>
              </a:rPr>
              <a:t>consectetur</a:t>
            </a:r>
            <a:r>
              <a:rPr lang="en-US" sz="1400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US" sz="1400" dirty="0" err="1" smtClean="0">
                <a:solidFill>
                  <a:schemeClr val="accent4">
                    <a:lumMod val="20000"/>
                    <a:lumOff val="80000"/>
                  </a:schemeClr>
                </a:solidFill>
                <a:latin typeface="Arial"/>
                <a:ea typeface="微软雅黑"/>
                <a:sym typeface="Arial"/>
              </a:rPr>
              <a:t>adipiscing</a:t>
            </a:r>
            <a:r>
              <a:rPr lang="en-US" sz="1400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US" sz="1400" dirty="0" err="1" smtClean="0">
                <a:solidFill>
                  <a:schemeClr val="accent4">
                    <a:lumMod val="20000"/>
                    <a:lumOff val="80000"/>
                  </a:schemeClr>
                </a:solidFill>
                <a:latin typeface="Arial"/>
                <a:ea typeface="微软雅黑"/>
                <a:sym typeface="Arial"/>
              </a:rPr>
              <a:t>elit</a:t>
            </a:r>
            <a:r>
              <a:rPr lang="en-US" sz="1400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Arial"/>
                <a:ea typeface="微软雅黑"/>
                <a:sym typeface="Arial"/>
              </a:rPr>
              <a:t>. </a:t>
            </a:r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67" name="椭圆 66"/>
          <p:cNvSpPr/>
          <p:nvPr>
            <p:custDataLst>
              <p:tags r:id="rId32"/>
            </p:custDataLst>
          </p:nvPr>
        </p:nvSpPr>
        <p:spPr>
          <a:xfrm rot="848886">
            <a:off x="5956999" y="3633828"/>
            <a:ext cx="540000" cy="540000"/>
          </a:xfrm>
          <a:prstGeom prst="ellipse">
            <a:avLst/>
          </a:prstGeom>
          <a:solidFill>
            <a:srgbClr val="EED119">
              <a:alpha val="8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</p:spTree>
    <p:extLst>
      <p:ext uri="{BB962C8B-B14F-4D97-AF65-F5344CB8AC3E}">
        <p14:creationId xmlns:p14="http://schemas.microsoft.com/office/powerpoint/2010/main" val="2361298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PRESENTATIONDONOTDELETE" val="&lt;?xml version=&quot;1.0&quot; encoding=&quot;UTF-16&quot; standalone=&quot;yes&quot;?&gt;&#10;&lt;root reqver=&quot;17839&quot;&gt;&lt;version val=&quot;21066&quot;/&gt;&lt;CPresentation id=&quot;1&quot;&gt;&lt;m_defprecNumber idref=&quot;2&quot;/&gt;&lt;m_defprecPercent idref=&quot;3&quot;/&gt;&lt;m_defprecDate idref=&quot;4&quot;/&gt;&lt;m_defprecYear idref=&quot;5&quot;/&gt;&lt;m_defprecQuarter idref=&quot;6&quot;/&gt;&lt;m_defprecMonth idref=&quot;7&quot;/&gt;&lt;m_defprecWeek idref=&quot;8&quot;/&gt;&lt;m_defprecDay idref=&quot;9&quot;/&gt;&lt;m_mruColor&gt;&lt;m_vecMRU length=&quot;0&quot;/&gt;&lt;/m_mruColor&gt;&lt;m_mapectfillschemeMRU/&gt;&lt;m_eweekdayFirstOfWeek val=&quot;1&quot;/&gt;&lt;m_eweekdayFirstOfWorkweek val=&quot;2&quot;/&gt;&lt;m_eweekdayFirstOfWeekend val=&quot;7&quot;/&gt;&lt;/CPresentation&gt;&lt;CDefaultPrec id=&quot;9&quot;&gt;&lt;m_precDefault/&gt;&lt;/CDefaultPrec&gt;&lt;CDefaultPrec id=&quot;8&quot;&gt;&lt;m_precDefault/&gt;&lt;/CDefaultPrec&gt;&lt;CDefaultPrec id=&quot;7&quot;&gt;&lt;m_precDefault/&gt;&lt;/CDefaultPrec&gt;&lt;CDefaultPrec id=&quot;6&quot;&gt;&lt;m_precDefault/&gt;&lt;/CDefaultPrec&gt;&lt;CDefaultPrec id=&quot;5&quot;&gt;&lt;m_precDefault/&gt;&lt;/CDefaultPrec&gt;&lt;CDefaultPrec id=&quot;4&quot;&gt;&lt;m_precDefault/&gt;&lt;/CDefaultPrec&gt;&lt;CDefaultPrec id=&quot;3&quot;&gt;&lt;m_precDefault/&gt;&lt;/CDefaultPrec&gt;&lt;CDefaultPrec id=&quot;2&quot;&gt;&lt;m_precDefault&gt;&lt;m_chDecimalSymbol&gt;.&lt;/m_chDecimalSymbol&gt;&lt;m_nGroupingDigits val=&quot;3&quot;/&gt;&lt;m_chGroupingSymbol&gt;,&lt;/m_chGroupingSymbol&gt;&lt;m_chDecimalSymbol17909&gt;.&lt;/m_chDecimalSymbol17909&gt;&lt;m_nGroupingDigits17909 val=&quot;3&quot;/&gt;&lt;m_chGroupingSymbol17909&gt;,&lt;/m_chGroupingSymbol17909&gt;&lt;/m_precDefault&gt;&lt;/CDefaultPrec&gt;&lt;/root&gt;"/>
  <p:tag name="THINKCELLUNDODONOTDELETE" val="15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AvTQ3oruEGprQZpe.ukxw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Scr4i18EUSkDnUe7NmcKw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Scr4i18EUSkDnUe7NmcKw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Scr4i18EUSkDnUe7NmcKw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AvTQ3oruEGprQZpe.ukxw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OJADIAQ0fkaeqSm4jT.Smw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pjiTUC9cke4PSwTEjZ22Q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oKwJI8irU63ugeow4z1nA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coK6iECo0u8.fX7VxBEww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AvTQ3oruEGprQZpe.ukxw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Scr4i18EUSkDnUe7NmcKw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zy4X8F0PUacQK1lDVCiqg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0Xzzu98uUmDxRGfjdNREg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YYAW2DPJL0KABulwTxkIGA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6qEfTzjQm0eWezbXygNGvg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GdSv_KQZ0G2PD8iDRNYEg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tpS6olvGEi1bBtFYZKbOw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56jAD2YwI0iSr9vFZP9KJA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xdYcz2tbk.d46JrHPP9rA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9EE.APUudESdErK1kQhpAQ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b2rJbRHFkSLb3KS2bPcaw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mKpi0U4u0GgeoBTFh13Sg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zy4X8F0PUacQK1lDVCiqg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alI.Y6I70..2Zm3dLGm1g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NhkGrfu6UC7iZbzIIzSYg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nueC6fvcUii9rz82VcHEw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3PSMNGKMqEeiQF3tiEKO2g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oAFALSX50UiyZylm3qAIEg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e0FWeMfxUKGuiP38R1L9A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O.3ahf1WEq0pfHk00CUIw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.ThzVDSb0299owdRifDRw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e0FWeMfxUKGuiP38R1L9A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e0FWeMfxUKGuiP38R1L9A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zy4X8F0PUacQK1lDVCiqg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H6UeC7W_kmNloGGm6nZsw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9BHLIMROGUio5SahN3trsw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DQgEadF_UmMfu3L6TK4Xw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HHU2wxizkCQYNlLwGek9w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H6UeC7W_kmNloGGm6nZsw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zy4X8F0PUacQK1lDVCiqg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zy4X8F0PUacQK1lDVCiqg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zy4X8F0PUacQK1lDVCiqg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zy4X8F0PUacQK1lDVCiqg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Wi1tdKvPUmypWFOwApcIQ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zy4X8F0PUacQK1lDVCiqg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Wi1tdKvPUmypWFOwApcIQ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Wi1tdKvPUmypWFOwApcIQ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9cgrPZK5QU.2FMKi9yVY_g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Bl3alDPwkGAl02_dqKhZQ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wo_KEK6l0Oyb9h6KUSlBg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Lk2RMUhyAkCUWEYhvfYFYQ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1RamRv4SUafaucHmfSDIA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sJcIFy_m0KFYiu3jA3s_w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AvTQ3oruEGprQZpe.ukxw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Scr4i18EUSkDnUe7NmcKw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zy4X8F0PUacQK1lDVCiqg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Scr4i18EUSkDnUe7NmcKw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Scr4i18EUSkDnUe7NmcKw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Scr4i18EUSkDnUe7NmcKw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Wi1tdKvPUmypWFOwApcIQ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zy4X8F0PUacQK1lDVCiqg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OCiUATSdUW2AfqRMAmwBw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9jrlBRqhkuhaNb5WHhK.g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Puk.bEZrE2DRoJ68Enx1Q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.16lrsWz50KTjl2tTyB1jA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LBQvT5.kZUOa08yhWfrRJw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zy4X8F0PUacQK1lDVCiqg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LBQvT5.kZUOa08yhWfrRJw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LBQvT5.kZUOa08yhWfrRJw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9jrlBRqhkuhaNb5WHhK.g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9jrlBRqhkuhaNb5WHhK.g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Scr4i18EUSkDnUe7NmcKw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Scr4i18EUSkDnUe7NmcKw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Scr4i18EUSkDnUe7NmcKw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W8dz9tli0amtzy3zbo6Ng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Scr4i18EUSkDnUe7NmcKw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6LLz8DSUMkuDybsWQZlIuw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zy4X8F0PUacQK1lDVCiqg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Z9hoc2KXEqKJU3j6hZLOQ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rfDFxIUyUONAz1Agv5qVA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9BHLIMROGUio5SahN3trsw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ajJtzLJb0.281e_xA28Ag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D0Wbbm_eUiWSGSZfnur5Q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73jPlSo3USkoaozsLJF8g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Scr4i18EUSkDnUe7NmcKw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AvTQ3oruEGprQZpe.ukxw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Scr4i18EUSkDnUe7NmcKw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Scr4i18EUSkDnUe7NmcKw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zy4X8F0PUacQK1lDVCiqg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Scr4i18EUSkDnUe7NmcKw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7nLucgrUUGU.GRexfvIvA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3pP0Y2s3RUC2AUjJQQGXsA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LnnleJiL02eZo48z0yTwQ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79MB7bDh3UqJCDFbr2TP6A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U5gk1OD6kmrEnb8w5SW_Q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q3Ro.k1Aki5KQlC_wXzfg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1YuytuvWUu45xpvWqO99w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poV4sk6c02k_OXwNzeS6Q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Rza0fnUtUe.UK_O_nM.pA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zy4X8F0PUacQK1lDVCiqg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jWErq2bG0yLOuhTs2Qlpw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.WbGGc8qESL5MI0HIPuYA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H7xHIzjL0yKy6mv0fyu6Q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fp.MNSxx0CXfH4XQSgnSQ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5jQk2aIrEeyKTGlvak9wQ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uiyBTKL_E2wHhhtuUlqVQ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OLcpO_PmbU2Vk0wPRhMifg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W8dz9tli0amtzy3zbo6Ng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lXqmyhBhpEaXuWUfUbggxQ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spOp4yki0mQZ5Z207jdGg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zy4X8F0PUacQK1lDVCiqg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zy4X8F0PUacQK1lDVCiqg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.baeSsjHkCMZX30B8xjzA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fTn4qsGukSqa2feNand7Q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hCz3WiPX069zSL.bojCNw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Hr4vawO_kC6v7OlQUIcLw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eFpF4uCdU6gkqbgLDZnJw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XPR4kxu_0O2dnqG9LPV7w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MlbCpDN5E2Zn3NNOVrzGA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oRD0bRFYk2O6bQigcmTYw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lchXICcP9k6iJlarKaU5EA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IQA297DIkWWQqeS4tgDKA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zy4X8F0PUacQK1lDVCiqg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WVhFtVKd0eKEmbIukHhPA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D0Wbbm_eUiWSGSZfnur5Q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CICDgXnN0aIAZzcx8KwsA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CICDgXnN0aIAZzcx8KwsA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Kq1kmTT1EqIBEIlUkxfuA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nueC6fvcUii9rz82VcHEw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3PSMNGKMqEeiQF3tiEKO2g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Oyq3aVctoEmqOTc6PmvAEg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D0Wbbm_eUiWSGSZfnur5Q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D0Wbbm_eUiWSGSZfnur5Q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zy4X8F0PUacQK1lDVCiqg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D0Wbbm_eUiWSGSZfnur5Q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D0Wbbm_eUiWSGSZfnur5Q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D0Wbbm_eUiWSGSZfnur5Q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zy4X8F0PUacQK1lDVCiqg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zy4X8F0PUacQK1lDVCiqg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zy4X8F0PUacQK1lDVCiqg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zy4X8F0PUacQK1lDVCiqg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LHjWVrDuUeyfXlO_cI2Lg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wJHoNfvhkaAk_6o0GZFOg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Scr4i18EUSkDnUe7NmcKw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zy4X8F0PUacQK1lDVCiqg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.ThzVDSb0299owdRifDRw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O.3ahf1WEq0pfHk00CUIw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.ThzVDSb0299owdRifDRw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.ThzVDSb0299owdRifDRw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O.3ahf1WEq0pfHk00CUIw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Scr4i18EUSkDnUe7NmcKw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Scr4i18EUSkDnUe7NmcKw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Scr4i18EUSkDnUe7NmcKw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Ow_tuEZCkGzJqqQF8ne7g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bUU0S9R1kSQLjRa9y_CwA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zy4X8F0PUacQK1lDVCiqg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Kkj45P_okO1UyGAJ8VLbg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ghuy_5sZU.LpX7dARJXBQ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28sKtSqRk6GdAr0_GfT0w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bUU0S9R1kSQLjRa9y_CwA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AvTQ3oruEGprQZpe.ukxw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bUU0S9R1kSQLjRa9y_CwA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28sKtSqRk6GdAr0_GfT0w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AvTQ3oruEGprQZpe.ukxw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lKtCtdETk0atQPJYb8k2bQ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2cl3bYxj6kKJWpEUCs.FEg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zy4X8F0PUacQK1lDVCiqg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wu7qWNMkEu3AavI86AjPg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korXatoMkugFcq1Jm1SSQ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2teO3HM_UiyPvYKG9FhSw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MV8V__QNEOvnUJKn_hnwQ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74085qhKk6utqbwCjDQzg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21n7CiZxeUavSZmXukYBDw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.1AhAVFTkKySdb8sQYmNQ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qG.j3fUa0.ekL3nfLonmQ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AvTQ3oruEGprQZpe.ukxw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0VgVRbJtU2j8ZyNcgl9tQ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MrvejS8.EeuwanL6OFLpQ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0VgVRbJtU2j8ZyNcgl9tQ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0VgVRbJtU2j8ZyNcgl9tQ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0VgVRbJtU2j8ZyNcgl9tQ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0VgVRbJtU2j8ZyNcgl9tQ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6zlOiJ3fUmXGAP9G64bSA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LL9fvxjR0yOJyhwFdzPtw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AvTQ3oruEGprQZpe.ukxw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LHjWVrDuUeyfXlO_cI2Lg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LHjWVrDuUeyfXlO_cI2Lg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LHjWVrDuUeyfXlO_cI2Lg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3w_NznpskeOHWzEQ4OJEw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cai7f9UlUGSrVxOG9rb2w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oAFALSX50UiyZylm3qAIEg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oAFALSX50UiyZylm3qAIEg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oAFALSX50UiyZylm3qAIEg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Scr4i18EUSkDnUe7NmcKw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XiA_fyOX0mRcCI7xwnhlQ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IdQZcC_L0GYr2MBWz_pVQ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.ThzVDSb0299owdRifDRw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.ThzVDSb0299owdRifDRw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e0FWeMfxUKGuiP38R1L9A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m3BJFl9k0KhTBnCaFR1fQ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1dBRaYDyEUCAPX67uWi5EA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iW6tWDdLk2fWeGY5MFx0g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MBv3gkPokS6xUaNMCEU3A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CpTb3Qy.U2Z9lr5pvNzFw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Y3a8ORE0RUO7rQ0mkL9lBw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oenAKHhI0KALRQ87AZH5Q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RaL.jkjmUG5o72pCFAp6A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qihK2TlwUSecnxC4ARcrw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qihK2TlwUSecnxC4ARcrw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0ydvgcOtr0WY38DR2IT9Ug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OLRL11NhEyM6KY3IO9Zvg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qihK2TlwUSecnxC4ARcrw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adgnfJ1mk2bSgoTdS3mBQ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sSziHpY9ESu_eg5ytl5zA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5VNedhhZkymrmuxtmj18A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oAFALSX50UiyZylm3qAIEg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V8AOFmSFEOgdmC7m34CDw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oenAKHhI0KALRQ87AZH5Q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oenAKHhI0KALRQ87AZH5Q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oenAKHhI0KALRQ87AZH5Q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oAFALSX50UiyZylm3qAIEg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zy4X8F0PUacQK1lDVCiqg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LPBz3aDoG0a24s4hDIHW5Q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7UlKBE2WvU6vU2wBkPb9gQ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AvTQ3oruEGprQZpe.ukxw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Scr4i18EUSkDnUe7NmcKw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zy4X8F0PUacQK1lDVCiqg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zy4X8F0PUacQK1lDVCiqg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zy4X8F0PUacQK1lDVCiqg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zy4X8F0PUacQK1lDVCiqg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9ILiuImjk2Kf4a_SvzFCA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0tfbnbKbUKB7DBbm5NfuA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AvTQ3oruEGprQZpe.ukxw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LPBz3aDoG0a24s4hDIHW5Q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LPBz3aDoG0a24s4hDIHW5Q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FTZVIxrLEqDAqYSpP8vgQ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FTZVIxrLEqDAqYSpP8vgQ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FTZVIxrLEqDAqYSpP8vgQ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Scr4i18EUSkDnUe7NmcKw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zy4X8F0PUacQK1lDVCiqg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Scr4i18EUSkDnUe7NmcKw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Scr4i18EUSkDnUe7NmcKw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7OaqoltKy0ymxg.pzsNULA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AvTQ3oruEGprQZpe.ukxw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7UlKBE2WvU6vU2wBkPb9gQ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AvTQ3oruEGprQZpe.ukxw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Scr4i18EUSkDnUe7NmcKw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7UlKBE2WvU6vU2wBkPb9gQ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uVReN6eq02qGFK3xeaY6Q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Scr4i18EUSkDnUe7NmcKw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oenAKHhI0KALRQ87AZH5Q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flCGmdP_ES9BBIrR3Ea1A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0hmJgqLjEuNypdbvNYnxg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8d8wco1QXUKR6qIE3oezYA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8d8wco1QXUKR6qIE3oezYA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8d8wco1QXUKR6qIE3oezYA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K74DdGFpU2i5D_lAATE_Q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8d8wco1QXUKR6qIE3oezYA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MrvejS8.EeuwanL6OFLpQ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MrvejS8.EeuwanL6OFLpQ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MrvejS8.EeuwanL6OFLpQ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oenAKHhI0KALRQ87AZH5Q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zy4X8F0PUacQK1lDVCiqg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AvTQ3oruEGprQZpe.ukxw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AvTQ3oruEGprQZpe.ukxw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7UlKBE2WvU6vU2wBkPb9gQ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AvTQ3oruEGprQZpe.ukxw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Scr4i18EUSkDnUe7NmcKw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zy4X8F0PUacQK1lDVCiqg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zy4X8F0PUacQK1lDVCiqg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zy4X8F0PUacQK1lDVCiqg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zy4X8F0PUacQK1lDVCiqg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oenAKHhI0KALRQ87AZH5Q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zy4X8F0PUacQK1lDVCiqg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zy4X8F0PUacQK1lDVCiqg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zy4X8F0PUacQK1lDVCiqg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zy4X8F0PUacQK1lDVCiqg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zy4X8F0PUacQK1lDVCiqg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zy4X8F0PUacQK1lDVCiqg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zy4X8F0PUacQK1lDVCiqg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zy4X8F0PUacQK1lDVCiqg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zy4X8F0PUacQK1lDVCiqg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zy4X8F0PUacQK1lDVCiqg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zy4X8F0PUacQK1lDVCiqg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zy4X8F0PUacQK1lDVCiqg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zy4X8F0PUacQK1lDVCiqg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zy4X8F0PUacQK1lDVCiqg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zy4X8F0PUacQK1lDVCiqg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zy4X8F0PUacQK1lDVCiqg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zy4X8F0PUacQK1lDVCiqg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zy4X8F0PUacQK1lDVCiqg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zy4X8F0PUacQK1lDVCiqg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zy4X8F0PUacQK1lDVCiqg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zy4X8F0PUacQK1lDVCiqg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zy4X8F0PUacQK1lDVCiqg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zy4X8F0PUacQK1lDVCiqg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zy4X8F0PUacQK1lDVCiqg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zy4X8F0PUacQK1lDVCiqg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zy4X8F0PUacQK1lDVCiqg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zy4X8F0PUacQK1lDVCiqg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zy4X8F0PUacQK1lDVCiqg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zy4X8F0PUacQK1lDVCiqg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zy4X8F0PUacQK1lDVCiqg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AvTQ3oruEGprQZpe.ukxw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Scr4i18EUSkDnUe7NmcKw"/>
</p:tagLst>
</file>

<file path=ppt/theme/theme1.xml><?xml version="1.0" encoding="utf-8"?>
<a:theme xmlns:a="http://schemas.openxmlformats.org/drawingml/2006/main" name="Office Theme">
  <a:themeElements>
    <a:clrScheme name="自定义 2">
      <a:dk1>
        <a:srgbClr val="292929"/>
      </a:dk1>
      <a:lt1>
        <a:srgbClr val="FEFEFC"/>
      </a:lt1>
      <a:dk2>
        <a:srgbClr val="0F171B"/>
      </a:dk2>
      <a:lt2>
        <a:srgbClr val="FEFEFC"/>
      </a:lt2>
      <a:accent1>
        <a:srgbClr val="84CBC5"/>
      </a:accent1>
      <a:accent2>
        <a:srgbClr val="F3F4E4"/>
      </a:accent2>
      <a:accent3>
        <a:srgbClr val="BE1811"/>
      </a:accent3>
      <a:accent4>
        <a:srgbClr val="EED119"/>
      </a:accent4>
      <a:accent5>
        <a:srgbClr val="A5A727"/>
      </a:accent5>
      <a:accent6>
        <a:srgbClr val="B9E8ED"/>
      </a:accent6>
      <a:hlink>
        <a:srgbClr val="5F5F5F"/>
      </a:hlink>
      <a:folHlink>
        <a:srgbClr val="919191"/>
      </a:folHlink>
    </a:clrScheme>
    <a:fontScheme name="Mayas Fonts">
      <a:majorFont>
        <a:latin typeface="Source Sans Pro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Mayas Theme Color">
    <a:dk1>
      <a:srgbClr val="5C5C5C"/>
    </a:dk1>
    <a:lt1>
      <a:sysClr val="window" lastClr="FFFFFF"/>
    </a:lt1>
    <a:dk2>
      <a:srgbClr val="3F3F3F"/>
    </a:dk2>
    <a:lt2>
      <a:srgbClr val="FCFCFC"/>
    </a:lt2>
    <a:accent1>
      <a:srgbClr val="1B6AA3"/>
    </a:accent1>
    <a:accent2>
      <a:srgbClr val="84CBC5"/>
    </a:accent2>
    <a:accent3>
      <a:srgbClr val="F8D35E"/>
    </a:accent3>
    <a:accent4>
      <a:srgbClr val="F47264"/>
    </a:accent4>
    <a:accent5>
      <a:srgbClr val="7CC8EC"/>
    </a:accent5>
    <a:accent6>
      <a:srgbClr val="868AD1"/>
    </a:accent6>
    <a:hlink>
      <a:srgbClr val="0000FF"/>
    </a:hlink>
    <a:folHlink>
      <a:srgbClr val="800080"/>
    </a:folHlink>
  </a:clrScheme>
  <a:fontScheme name="Mayas Fonts">
    <a:majorFont>
      <a:latin typeface="Source Sans Pro Light"/>
      <a:ea typeface=""/>
      <a:cs typeface=""/>
    </a:majorFont>
    <a:minorFont>
      <a:latin typeface="Calibri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0.xml><?xml version="1.0" encoding="utf-8"?>
<a:themeOverride xmlns:a="http://schemas.openxmlformats.org/drawingml/2006/main">
  <a:clrScheme name="Mayas Theme Color">
    <a:dk1>
      <a:srgbClr val="5C5C5C"/>
    </a:dk1>
    <a:lt1>
      <a:sysClr val="window" lastClr="FFFFFF"/>
    </a:lt1>
    <a:dk2>
      <a:srgbClr val="3F3F3F"/>
    </a:dk2>
    <a:lt2>
      <a:srgbClr val="FCFCFC"/>
    </a:lt2>
    <a:accent1>
      <a:srgbClr val="1B6AA3"/>
    </a:accent1>
    <a:accent2>
      <a:srgbClr val="84CBC5"/>
    </a:accent2>
    <a:accent3>
      <a:srgbClr val="F8D35E"/>
    </a:accent3>
    <a:accent4>
      <a:srgbClr val="F47264"/>
    </a:accent4>
    <a:accent5>
      <a:srgbClr val="7CC8EC"/>
    </a:accent5>
    <a:accent6>
      <a:srgbClr val="868AD1"/>
    </a:accent6>
    <a:hlink>
      <a:srgbClr val="0000FF"/>
    </a:hlink>
    <a:folHlink>
      <a:srgbClr val="800080"/>
    </a:folHlink>
  </a:clrScheme>
  <a:fontScheme name="Mayas Fonts">
    <a:majorFont>
      <a:latin typeface="Source Sans Pro Light"/>
      <a:ea typeface=""/>
      <a:cs typeface=""/>
    </a:majorFont>
    <a:minorFont>
      <a:latin typeface="Calibri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1.xml><?xml version="1.0" encoding="utf-8"?>
<a:themeOverride xmlns:a="http://schemas.openxmlformats.org/drawingml/2006/main">
  <a:clrScheme name="Mayas Theme Color">
    <a:dk1>
      <a:srgbClr val="5C5C5C"/>
    </a:dk1>
    <a:lt1>
      <a:sysClr val="window" lastClr="FFFFFF"/>
    </a:lt1>
    <a:dk2>
      <a:srgbClr val="3F3F3F"/>
    </a:dk2>
    <a:lt2>
      <a:srgbClr val="FCFCFC"/>
    </a:lt2>
    <a:accent1>
      <a:srgbClr val="1B6AA3"/>
    </a:accent1>
    <a:accent2>
      <a:srgbClr val="84CBC5"/>
    </a:accent2>
    <a:accent3>
      <a:srgbClr val="F8D35E"/>
    </a:accent3>
    <a:accent4>
      <a:srgbClr val="F47264"/>
    </a:accent4>
    <a:accent5>
      <a:srgbClr val="7CC8EC"/>
    </a:accent5>
    <a:accent6>
      <a:srgbClr val="868AD1"/>
    </a:accent6>
    <a:hlink>
      <a:srgbClr val="0000FF"/>
    </a:hlink>
    <a:folHlink>
      <a:srgbClr val="800080"/>
    </a:folHlink>
  </a:clrScheme>
  <a:fontScheme name="Mayas Fonts">
    <a:majorFont>
      <a:latin typeface="Source Sans Pro Light"/>
      <a:ea typeface=""/>
      <a:cs typeface=""/>
    </a:majorFont>
    <a:minorFont>
      <a:latin typeface="Calibri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2.xml><?xml version="1.0" encoding="utf-8"?>
<a:themeOverride xmlns:a="http://schemas.openxmlformats.org/drawingml/2006/main">
  <a:clrScheme name="Mayas Theme Color">
    <a:dk1>
      <a:srgbClr val="5C5C5C"/>
    </a:dk1>
    <a:lt1>
      <a:sysClr val="window" lastClr="FFFFFF"/>
    </a:lt1>
    <a:dk2>
      <a:srgbClr val="3F3F3F"/>
    </a:dk2>
    <a:lt2>
      <a:srgbClr val="FCFCFC"/>
    </a:lt2>
    <a:accent1>
      <a:srgbClr val="1B6AA3"/>
    </a:accent1>
    <a:accent2>
      <a:srgbClr val="84CBC5"/>
    </a:accent2>
    <a:accent3>
      <a:srgbClr val="F8D35E"/>
    </a:accent3>
    <a:accent4>
      <a:srgbClr val="F47264"/>
    </a:accent4>
    <a:accent5>
      <a:srgbClr val="7CC8EC"/>
    </a:accent5>
    <a:accent6>
      <a:srgbClr val="868AD1"/>
    </a:accent6>
    <a:hlink>
      <a:srgbClr val="0000FF"/>
    </a:hlink>
    <a:folHlink>
      <a:srgbClr val="800080"/>
    </a:folHlink>
  </a:clrScheme>
  <a:fontScheme name="Mayas Fonts">
    <a:majorFont>
      <a:latin typeface="Source Sans Pro Light"/>
      <a:ea typeface=""/>
      <a:cs typeface=""/>
    </a:majorFont>
    <a:minorFont>
      <a:latin typeface="Calibri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3.xml><?xml version="1.0" encoding="utf-8"?>
<a:themeOverride xmlns:a="http://schemas.openxmlformats.org/drawingml/2006/main">
  <a:clrScheme name="Mayas Theme Color">
    <a:dk1>
      <a:srgbClr val="5C5C5C"/>
    </a:dk1>
    <a:lt1>
      <a:sysClr val="window" lastClr="FFFFFF"/>
    </a:lt1>
    <a:dk2>
      <a:srgbClr val="3F3F3F"/>
    </a:dk2>
    <a:lt2>
      <a:srgbClr val="FCFCFC"/>
    </a:lt2>
    <a:accent1>
      <a:srgbClr val="1B6AA3"/>
    </a:accent1>
    <a:accent2>
      <a:srgbClr val="84CBC5"/>
    </a:accent2>
    <a:accent3>
      <a:srgbClr val="F8D35E"/>
    </a:accent3>
    <a:accent4>
      <a:srgbClr val="F47264"/>
    </a:accent4>
    <a:accent5>
      <a:srgbClr val="7CC8EC"/>
    </a:accent5>
    <a:accent6>
      <a:srgbClr val="868AD1"/>
    </a:accent6>
    <a:hlink>
      <a:srgbClr val="0000FF"/>
    </a:hlink>
    <a:folHlink>
      <a:srgbClr val="800080"/>
    </a:folHlink>
  </a:clrScheme>
  <a:fontScheme name="Mayas Fonts">
    <a:majorFont>
      <a:latin typeface="Source Sans Pro Light"/>
      <a:ea typeface=""/>
      <a:cs typeface=""/>
    </a:majorFont>
    <a:minorFont>
      <a:latin typeface="Calibri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4.xml><?xml version="1.0" encoding="utf-8"?>
<a:themeOverride xmlns:a="http://schemas.openxmlformats.org/drawingml/2006/main">
  <a:clrScheme name="Mayas Theme Color">
    <a:dk1>
      <a:srgbClr val="5C5C5C"/>
    </a:dk1>
    <a:lt1>
      <a:sysClr val="window" lastClr="FFFFFF"/>
    </a:lt1>
    <a:dk2>
      <a:srgbClr val="3F3F3F"/>
    </a:dk2>
    <a:lt2>
      <a:srgbClr val="FCFCFC"/>
    </a:lt2>
    <a:accent1>
      <a:srgbClr val="1B6AA3"/>
    </a:accent1>
    <a:accent2>
      <a:srgbClr val="84CBC5"/>
    </a:accent2>
    <a:accent3>
      <a:srgbClr val="F8D35E"/>
    </a:accent3>
    <a:accent4>
      <a:srgbClr val="F47264"/>
    </a:accent4>
    <a:accent5>
      <a:srgbClr val="7CC8EC"/>
    </a:accent5>
    <a:accent6>
      <a:srgbClr val="868AD1"/>
    </a:accent6>
    <a:hlink>
      <a:srgbClr val="0000FF"/>
    </a:hlink>
    <a:folHlink>
      <a:srgbClr val="800080"/>
    </a:folHlink>
  </a:clrScheme>
  <a:fontScheme name="Mayas Fonts">
    <a:majorFont>
      <a:latin typeface="Source Sans Pro Light"/>
      <a:ea typeface=""/>
      <a:cs typeface=""/>
    </a:majorFont>
    <a:minorFont>
      <a:latin typeface="Calibri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5.xml><?xml version="1.0" encoding="utf-8"?>
<a:themeOverride xmlns:a="http://schemas.openxmlformats.org/drawingml/2006/main">
  <a:clrScheme name="Mayas Theme Color">
    <a:dk1>
      <a:srgbClr val="5C5C5C"/>
    </a:dk1>
    <a:lt1>
      <a:sysClr val="window" lastClr="FFFFFF"/>
    </a:lt1>
    <a:dk2>
      <a:srgbClr val="3F3F3F"/>
    </a:dk2>
    <a:lt2>
      <a:srgbClr val="FCFCFC"/>
    </a:lt2>
    <a:accent1>
      <a:srgbClr val="1B6AA3"/>
    </a:accent1>
    <a:accent2>
      <a:srgbClr val="84CBC5"/>
    </a:accent2>
    <a:accent3>
      <a:srgbClr val="F8D35E"/>
    </a:accent3>
    <a:accent4>
      <a:srgbClr val="F47264"/>
    </a:accent4>
    <a:accent5>
      <a:srgbClr val="7CC8EC"/>
    </a:accent5>
    <a:accent6>
      <a:srgbClr val="868AD1"/>
    </a:accent6>
    <a:hlink>
      <a:srgbClr val="0000FF"/>
    </a:hlink>
    <a:folHlink>
      <a:srgbClr val="800080"/>
    </a:folHlink>
  </a:clrScheme>
  <a:fontScheme name="Mayas Fonts">
    <a:majorFont>
      <a:latin typeface="Source Sans Pro Light"/>
      <a:ea typeface=""/>
      <a:cs typeface=""/>
    </a:majorFont>
    <a:minorFont>
      <a:latin typeface="Calibri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6.xml><?xml version="1.0" encoding="utf-8"?>
<a:themeOverride xmlns:a="http://schemas.openxmlformats.org/drawingml/2006/main">
  <a:clrScheme name="Mayas Theme Color">
    <a:dk1>
      <a:srgbClr val="5C5C5C"/>
    </a:dk1>
    <a:lt1>
      <a:sysClr val="window" lastClr="FFFFFF"/>
    </a:lt1>
    <a:dk2>
      <a:srgbClr val="3F3F3F"/>
    </a:dk2>
    <a:lt2>
      <a:srgbClr val="FCFCFC"/>
    </a:lt2>
    <a:accent1>
      <a:srgbClr val="1B6AA3"/>
    </a:accent1>
    <a:accent2>
      <a:srgbClr val="84CBC5"/>
    </a:accent2>
    <a:accent3>
      <a:srgbClr val="F8D35E"/>
    </a:accent3>
    <a:accent4>
      <a:srgbClr val="F47264"/>
    </a:accent4>
    <a:accent5>
      <a:srgbClr val="7CC8EC"/>
    </a:accent5>
    <a:accent6>
      <a:srgbClr val="868AD1"/>
    </a:accent6>
    <a:hlink>
      <a:srgbClr val="0000FF"/>
    </a:hlink>
    <a:folHlink>
      <a:srgbClr val="800080"/>
    </a:folHlink>
  </a:clrScheme>
  <a:fontScheme name="Mayas Fonts">
    <a:majorFont>
      <a:latin typeface="Source Sans Pro Light"/>
      <a:ea typeface=""/>
      <a:cs typeface=""/>
    </a:majorFont>
    <a:minorFont>
      <a:latin typeface="Calibri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7.xml><?xml version="1.0" encoding="utf-8"?>
<a:themeOverride xmlns:a="http://schemas.openxmlformats.org/drawingml/2006/main">
  <a:clrScheme name="Mayas Theme Color">
    <a:dk1>
      <a:srgbClr val="5C5C5C"/>
    </a:dk1>
    <a:lt1>
      <a:sysClr val="window" lastClr="FFFFFF"/>
    </a:lt1>
    <a:dk2>
      <a:srgbClr val="3F3F3F"/>
    </a:dk2>
    <a:lt2>
      <a:srgbClr val="FCFCFC"/>
    </a:lt2>
    <a:accent1>
      <a:srgbClr val="1B6AA3"/>
    </a:accent1>
    <a:accent2>
      <a:srgbClr val="84CBC5"/>
    </a:accent2>
    <a:accent3>
      <a:srgbClr val="F8D35E"/>
    </a:accent3>
    <a:accent4>
      <a:srgbClr val="F47264"/>
    </a:accent4>
    <a:accent5>
      <a:srgbClr val="7CC8EC"/>
    </a:accent5>
    <a:accent6>
      <a:srgbClr val="868AD1"/>
    </a:accent6>
    <a:hlink>
      <a:srgbClr val="0000FF"/>
    </a:hlink>
    <a:folHlink>
      <a:srgbClr val="800080"/>
    </a:folHlink>
  </a:clrScheme>
  <a:fontScheme name="Mayas Fonts">
    <a:majorFont>
      <a:latin typeface="Source Sans Pro Light"/>
      <a:ea typeface=""/>
      <a:cs typeface=""/>
    </a:majorFont>
    <a:minorFont>
      <a:latin typeface="Calibri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8.xml><?xml version="1.0" encoding="utf-8"?>
<a:themeOverride xmlns:a="http://schemas.openxmlformats.org/drawingml/2006/main">
  <a:clrScheme name="Mayas Theme Color">
    <a:dk1>
      <a:srgbClr val="5C5C5C"/>
    </a:dk1>
    <a:lt1>
      <a:sysClr val="window" lastClr="FFFFFF"/>
    </a:lt1>
    <a:dk2>
      <a:srgbClr val="3F3F3F"/>
    </a:dk2>
    <a:lt2>
      <a:srgbClr val="FCFCFC"/>
    </a:lt2>
    <a:accent1>
      <a:srgbClr val="1B6AA3"/>
    </a:accent1>
    <a:accent2>
      <a:srgbClr val="84CBC5"/>
    </a:accent2>
    <a:accent3>
      <a:srgbClr val="F8D35E"/>
    </a:accent3>
    <a:accent4>
      <a:srgbClr val="F47264"/>
    </a:accent4>
    <a:accent5>
      <a:srgbClr val="7CC8EC"/>
    </a:accent5>
    <a:accent6>
      <a:srgbClr val="868AD1"/>
    </a:accent6>
    <a:hlink>
      <a:srgbClr val="0000FF"/>
    </a:hlink>
    <a:folHlink>
      <a:srgbClr val="800080"/>
    </a:folHlink>
  </a:clrScheme>
  <a:fontScheme name="Mayas Fonts">
    <a:majorFont>
      <a:latin typeface="Source Sans Pro Light"/>
      <a:ea typeface=""/>
      <a:cs typeface=""/>
    </a:majorFont>
    <a:minorFont>
      <a:latin typeface="Calibri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9.xml><?xml version="1.0" encoding="utf-8"?>
<a:themeOverride xmlns:a="http://schemas.openxmlformats.org/drawingml/2006/main">
  <a:clrScheme name="Mayas Theme Color">
    <a:dk1>
      <a:srgbClr val="5C5C5C"/>
    </a:dk1>
    <a:lt1>
      <a:sysClr val="window" lastClr="FFFFFF"/>
    </a:lt1>
    <a:dk2>
      <a:srgbClr val="3F3F3F"/>
    </a:dk2>
    <a:lt2>
      <a:srgbClr val="FCFCFC"/>
    </a:lt2>
    <a:accent1>
      <a:srgbClr val="1B6AA3"/>
    </a:accent1>
    <a:accent2>
      <a:srgbClr val="84CBC5"/>
    </a:accent2>
    <a:accent3>
      <a:srgbClr val="F8D35E"/>
    </a:accent3>
    <a:accent4>
      <a:srgbClr val="F47264"/>
    </a:accent4>
    <a:accent5>
      <a:srgbClr val="7CC8EC"/>
    </a:accent5>
    <a:accent6>
      <a:srgbClr val="868AD1"/>
    </a:accent6>
    <a:hlink>
      <a:srgbClr val="0000FF"/>
    </a:hlink>
    <a:folHlink>
      <a:srgbClr val="800080"/>
    </a:folHlink>
  </a:clrScheme>
  <a:fontScheme name="Mayas Fonts">
    <a:majorFont>
      <a:latin typeface="Source Sans Pro Light"/>
      <a:ea typeface=""/>
      <a:cs typeface=""/>
    </a:majorFont>
    <a:minorFont>
      <a:latin typeface="Calibri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Mayas Theme Color">
    <a:dk1>
      <a:srgbClr val="5C5C5C"/>
    </a:dk1>
    <a:lt1>
      <a:sysClr val="window" lastClr="FFFFFF"/>
    </a:lt1>
    <a:dk2>
      <a:srgbClr val="3F3F3F"/>
    </a:dk2>
    <a:lt2>
      <a:srgbClr val="FCFCFC"/>
    </a:lt2>
    <a:accent1>
      <a:srgbClr val="1B6AA3"/>
    </a:accent1>
    <a:accent2>
      <a:srgbClr val="84CBC5"/>
    </a:accent2>
    <a:accent3>
      <a:srgbClr val="F8D35E"/>
    </a:accent3>
    <a:accent4>
      <a:srgbClr val="F47264"/>
    </a:accent4>
    <a:accent5>
      <a:srgbClr val="7CC8EC"/>
    </a:accent5>
    <a:accent6>
      <a:srgbClr val="868AD1"/>
    </a:accent6>
    <a:hlink>
      <a:srgbClr val="0000FF"/>
    </a:hlink>
    <a:folHlink>
      <a:srgbClr val="800080"/>
    </a:folHlink>
  </a:clrScheme>
  <a:fontScheme name="Mayas Fonts">
    <a:majorFont>
      <a:latin typeface="Source Sans Pro Light"/>
      <a:ea typeface=""/>
      <a:cs typeface=""/>
    </a:majorFont>
    <a:minorFont>
      <a:latin typeface="Calibri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Mayas Theme Color">
    <a:dk1>
      <a:srgbClr val="5C5C5C"/>
    </a:dk1>
    <a:lt1>
      <a:sysClr val="window" lastClr="FFFFFF"/>
    </a:lt1>
    <a:dk2>
      <a:srgbClr val="3F3F3F"/>
    </a:dk2>
    <a:lt2>
      <a:srgbClr val="FCFCFC"/>
    </a:lt2>
    <a:accent1>
      <a:srgbClr val="1B6AA3"/>
    </a:accent1>
    <a:accent2>
      <a:srgbClr val="84CBC5"/>
    </a:accent2>
    <a:accent3>
      <a:srgbClr val="F8D35E"/>
    </a:accent3>
    <a:accent4>
      <a:srgbClr val="F47264"/>
    </a:accent4>
    <a:accent5>
      <a:srgbClr val="7CC8EC"/>
    </a:accent5>
    <a:accent6>
      <a:srgbClr val="868AD1"/>
    </a:accent6>
    <a:hlink>
      <a:srgbClr val="0000FF"/>
    </a:hlink>
    <a:folHlink>
      <a:srgbClr val="800080"/>
    </a:folHlink>
  </a:clrScheme>
  <a:fontScheme name="Mayas Fonts">
    <a:majorFont>
      <a:latin typeface="Source Sans Pro Light"/>
      <a:ea typeface=""/>
      <a:cs typeface=""/>
    </a:majorFont>
    <a:minorFont>
      <a:latin typeface="Calibri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Mayas Theme Color">
    <a:dk1>
      <a:srgbClr val="5C5C5C"/>
    </a:dk1>
    <a:lt1>
      <a:sysClr val="window" lastClr="FFFFFF"/>
    </a:lt1>
    <a:dk2>
      <a:srgbClr val="3F3F3F"/>
    </a:dk2>
    <a:lt2>
      <a:srgbClr val="FCFCFC"/>
    </a:lt2>
    <a:accent1>
      <a:srgbClr val="1B6AA3"/>
    </a:accent1>
    <a:accent2>
      <a:srgbClr val="84CBC5"/>
    </a:accent2>
    <a:accent3>
      <a:srgbClr val="F8D35E"/>
    </a:accent3>
    <a:accent4>
      <a:srgbClr val="F47264"/>
    </a:accent4>
    <a:accent5>
      <a:srgbClr val="7CC8EC"/>
    </a:accent5>
    <a:accent6>
      <a:srgbClr val="868AD1"/>
    </a:accent6>
    <a:hlink>
      <a:srgbClr val="0000FF"/>
    </a:hlink>
    <a:folHlink>
      <a:srgbClr val="800080"/>
    </a:folHlink>
  </a:clrScheme>
  <a:fontScheme name="Mayas Fonts">
    <a:majorFont>
      <a:latin typeface="Source Sans Pro Light"/>
      <a:ea typeface=""/>
      <a:cs typeface=""/>
    </a:majorFont>
    <a:minorFont>
      <a:latin typeface="Calibri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Mayas Theme Color">
    <a:dk1>
      <a:srgbClr val="5C5C5C"/>
    </a:dk1>
    <a:lt1>
      <a:sysClr val="window" lastClr="FFFFFF"/>
    </a:lt1>
    <a:dk2>
      <a:srgbClr val="3F3F3F"/>
    </a:dk2>
    <a:lt2>
      <a:srgbClr val="FCFCFC"/>
    </a:lt2>
    <a:accent1>
      <a:srgbClr val="1B6AA3"/>
    </a:accent1>
    <a:accent2>
      <a:srgbClr val="84CBC5"/>
    </a:accent2>
    <a:accent3>
      <a:srgbClr val="F8D35E"/>
    </a:accent3>
    <a:accent4>
      <a:srgbClr val="F47264"/>
    </a:accent4>
    <a:accent5>
      <a:srgbClr val="7CC8EC"/>
    </a:accent5>
    <a:accent6>
      <a:srgbClr val="868AD1"/>
    </a:accent6>
    <a:hlink>
      <a:srgbClr val="0000FF"/>
    </a:hlink>
    <a:folHlink>
      <a:srgbClr val="800080"/>
    </a:folHlink>
  </a:clrScheme>
  <a:fontScheme name="Mayas Fonts">
    <a:majorFont>
      <a:latin typeface="Source Sans Pro Light"/>
      <a:ea typeface=""/>
      <a:cs typeface=""/>
    </a:majorFont>
    <a:minorFont>
      <a:latin typeface="Calibri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Mayas Theme Color">
    <a:dk1>
      <a:srgbClr val="5C5C5C"/>
    </a:dk1>
    <a:lt1>
      <a:sysClr val="window" lastClr="FFFFFF"/>
    </a:lt1>
    <a:dk2>
      <a:srgbClr val="3F3F3F"/>
    </a:dk2>
    <a:lt2>
      <a:srgbClr val="FCFCFC"/>
    </a:lt2>
    <a:accent1>
      <a:srgbClr val="1B6AA3"/>
    </a:accent1>
    <a:accent2>
      <a:srgbClr val="84CBC5"/>
    </a:accent2>
    <a:accent3>
      <a:srgbClr val="F8D35E"/>
    </a:accent3>
    <a:accent4>
      <a:srgbClr val="F47264"/>
    </a:accent4>
    <a:accent5>
      <a:srgbClr val="7CC8EC"/>
    </a:accent5>
    <a:accent6>
      <a:srgbClr val="868AD1"/>
    </a:accent6>
    <a:hlink>
      <a:srgbClr val="0000FF"/>
    </a:hlink>
    <a:folHlink>
      <a:srgbClr val="800080"/>
    </a:folHlink>
  </a:clrScheme>
  <a:fontScheme name="Mayas Fonts">
    <a:majorFont>
      <a:latin typeface="Source Sans Pro Light"/>
      <a:ea typeface=""/>
      <a:cs typeface=""/>
    </a:majorFont>
    <a:minorFont>
      <a:latin typeface="Calibri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Mayas Theme Color">
    <a:dk1>
      <a:srgbClr val="5C5C5C"/>
    </a:dk1>
    <a:lt1>
      <a:sysClr val="window" lastClr="FFFFFF"/>
    </a:lt1>
    <a:dk2>
      <a:srgbClr val="3F3F3F"/>
    </a:dk2>
    <a:lt2>
      <a:srgbClr val="FCFCFC"/>
    </a:lt2>
    <a:accent1>
      <a:srgbClr val="1B6AA3"/>
    </a:accent1>
    <a:accent2>
      <a:srgbClr val="84CBC5"/>
    </a:accent2>
    <a:accent3>
      <a:srgbClr val="F8D35E"/>
    </a:accent3>
    <a:accent4>
      <a:srgbClr val="F47264"/>
    </a:accent4>
    <a:accent5>
      <a:srgbClr val="7CC8EC"/>
    </a:accent5>
    <a:accent6>
      <a:srgbClr val="868AD1"/>
    </a:accent6>
    <a:hlink>
      <a:srgbClr val="0000FF"/>
    </a:hlink>
    <a:folHlink>
      <a:srgbClr val="800080"/>
    </a:folHlink>
  </a:clrScheme>
  <a:fontScheme name="Mayas Fonts">
    <a:majorFont>
      <a:latin typeface="Source Sans Pro Light"/>
      <a:ea typeface=""/>
      <a:cs typeface=""/>
    </a:majorFont>
    <a:minorFont>
      <a:latin typeface="Calibri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8.xml><?xml version="1.0" encoding="utf-8"?>
<a:themeOverride xmlns:a="http://schemas.openxmlformats.org/drawingml/2006/main">
  <a:clrScheme name="Mayas Theme Color">
    <a:dk1>
      <a:srgbClr val="5C5C5C"/>
    </a:dk1>
    <a:lt1>
      <a:sysClr val="window" lastClr="FFFFFF"/>
    </a:lt1>
    <a:dk2>
      <a:srgbClr val="3F3F3F"/>
    </a:dk2>
    <a:lt2>
      <a:srgbClr val="FCFCFC"/>
    </a:lt2>
    <a:accent1>
      <a:srgbClr val="1B6AA3"/>
    </a:accent1>
    <a:accent2>
      <a:srgbClr val="84CBC5"/>
    </a:accent2>
    <a:accent3>
      <a:srgbClr val="F8D35E"/>
    </a:accent3>
    <a:accent4>
      <a:srgbClr val="F47264"/>
    </a:accent4>
    <a:accent5>
      <a:srgbClr val="7CC8EC"/>
    </a:accent5>
    <a:accent6>
      <a:srgbClr val="868AD1"/>
    </a:accent6>
    <a:hlink>
      <a:srgbClr val="0000FF"/>
    </a:hlink>
    <a:folHlink>
      <a:srgbClr val="800080"/>
    </a:folHlink>
  </a:clrScheme>
  <a:fontScheme name="Mayas Fonts">
    <a:majorFont>
      <a:latin typeface="Source Sans Pro Light"/>
      <a:ea typeface=""/>
      <a:cs typeface=""/>
    </a:majorFont>
    <a:minorFont>
      <a:latin typeface="Calibri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9.xml><?xml version="1.0" encoding="utf-8"?>
<a:themeOverride xmlns:a="http://schemas.openxmlformats.org/drawingml/2006/main">
  <a:clrScheme name="Mayas Theme Color">
    <a:dk1>
      <a:srgbClr val="5C5C5C"/>
    </a:dk1>
    <a:lt1>
      <a:sysClr val="window" lastClr="FFFFFF"/>
    </a:lt1>
    <a:dk2>
      <a:srgbClr val="3F3F3F"/>
    </a:dk2>
    <a:lt2>
      <a:srgbClr val="FCFCFC"/>
    </a:lt2>
    <a:accent1>
      <a:srgbClr val="1B6AA3"/>
    </a:accent1>
    <a:accent2>
      <a:srgbClr val="84CBC5"/>
    </a:accent2>
    <a:accent3>
      <a:srgbClr val="F8D35E"/>
    </a:accent3>
    <a:accent4>
      <a:srgbClr val="F47264"/>
    </a:accent4>
    <a:accent5>
      <a:srgbClr val="7CC8EC"/>
    </a:accent5>
    <a:accent6>
      <a:srgbClr val="868AD1"/>
    </a:accent6>
    <a:hlink>
      <a:srgbClr val="0000FF"/>
    </a:hlink>
    <a:folHlink>
      <a:srgbClr val="800080"/>
    </a:folHlink>
  </a:clrScheme>
  <a:fontScheme name="Mayas Fonts">
    <a:majorFont>
      <a:latin typeface="Source Sans Pro Light"/>
      <a:ea typeface=""/>
      <a:cs typeface=""/>
    </a:majorFont>
    <a:minorFont>
      <a:latin typeface="Calibri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1880</Words>
  <Application>Microsoft Office PowerPoint</Application>
  <PresentationFormat>全屏显示(16:9)</PresentationFormat>
  <Paragraphs>354</Paragraphs>
  <Slides>36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6" baseType="lpstr">
      <vt:lpstr>Arial Unicode MS</vt:lpstr>
      <vt:lpstr>Dotum</vt:lpstr>
      <vt:lpstr>宋体</vt:lpstr>
      <vt:lpstr>微软雅黑</vt:lpstr>
      <vt:lpstr>Arial</vt:lpstr>
      <vt:lpstr>Brush Script MT</vt:lpstr>
      <vt:lpstr>Calibri</vt:lpstr>
      <vt:lpstr>Impact</vt:lpstr>
      <vt:lpstr>Source Sans Pro Light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分析步骤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>www.51pptmoban.com</cp:keywords>
  <cp:lastModifiedBy/>
  <cp:revision>1</cp:revision>
  <dcterms:created xsi:type="dcterms:W3CDTF">2016-03-01T08:21:47Z</dcterms:created>
  <dcterms:modified xsi:type="dcterms:W3CDTF">2017-08-20T14:32:24Z</dcterms:modified>
</cp:coreProperties>
</file>