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9" r:id="rId4"/>
    <p:sldId id="265" r:id="rId5"/>
    <p:sldId id="263" r:id="rId6"/>
    <p:sldId id="258" r:id="rId7"/>
    <p:sldId id="260" r:id="rId8"/>
    <p:sldId id="266" r:id="rId9"/>
    <p:sldId id="262" r:id="rId10"/>
    <p:sldId id="270" r:id="rId11"/>
    <p:sldId id="268" r:id="rId12"/>
    <p:sldId id="269" r:id="rId13"/>
    <p:sldId id="272" r:id="rId14"/>
    <p:sldId id="271" r:id="rId15"/>
    <p:sldId id="273" r:id="rId16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8"/>
      <p:bold r:id="rId19"/>
    </p:embeddedFont>
    <p:embeddedFont>
      <p:font typeface="Open Sans Extrabold" panose="020B0604020202020204" charset="0"/>
      <p:bold r:id="rId20"/>
      <p:boldItalic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29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30" autoAdjust="0"/>
    <p:restoredTop sz="94660"/>
  </p:normalViewPr>
  <p:slideViewPr>
    <p:cSldViewPr showGuides="1">
      <p:cViewPr varScale="1">
        <p:scale>
          <a:sx n="92" d="100"/>
          <a:sy n="92" d="100"/>
        </p:scale>
        <p:origin x="828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F02F67-AF55-4C02-8503-435CF4DA1939}" type="datetimeFigureOut">
              <a:rPr lang="zh-CN" altLang="en-US" smtClean="0"/>
              <a:t>2017/8/20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AF17A1-C81F-49ED-AC4A-888C870FB9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948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F17A1-C81F-49ED-AC4A-888C870FB92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4286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F17A1-C81F-49ED-AC4A-888C870FB92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68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F17A1-C81F-49ED-AC4A-888C870FB92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333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F17A1-C81F-49ED-AC4A-888C870FB92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2520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F17A1-C81F-49ED-AC4A-888C870FB92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2421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F17A1-C81F-49ED-AC4A-888C870FB92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040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F17A1-C81F-49ED-AC4A-888C870FB92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073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F17A1-C81F-49ED-AC4A-888C870FB92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183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F17A1-C81F-49ED-AC4A-888C870FB92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825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F17A1-C81F-49ED-AC4A-888C870FB92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0736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F17A1-C81F-49ED-AC4A-888C870FB92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425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F17A1-C81F-49ED-AC4A-888C870FB92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149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F17A1-C81F-49ED-AC4A-888C870FB92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0736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F17A1-C81F-49ED-AC4A-888C870FB92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34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ACA68-B19B-44FA-9D7C-518A3C0405B2}" type="datetimeFigureOut">
              <a:rPr lang="zh-CN" altLang="en-US" smtClean="0"/>
              <a:t>2017/8/20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56BF-8D61-4824-BE5C-D051D13FD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930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ACA68-B19B-44FA-9D7C-518A3C0405B2}" type="datetimeFigureOut">
              <a:rPr lang="zh-CN" altLang="en-US" smtClean="0"/>
              <a:t>2017/8/20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56BF-8D61-4824-BE5C-D051D13FD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3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ACA68-B19B-44FA-9D7C-518A3C0405B2}" type="datetimeFigureOut">
              <a:rPr lang="zh-CN" altLang="en-US" smtClean="0"/>
              <a:t>2017/8/20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56BF-8D61-4824-BE5C-D051D13FD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54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ACA68-B19B-44FA-9D7C-518A3C0405B2}" type="datetimeFigureOut">
              <a:rPr lang="zh-CN" altLang="en-US" smtClean="0"/>
              <a:t>2017/8/20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56BF-8D61-4824-BE5C-D051D13FD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985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ACA68-B19B-44FA-9D7C-518A3C0405B2}" type="datetimeFigureOut">
              <a:rPr lang="zh-CN" altLang="en-US" smtClean="0"/>
              <a:t>2017/8/20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56BF-8D61-4824-BE5C-D051D13FD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083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ACA68-B19B-44FA-9D7C-518A3C0405B2}" type="datetimeFigureOut">
              <a:rPr lang="zh-CN" altLang="en-US" smtClean="0"/>
              <a:t>2017/8/20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56BF-8D61-4824-BE5C-D051D13FD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6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ACA68-B19B-44FA-9D7C-518A3C0405B2}" type="datetimeFigureOut">
              <a:rPr lang="zh-CN" altLang="en-US" smtClean="0"/>
              <a:t>2017/8/20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56BF-8D61-4824-BE5C-D051D13FD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494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ACA68-B19B-44FA-9D7C-518A3C0405B2}" type="datetimeFigureOut">
              <a:rPr lang="zh-CN" altLang="en-US" smtClean="0"/>
              <a:t>2017/8/20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56BF-8D61-4824-BE5C-D051D13FD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176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ACA68-B19B-44FA-9D7C-518A3C0405B2}" type="datetimeFigureOut">
              <a:rPr lang="zh-CN" altLang="en-US" smtClean="0"/>
              <a:t>2017/8/20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56BF-8D61-4824-BE5C-D051D13FD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97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ACA68-B19B-44FA-9D7C-518A3C0405B2}" type="datetimeFigureOut">
              <a:rPr lang="zh-CN" altLang="en-US" smtClean="0"/>
              <a:t>2017/8/20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56BF-8D61-4824-BE5C-D051D13FD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392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ACA68-B19B-44FA-9D7C-518A3C0405B2}" type="datetimeFigureOut">
              <a:rPr lang="zh-CN" altLang="en-US" smtClean="0"/>
              <a:t>2017/8/20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D56BF-8D61-4824-BE5C-D051D13FD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911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ACA68-B19B-44FA-9D7C-518A3C0405B2}" type="datetimeFigureOut">
              <a:rPr lang="zh-CN" altLang="en-US" smtClean="0"/>
              <a:t>2017/8/20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D56BF-8D61-4824-BE5C-D051D13FD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324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6.jpeg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9920.html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 hidden="1"/>
          <p:cNvSpPr/>
          <p:nvPr/>
        </p:nvSpPr>
        <p:spPr>
          <a:xfrm>
            <a:off x="-4200057" y="344002"/>
            <a:ext cx="20722302" cy="11656295"/>
          </a:xfrm>
          <a:prstGeom prst="rect">
            <a:avLst/>
          </a:prstGeom>
          <a:solidFill>
            <a:srgbClr val="DFD8D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hidden="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595064"/>
            <a:ext cx="9361040" cy="129599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67872" y="1"/>
            <a:ext cx="9924447" cy="5901128"/>
          </a:xfrm>
          <a:prstGeom prst="rect">
            <a:avLst/>
          </a:prstGeom>
          <a:solidFill>
            <a:srgbClr val="DFD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 flipV="1">
            <a:off x="-29233" y="915566"/>
            <a:ext cx="6048672" cy="4362488"/>
          </a:xfrm>
          <a:prstGeom prst="parallelogram">
            <a:avLst>
              <a:gd name="adj" fmla="val 49619"/>
            </a:avLst>
          </a:prstGeom>
          <a:solidFill>
            <a:srgbClr val="ADA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1170000" y="1388598"/>
            <a:ext cx="6207162" cy="5798869"/>
            <a:chOff x="957126" y="1676630"/>
            <a:chExt cx="6207162" cy="5798869"/>
          </a:xfrm>
        </p:grpSpPr>
        <p:sp>
          <p:nvSpPr>
            <p:cNvPr id="8" name="梯形 7"/>
            <p:cNvSpPr/>
            <p:nvPr/>
          </p:nvSpPr>
          <p:spPr>
            <a:xfrm rot="8092747">
              <a:off x="2668934" y="3979199"/>
              <a:ext cx="5397226" cy="792088"/>
            </a:xfrm>
            <a:prstGeom prst="trapezoid">
              <a:avLst>
                <a:gd name="adj" fmla="val 34296"/>
              </a:avLst>
            </a:prstGeom>
            <a:solidFill>
              <a:srgbClr val="ADAB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斜纹 8"/>
            <p:cNvSpPr/>
            <p:nvPr/>
          </p:nvSpPr>
          <p:spPr>
            <a:xfrm rot="8100000">
              <a:off x="957126" y="4357476"/>
              <a:ext cx="2016224" cy="2016224"/>
            </a:xfrm>
            <a:custGeom>
              <a:avLst/>
              <a:gdLst/>
              <a:ahLst/>
              <a:cxnLst/>
              <a:rect l="l" t="t" r="r" b="b"/>
              <a:pathLst>
                <a:path w="2016224" h="2016224">
                  <a:moveTo>
                    <a:pt x="1980734" y="35489"/>
                  </a:moveTo>
                  <a:lnTo>
                    <a:pt x="1945245" y="0"/>
                  </a:lnTo>
                  <a:lnTo>
                    <a:pt x="2016224" y="0"/>
                  </a:lnTo>
                  <a:close/>
                  <a:moveTo>
                    <a:pt x="0" y="2016224"/>
                  </a:moveTo>
                  <a:lnTo>
                    <a:pt x="0" y="1836740"/>
                  </a:lnTo>
                  <a:lnTo>
                    <a:pt x="923563" y="913177"/>
                  </a:lnTo>
                  <a:lnTo>
                    <a:pt x="1013305" y="1002919"/>
                  </a:lnTo>
                  <a:close/>
                </a:path>
              </a:pathLst>
            </a:custGeom>
            <a:solidFill>
              <a:srgbClr val="3A47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965238" y="3939902"/>
              <a:ext cx="1368152" cy="1368152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3349070" y="4459380"/>
              <a:ext cx="862890" cy="848674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763688" y="3831890"/>
              <a:ext cx="720080" cy="756084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789538" y="4857648"/>
              <a:ext cx="560489" cy="580730"/>
            </a:xfrm>
            <a:prstGeom prst="line">
              <a:avLst/>
            </a:prstGeom>
            <a:ln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2316637" y="2499742"/>
              <a:ext cx="1524659" cy="2988332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719948" y="3607223"/>
              <a:ext cx="3868276" cy="3868276"/>
            </a:xfrm>
            <a:custGeom>
              <a:avLst/>
              <a:gdLst/>
              <a:ahLst/>
              <a:cxnLst/>
              <a:rect l="l" t="t" r="r" b="b"/>
              <a:pathLst>
                <a:path w="3868276" h="3868276">
                  <a:moveTo>
                    <a:pt x="1934138" y="0"/>
                  </a:moveTo>
                  <a:cubicBezTo>
                    <a:pt x="3002333" y="0"/>
                    <a:pt x="3868276" y="865943"/>
                    <a:pt x="3868276" y="1934138"/>
                  </a:cubicBezTo>
                  <a:cubicBezTo>
                    <a:pt x="3868276" y="3002333"/>
                    <a:pt x="3002333" y="3868276"/>
                    <a:pt x="1934138" y="3868276"/>
                  </a:cubicBezTo>
                  <a:cubicBezTo>
                    <a:pt x="865943" y="3868276"/>
                    <a:pt x="0" y="3002333"/>
                    <a:pt x="0" y="1934138"/>
                  </a:cubicBezTo>
                  <a:cubicBezTo>
                    <a:pt x="0" y="1512138"/>
                    <a:pt x="135149" y="1121703"/>
                    <a:pt x="366102" y="804893"/>
                  </a:cubicBezTo>
                  <a:lnTo>
                    <a:pt x="641329" y="1080120"/>
                  </a:lnTo>
                  <a:lnTo>
                    <a:pt x="1654062" y="67387"/>
                  </a:lnTo>
                  <a:lnTo>
                    <a:pt x="1615161" y="28487"/>
                  </a:lnTo>
                  <a:cubicBezTo>
                    <a:pt x="1718673" y="8981"/>
                    <a:pt x="1825357" y="0"/>
                    <a:pt x="1934138" y="0"/>
                  </a:cubicBezTo>
                  <a:close/>
                </a:path>
              </a:pathLst>
            </a:custGeom>
            <a:noFill/>
            <a:ln>
              <a:solidFill>
                <a:srgbClr val="3A47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34"/>
            <p:cNvSpPr/>
            <p:nvPr/>
          </p:nvSpPr>
          <p:spPr>
            <a:xfrm rot="8100000">
              <a:off x="3049292" y="3866215"/>
              <a:ext cx="2076679" cy="108000"/>
            </a:xfrm>
            <a:custGeom>
              <a:avLst/>
              <a:gdLst/>
              <a:ahLst/>
              <a:cxnLst/>
              <a:rect l="l" t="t" r="r" b="b"/>
              <a:pathLst>
                <a:path w="2076679" h="108000">
                  <a:moveTo>
                    <a:pt x="0" y="108000"/>
                  </a:moveTo>
                  <a:lnTo>
                    <a:pt x="93512" y="0"/>
                  </a:lnTo>
                  <a:lnTo>
                    <a:pt x="2076225" y="0"/>
                  </a:lnTo>
                  <a:lnTo>
                    <a:pt x="2076679" y="108000"/>
                  </a:lnTo>
                  <a:close/>
                </a:path>
              </a:pathLst>
            </a:custGeom>
            <a:solidFill>
              <a:srgbClr val="3A47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 rot="13500000">
              <a:off x="2191709" y="4120865"/>
              <a:ext cx="1416178" cy="108000"/>
            </a:xfrm>
            <a:custGeom>
              <a:avLst/>
              <a:gdLst/>
              <a:ahLst/>
              <a:cxnLst/>
              <a:rect l="l" t="t" r="r" b="b"/>
              <a:pathLst>
                <a:path w="1416178" h="108000">
                  <a:moveTo>
                    <a:pt x="1416178" y="108000"/>
                  </a:moveTo>
                  <a:lnTo>
                    <a:pt x="191" y="108000"/>
                  </a:lnTo>
                  <a:lnTo>
                    <a:pt x="0" y="0"/>
                  </a:lnTo>
                  <a:lnTo>
                    <a:pt x="1322666" y="0"/>
                  </a:lnTo>
                  <a:close/>
                </a:path>
              </a:pathLst>
            </a:custGeom>
            <a:solidFill>
              <a:srgbClr val="3A47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直角三角形 47"/>
            <p:cNvSpPr/>
            <p:nvPr/>
          </p:nvSpPr>
          <p:spPr>
            <a:xfrm>
              <a:off x="4355976" y="4443958"/>
              <a:ext cx="2088232" cy="2088232"/>
            </a:xfrm>
            <a:prstGeom prst="rtTriangle">
              <a:avLst/>
            </a:prstGeom>
            <a:noFill/>
            <a:ln w="19050">
              <a:solidFill>
                <a:srgbClr val="3A47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 flipV="1">
              <a:off x="3438677" y="2499742"/>
              <a:ext cx="3725611" cy="3600400"/>
            </a:xfrm>
            <a:prstGeom prst="line">
              <a:avLst/>
            </a:prstGeom>
            <a:ln w="1905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梯形 52"/>
            <p:cNvSpPr/>
            <p:nvPr/>
          </p:nvSpPr>
          <p:spPr>
            <a:xfrm rot="18900000">
              <a:off x="4211760" y="5042599"/>
              <a:ext cx="700803" cy="167675"/>
            </a:xfrm>
            <a:custGeom>
              <a:avLst/>
              <a:gdLst/>
              <a:ahLst/>
              <a:cxnLst/>
              <a:rect l="l" t="t" r="r" b="b"/>
              <a:pathLst>
                <a:path w="700803" h="159174">
                  <a:moveTo>
                    <a:pt x="696796" y="0"/>
                  </a:moveTo>
                  <a:lnTo>
                    <a:pt x="700803" y="159174"/>
                  </a:lnTo>
                  <a:lnTo>
                    <a:pt x="0" y="159174"/>
                  </a:lnTo>
                  <a:lnTo>
                    <a:pt x="145974" y="0"/>
                  </a:lnTo>
                  <a:close/>
                </a:path>
              </a:pathLst>
            </a:custGeom>
            <a:solidFill>
              <a:srgbClr val="3A47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1E1E1"/>
                </a:solidFill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4752000" y="3435846"/>
              <a:ext cx="0" cy="1387255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4154426" y="3516304"/>
              <a:ext cx="0" cy="1197440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4211960" y="4459380"/>
              <a:ext cx="0" cy="848674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/>
          <p:cNvGrpSpPr/>
          <p:nvPr/>
        </p:nvGrpSpPr>
        <p:grpSpPr>
          <a:xfrm>
            <a:off x="3960000" y="3796293"/>
            <a:ext cx="4402876" cy="4082295"/>
            <a:chOff x="3605841" y="4066908"/>
            <a:chExt cx="4402876" cy="4082295"/>
          </a:xfrm>
        </p:grpSpPr>
        <p:sp>
          <p:nvSpPr>
            <p:cNvPr id="51" name="六边形 50"/>
            <p:cNvSpPr/>
            <p:nvPr/>
          </p:nvSpPr>
          <p:spPr>
            <a:xfrm rot="20704130">
              <a:off x="3605841" y="4353620"/>
              <a:ext cx="4402876" cy="3795583"/>
            </a:xfrm>
            <a:prstGeom prst="hexagon">
              <a:avLst/>
            </a:prstGeom>
            <a:noFill/>
            <a:ln w="38100">
              <a:solidFill>
                <a:srgbClr val="ADAB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6444208" y="4066908"/>
              <a:ext cx="144016" cy="144016"/>
            </a:xfrm>
            <a:prstGeom prst="ellipse">
              <a:avLst/>
            </a:prstGeom>
            <a:solidFill>
              <a:srgbClr val="ADABA6"/>
            </a:solidFill>
            <a:ln>
              <a:solidFill>
                <a:srgbClr val="ADAB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5945224" y="5210035"/>
              <a:ext cx="144016" cy="144016"/>
            </a:xfrm>
            <a:prstGeom prst="ellipse">
              <a:avLst/>
            </a:prstGeom>
            <a:solidFill>
              <a:srgbClr val="ADABA6"/>
            </a:solidFill>
            <a:ln>
              <a:solidFill>
                <a:srgbClr val="ADAB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8" name="直接连接符 57"/>
            <p:cNvCxnSpPr>
              <a:stCxn id="64" idx="4"/>
              <a:endCxn id="54" idx="7"/>
            </p:cNvCxnSpPr>
            <p:nvPr/>
          </p:nvCxnSpPr>
          <p:spPr>
            <a:xfrm flipV="1">
              <a:off x="6017232" y="4087999"/>
              <a:ext cx="549901" cy="1266052"/>
            </a:xfrm>
            <a:prstGeom prst="line">
              <a:avLst/>
            </a:prstGeom>
            <a:ln w="28575">
              <a:solidFill>
                <a:srgbClr val="AD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>
              <a:stCxn id="64" idx="6"/>
            </p:cNvCxnSpPr>
            <p:nvPr/>
          </p:nvCxnSpPr>
          <p:spPr>
            <a:xfrm>
              <a:off x="6089240" y="5282043"/>
              <a:ext cx="944192" cy="441692"/>
            </a:xfrm>
            <a:prstGeom prst="line">
              <a:avLst/>
            </a:prstGeom>
            <a:ln w="28575">
              <a:solidFill>
                <a:srgbClr val="AD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endCxn id="64" idx="1"/>
            </p:cNvCxnSpPr>
            <p:nvPr/>
          </p:nvCxnSpPr>
          <p:spPr>
            <a:xfrm>
              <a:off x="4960069" y="5035576"/>
              <a:ext cx="1006246" cy="195550"/>
            </a:xfrm>
            <a:prstGeom prst="line">
              <a:avLst/>
            </a:prstGeom>
            <a:ln w="28575">
              <a:solidFill>
                <a:srgbClr val="AD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5148064" y="5282043"/>
              <a:ext cx="869168" cy="890107"/>
            </a:xfrm>
            <a:prstGeom prst="line">
              <a:avLst/>
            </a:prstGeom>
            <a:ln w="28575">
              <a:solidFill>
                <a:srgbClr val="AD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>
              <a:stCxn id="64" idx="5"/>
            </p:cNvCxnSpPr>
            <p:nvPr/>
          </p:nvCxnSpPr>
          <p:spPr>
            <a:xfrm>
              <a:off x="6068149" y="5332960"/>
              <a:ext cx="376059" cy="1199230"/>
            </a:xfrm>
            <a:prstGeom prst="line">
              <a:avLst/>
            </a:prstGeom>
            <a:ln w="28575">
              <a:solidFill>
                <a:srgbClr val="AD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6552477" y="4209932"/>
              <a:ext cx="545684" cy="1478155"/>
            </a:xfrm>
            <a:prstGeom prst="line">
              <a:avLst/>
            </a:prstGeom>
            <a:ln w="28575">
              <a:solidFill>
                <a:srgbClr val="AD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4873192" y="4174865"/>
              <a:ext cx="1621818" cy="1078543"/>
            </a:xfrm>
            <a:prstGeom prst="line">
              <a:avLst/>
            </a:prstGeom>
            <a:ln w="28575">
              <a:solidFill>
                <a:srgbClr val="AD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2664000" y="1658762"/>
            <a:ext cx="5436392" cy="4009332"/>
            <a:chOff x="2440697" y="1946794"/>
            <a:chExt cx="5436392" cy="4009332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4154426" y="5020022"/>
              <a:ext cx="0" cy="216024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5301482" y="3795886"/>
              <a:ext cx="0" cy="495055"/>
            </a:xfrm>
            <a:prstGeom prst="line">
              <a:avLst/>
            </a:prstGeom>
            <a:ln w="1905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5301482" y="3795886"/>
              <a:ext cx="1718790" cy="1692188"/>
            </a:xfrm>
            <a:prstGeom prst="line">
              <a:avLst/>
            </a:prstGeom>
            <a:ln w="1905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rot="21540000" flipV="1">
              <a:off x="6336000" y="2067694"/>
              <a:ext cx="1368152" cy="1304594"/>
            </a:xfrm>
            <a:prstGeom prst="line">
              <a:avLst/>
            </a:prstGeom>
            <a:ln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7530209" y="1946794"/>
              <a:ext cx="346880" cy="342880"/>
            </a:xfrm>
            <a:prstGeom prst="line">
              <a:avLst/>
            </a:prstGeom>
            <a:ln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912000" y="2055854"/>
              <a:ext cx="0" cy="642463"/>
            </a:xfrm>
            <a:prstGeom prst="line">
              <a:avLst/>
            </a:prstGeom>
            <a:ln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12000" y="2859782"/>
              <a:ext cx="0" cy="408643"/>
            </a:xfrm>
            <a:prstGeom prst="line">
              <a:avLst/>
            </a:prstGeom>
            <a:ln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580112" y="4115024"/>
              <a:ext cx="0" cy="1841102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688000" y="4043413"/>
              <a:ext cx="0" cy="779688"/>
            </a:xfrm>
            <a:prstGeom prst="line">
              <a:avLst/>
            </a:prstGeom>
            <a:ln w="9525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60000">
              <a:off x="4932000" y="3516304"/>
              <a:ext cx="936104" cy="916953"/>
            </a:xfrm>
            <a:prstGeom prst="line">
              <a:avLst/>
            </a:prstGeom>
            <a:ln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037631" y="4554923"/>
              <a:ext cx="123463" cy="125234"/>
            </a:xfrm>
            <a:prstGeom prst="line">
              <a:avLst/>
            </a:prstGeom>
            <a:ln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744000" y="4543844"/>
              <a:ext cx="507505" cy="491732"/>
            </a:xfrm>
            <a:prstGeom prst="line">
              <a:avLst/>
            </a:prstGeom>
            <a:ln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27984" y="2571750"/>
              <a:ext cx="1152128" cy="1152128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2440697" y="3672032"/>
              <a:ext cx="0" cy="1153724"/>
            </a:xfrm>
            <a:prstGeom prst="line">
              <a:avLst/>
            </a:prstGeom>
            <a:ln w="28575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梯形 48"/>
            <p:cNvSpPr/>
            <p:nvPr/>
          </p:nvSpPr>
          <p:spPr>
            <a:xfrm rot="16200000">
              <a:off x="6381074" y="4848872"/>
              <a:ext cx="1170131" cy="108273"/>
            </a:xfrm>
            <a:custGeom>
              <a:avLst/>
              <a:gdLst/>
              <a:ahLst/>
              <a:cxnLst/>
              <a:rect l="l" t="t" r="r" b="b"/>
              <a:pathLst>
                <a:path w="1170131" h="108273">
                  <a:moveTo>
                    <a:pt x="1170131" y="0"/>
                  </a:moveTo>
                  <a:lnTo>
                    <a:pt x="1170131" y="108273"/>
                  </a:lnTo>
                  <a:lnTo>
                    <a:pt x="0" y="108273"/>
                  </a:lnTo>
                  <a:lnTo>
                    <a:pt x="109342" y="0"/>
                  </a:lnTo>
                  <a:close/>
                </a:path>
              </a:pathLst>
            </a:custGeom>
            <a:solidFill>
              <a:srgbClr val="3A4750"/>
            </a:solidFill>
            <a:ln>
              <a:solidFill>
                <a:srgbClr val="3A47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 hidden="1"/>
          <p:cNvSpPr/>
          <p:nvPr/>
        </p:nvSpPr>
        <p:spPr>
          <a:xfrm>
            <a:off x="-167872" y="1"/>
            <a:ext cx="9924447" cy="59011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TextBox 86"/>
          <p:cNvSpPr txBox="1"/>
          <p:nvPr/>
        </p:nvSpPr>
        <p:spPr>
          <a:xfrm>
            <a:off x="-95863" y="384215"/>
            <a:ext cx="56759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solidFill>
                  <a:srgbClr val="3A4750"/>
                </a:solidFill>
                <a:latin typeface="Ostrich Sans Black" pitchFamily="50" charset="0"/>
                <a:ea typeface="Kozuka Gothic Pr6N B" pitchFamily="34" charset="-128"/>
                <a:cs typeface="Open Sans Extrabold" panose="020B0906030804020204" pitchFamily="34" charset="0"/>
              </a:rPr>
              <a:t>SUMMER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1036329" y="1412071"/>
            <a:ext cx="33916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4400" dirty="0">
                <a:solidFill>
                  <a:srgbClr val="3A4750"/>
                </a:solidFill>
                <a:latin typeface="Kozuka Gothic Pr6N B" pitchFamily="34" charset="-128"/>
                <a:ea typeface="Kozuka Gothic Pr6N B" pitchFamily="34" charset="-128"/>
                <a:cs typeface="Open Sans Extrabold" panose="020B0906030804020204" pitchFamily="34" charset="0"/>
              </a:rPr>
              <a:t> </a:t>
            </a:r>
            <a:r>
              <a:rPr lang="en-US" altLang="zh-CN" sz="6000" dirty="0">
                <a:solidFill>
                  <a:srgbClr val="3A4750"/>
                </a:solidFill>
                <a:latin typeface="Ostrich Sans Black" pitchFamily="50" charset="0"/>
                <a:ea typeface="Adobe Gothic Std B" pitchFamily="34" charset="-128"/>
                <a:cs typeface="Open Sans Extrabold" panose="020B0906030804020204" pitchFamily="34" charset="0"/>
              </a:rPr>
              <a:t>CAT</a:t>
            </a:r>
            <a:r>
              <a:rPr lang="en-US" altLang="zh-CN" sz="6000" dirty="0">
                <a:solidFill>
                  <a:srgbClr val="B83B5E"/>
                </a:solidFill>
                <a:latin typeface="Ostrich Sans Black" pitchFamily="50" charset="0"/>
                <a:ea typeface="Adobe Gothic Std B" pitchFamily="34" charset="-128"/>
                <a:cs typeface="Open Sans Extrabold" panose="020B0906030804020204" pitchFamily="34" charset="0"/>
              </a:rPr>
              <a:t>I</a:t>
            </a:r>
            <a:endParaRPr lang="zh-CN" altLang="en-US" sz="6000" dirty="0">
              <a:solidFill>
                <a:srgbClr val="B83B5E"/>
              </a:solidFill>
              <a:latin typeface="Ostrich Sans Black" pitchFamily="50" charset="0"/>
            </a:endParaRPr>
          </a:p>
          <a:p>
            <a:endParaRPr lang="zh-CN" altLang="en-US" sz="6000" dirty="0">
              <a:latin typeface="Ostrich Sans Black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1019512"/>
            <a:ext cx="2354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rgbClr val="3A4750"/>
                </a:solidFill>
                <a:latin typeface="Ostrich Sans Black" pitchFamily="50" charset="0"/>
              </a:rPr>
              <a:t>I offer you the memory of a yellow rose seen at sunset, years before you were born</a:t>
            </a:r>
            <a:endParaRPr lang="zh-CN" altLang="en-US" sz="1000" dirty="0">
              <a:solidFill>
                <a:srgbClr val="3A4750"/>
              </a:solidFill>
              <a:latin typeface="Ostrich Sans Black" pitchFamily="50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308304" y="3651870"/>
            <a:ext cx="64807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rgbClr val="3A4750"/>
                </a:solidFill>
                <a:latin typeface="Ostrich Sans Black" pitchFamily="50" charset="0"/>
              </a:rPr>
              <a:t>I offer you the memory of a yellow rose seen at sunset, years before you were born</a:t>
            </a:r>
            <a:endParaRPr lang="zh-CN" altLang="en-US" sz="900" dirty="0">
              <a:solidFill>
                <a:srgbClr val="3A4750"/>
              </a:solidFill>
              <a:latin typeface="Ostrich Sans Black" pitchFamily="50" charset="0"/>
            </a:endParaRPr>
          </a:p>
        </p:txBody>
      </p:sp>
      <p:pic>
        <p:nvPicPr>
          <p:cNvPr id="2" name="S9ryne,RADWIMPS - 前前前世(抒情版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46360" y="-1421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473503"/>
      </p:ext>
    </p:extLst>
  </p:cSld>
  <p:clrMapOvr>
    <a:masterClrMapping/>
  </p:clrMapOvr>
  <p:transition spd="slow" advTm="3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0" y="-20538"/>
            <a:ext cx="9257186" cy="516403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FD8D0">
              <a:alpha val="81000"/>
            </a:srgbClr>
          </a:solidFill>
          <a:ln>
            <a:solidFill>
              <a:srgbClr val="DFD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>
            <a:off x="5634364" y="-1416640"/>
            <a:ext cx="3923944" cy="808198"/>
          </a:xfrm>
          <a:custGeom>
            <a:avLst/>
            <a:gdLst>
              <a:gd name="T0" fmla="*/ 0 w 3672"/>
              <a:gd name="T1" fmla="*/ 0 h 830"/>
              <a:gd name="T2" fmla="*/ 0 w 3672"/>
              <a:gd name="T3" fmla="*/ 291 h 830"/>
              <a:gd name="T4" fmla="*/ 565 w 3672"/>
              <a:gd name="T5" fmla="*/ 291 h 830"/>
              <a:gd name="T6" fmla="*/ 885 w 3672"/>
              <a:gd name="T7" fmla="*/ 830 h 830"/>
              <a:gd name="T8" fmla="*/ 3672 w 3672"/>
              <a:gd name="T9" fmla="*/ 830 h 830"/>
              <a:gd name="T10" fmla="*/ 3672 w 3672"/>
              <a:gd name="T11" fmla="*/ 0 h 830"/>
              <a:gd name="T12" fmla="*/ 0 w 3672"/>
              <a:gd name="T13" fmla="*/ 0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72" h="830">
                <a:moveTo>
                  <a:pt x="0" y="0"/>
                </a:moveTo>
                <a:lnTo>
                  <a:pt x="0" y="291"/>
                </a:lnTo>
                <a:lnTo>
                  <a:pt x="565" y="291"/>
                </a:lnTo>
                <a:lnTo>
                  <a:pt x="885" y="830"/>
                </a:lnTo>
                <a:lnTo>
                  <a:pt x="3672" y="830"/>
                </a:lnTo>
                <a:lnTo>
                  <a:pt x="3672" y="0"/>
                </a:lnTo>
                <a:lnTo>
                  <a:pt x="0" y="0"/>
                </a:lnTo>
                <a:close/>
              </a:path>
            </a:pathLst>
          </a:custGeom>
          <a:solidFill>
            <a:srgbClr val="ADABA6"/>
          </a:solidFill>
          <a:ln>
            <a:noFill/>
          </a:ln>
        </p:spPr>
        <p:txBody>
          <a:bodyPr vert="horz" wrap="square" lIns="1476000" tIns="45720" rIns="1188000" bIns="45720" numCol="1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-319916" y="267494"/>
            <a:ext cx="936104" cy="208794"/>
          </a:xfrm>
          <a:prstGeom prst="rect">
            <a:avLst/>
          </a:prstGeom>
          <a:solidFill>
            <a:srgbClr val="485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28" name="line01" hidden="1"/>
          <p:cNvCxnSpPr/>
          <p:nvPr/>
        </p:nvCxnSpPr>
        <p:spPr>
          <a:xfrm>
            <a:off x="3048000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9" name="line01" hidden="1"/>
          <p:cNvCxnSpPr/>
          <p:nvPr/>
        </p:nvCxnSpPr>
        <p:spPr>
          <a:xfrm>
            <a:off x="6096000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1" name="组合 1030"/>
          <p:cNvGrpSpPr/>
          <p:nvPr/>
        </p:nvGrpSpPr>
        <p:grpSpPr>
          <a:xfrm>
            <a:off x="1043608" y="771550"/>
            <a:ext cx="5760640" cy="2874917"/>
            <a:chOff x="1115616" y="763632"/>
            <a:chExt cx="6912768" cy="3536310"/>
          </a:xfrm>
        </p:grpSpPr>
        <p:sp>
          <p:nvSpPr>
            <p:cNvPr id="41" name="矩形 40"/>
            <p:cNvSpPr/>
            <p:nvPr/>
          </p:nvSpPr>
          <p:spPr>
            <a:xfrm>
              <a:off x="3563888" y="763632"/>
              <a:ext cx="1944216" cy="3536310"/>
            </a:xfrm>
            <a:custGeom>
              <a:avLst/>
              <a:gdLst/>
              <a:ahLst/>
              <a:cxnLst/>
              <a:rect l="l" t="t" r="r" b="b"/>
              <a:pathLst>
                <a:path w="1944216" h="3536310">
                  <a:moveTo>
                    <a:pt x="0" y="0"/>
                  </a:moveTo>
                  <a:lnTo>
                    <a:pt x="1944216" y="0"/>
                  </a:lnTo>
                  <a:lnTo>
                    <a:pt x="1944216" y="3536310"/>
                  </a:lnTo>
                  <a:lnTo>
                    <a:pt x="1295745" y="3536310"/>
                  </a:lnTo>
                  <a:lnTo>
                    <a:pt x="1296144" y="3532351"/>
                  </a:lnTo>
                  <a:cubicBezTo>
                    <a:pt x="1296144" y="3353391"/>
                    <a:pt x="1151068" y="3208315"/>
                    <a:pt x="972108" y="3208315"/>
                  </a:cubicBezTo>
                  <a:cubicBezTo>
                    <a:pt x="793148" y="3208315"/>
                    <a:pt x="648072" y="3353391"/>
                    <a:pt x="648072" y="3532351"/>
                  </a:cubicBezTo>
                  <a:cubicBezTo>
                    <a:pt x="648072" y="3533674"/>
                    <a:pt x="648080" y="3534995"/>
                    <a:pt x="648471" y="3536310"/>
                  </a:cubicBezTo>
                  <a:lnTo>
                    <a:pt x="0" y="3536310"/>
                  </a:lnTo>
                  <a:close/>
                </a:path>
              </a:pathLst>
            </a:custGeom>
            <a:solidFill>
              <a:srgbClr val="ADAB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40"/>
            <p:cNvSpPr/>
            <p:nvPr/>
          </p:nvSpPr>
          <p:spPr>
            <a:xfrm>
              <a:off x="1115616" y="763632"/>
              <a:ext cx="1944216" cy="3536310"/>
            </a:xfrm>
            <a:custGeom>
              <a:avLst/>
              <a:gdLst/>
              <a:ahLst/>
              <a:cxnLst/>
              <a:rect l="l" t="t" r="r" b="b"/>
              <a:pathLst>
                <a:path w="1944216" h="3536310">
                  <a:moveTo>
                    <a:pt x="0" y="0"/>
                  </a:moveTo>
                  <a:lnTo>
                    <a:pt x="1944216" y="0"/>
                  </a:lnTo>
                  <a:lnTo>
                    <a:pt x="1944216" y="3536310"/>
                  </a:lnTo>
                  <a:lnTo>
                    <a:pt x="1295745" y="3536310"/>
                  </a:lnTo>
                  <a:lnTo>
                    <a:pt x="1296144" y="3532351"/>
                  </a:lnTo>
                  <a:cubicBezTo>
                    <a:pt x="1296144" y="3353391"/>
                    <a:pt x="1151068" y="3208315"/>
                    <a:pt x="972108" y="3208315"/>
                  </a:cubicBezTo>
                  <a:cubicBezTo>
                    <a:pt x="793148" y="3208315"/>
                    <a:pt x="648072" y="3353391"/>
                    <a:pt x="648072" y="3532351"/>
                  </a:cubicBezTo>
                  <a:cubicBezTo>
                    <a:pt x="648072" y="3533674"/>
                    <a:pt x="648080" y="3534995"/>
                    <a:pt x="648471" y="3536310"/>
                  </a:cubicBezTo>
                  <a:lnTo>
                    <a:pt x="0" y="3536310"/>
                  </a:lnTo>
                  <a:close/>
                </a:path>
              </a:pathLst>
            </a:custGeom>
            <a:solidFill>
              <a:srgbClr val="ADAB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40"/>
            <p:cNvSpPr/>
            <p:nvPr/>
          </p:nvSpPr>
          <p:spPr>
            <a:xfrm>
              <a:off x="6084168" y="763632"/>
              <a:ext cx="1944216" cy="3536310"/>
            </a:xfrm>
            <a:custGeom>
              <a:avLst/>
              <a:gdLst/>
              <a:ahLst/>
              <a:cxnLst/>
              <a:rect l="l" t="t" r="r" b="b"/>
              <a:pathLst>
                <a:path w="1944216" h="3536310">
                  <a:moveTo>
                    <a:pt x="0" y="0"/>
                  </a:moveTo>
                  <a:lnTo>
                    <a:pt x="1944216" y="0"/>
                  </a:lnTo>
                  <a:lnTo>
                    <a:pt x="1944216" y="3536310"/>
                  </a:lnTo>
                  <a:lnTo>
                    <a:pt x="1295745" y="3536310"/>
                  </a:lnTo>
                  <a:lnTo>
                    <a:pt x="1296144" y="3532351"/>
                  </a:lnTo>
                  <a:cubicBezTo>
                    <a:pt x="1296144" y="3353391"/>
                    <a:pt x="1151068" y="3208315"/>
                    <a:pt x="972108" y="3208315"/>
                  </a:cubicBezTo>
                  <a:cubicBezTo>
                    <a:pt x="793148" y="3208315"/>
                    <a:pt x="648072" y="3353391"/>
                    <a:pt x="648072" y="3532351"/>
                  </a:cubicBezTo>
                  <a:cubicBezTo>
                    <a:pt x="648072" y="3533674"/>
                    <a:pt x="648080" y="3534995"/>
                    <a:pt x="648471" y="3536310"/>
                  </a:cubicBezTo>
                  <a:lnTo>
                    <a:pt x="0" y="3536310"/>
                  </a:lnTo>
                  <a:close/>
                </a:path>
              </a:pathLst>
            </a:custGeom>
            <a:solidFill>
              <a:srgbClr val="ADAB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32" name="TextBox 1031"/>
          <p:cNvSpPr txBox="1"/>
          <p:nvPr/>
        </p:nvSpPr>
        <p:spPr>
          <a:xfrm>
            <a:off x="1259632" y="3723878"/>
            <a:ext cx="11161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200" dirty="0">
                <a:solidFill>
                  <a:srgbClr val="48535B"/>
                </a:solidFill>
                <a:latin typeface="Ostrich Sans Black" pitchFamily="50" charset="0"/>
              </a:rPr>
              <a:t>MYSELF </a:t>
            </a:r>
            <a:endParaRPr lang="zh-CN" altLang="en-US" sz="1200" dirty="0">
              <a:solidFill>
                <a:srgbClr val="48535B"/>
              </a:solidFill>
              <a:latin typeface="Ostrich Sans Black" pitchFamily="50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383868" y="3723878"/>
            <a:ext cx="11161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200" dirty="0">
                <a:solidFill>
                  <a:srgbClr val="48535B"/>
                </a:solidFill>
                <a:latin typeface="Ostrich Sans Black" pitchFamily="50" charset="0"/>
              </a:rPr>
              <a:t>MYSELF </a:t>
            </a:r>
            <a:endParaRPr lang="zh-CN" altLang="en-US" sz="1200" dirty="0">
              <a:solidFill>
                <a:srgbClr val="48535B"/>
              </a:solidFill>
              <a:latin typeface="Ostrich Sans Black" pitchFamily="50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472100" y="3723878"/>
            <a:ext cx="11161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200" dirty="0">
                <a:solidFill>
                  <a:srgbClr val="48535B"/>
                </a:solidFill>
                <a:latin typeface="Ostrich Sans Black" pitchFamily="50" charset="0"/>
              </a:rPr>
              <a:t>MYSELF </a:t>
            </a:r>
            <a:endParaRPr lang="zh-CN" altLang="en-US" sz="1200" dirty="0">
              <a:solidFill>
                <a:srgbClr val="48535B"/>
              </a:solidFill>
              <a:latin typeface="Ostrich Sans Black" pitchFamily="50" charset="0"/>
            </a:endParaRPr>
          </a:p>
        </p:txBody>
      </p:sp>
      <p:sp>
        <p:nvSpPr>
          <p:cNvPr id="1038" name="TextBox 1037"/>
          <p:cNvSpPr txBox="1"/>
          <p:nvPr/>
        </p:nvSpPr>
        <p:spPr>
          <a:xfrm>
            <a:off x="6876256" y="429994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rgbClr val="48535B"/>
                </a:solidFill>
                <a:latin typeface="Ostrich Sans Black" pitchFamily="50" charset="0"/>
              </a:rPr>
              <a:t>I offer you explanations of yourself Theories about</a:t>
            </a:r>
            <a:endParaRPr lang="zh-CN" altLang="en-US" dirty="0">
              <a:solidFill>
                <a:srgbClr val="48535B"/>
              </a:solidFill>
              <a:latin typeface="Ostrich Sans Black" pitchFamily="50" charset="0"/>
            </a:endParaRPr>
          </a:p>
        </p:txBody>
      </p:sp>
      <p:sp>
        <p:nvSpPr>
          <p:cNvPr id="1039" name="矩形 1038"/>
          <p:cNvSpPr/>
          <p:nvPr/>
        </p:nvSpPr>
        <p:spPr>
          <a:xfrm>
            <a:off x="8604448" y="4320000"/>
            <a:ext cx="216024" cy="371072"/>
          </a:xfrm>
          <a:prstGeom prst="rect">
            <a:avLst/>
          </a:prstGeom>
          <a:solidFill>
            <a:srgbClr val="B83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TextBox 1039" hidden="1"/>
          <p:cNvSpPr txBox="1"/>
          <p:nvPr/>
        </p:nvSpPr>
        <p:spPr>
          <a:xfrm>
            <a:off x="1583668" y="793036"/>
            <a:ext cx="756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48535B"/>
                </a:solidFill>
                <a:latin typeface="Ostrich Sans Black" pitchFamily="50" charset="0"/>
              </a:rPr>
              <a:t>rose</a:t>
            </a:r>
            <a:endParaRPr lang="zh-CN" altLang="en-US" sz="1600" dirty="0">
              <a:solidFill>
                <a:srgbClr val="48535B"/>
              </a:solidFill>
              <a:latin typeface="Ostrich Sans Black" pitchFamily="50" charset="0"/>
            </a:endParaRPr>
          </a:p>
        </p:txBody>
      </p:sp>
      <p:sp>
        <p:nvSpPr>
          <p:cNvPr id="66" name="TextBox 65" hidden="1"/>
          <p:cNvSpPr txBox="1"/>
          <p:nvPr/>
        </p:nvSpPr>
        <p:spPr>
          <a:xfrm>
            <a:off x="3671900" y="793036"/>
            <a:ext cx="756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48535B"/>
                </a:solidFill>
                <a:latin typeface="Ostrich Sans Black" pitchFamily="50" charset="0"/>
              </a:rPr>
              <a:t>rose</a:t>
            </a:r>
            <a:endParaRPr lang="zh-CN" altLang="en-US" sz="1600" dirty="0">
              <a:solidFill>
                <a:srgbClr val="48535B"/>
              </a:solidFill>
              <a:latin typeface="Ostrich Sans Black" pitchFamily="50" charset="0"/>
            </a:endParaRPr>
          </a:p>
        </p:txBody>
      </p:sp>
      <p:sp>
        <p:nvSpPr>
          <p:cNvPr id="67" name="TextBox 66" hidden="1"/>
          <p:cNvSpPr txBox="1"/>
          <p:nvPr/>
        </p:nvSpPr>
        <p:spPr>
          <a:xfrm>
            <a:off x="5760132" y="793036"/>
            <a:ext cx="756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48535B"/>
                </a:solidFill>
                <a:latin typeface="Ostrich Sans Black" pitchFamily="50" charset="0"/>
              </a:rPr>
              <a:t>rose</a:t>
            </a:r>
            <a:endParaRPr lang="zh-CN" altLang="en-US" sz="1600" dirty="0">
              <a:solidFill>
                <a:srgbClr val="48535B"/>
              </a:solidFill>
              <a:latin typeface="Ostrich Sans Black" pitchFamily="50" charset="0"/>
            </a:endParaRPr>
          </a:p>
        </p:txBody>
      </p:sp>
      <p:sp>
        <p:nvSpPr>
          <p:cNvPr id="1041" name="TextBox 1040"/>
          <p:cNvSpPr txBox="1"/>
          <p:nvPr/>
        </p:nvSpPr>
        <p:spPr>
          <a:xfrm>
            <a:off x="1081778" y="1659453"/>
            <a:ext cx="1401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200" dirty="0">
                <a:solidFill>
                  <a:srgbClr val="3A4750"/>
                </a:solidFill>
                <a:latin typeface="Ostrich Sans Black" pitchFamily="50" charset="0"/>
              </a:rPr>
              <a:t>I OFFER YOU THAT KERNEL OF MYSELF THAT I HAVE SAVED SOMEHOW -THE CENTRAL HEART THAT DEALS NOT IN WORDS,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203848" y="1659453"/>
            <a:ext cx="1401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200" dirty="0">
                <a:solidFill>
                  <a:srgbClr val="3A4750"/>
                </a:solidFill>
                <a:latin typeface="Ostrich Sans Black" pitchFamily="50" charset="0"/>
              </a:rPr>
              <a:t>I OFFER YOU THAT KERNEL OF MYSELF THAT I HAVE SAVED SOMEHOW -THE CENTRAL HEART THAT DEALS NOT IN WORDS,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292080" y="1659453"/>
            <a:ext cx="1401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1200" dirty="0">
                <a:solidFill>
                  <a:srgbClr val="3A4750"/>
                </a:solidFill>
                <a:latin typeface="Ostrich Sans Black" pitchFamily="50" charset="0"/>
              </a:rPr>
              <a:t>I OFFER YOU THAT KERNEL OF MYSELF THAT I HAVE SAVED SOMEHOW -THE CENTRAL HEART THAT DEALS NOT IN WORDS,</a:t>
            </a:r>
          </a:p>
        </p:txBody>
      </p:sp>
      <p:sp>
        <p:nvSpPr>
          <p:cNvPr id="1043" name="矩形 1042"/>
          <p:cNvSpPr/>
          <p:nvPr/>
        </p:nvSpPr>
        <p:spPr>
          <a:xfrm>
            <a:off x="833585" y="987574"/>
            <a:ext cx="6120680" cy="169277"/>
          </a:xfrm>
          <a:prstGeom prst="rect">
            <a:avLst/>
          </a:prstGeom>
          <a:solidFill>
            <a:srgbClr val="DCD6D0"/>
          </a:solidFill>
          <a:ln>
            <a:solidFill>
              <a:srgbClr val="DCD6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703991"/>
      </p:ext>
    </p:extLst>
  </p:cSld>
  <p:clrMapOvr>
    <a:masterClrMapping/>
  </p:clrMapOvr>
  <p:transition spd="slow" advTm="3000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FD8D0"/>
          </a:solidFill>
          <a:ln>
            <a:solidFill>
              <a:srgbClr val="DFD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3708"/>
          <a:stretch/>
        </p:blipFill>
        <p:spPr>
          <a:xfrm>
            <a:off x="254964" y="384214"/>
            <a:ext cx="4101012" cy="441978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94" t="71632" r="63846"/>
          <a:stretch/>
        </p:blipFill>
        <p:spPr>
          <a:xfrm>
            <a:off x="4917988" y="3509318"/>
            <a:ext cx="1890585" cy="130732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94" t="71632" r="63846"/>
          <a:stretch/>
        </p:blipFill>
        <p:spPr>
          <a:xfrm>
            <a:off x="7073903" y="3509318"/>
            <a:ext cx="1890585" cy="1307325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254964" y="384215"/>
            <a:ext cx="4101012" cy="4432428"/>
          </a:xfrm>
          <a:prstGeom prst="rect">
            <a:avLst/>
          </a:prstGeom>
          <a:solidFill>
            <a:srgbClr val="DFD8D0">
              <a:alpha val="47000"/>
            </a:srgbClr>
          </a:solidFill>
          <a:ln>
            <a:solidFill>
              <a:srgbClr val="DFD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7988" y="3509318"/>
            <a:ext cx="1890585" cy="1294680"/>
          </a:xfrm>
          <a:prstGeom prst="rect">
            <a:avLst/>
          </a:prstGeom>
          <a:solidFill>
            <a:srgbClr val="DFD8D0">
              <a:alpha val="47000"/>
            </a:srgbClr>
          </a:solidFill>
          <a:ln>
            <a:solidFill>
              <a:srgbClr val="DFD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73903" y="3509318"/>
            <a:ext cx="1890585" cy="1294680"/>
          </a:xfrm>
          <a:prstGeom prst="rect">
            <a:avLst/>
          </a:prstGeom>
          <a:solidFill>
            <a:srgbClr val="DFD8D0">
              <a:alpha val="47000"/>
            </a:srgbClr>
          </a:solidFill>
          <a:ln>
            <a:solidFill>
              <a:srgbClr val="DFD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469716" y="384215"/>
            <a:ext cx="28943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8000" dirty="0">
                <a:solidFill>
                  <a:srgbClr val="3A4750"/>
                </a:solidFill>
                <a:latin typeface="Ostrich Sans Black" pitchFamily="50" charset="0"/>
                <a:ea typeface="Kozuka Gothic Pr6N B" pitchFamily="34" charset="-128"/>
                <a:cs typeface="Open Sans Extrabold" panose="020B0906030804020204" pitchFamily="34" charset="0"/>
              </a:rPr>
              <a:t>SUMMER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99992" y="1759917"/>
            <a:ext cx="22322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1400" dirty="0">
                <a:solidFill>
                  <a:srgbClr val="3A4750"/>
                </a:solidFill>
                <a:latin typeface="Ostrich Sans Black" pitchFamily="50" charset="0"/>
              </a:rPr>
              <a:t>loneliness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18369" y="1995686"/>
            <a:ext cx="25019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black"/>
                </a:solidFill>
              </a:rPr>
              <a:t>I offer you explanations of yourself </a:t>
            </a:r>
            <a:endParaRPr lang="zh-CN" altLang="en-US" sz="1000" dirty="0"/>
          </a:p>
        </p:txBody>
      </p:sp>
      <p:sp>
        <p:nvSpPr>
          <p:cNvPr id="14" name="TextBox 13"/>
          <p:cNvSpPr txBox="1"/>
          <p:nvPr/>
        </p:nvSpPr>
        <p:spPr>
          <a:xfrm>
            <a:off x="4946092" y="3035736"/>
            <a:ext cx="1930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black"/>
                </a:solidFill>
              </a:rPr>
              <a:t>I offer you explanations of yourself </a:t>
            </a:r>
            <a:endParaRPr lang="zh-CN" altLang="en-US" sz="1000" dirty="0"/>
          </a:p>
        </p:txBody>
      </p:sp>
      <p:sp>
        <p:nvSpPr>
          <p:cNvPr id="15" name="TextBox 14"/>
          <p:cNvSpPr txBox="1"/>
          <p:nvPr/>
        </p:nvSpPr>
        <p:spPr>
          <a:xfrm>
            <a:off x="7236296" y="3035736"/>
            <a:ext cx="17098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prstClr val="black"/>
                </a:solidFill>
              </a:rPr>
              <a:t>I offer you explanations of yourself 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17486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3000">
        <p14:reveal/>
      </p:transition>
    </mc:Choice>
    <mc:Fallback xmlns="">
      <p:transition spd="slow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 hidden="1"/>
          <p:cNvSpPr/>
          <p:nvPr/>
        </p:nvSpPr>
        <p:spPr>
          <a:xfrm>
            <a:off x="-4200057" y="344002"/>
            <a:ext cx="20722302" cy="11656295"/>
          </a:xfrm>
          <a:prstGeom prst="rect">
            <a:avLst/>
          </a:prstGeom>
          <a:solidFill>
            <a:srgbClr val="DFD8D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hidden="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595064"/>
            <a:ext cx="9361040" cy="129599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67872" y="1"/>
            <a:ext cx="9924447" cy="5901128"/>
          </a:xfrm>
          <a:prstGeom prst="rect">
            <a:avLst/>
          </a:prstGeom>
          <a:solidFill>
            <a:srgbClr val="DFD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 flipV="1">
            <a:off x="-29233" y="915566"/>
            <a:ext cx="6048672" cy="4362488"/>
          </a:xfrm>
          <a:prstGeom prst="parallelogram">
            <a:avLst>
              <a:gd name="adj" fmla="val 49619"/>
            </a:avLst>
          </a:prstGeom>
          <a:solidFill>
            <a:srgbClr val="ADA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1170000" y="1388598"/>
            <a:ext cx="6207162" cy="5798869"/>
            <a:chOff x="957126" y="1676630"/>
            <a:chExt cx="6207162" cy="5798869"/>
          </a:xfrm>
        </p:grpSpPr>
        <p:sp>
          <p:nvSpPr>
            <p:cNvPr id="8" name="梯形 7"/>
            <p:cNvSpPr/>
            <p:nvPr/>
          </p:nvSpPr>
          <p:spPr>
            <a:xfrm rot="8092747">
              <a:off x="2668934" y="3979199"/>
              <a:ext cx="5397226" cy="792088"/>
            </a:xfrm>
            <a:prstGeom prst="trapezoid">
              <a:avLst>
                <a:gd name="adj" fmla="val 34296"/>
              </a:avLst>
            </a:prstGeom>
            <a:solidFill>
              <a:srgbClr val="ADAB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斜纹 8"/>
            <p:cNvSpPr/>
            <p:nvPr/>
          </p:nvSpPr>
          <p:spPr>
            <a:xfrm rot="8100000">
              <a:off x="957126" y="4357476"/>
              <a:ext cx="2016224" cy="2016224"/>
            </a:xfrm>
            <a:custGeom>
              <a:avLst/>
              <a:gdLst/>
              <a:ahLst/>
              <a:cxnLst/>
              <a:rect l="l" t="t" r="r" b="b"/>
              <a:pathLst>
                <a:path w="2016224" h="2016224">
                  <a:moveTo>
                    <a:pt x="1980734" y="35489"/>
                  </a:moveTo>
                  <a:lnTo>
                    <a:pt x="1945245" y="0"/>
                  </a:lnTo>
                  <a:lnTo>
                    <a:pt x="2016224" y="0"/>
                  </a:lnTo>
                  <a:close/>
                  <a:moveTo>
                    <a:pt x="0" y="2016224"/>
                  </a:moveTo>
                  <a:lnTo>
                    <a:pt x="0" y="1836740"/>
                  </a:lnTo>
                  <a:lnTo>
                    <a:pt x="923563" y="913177"/>
                  </a:lnTo>
                  <a:lnTo>
                    <a:pt x="1013305" y="1002919"/>
                  </a:lnTo>
                  <a:close/>
                </a:path>
              </a:pathLst>
            </a:custGeom>
            <a:solidFill>
              <a:srgbClr val="3A47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965238" y="3939902"/>
              <a:ext cx="1368152" cy="1368152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3349070" y="4459380"/>
              <a:ext cx="862890" cy="848674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763688" y="3831890"/>
              <a:ext cx="720080" cy="756084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789538" y="4857648"/>
              <a:ext cx="560489" cy="580730"/>
            </a:xfrm>
            <a:prstGeom prst="line">
              <a:avLst/>
            </a:prstGeom>
            <a:ln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2034521" y="1946794"/>
              <a:ext cx="1806775" cy="3541280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719948" y="3607223"/>
              <a:ext cx="3868276" cy="3868276"/>
            </a:xfrm>
            <a:custGeom>
              <a:avLst/>
              <a:gdLst/>
              <a:ahLst/>
              <a:cxnLst/>
              <a:rect l="l" t="t" r="r" b="b"/>
              <a:pathLst>
                <a:path w="3868276" h="3868276">
                  <a:moveTo>
                    <a:pt x="1934138" y="0"/>
                  </a:moveTo>
                  <a:cubicBezTo>
                    <a:pt x="3002333" y="0"/>
                    <a:pt x="3868276" y="865943"/>
                    <a:pt x="3868276" y="1934138"/>
                  </a:cubicBezTo>
                  <a:cubicBezTo>
                    <a:pt x="3868276" y="3002333"/>
                    <a:pt x="3002333" y="3868276"/>
                    <a:pt x="1934138" y="3868276"/>
                  </a:cubicBezTo>
                  <a:cubicBezTo>
                    <a:pt x="865943" y="3868276"/>
                    <a:pt x="0" y="3002333"/>
                    <a:pt x="0" y="1934138"/>
                  </a:cubicBezTo>
                  <a:cubicBezTo>
                    <a:pt x="0" y="1512138"/>
                    <a:pt x="135149" y="1121703"/>
                    <a:pt x="366102" y="804893"/>
                  </a:cubicBezTo>
                  <a:lnTo>
                    <a:pt x="641329" y="1080120"/>
                  </a:lnTo>
                  <a:lnTo>
                    <a:pt x="1654062" y="67387"/>
                  </a:lnTo>
                  <a:lnTo>
                    <a:pt x="1615161" y="28487"/>
                  </a:lnTo>
                  <a:cubicBezTo>
                    <a:pt x="1718673" y="8981"/>
                    <a:pt x="1825357" y="0"/>
                    <a:pt x="1934138" y="0"/>
                  </a:cubicBezTo>
                  <a:close/>
                </a:path>
              </a:pathLst>
            </a:custGeom>
            <a:noFill/>
            <a:ln>
              <a:solidFill>
                <a:srgbClr val="3A47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34"/>
            <p:cNvSpPr/>
            <p:nvPr/>
          </p:nvSpPr>
          <p:spPr>
            <a:xfrm rot="8100000">
              <a:off x="3049292" y="3866215"/>
              <a:ext cx="2076679" cy="108000"/>
            </a:xfrm>
            <a:custGeom>
              <a:avLst/>
              <a:gdLst/>
              <a:ahLst/>
              <a:cxnLst/>
              <a:rect l="l" t="t" r="r" b="b"/>
              <a:pathLst>
                <a:path w="2076679" h="108000">
                  <a:moveTo>
                    <a:pt x="0" y="108000"/>
                  </a:moveTo>
                  <a:lnTo>
                    <a:pt x="93512" y="0"/>
                  </a:lnTo>
                  <a:lnTo>
                    <a:pt x="2076225" y="0"/>
                  </a:lnTo>
                  <a:lnTo>
                    <a:pt x="2076679" y="108000"/>
                  </a:lnTo>
                  <a:close/>
                </a:path>
              </a:pathLst>
            </a:custGeom>
            <a:solidFill>
              <a:srgbClr val="3A47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 rot="13500000">
              <a:off x="2191709" y="4120865"/>
              <a:ext cx="1416178" cy="108000"/>
            </a:xfrm>
            <a:custGeom>
              <a:avLst/>
              <a:gdLst/>
              <a:ahLst/>
              <a:cxnLst/>
              <a:rect l="l" t="t" r="r" b="b"/>
              <a:pathLst>
                <a:path w="1416178" h="108000">
                  <a:moveTo>
                    <a:pt x="1416178" y="108000"/>
                  </a:moveTo>
                  <a:lnTo>
                    <a:pt x="191" y="108000"/>
                  </a:lnTo>
                  <a:lnTo>
                    <a:pt x="0" y="0"/>
                  </a:lnTo>
                  <a:lnTo>
                    <a:pt x="1322666" y="0"/>
                  </a:lnTo>
                  <a:close/>
                </a:path>
              </a:pathLst>
            </a:custGeom>
            <a:solidFill>
              <a:srgbClr val="3A47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直角三角形 47"/>
            <p:cNvSpPr/>
            <p:nvPr/>
          </p:nvSpPr>
          <p:spPr>
            <a:xfrm>
              <a:off x="4355976" y="4443958"/>
              <a:ext cx="2088232" cy="2088232"/>
            </a:xfrm>
            <a:prstGeom prst="rtTriangle">
              <a:avLst/>
            </a:prstGeom>
            <a:noFill/>
            <a:ln w="19050">
              <a:solidFill>
                <a:srgbClr val="3A47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 flipV="1">
              <a:off x="3438677" y="2499742"/>
              <a:ext cx="3725611" cy="3600400"/>
            </a:xfrm>
            <a:prstGeom prst="line">
              <a:avLst/>
            </a:prstGeom>
            <a:ln w="1905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梯形 52"/>
            <p:cNvSpPr/>
            <p:nvPr/>
          </p:nvSpPr>
          <p:spPr>
            <a:xfrm rot="18900000">
              <a:off x="4211760" y="5042599"/>
              <a:ext cx="700803" cy="167675"/>
            </a:xfrm>
            <a:custGeom>
              <a:avLst/>
              <a:gdLst/>
              <a:ahLst/>
              <a:cxnLst/>
              <a:rect l="l" t="t" r="r" b="b"/>
              <a:pathLst>
                <a:path w="700803" h="159174">
                  <a:moveTo>
                    <a:pt x="696796" y="0"/>
                  </a:moveTo>
                  <a:lnTo>
                    <a:pt x="700803" y="159174"/>
                  </a:lnTo>
                  <a:lnTo>
                    <a:pt x="0" y="159174"/>
                  </a:lnTo>
                  <a:lnTo>
                    <a:pt x="145974" y="0"/>
                  </a:lnTo>
                  <a:close/>
                </a:path>
              </a:pathLst>
            </a:custGeom>
            <a:solidFill>
              <a:srgbClr val="3A47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1E1E1"/>
                </a:solidFill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4752000" y="3435846"/>
              <a:ext cx="0" cy="1387255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4154426" y="3516304"/>
              <a:ext cx="0" cy="1197440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4211960" y="4459380"/>
              <a:ext cx="0" cy="848674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/>
          <p:cNvGrpSpPr/>
          <p:nvPr/>
        </p:nvGrpSpPr>
        <p:grpSpPr>
          <a:xfrm>
            <a:off x="3960000" y="3796293"/>
            <a:ext cx="4402876" cy="4082295"/>
            <a:chOff x="3605841" y="4066908"/>
            <a:chExt cx="4402876" cy="4082295"/>
          </a:xfrm>
        </p:grpSpPr>
        <p:sp>
          <p:nvSpPr>
            <p:cNvPr id="51" name="六边形 50"/>
            <p:cNvSpPr/>
            <p:nvPr/>
          </p:nvSpPr>
          <p:spPr>
            <a:xfrm rot="20704130">
              <a:off x="3605841" y="4353620"/>
              <a:ext cx="4402876" cy="3795583"/>
            </a:xfrm>
            <a:prstGeom prst="hexagon">
              <a:avLst/>
            </a:prstGeom>
            <a:noFill/>
            <a:ln w="38100">
              <a:solidFill>
                <a:srgbClr val="ADAB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6444208" y="4066908"/>
              <a:ext cx="144016" cy="144016"/>
            </a:xfrm>
            <a:prstGeom prst="ellipse">
              <a:avLst/>
            </a:prstGeom>
            <a:solidFill>
              <a:srgbClr val="ADABA6"/>
            </a:solidFill>
            <a:ln>
              <a:solidFill>
                <a:srgbClr val="ADAB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5945224" y="5210035"/>
              <a:ext cx="144016" cy="144016"/>
            </a:xfrm>
            <a:prstGeom prst="ellipse">
              <a:avLst/>
            </a:prstGeom>
            <a:solidFill>
              <a:srgbClr val="ADABA6"/>
            </a:solidFill>
            <a:ln>
              <a:solidFill>
                <a:srgbClr val="ADAB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8" name="直接连接符 57"/>
            <p:cNvCxnSpPr>
              <a:stCxn id="64" idx="4"/>
              <a:endCxn id="54" idx="7"/>
            </p:cNvCxnSpPr>
            <p:nvPr/>
          </p:nvCxnSpPr>
          <p:spPr>
            <a:xfrm flipV="1">
              <a:off x="6017232" y="4087999"/>
              <a:ext cx="549901" cy="1266052"/>
            </a:xfrm>
            <a:prstGeom prst="line">
              <a:avLst/>
            </a:prstGeom>
            <a:ln w="28575">
              <a:solidFill>
                <a:srgbClr val="AD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>
              <a:stCxn id="64" idx="6"/>
            </p:cNvCxnSpPr>
            <p:nvPr/>
          </p:nvCxnSpPr>
          <p:spPr>
            <a:xfrm>
              <a:off x="6089240" y="5282043"/>
              <a:ext cx="944192" cy="441692"/>
            </a:xfrm>
            <a:prstGeom prst="line">
              <a:avLst/>
            </a:prstGeom>
            <a:ln w="28575">
              <a:solidFill>
                <a:srgbClr val="AD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endCxn id="64" idx="1"/>
            </p:cNvCxnSpPr>
            <p:nvPr/>
          </p:nvCxnSpPr>
          <p:spPr>
            <a:xfrm>
              <a:off x="4960069" y="5035576"/>
              <a:ext cx="1006246" cy="195550"/>
            </a:xfrm>
            <a:prstGeom prst="line">
              <a:avLst/>
            </a:prstGeom>
            <a:ln w="28575">
              <a:solidFill>
                <a:srgbClr val="AD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5148064" y="5282043"/>
              <a:ext cx="869168" cy="890107"/>
            </a:xfrm>
            <a:prstGeom prst="line">
              <a:avLst/>
            </a:prstGeom>
            <a:ln w="28575">
              <a:solidFill>
                <a:srgbClr val="AD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>
              <a:stCxn id="64" idx="5"/>
            </p:cNvCxnSpPr>
            <p:nvPr/>
          </p:nvCxnSpPr>
          <p:spPr>
            <a:xfrm>
              <a:off x="6068149" y="5332960"/>
              <a:ext cx="376059" cy="1199230"/>
            </a:xfrm>
            <a:prstGeom prst="line">
              <a:avLst/>
            </a:prstGeom>
            <a:ln w="28575">
              <a:solidFill>
                <a:srgbClr val="AD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6552477" y="4209932"/>
              <a:ext cx="545684" cy="1478155"/>
            </a:xfrm>
            <a:prstGeom prst="line">
              <a:avLst/>
            </a:prstGeom>
            <a:ln w="28575">
              <a:solidFill>
                <a:srgbClr val="AD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H="1">
              <a:off x="4873192" y="4174865"/>
              <a:ext cx="1621818" cy="1078543"/>
            </a:xfrm>
            <a:prstGeom prst="line">
              <a:avLst/>
            </a:prstGeom>
            <a:ln w="28575">
              <a:solidFill>
                <a:srgbClr val="ADAB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组合 84"/>
          <p:cNvGrpSpPr/>
          <p:nvPr/>
        </p:nvGrpSpPr>
        <p:grpSpPr>
          <a:xfrm>
            <a:off x="2664000" y="1658762"/>
            <a:ext cx="5436392" cy="4009332"/>
            <a:chOff x="2440697" y="1946794"/>
            <a:chExt cx="5436392" cy="4009332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4154426" y="5020022"/>
              <a:ext cx="0" cy="216024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5301482" y="3795886"/>
              <a:ext cx="0" cy="495055"/>
            </a:xfrm>
            <a:prstGeom prst="line">
              <a:avLst/>
            </a:prstGeom>
            <a:ln w="1905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5301482" y="3795886"/>
              <a:ext cx="1718790" cy="1692188"/>
            </a:xfrm>
            <a:prstGeom prst="line">
              <a:avLst/>
            </a:prstGeom>
            <a:ln w="1905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 rot="21540000" flipV="1">
              <a:off x="6336000" y="2067694"/>
              <a:ext cx="1368152" cy="1304594"/>
            </a:xfrm>
            <a:prstGeom prst="line">
              <a:avLst/>
            </a:prstGeom>
            <a:ln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7530209" y="1946794"/>
              <a:ext cx="346880" cy="342880"/>
            </a:xfrm>
            <a:prstGeom prst="line">
              <a:avLst/>
            </a:prstGeom>
            <a:ln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912000" y="2055854"/>
              <a:ext cx="0" cy="642463"/>
            </a:xfrm>
            <a:prstGeom prst="line">
              <a:avLst/>
            </a:prstGeom>
            <a:ln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12000" y="2859782"/>
              <a:ext cx="0" cy="408643"/>
            </a:xfrm>
            <a:prstGeom prst="line">
              <a:avLst/>
            </a:prstGeom>
            <a:ln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580112" y="4115024"/>
              <a:ext cx="0" cy="1841102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688000" y="4043413"/>
              <a:ext cx="0" cy="779688"/>
            </a:xfrm>
            <a:prstGeom prst="line">
              <a:avLst/>
            </a:prstGeom>
            <a:ln w="9525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60000">
              <a:off x="4932000" y="3516304"/>
              <a:ext cx="936104" cy="916953"/>
            </a:xfrm>
            <a:prstGeom prst="line">
              <a:avLst/>
            </a:prstGeom>
            <a:ln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037631" y="4554923"/>
              <a:ext cx="123463" cy="125234"/>
            </a:xfrm>
            <a:prstGeom prst="line">
              <a:avLst/>
            </a:prstGeom>
            <a:ln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3744000" y="4543844"/>
              <a:ext cx="507505" cy="491732"/>
            </a:xfrm>
            <a:prstGeom prst="line">
              <a:avLst/>
            </a:prstGeom>
            <a:ln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4427984" y="2571750"/>
              <a:ext cx="1152128" cy="1152128"/>
            </a:xfrm>
            <a:prstGeom prst="line">
              <a:avLst/>
            </a:prstGeom>
            <a:ln w="12700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2440697" y="3672032"/>
              <a:ext cx="0" cy="1153724"/>
            </a:xfrm>
            <a:prstGeom prst="line">
              <a:avLst/>
            </a:prstGeom>
            <a:ln w="28575">
              <a:solidFill>
                <a:srgbClr val="3A47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梯形 48"/>
            <p:cNvSpPr/>
            <p:nvPr/>
          </p:nvSpPr>
          <p:spPr>
            <a:xfrm rot="16200000">
              <a:off x="6381074" y="4848872"/>
              <a:ext cx="1170131" cy="108273"/>
            </a:xfrm>
            <a:custGeom>
              <a:avLst/>
              <a:gdLst/>
              <a:ahLst/>
              <a:cxnLst/>
              <a:rect l="l" t="t" r="r" b="b"/>
              <a:pathLst>
                <a:path w="1170131" h="108273">
                  <a:moveTo>
                    <a:pt x="1170131" y="0"/>
                  </a:moveTo>
                  <a:lnTo>
                    <a:pt x="1170131" y="108273"/>
                  </a:lnTo>
                  <a:lnTo>
                    <a:pt x="0" y="108273"/>
                  </a:lnTo>
                  <a:lnTo>
                    <a:pt x="109342" y="0"/>
                  </a:lnTo>
                  <a:close/>
                </a:path>
              </a:pathLst>
            </a:custGeom>
            <a:solidFill>
              <a:srgbClr val="3A4750"/>
            </a:solidFill>
            <a:ln>
              <a:solidFill>
                <a:srgbClr val="3A47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 hidden="1"/>
          <p:cNvSpPr/>
          <p:nvPr/>
        </p:nvSpPr>
        <p:spPr>
          <a:xfrm>
            <a:off x="-167872" y="1"/>
            <a:ext cx="9924447" cy="59011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TextBox 86"/>
          <p:cNvSpPr txBox="1"/>
          <p:nvPr/>
        </p:nvSpPr>
        <p:spPr>
          <a:xfrm>
            <a:off x="-95863" y="384215"/>
            <a:ext cx="56759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8000" dirty="0">
                <a:solidFill>
                  <a:srgbClr val="3A4750"/>
                </a:solidFill>
                <a:latin typeface="Ostrich Sans Black" pitchFamily="50" charset="0"/>
                <a:ea typeface="Kozuka Gothic Pr6N B" pitchFamily="34" charset="-128"/>
                <a:cs typeface="Open Sans Extrabold" panose="020B0906030804020204" pitchFamily="34" charset="0"/>
              </a:rPr>
              <a:t>THAN</a:t>
            </a:r>
            <a:r>
              <a:rPr lang="en-US" altLang="zh-CN" sz="8000" dirty="0">
                <a:solidFill>
                  <a:srgbClr val="B83B5E"/>
                </a:solidFill>
                <a:latin typeface="Ostrich Sans Black" pitchFamily="50" charset="0"/>
                <a:ea typeface="Kozuka Gothic Pr6N B" pitchFamily="34" charset="-128"/>
                <a:cs typeface="Open Sans Extrabold" panose="020B0906030804020204" pitchFamily="34" charset="0"/>
              </a:rPr>
              <a:t>K</a:t>
            </a:r>
            <a:r>
              <a:rPr lang="en-US" altLang="zh-CN" sz="8000" dirty="0">
                <a:solidFill>
                  <a:srgbClr val="3A4750"/>
                </a:solidFill>
                <a:latin typeface="Ostrich Sans Black" pitchFamily="50" charset="0"/>
                <a:ea typeface="Kozuka Gothic Pr6N B" pitchFamily="34" charset="-128"/>
                <a:cs typeface="Open Sans Extrabold" panose="020B0906030804020204" pitchFamily="34" charset="0"/>
              </a:rPr>
              <a:t>S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1036329" y="1412071"/>
            <a:ext cx="339165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4400" dirty="0">
                <a:solidFill>
                  <a:srgbClr val="3A4750"/>
                </a:solidFill>
                <a:latin typeface="Kozuka Gothic Pr6N B" pitchFamily="34" charset="-128"/>
                <a:ea typeface="Kozuka Gothic Pr6N B" pitchFamily="34" charset="-128"/>
                <a:cs typeface="Open Sans Extrabold" panose="020B0906030804020204" pitchFamily="34" charset="0"/>
              </a:rPr>
              <a:t> </a:t>
            </a:r>
            <a:endParaRPr lang="zh-CN" altLang="en-US" sz="6000" dirty="0">
              <a:solidFill>
                <a:srgbClr val="B83B5E"/>
              </a:solidFill>
              <a:latin typeface="Ostrich Sans Black" pitchFamily="50" charset="0"/>
            </a:endParaRPr>
          </a:p>
          <a:p>
            <a:endParaRPr lang="zh-CN" altLang="en-US" sz="6000" dirty="0">
              <a:latin typeface="Ostrich Sans Black" pitchFamily="50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1019512"/>
            <a:ext cx="2354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rgbClr val="3A4750"/>
                </a:solidFill>
                <a:latin typeface="Ostrich Sans Black" pitchFamily="50" charset="0"/>
              </a:rPr>
              <a:t>I offer you the memory of a yellow rose seen at sunset, years before you were born</a:t>
            </a:r>
            <a:endParaRPr lang="zh-CN" altLang="en-US" sz="1000" dirty="0">
              <a:solidFill>
                <a:srgbClr val="3A4750"/>
              </a:solidFill>
              <a:latin typeface="Ostrich Sans Black" pitchFamily="50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308304" y="3651870"/>
            <a:ext cx="64807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>
                <a:solidFill>
                  <a:srgbClr val="3A4750"/>
                </a:solidFill>
                <a:latin typeface="Ostrich Sans Black" pitchFamily="50" charset="0"/>
              </a:rPr>
              <a:t>I offer you the memory of a yellow rose seen at sunset, years before you were born</a:t>
            </a:r>
            <a:endParaRPr lang="zh-CN" altLang="en-US" sz="900" dirty="0">
              <a:solidFill>
                <a:srgbClr val="3A4750"/>
              </a:solidFill>
              <a:latin typeface="Ostrich Sans Blac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870398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FD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5868144" y="267494"/>
            <a:ext cx="2952328" cy="4536504"/>
          </a:xfrm>
          <a:prstGeom prst="rect">
            <a:avLst/>
          </a:prstGeom>
          <a:solidFill>
            <a:srgbClr val="ADABA6"/>
          </a:solidFill>
          <a:ln>
            <a:solidFill>
              <a:srgbClr val="ADABA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hidden="1"/>
          <p:cNvSpPr/>
          <p:nvPr/>
        </p:nvSpPr>
        <p:spPr>
          <a:xfrm>
            <a:off x="467544" y="483518"/>
            <a:ext cx="5183448" cy="4659982"/>
          </a:xfrm>
          <a:prstGeom prst="rect">
            <a:avLst/>
          </a:prstGeom>
          <a:solidFill>
            <a:srgbClr val="ADA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line01" hidden="1"/>
          <p:cNvCxnSpPr/>
          <p:nvPr/>
        </p:nvCxnSpPr>
        <p:spPr>
          <a:xfrm>
            <a:off x="5650992" y="-20538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line01" hidden="1"/>
          <p:cNvCxnSpPr/>
          <p:nvPr/>
        </p:nvCxnSpPr>
        <p:spPr>
          <a:xfrm>
            <a:off x="0" y="3158145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868144" y="384215"/>
            <a:ext cx="4320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8000" dirty="0">
                <a:solidFill>
                  <a:srgbClr val="3A4750"/>
                </a:solidFill>
                <a:latin typeface="Ostrich Sans Black" pitchFamily="50" charset="0"/>
                <a:ea typeface="Kozuka Gothic Pr6N B" pitchFamily="34" charset="-128"/>
                <a:cs typeface="Open Sans Extrabold" panose="020B0906030804020204" pitchFamily="34" charset="0"/>
              </a:rPr>
              <a:t>SUMMER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68144" y="1419622"/>
            <a:ext cx="288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6000" dirty="0">
                <a:solidFill>
                  <a:srgbClr val="3A4750"/>
                </a:solidFill>
                <a:latin typeface="Ostrich Sans Black" pitchFamily="50" charset="0"/>
                <a:ea typeface="Kozuka Gothic Pr6N B" pitchFamily="34" charset="-128"/>
                <a:cs typeface="Open Sans Extrabold" panose="020B0906030804020204" pitchFamily="34" charset="0"/>
              </a:rPr>
              <a:t>CAT</a:t>
            </a:r>
            <a:r>
              <a:rPr lang="en-US" altLang="zh-CN" sz="6000" dirty="0">
                <a:solidFill>
                  <a:srgbClr val="B83B5E"/>
                </a:solidFill>
                <a:latin typeface="Ostrich Sans Black" pitchFamily="50" charset="0"/>
                <a:ea typeface="Adobe Gothic Std B" pitchFamily="34" charset="-128"/>
                <a:cs typeface="Open Sans Extrabold" panose="020B0906030804020204" pitchFamily="34" charset="0"/>
              </a:rPr>
              <a:t>I</a:t>
            </a:r>
            <a:endParaRPr lang="zh-CN" altLang="en-US" sz="6000" dirty="0">
              <a:solidFill>
                <a:srgbClr val="B83B5E"/>
              </a:solidFill>
              <a:latin typeface="Ostrich Sans Black" pitchFamily="50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7904" y="3435846"/>
            <a:ext cx="1800201" cy="144016"/>
          </a:xfrm>
          <a:prstGeom prst="rect">
            <a:avLst/>
          </a:prstGeom>
          <a:solidFill>
            <a:srgbClr val="DFD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4" name="line01" hidden="1"/>
          <p:cNvCxnSpPr/>
          <p:nvPr/>
        </p:nvCxnSpPr>
        <p:spPr>
          <a:xfrm>
            <a:off x="5650992" y="-20538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ne01" hidden="1"/>
          <p:cNvCxnSpPr/>
          <p:nvPr/>
        </p:nvCxnSpPr>
        <p:spPr>
          <a:xfrm>
            <a:off x="0" y="3158145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line01" hidden="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 hidden="1"/>
          <p:cNvSpPr/>
          <p:nvPr/>
        </p:nvSpPr>
        <p:spPr>
          <a:xfrm>
            <a:off x="2483768" y="1563638"/>
            <a:ext cx="3168352" cy="2304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line01" hidden="1"/>
          <p:cNvCxnSpPr/>
          <p:nvPr/>
        </p:nvCxnSpPr>
        <p:spPr>
          <a:xfrm>
            <a:off x="4441809" y="1563638"/>
            <a:ext cx="0" cy="2304256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line01" hidden="1"/>
          <p:cNvCxnSpPr/>
          <p:nvPr/>
        </p:nvCxnSpPr>
        <p:spPr>
          <a:xfrm>
            <a:off x="2483768" y="2987668"/>
            <a:ext cx="316835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line01" hidden="1"/>
          <p:cNvCxnSpPr/>
          <p:nvPr/>
        </p:nvCxnSpPr>
        <p:spPr>
          <a:xfrm>
            <a:off x="3694078" y="1563638"/>
            <a:ext cx="0" cy="2304256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line01" hidden="1"/>
          <p:cNvCxnSpPr/>
          <p:nvPr/>
        </p:nvCxnSpPr>
        <p:spPr>
          <a:xfrm>
            <a:off x="2483768" y="2443864"/>
            <a:ext cx="316835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00729" y="267494"/>
            <a:ext cx="4824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更多质量</a:t>
            </a:r>
            <a:r>
              <a:rPr lang="en-US" altLang="zh-CN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下载请关注公众号：</a:t>
            </a:r>
            <a:endParaRPr lang="en-US" altLang="zh-CN" sz="2000" dirty="0">
              <a:solidFill>
                <a:srgbClr val="3A47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趴在夏日的猫</a:t>
            </a:r>
            <a:endParaRPr lang="en-US" altLang="zh-CN" sz="2000" dirty="0">
              <a:solidFill>
                <a:srgbClr val="3A47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en-US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SummerCati</a:t>
            </a:r>
            <a:r>
              <a:rPr lang="zh-CN" altLang="en-US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36" y="1527398"/>
            <a:ext cx="32766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69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push dir="u"/>
      </p:transition>
    </mc:Choice>
    <mc:Fallback xmlns="">
      <p:transition spd="slow" advTm="3000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FD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5868144" y="267494"/>
            <a:ext cx="2952328" cy="4536504"/>
          </a:xfrm>
          <a:prstGeom prst="rect">
            <a:avLst/>
          </a:prstGeom>
          <a:solidFill>
            <a:srgbClr val="ADABA6"/>
          </a:solidFill>
          <a:ln>
            <a:solidFill>
              <a:srgbClr val="ADABA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hidden="1"/>
          <p:cNvSpPr/>
          <p:nvPr/>
        </p:nvSpPr>
        <p:spPr>
          <a:xfrm>
            <a:off x="467544" y="483518"/>
            <a:ext cx="5183448" cy="4659982"/>
          </a:xfrm>
          <a:prstGeom prst="rect">
            <a:avLst/>
          </a:prstGeom>
          <a:solidFill>
            <a:srgbClr val="ADA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line01" hidden="1"/>
          <p:cNvCxnSpPr/>
          <p:nvPr/>
        </p:nvCxnSpPr>
        <p:spPr>
          <a:xfrm>
            <a:off x="5650992" y="-20538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line01" hidden="1"/>
          <p:cNvCxnSpPr/>
          <p:nvPr/>
        </p:nvCxnSpPr>
        <p:spPr>
          <a:xfrm>
            <a:off x="0" y="3158145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868144" y="384215"/>
            <a:ext cx="4320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8000" dirty="0">
                <a:solidFill>
                  <a:srgbClr val="3A4750"/>
                </a:solidFill>
                <a:latin typeface="Ostrich Sans Black" pitchFamily="50" charset="0"/>
                <a:ea typeface="Kozuka Gothic Pr6N B" pitchFamily="34" charset="-128"/>
                <a:cs typeface="Open Sans Extrabold" panose="020B0906030804020204" pitchFamily="34" charset="0"/>
              </a:rPr>
              <a:t>SUMMER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68144" y="1419622"/>
            <a:ext cx="288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6000" dirty="0">
                <a:solidFill>
                  <a:srgbClr val="3A4750"/>
                </a:solidFill>
                <a:latin typeface="Ostrich Sans Black" pitchFamily="50" charset="0"/>
                <a:ea typeface="Kozuka Gothic Pr6N B" pitchFamily="34" charset="-128"/>
                <a:cs typeface="Open Sans Extrabold" panose="020B0906030804020204" pitchFamily="34" charset="0"/>
              </a:rPr>
              <a:t>CAT</a:t>
            </a:r>
            <a:r>
              <a:rPr lang="en-US" altLang="zh-CN" sz="6000" dirty="0">
                <a:solidFill>
                  <a:srgbClr val="B83B5E"/>
                </a:solidFill>
                <a:latin typeface="Ostrich Sans Black" pitchFamily="50" charset="0"/>
                <a:ea typeface="Adobe Gothic Std B" pitchFamily="34" charset="-128"/>
                <a:cs typeface="Open Sans Extrabold" panose="020B0906030804020204" pitchFamily="34" charset="0"/>
              </a:rPr>
              <a:t>I</a:t>
            </a:r>
            <a:endParaRPr lang="zh-CN" altLang="en-US" sz="6000" dirty="0">
              <a:solidFill>
                <a:srgbClr val="B83B5E"/>
              </a:solidFill>
              <a:latin typeface="Ostrich Sans Black" pitchFamily="50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7904" y="3435846"/>
            <a:ext cx="1800201" cy="144016"/>
          </a:xfrm>
          <a:prstGeom prst="rect">
            <a:avLst/>
          </a:prstGeom>
          <a:solidFill>
            <a:srgbClr val="DFD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4" name="line01" hidden="1"/>
          <p:cNvCxnSpPr/>
          <p:nvPr/>
        </p:nvCxnSpPr>
        <p:spPr>
          <a:xfrm>
            <a:off x="5650992" y="-20538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ne01" hidden="1"/>
          <p:cNvCxnSpPr/>
          <p:nvPr/>
        </p:nvCxnSpPr>
        <p:spPr>
          <a:xfrm>
            <a:off x="0" y="3158145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line01" hidden="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 hidden="1"/>
          <p:cNvSpPr/>
          <p:nvPr/>
        </p:nvSpPr>
        <p:spPr>
          <a:xfrm>
            <a:off x="2483768" y="1563638"/>
            <a:ext cx="3168352" cy="2304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line01" hidden="1"/>
          <p:cNvCxnSpPr/>
          <p:nvPr/>
        </p:nvCxnSpPr>
        <p:spPr>
          <a:xfrm>
            <a:off x="4441809" y="1563638"/>
            <a:ext cx="0" cy="2304256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line01" hidden="1"/>
          <p:cNvCxnSpPr/>
          <p:nvPr/>
        </p:nvCxnSpPr>
        <p:spPr>
          <a:xfrm>
            <a:off x="2483768" y="2987668"/>
            <a:ext cx="316835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line01" hidden="1"/>
          <p:cNvCxnSpPr/>
          <p:nvPr/>
        </p:nvCxnSpPr>
        <p:spPr>
          <a:xfrm>
            <a:off x="3694078" y="1563638"/>
            <a:ext cx="0" cy="2304256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line01" hidden="1"/>
          <p:cNvCxnSpPr/>
          <p:nvPr/>
        </p:nvCxnSpPr>
        <p:spPr>
          <a:xfrm>
            <a:off x="2483768" y="2443864"/>
            <a:ext cx="316835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83568" y="627534"/>
            <a:ext cx="482453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本素材由演界网设计师 趴在夏日的猫 创作，版权受国家法律保护，仅授权购买者本人使用，为了您个人和创作者的利益，请勿复制、传播、销售，否则将承担法律责任。</a:t>
            </a:r>
          </a:p>
          <a:p>
            <a:r>
              <a:rPr lang="zh-CN" altLang="en-US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本素材中采用了的英文字体为 </a:t>
            </a:r>
            <a:r>
              <a:rPr lang="en-US" altLang="zh-CN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Ostrich Sans Black</a:t>
            </a:r>
            <a:r>
              <a:rPr lang="zh-CN" altLang="en-US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。</a:t>
            </a:r>
          </a:p>
          <a:p>
            <a:r>
              <a:rPr lang="zh-CN" altLang="en-US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为实现最方便修改，推荐您使用最新的</a:t>
            </a:r>
            <a:r>
              <a:rPr lang="en-US" altLang="zh-CN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版本如：</a:t>
            </a:r>
            <a:r>
              <a:rPr lang="en-US" altLang="zh-CN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PowerPoint2007</a:t>
            </a:r>
            <a:r>
              <a:rPr lang="zh-CN" altLang="en-US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sz="2000" dirty="0">
                <a:solidFill>
                  <a:srgbClr val="3A47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及以上。</a:t>
            </a:r>
          </a:p>
        </p:txBody>
      </p:sp>
    </p:spTree>
    <p:extLst>
      <p:ext uri="{BB962C8B-B14F-4D97-AF65-F5344CB8AC3E}">
        <p14:creationId xmlns:p14="http://schemas.microsoft.com/office/powerpoint/2010/main" val="1377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push dir="u"/>
      </p:transition>
    </mc:Choice>
    <mc:Fallback xmlns="">
      <p:transition spd="slow" advTm="3000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3219822"/>
            <a:ext cx="6030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趴在夏日的猫 </a:t>
            </a:r>
            <a:r>
              <a:rPr lang="zh-CN" altLang="en-US" dirty="0" smtClean="0"/>
              <a:t>   原创作品</a:t>
            </a:r>
            <a:endParaRPr lang="zh-CN" altLang="en-US" dirty="0"/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www.yanj.cn/store-9920.html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1017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FD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5868144" y="267494"/>
            <a:ext cx="2952328" cy="4536504"/>
          </a:xfrm>
          <a:prstGeom prst="rect">
            <a:avLst/>
          </a:prstGeom>
          <a:solidFill>
            <a:srgbClr val="ADABA6"/>
          </a:solidFill>
          <a:ln>
            <a:solidFill>
              <a:srgbClr val="ADABA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hidden="1"/>
          <p:cNvSpPr/>
          <p:nvPr/>
        </p:nvSpPr>
        <p:spPr>
          <a:xfrm>
            <a:off x="467544" y="483518"/>
            <a:ext cx="5183448" cy="4659982"/>
          </a:xfrm>
          <a:prstGeom prst="rect">
            <a:avLst/>
          </a:prstGeom>
          <a:solidFill>
            <a:srgbClr val="ADA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line01" hidden="1"/>
          <p:cNvCxnSpPr/>
          <p:nvPr/>
        </p:nvCxnSpPr>
        <p:spPr>
          <a:xfrm>
            <a:off x="5650992" y="-20538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line01" hidden="1"/>
          <p:cNvCxnSpPr/>
          <p:nvPr/>
        </p:nvCxnSpPr>
        <p:spPr>
          <a:xfrm>
            <a:off x="0" y="3158145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771800" y="1563638"/>
            <a:ext cx="4320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8000" dirty="0">
                <a:solidFill>
                  <a:srgbClr val="3A4750"/>
                </a:solidFill>
                <a:latin typeface="Ostrich Sans Black" pitchFamily="50" charset="0"/>
                <a:ea typeface="Kozuka Gothic Pr6N B" pitchFamily="34" charset="-128"/>
                <a:cs typeface="Open Sans Extrabold" panose="020B0906030804020204" pitchFamily="34" charset="0"/>
              </a:rPr>
              <a:t>SUMMER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67944" y="2499742"/>
            <a:ext cx="288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6000" dirty="0">
                <a:solidFill>
                  <a:srgbClr val="3A4750"/>
                </a:solidFill>
                <a:latin typeface="Ostrich Sans Black" pitchFamily="50" charset="0"/>
                <a:ea typeface="Kozuka Gothic Pr6N B" pitchFamily="34" charset="-128"/>
                <a:cs typeface="Open Sans Extrabold" panose="020B0906030804020204" pitchFamily="34" charset="0"/>
              </a:rPr>
              <a:t>CAT</a:t>
            </a:r>
            <a:r>
              <a:rPr lang="en-US" altLang="zh-CN" sz="6000" dirty="0">
                <a:solidFill>
                  <a:srgbClr val="B83B5E"/>
                </a:solidFill>
                <a:latin typeface="Ostrich Sans Black" pitchFamily="50" charset="0"/>
                <a:ea typeface="Adobe Gothic Std B" pitchFamily="34" charset="-128"/>
                <a:cs typeface="Open Sans Extrabold" panose="020B0906030804020204" pitchFamily="34" charset="0"/>
              </a:rPr>
              <a:t>I</a:t>
            </a:r>
            <a:endParaRPr lang="zh-CN" altLang="en-US" sz="6000" dirty="0">
              <a:solidFill>
                <a:srgbClr val="B83B5E"/>
              </a:solidFill>
              <a:latin typeface="Ostrich Sans Black" pitchFamily="50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7904" y="3435846"/>
            <a:ext cx="1800201" cy="144016"/>
          </a:xfrm>
          <a:prstGeom prst="rect">
            <a:avLst/>
          </a:prstGeom>
          <a:solidFill>
            <a:srgbClr val="DFD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635896" y="3363838"/>
            <a:ext cx="20162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900" b="1" dirty="0">
                <a:solidFill>
                  <a:srgbClr val="3A4750"/>
                </a:solidFill>
                <a:latin typeface="Ostrich Sans Black" pitchFamily="50" charset="0"/>
              </a:rPr>
              <a:t>I offer you </a:t>
            </a:r>
            <a:r>
              <a:rPr lang="en-US" altLang="zh-CN" sz="900" dirty="0">
                <a:solidFill>
                  <a:srgbClr val="3A4750"/>
                </a:solidFill>
                <a:latin typeface="Ostrich Sans Black" pitchFamily="50" charset="0"/>
              </a:rPr>
              <a:t>the memory of a yellow rose</a:t>
            </a:r>
            <a:endParaRPr lang="zh-CN" altLang="en-US" sz="900" dirty="0">
              <a:solidFill>
                <a:srgbClr val="3A4750"/>
              </a:solidFill>
              <a:latin typeface="Ostrich Sans Black" pitchFamily="50" charset="0"/>
            </a:endParaRPr>
          </a:p>
        </p:txBody>
      </p:sp>
      <p:cxnSp>
        <p:nvCxnSpPr>
          <p:cNvPr id="14" name="line01" hidden="1"/>
          <p:cNvCxnSpPr/>
          <p:nvPr/>
        </p:nvCxnSpPr>
        <p:spPr>
          <a:xfrm>
            <a:off x="5650992" y="-20538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ne01" hidden="1"/>
          <p:cNvCxnSpPr/>
          <p:nvPr/>
        </p:nvCxnSpPr>
        <p:spPr>
          <a:xfrm>
            <a:off x="0" y="3158145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line01" hidden="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020272" y="1467237"/>
            <a:ext cx="2520280" cy="24006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rgbClr val="3A4750"/>
                </a:solidFill>
                <a:latin typeface="Ostrich Sans Black" pitchFamily="50" charset="0"/>
              </a:rPr>
              <a:t>1</a:t>
            </a:r>
            <a:endParaRPr lang="zh-CN" altLang="en-US" sz="15000" dirty="0">
              <a:solidFill>
                <a:srgbClr val="3A4750"/>
              </a:solidFill>
              <a:latin typeface="Ostrich Sans Black" pitchFamily="50" charset="0"/>
            </a:endParaRPr>
          </a:p>
        </p:txBody>
      </p:sp>
      <p:sp>
        <p:nvSpPr>
          <p:cNvPr id="34" name="矩形 33" hidden="1"/>
          <p:cNvSpPr/>
          <p:nvPr/>
        </p:nvSpPr>
        <p:spPr>
          <a:xfrm>
            <a:off x="2483768" y="1563638"/>
            <a:ext cx="3168352" cy="2304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line01" hidden="1"/>
          <p:cNvCxnSpPr/>
          <p:nvPr/>
        </p:nvCxnSpPr>
        <p:spPr>
          <a:xfrm>
            <a:off x="4441809" y="1563638"/>
            <a:ext cx="0" cy="2304256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line01" hidden="1"/>
          <p:cNvCxnSpPr/>
          <p:nvPr/>
        </p:nvCxnSpPr>
        <p:spPr>
          <a:xfrm>
            <a:off x="2483768" y="2987668"/>
            <a:ext cx="316835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line01" hidden="1"/>
          <p:cNvCxnSpPr/>
          <p:nvPr/>
        </p:nvCxnSpPr>
        <p:spPr>
          <a:xfrm>
            <a:off x="3694078" y="1563638"/>
            <a:ext cx="0" cy="2304256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line01" hidden="1"/>
          <p:cNvCxnSpPr/>
          <p:nvPr/>
        </p:nvCxnSpPr>
        <p:spPr>
          <a:xfrm>
            <a:off x="2483768" y="2443864"/>
            <a:ext cx="316835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105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push dir="u"/>
      </p:transition>
    </mc:Choice>
    <mc:Fallback xmlns="">
      <p:transition spd="slow" advTm="3000"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DFD8D0"/>
          </a:solidFill>
          <a:ln>
            <a:solidFill>
              <a:srgbClr val="DFD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3708"/>
          <a:stretch/>
        </p:blipFill>
        <p:spPr>
          <a:xfrm>
            <a:off x="254964" y="195486"/>
            <a:ext cx="4583736" cy="460851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0" y="-20538"/>
            <a:ext cx="9144000" cy="5143500"/>
          </a:xfrm>
          <a:prstGeom prst="rect">
            <a:avLst/>
          </a:prstGeom>
          <a:solidFill>
            <a:srgbClr val="DFD8D0">
              <a:alpha val="34000"/>
            </a:srgbClr>
          </a:solidFill>
          <a:ln>
            <a:solidFill>
              <a:srgbClr val="DFD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6056" y="267494"/>
            <a:ext cx="2088232" cy="72008"/>
          </a:xfrm>
          <a:prstGeom prst="rect">
            <a:avLst/>
          </a:prstGeom>
          <a:solidFill>
            <a:srgbClr val="ADABA6"/>
          </a:solidFill>
          <a:ln>
            <a:solidFill>
              <a:srgbClr val="ADA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004048" y="483518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3A4750"/>
                </a:solidFill>
                <a:latin typeface="Ostrich Sans Black" pitchFamily="50" charset="0"/>
              </a:rPr>
              <a:t>My loneliness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076056" y="339502"/>
            <a:ext cx="1368152" cy="0"/>
          </a:xfrm>
          <a:prstGeom prst="line">
            <a:avLst/>
          </a:prstGeom>
          <a:ln w="12700">
            <a:solidFill>
              <a:srgbClr val="3A47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932040" y="1040418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3A4750"/>
                </a:solidFill>
                <a:latin typeface="Kozuka Gothic Pro L" pitchFamily="34" charset="-128"/>
                <a:ea typeface="Kozuka Gothic Pro L" pitchFamily="34" charset="-128"/>
              </a:rPr>
              <a:t>2016 - 2017</a:t>
            </a:r>
            <a:endParaRPr lang="zh-CN" altLang="en-US" sz="2800" dirty="0">
              <a:solidFill>
                <a:srgbClr val="3A4750"/>
              </a:solidFill>
              <a:latin typeface="Kozuka Gothic Pro L" pitchFamily="34" charset="-128"/>
              <a:ea typeface="Kozuka Gothic Pro L" pitchFamily="34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6056" y="2355726"/>
            <a:ext cx="20882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I offer you explanations of yourself Theories about yourself authentic and surprising news of yourself. I offer you explanations of yourself Theories about yourself authentic and surprising news of yourself. 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04048" y="4443958"/>
            <a:ext cx="288032" cy="144016"/>
          </a:xfrm>
          <a:prstGeom prst="rect">
            <a:avLst/>
          </a:prstGeom>
          <a:solidFill>
            <a:srgbClr val="B83B5E"/>
          </a:solidFill>
          <a:ln>
            <a:solidFill>
              <a:srgbClr val="B83B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932040" y="4578682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My loneliness</a:t>
            </a:r>
          </a:p>
        </p:txBody>
      </p:sp>
    </p:spTree>
    <p:extLst>
      <p:ext uri="{BB962C8B-B14F-4D97-AF65-F5344CB8AC3E}">
        <p14:creationId xmlns:p14="http://schemas.microsoft.com/office/powerpoint/2010/main" val="202302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ythrough/>
      </p:transition>
    </mc:Choice>
    <mc:Fallback xmlns="">
      <p:transition spd="slow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0" y="-20538"/>
            <a:ext cx="9257186" cy="51640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-20538"/>
            <a:ext cx="9257186" cy="5164038"/>
          </a:xfrm>
          <a:prstGeom prst="rect">
            <a:avLst/>
          </a:prstGeom>
          <a:solidFill>
            <a:srgbClr val="DFD8D0">
              <a:alpha val="53000"/>
            </a:srgbClr>
          </a:solidFill>
          <a:ln>
            <a:solidFill>
              <a:srgbClr val="DFD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FD8D0">
              <a:alpha val="85000"/>
            </a:srgbClr>
          </a:solidFill>
          <a:ln>
            <a:solidFill>
              <a:srgbClr val="DFD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7884368" y="3579788"/>
            <a:ext cx="697451" cy="648146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xmlns:a16="http://schemas.microsoft.com/office/drawing/2014/main" xmlns:a14="http://schemas.microsoft.com/office/drawing/2010/main" val="1"/>
            </a:ext>
          </a:extLst>
        </p:spPr>
        <p:txBody>
          <a:bodyPr wrap="none" lIns="25400" tIns="25400" rIns="25400" bIns="25400" anchor="ctr">
            <a:noAutofit/>
          </a:bodyPr>
          <a:lstStyle/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lang="en-US" altLang="zh-CN" sz="5400" dirty="0">
                <a:solidFill>
                  <a:srgbClr val="B83B5E"/>
                </a:solidFill>
                <a:latin typeface="Ostrich Sans Black" pitchFamily="50" charset="0"/>
              </a:rPr>
              <a:t>CATI</a:t>
            </a:r>
            <a:endParaRPr lang="zh-CN" altLang="en-US" sz="5400" dirty="0">
              <a:solidFill>
                <a:srgbClr val="B83B5E"/>
              </a:solidFill>
              <a:latin typeface="Ostrich Sans Black" pitchFamily="50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-319916" y="267494"/>
            <a:ext cx="936104" cy="208794"/>
          </a:xfrm>
          <a:prstGeom prst="rect">
            <a:avLst/>
          </a:prstGeom>
          <a:solidFill>
            <a:srgbClr val="485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68"/>
          <p:cNvSpPr txBox="1"/>
          <p:nvPr/>
        </p:nvSpPr>
        <p:spPr>
          <a:xfrm>
            <a:off x="5436096" y="4270325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1200" dirty="0">
                <a:solidFill>
                  <a:prstClr val="black"/>
                </a:solidFill>
              </a:rPr>
              <a:t>I offer you explanations of yourself Theories about yourself authentic and surprising news of yourself</a:t>
            </a:r>
            <a:endParaRPr lang="zh-CN" altLang="en-US" sz="1200" dirty="0">
              <a:solidFill>
                <a:prstClr val="black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364088" y="4342334"/>
            <a:ext cx="72008" cy="358298"/>
          </a:xfrm>
          <a:prstGeom prst="rect">
            <a:avLst/>
          </a:prstGeom>
          <a:solidFill>
            <a:srgbClr val="B83B5E"/>
          </a:solidFill>
          <a:ln>
            <a:solidFill>
              <a:srgbClr val="B83B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DACC06CB-C292-491D-B39D-C05B0BE0F706}"/>
              </a:ext>
            </a:extLst>
          </p:cNvPr>
          <p:cNvCxnSpPr>
            <a:cxnSpLocks/>
          </p:cNvCxnSpPr>
          <p:nvPr/>
        </p:nvCxnSpPr>
        <p:spPr>
          <a:xfrm>
            <a:off x="2843808" y="1594241"/>
            <a:ext cx="0" cy="1337549"/>
          </a:xfrm>
          <a:prstGeom prst="line">
            <a:avLst/>
          </a:prstGeom>
          <a:ln cap="rnd">
            <a:solidFill>
              <a:srgbClr val="ADABA6"/>
            </a:solidFill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BAF55A00-5AFA-4935-823D-377278FC76AC}"/>
              </a:ext>
            </a:extLst>
          </p:cNvPr>
          <p:cNvCxnSpPr>
            <a:cxnSpLocks/>
          </p:cNvCxnSpPr>
          <p:nvPr/>
        </p:nvCxnSpPr>
        <p:spPr>
          <a:xfrm>
            <a:off x="4572000" y="1594241"/>
            <a:ext cx="0" cy="1337549"/>
          </a:xfrm>
          <a:prstGeom prst="line">
            <a:avLst/>
          </a:prstGeom>
          <a:ln cap="rnd">
            <a:solidFill>
              <a:srgbClr val="ADABA6"/>
            </a:solidFill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99421390-5589-4C5B-A595-CFD0A3305176}"/>
              </a:ext>
            </a:extLst>
          </p:cNvPr>
          <p:cNvCxnSpPr>
            <a:cxnSpLocks/>
          </p:cNvCxnSpPr>
          <p:nvPr/>
        </p:nvCxnSpPr>
        <p:spPr>
          <a:xfrm>
            <a:off x="6372200" y="1594241"/>
            <a:ext cx="0" cy="1337549"/>
          </a:xfrm>
          <a:prstGeom prst="line">
            <a:avLst/>
          </a:prstGeom>
          <a:ln cap="rnd">
            <a:solidFill>
              <a:srgbClr val="ADABA6"/>
            </a:solidFill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590064" y="1587721"/>
            <a:ext cx="6294304" cy="1776117"/>
            <a:chOff x="2363071" y="1635646"/>
            <a:chExt cx="4731236" cy="1335053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11821820-FD15-487C-A169-42E460263DC7}"/>
                </a:ext>
              </a:extLst>
            </p:cNvPr>
            <p:cNvGrpSpPr/>
            <p:nvPr/>
          </p:nvGrpSpPr>
          <p:grpSpPr>
            <a:xfrm>
              <a:off x="2469367" y="1635856"/>
              <a:ext cx="278670" cy="278251"/>
              <a:chOff x="1631504" y="4325019"/>
              <a:chExt cx="432048" cy="431397"/>
            </a:xfrm>
          </p:grpSpPr>
          <p:sp>
            <p:nvSpPr>
              <p:cNvPr id="53" name="矩形: 圆角 33">
                <a:extLst>
                  <a:ext uri="{FF2B5EF4-FFF2-40B4-BE49-F238E27FC236}">
                    <a16:creationId xmlns:a16="http://schemas.microsoft.com/office/drawing/2014/main" xmlns="" id="{957FFE9E-ACD4-49D5-9E7C-6D6F5F5E7423}"/>
                  </a:ext>
                </a:extLst>
              </p:cNvPr>
              <p:cNvSpPr/>
              <p:nvPr/>
            </p:nvSpPr>
            <p:spPr>
              <a:xfrm>
                <a:off x="1631504" y="4325019"/>
                <a:ext cx="432048" cy="431397"/>
              </a:xfrm>
              <a:custGeom>
                <a:avLst/>
                <a:gdLst>
                  <a:gd name="T0" fmla="*/ 2193 w 4387"/>
                  <a:gd name="T1" fmla="*/ 0 h 4387"/>
                  <a:gd name="T2" fmla="*/ 0 w 4387"/>
                  <a:gd name="T3" fmla="*/ 2193 h 4387"/>
                  <a:gd name="T4" fmla="*/ 2193 w 4387"/>
                  <a:gd name="T5" fmla="*/ 4387 h 4387"/>
                  <a:gd name="T6" fmla="*/ 4387 w 4387"/>
                  <a:gd name="T7" fmla="*/ 2193 h 4387"/>
                  <a:gd name="T8" fmla="*/ 2193 w 4387"/>
                  <a:gd name="T9" fmla="*/ 0 h 4387"/>
                  <a:gd name="T10" fmla="*/ 2387 w 4387"/>
                  <a:gd name="T11" fmla="*/ 3087 h 4387"/>
                  <a:gd name="T12" fmla="*/ 2387 w 4387"/>
                  <a:gd name="T13" fmla="*/ 3300 h 4387"/>
                  <a:gd name="T14" fmla="*/ 2347 w 4387"/>
                  <a:gd name="T15" fmla="*/ 3340 h 4387"/>
                  <a:gd name="T16" fmla="*/ 2040 w 4387"/>
                  <a:gd name="T17" fmla="*/ 3340 h 4387"/>
                  <a:gd name="T18" fmla="*/ 2000 w 4387"/>
                  <a:gd name="T19" fmla="*/ 3300 h 4387"/>
                  <a:gd name="T20" fmla="*/ 2000 w 4387"/>
                  <a:gd name="T21" fmla="*/ 3079 h 4387"/>
                  <a:gd name="T22" fmla="*/ 1586 w 4387"/>
                  <a:gd name="T23" fmla="*/ 2849 h 4387"/>
                  <a:gd name="T24" fmla="*/ 1527 w 4387"/>
                  <a:gd name="T25" fmla="*/ 2786 h 4387"/>
                  <a:gd name="T26" fmla="*/ 1516 w 4387"/>
                  <a:gd name="T27" fmla="*/ 2757 h 4387"/>
                  <a:gd name="T28" fmla="*/ 1528 w 4387"/>
                  <a:gd name="T29" fmla="*/ 2729 h 4387"/>
                  <a:gd name="T30" fmla="*/ 1751 w 4387"/>
                  <a:gd name="T31" fmla="*/ 2519 h 4387"/>
                  <a:gd name="T32" fmla="*/ 1808 w 4387"/>
                  <a:gd name="T33" fmla="*/ 2520 h 4387"/>
                  <a:gd name="T34" fmla="*/ 1867 w 4387"/>
                  <a:gd name="T35" fmla="*/ 2583 h 4387"/>
                  <a:gd name="T36" fmla="*/ 2202 w 4387"/>
                  <a:gd name="T37" fmla="*/ 2717 h 4387"/>
                  <a:gd name="T38" fmla="*/ 2467 w 4387"/>
                  <a:gd name="T39" fmla="*/ 2593 h 4387"/>
                  <a:gd name="T40" fmla="*/ 2173 w 4387"/>
                  <a:gd name="T41" fmla="*/ 2397 h 4387"/>
                  <a:gd name="T42" fmla="*/ 1584 w 4387"/>
                  <a:gd name="T43" fmla="*/ 1804 h 4387"/>
                  <a:gd name="T44" fmla="*/ 2000 w 4387"/>
                  <a:gd name="T45" fmla="*/ 1315 h 4387"/>
                  <a:gd name="T46" fmla="*/ 2000 w 4387"/>
                  <a:gd name="T47" fmla="*/ 1087 h 4387"/>
                  <a:gd name="T48" fmla="*/ 2040 w 4387"/>
                  <a:gd name="T49" fmla="*/ 1047 h 4387"/>
                  <a:gd name="T50" fmla="*/ 2347 w 4387"/>
                  <a:gd name="T51" fmla="*/ 1047 h 4387"/>
                  <a:gd name="T52" fmla="*/ 2387 w 4387"/>
                  <a:gd name="T53" fmla="*/ 1087 h 4387"/>
                  <a:gd name="T54" fmla="*/ 2387 w 4387"/>
                  <a:gd name="T55" fmla="*/ 1294 h 4387"/>
                  <a:gd name="T56" fmla="*/ 2746 w 4387"/>
                  <a:gd name="T57" fmla="*/ 1422 h 4387"/>
                  <a:gd name="T58" fmla="*/ 2819 w 4387"/>
                  <a:gd name="T59" fmla="*/ 1469 h 4387"/>
                  <a:gd name="T60" fmla="*/ 2831 w 4387"/>
                  <a:gd name="T61" fmla="*/ 1524 h 4387"/>
                  <a:gd name="T62" fmla="*/ 2664 w 4387"/>
                  <a:gd name="T63" fmla="*/ 1782 h 4387"/>
                  <a:gd name="T64" fmla="*/ 2609 w 4387"/>
                  <a:gd name="T65" fmla="*/ 1794 h 4387"/>
                  <a:gd name="T66" fmla="*/ 2536 w 4387"/>
                  <a:gd name="T67" fmla="*/ 1747 h 4387"/>
                  <a:gd name="T68" fmla="*/ 2248 w 4387"/>
                  <a:gd name="T69" fmla="*/ 1670 h 4387"/>
                  <a:gd name="T70" fmla="*/ 1971 w 4387"/>
                  <a:gd name="T71" fmla="*/ 1804 h 4387"/>
                  <a:gd name="T72" fmla="*/ 2285 w 4387"/>
                  <a:gd name="T73" fmla="*/ 2027 h 4387"/>
                  <a:gd name="T74" fmla="*/ 2853 w 4387"/>
                  <a:gd name="T75" fmla="*/ 2595 h 4387"/>
                  <a:gd name="T76" fmla="*/ 2387 w 4387"/>
                  <a:gd name="T77" fmla="*/ 3087 h 4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87" h="4387">
                    <a:moveTo>
                      <a:pt x="2193" y="0"/>
                    </a:moveTo>
                    <a:cubicBezTo>
                      <a:pt x="984" y="0"/>
                      <a:pt x="0" y="984"/>
                      <a:pt x="0" y="2193"/>
                    </a:cubicBezTo>
                    <a:cubicBezTo>
                      <a:pt x="0" y="3403"/>
                      <a:pt x="984" y="4387"/>
                      <a:pt x="2193" y="4387"/>
                    </a:cubicBezTo>
                    <a:cubicBezTo>
                      <a:pt x="3403" y="4387"/>
                      <a:pt x="4387" y="3403"/>
                      <a:pt x="4387" y="2193"/>
                    </a:cubicBezTo>
                    <a:cubicBezTo>
                      <a:pt x="4387" y="984"/>
                      <a:pt x="3403" y="0"/>
                      <a:pt x="2193" y="0"/>
                    </a:cubicBezTo>
                    <a:close/>
                    <a:moveTo>
                      <a:pt x="2387" y="3087"/>
                    </a:moveTo>
                    <a:lnTo>
                      <a:pt x="2387" y="3300"/>
                    </a:lnTo>
                    <a:cubicBezTo>
                      <a:pt x="2387" y="3322"/>
                      <a:pt x="2369" y="3340"/>
                      <a:pt x="2347" y="3340"/>
                    </a:cubicBezTo>
                    <a:lnTo>
                      <a:pt x="2040" y="3340"/>
                    </a:lnTo>
                    <a:cubicBezTo>
                      <a:pt x="2018" y="3340"/>
                      <a:pt x="2000" y="3322"/>
                      <a:pt x="2000" y="3300"/>
                    </a:cubicBezTo>
                    <a:lnTo>
                      <a:pt x="2000" y="3079"/>
                    </a:lnTo>
                    <a:cubicBezTo>
                      <a:pt x="1838" y="3040"/>
                      <a:pt x="1689" y="2957"/>
                      <a:pt x="1586" y="2849"/>
                    </a:cubicBezTo>
                    <a:lnTo>
                      <a:pt x="1527" y="2786"/>
                    </a:lnTo>
                    <a:cubicBezTo>
                      <a:pt x="1519" y="2778"/>
                      <a:pt x="1515" y="2768"/>
                      <a:pt x="1516" y="2757"/>
                    </a:cubicBezTo>
                    <a:cubicBezTo>
                      <a:pt x="1516" y="2747"/>
                      <a:pt x="1521" y="2737"/>
                      <a:pt x="1528" y="2729"/>
                    </a:cubicBezTo>
                    <a:lnTo>
                      <a:pt x="1751" y="2519"/>
                    </a:lnTo>
                    <a:cubicBezTo>
                      <a:pt x="1767" y="2503"/>
                      <a:pt x="1792" y="2504"/>
                      <a:pt x="1808" y="2520"/>
                    </a:cubicBezTo>
                    <a:lnTo>
                      <a:pt x="1867" y="2583"/>
                    </a:lnTo>
                    <a:cubicBezTo>
                      <a:pt x="1943" y="2663"/>
                      <a:pt x="2077" y="2717"/>
                      <a:pt x="2202" y="2717"/>
                    </a:cubicBezTo>
                    <a:cubicBezTo>
                      <a:pt x="2300" y="2717"/>
                      <a:pt x="2467" y="2691"/>
                      <a:pt x="2467" y="2593"/>
                    </a:cubicBezTo>
                    <a:cubicBezTo>
                      <a:pt x="2467" y="2509"/>
                      <a:pt x="2431" y="2476"/>
                      <a:pt x="2173" y="2397"/>
                    </a:cubicBezTo>
                    <a:cubicBezTo>
                      <a:pt x="1953" y="2331"/>
                      <a:pt x="1584" y="2219"/>
                      <a:pt x="1584" y="1804"/>
                    </a:cubicBezTo>
                    <a:cubicBezTo>
                      <a:pt x="1584" y="1571"/>
                      <a:pt x="1743" y="1386"/>
                      <a:pt x="2000" y="1315"/>
                    </a:cubicBezTo>
                    <a:lnTo>
                      <a:pt x="2000" y="1087"/>
                    </a:lnTo>
                    <a:cubicBezTo>
                      <a:pt x="2000" y="1065"/>
                      <a:pt x="2018" y="1047"/>
                      <a:pt x="2040" y="1047"/>
                    </a:cubicBezTo>
                    <a:lnTo>
                      <a:pt x="2347" y="1047"/>
                    </a:lnTo>
                    <a:cubicBezTo>
                      <a:pt x="2369" y="1047"/>
                      <a:pt x="2387" y="1065"/>
                      <a:pt x="2387" y="1087"/>
                    </a:cubicBezTo>
                    <a:lnTo>
                      <a:pt x="2387" y="1294"/>
                    </a:lnTo>
                    <a:cubicBezTo>
                      <a:pt x="2520" y="1313"/>
                      <a:pt x="2649" y="1359"/>
                      <a:pt x="2746" y="1422"/>
                    </a:cubicBezTo>
                    <a:lnTo>
                      <a:pt x="2819" y="1469"/>
                    </a:lnTo>
                    <a:cubicBezTo>
                      <a:pt x="2837" y="1481"/>
                      <a:pt x="2843" y="1506"/>
                      <a:pt x="2831" y="1524"/>
                    </a:cubicBezTo>
                    <a:lnTo>
                      <a:pt x="2664" y="1782"/>
                    </a:lnTo>
                    <a:cubicBezTo>
                      <a:pt x="2652" y="1800"/>
                      <a:pt x="2627" y="1806"/>
                      <a:pt x="2609" y="1794"/>
                    </a:cubicBezTo>
                    <a:lnTo>
                      <a:pt x="2536" y="1747"/>
                    </a:lnTo>
                    <a:cubicBezTo>
                      <a:pt x="2467" y="1702"/>
                      <a:pt x="2346" y="1670"/>
                      <a:pt x="2248" y="1670"/>
                    </a:cubicBezTo>
                    <a:cubicBezTo>
                      <a:pt x="2145" y="1670"/>
                      <a:pt x="1971" y="1698"/>
                      <a:pt x="1971" y="1804"/>
                    </a:cubicBezTo>
                    <a:cubicBezTo>
                      <a:pt x="1971" y="1903"/>
                      <a:pt x="2012" y="1945"/>
                      <a:pt x="2285" y="2027"/>
                    </a:cubicBezTo>
                    <a:cubicBezTo>
                      <a:pt x="2513" y="2096"/>
                      <a:pt x="2857" y="2200"/>
                      <a:pt x="2853" y="2595"/>
                    </a:cubicBezTo>
                    <a:cubicBezTo>
                      <a:pt x="2853" y="2846"/>
                      <a:pt x="2675" y="3032"/>
                      <a:pt x="2387" y="3087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solidFill>
                  <a:srgbClr val="69727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4" name="任意多边形: 形状 34">
                <a:extLst>
                  <a:ext uri="{FF2B5EF4-FFF2-40B4-BE49-F238E27FC236}">
                    <a16:creationId xmlns:a16="http://schemas.microsoft.com/office/drawing/2014/main" xmlns="" id="{EE8C4704-0588-4063-AD8A-4059DCF2E5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0527" y="4423893"/>
                <a:ext cx="234003" cy="233650"/>
              </a:xfrm>
              <a:custGeom>
                <a:avLst/>
                <a:gdLst>
                  <a:gd name="T0" fmla="*/ 2193 w 4387"/>
                  <a:gd name="T1" fmla="*/ 0 h 4387"/>
                  <a:gd name="T2" fmla="*/ 0 w 4387"/>
                  <a:gd name="T3" fmla="*/ 2193 h 4387"/>
                  <a:gd name="T4" fmla="*/ 2193 w 4387"/>
                  <a:gd name="T5" fmla="*/ 4387 h 4387"/>
                  <a:gd name="T6" fmla="*/ 4387 w 4387"/>
                  <a:gd name="T7" fmla="*/ 2193 h 4387"/>
                  <a:gd name="T8" fmla="*/ 2193 w 4387"/>
                  <a:gd name="T9" fmla="*/ 0 h 4387"/>
                  <a:gd name="T10" fmla="*/ 2387 w 4387"/>
                  <a:gd name="T11" fmla="*/ 3087 h 4387"/>
                  <a:gd name="T12" fmla="*/ 2387 w 4387"/>
                  <a:gd name="T13" fmla="*/ 3300 h 4387"/>
                  <a:gd name="T14" fmla="*/ 2347 w 4387"/>
                  <a:gd name="T15" fmla="*/ 3340 h 4387"/>
                  <a:gd name="T16" fmla="*/ 2040 w 4387"/>
                  <a:gd name="T17" fmla="*/ 3340 h 4387"/>
                  <a:gd name="T18" fmla="*/ 2000 w 4387"/>
                  <a:gd name="T19" fmla="*/ 3300 h 4387"/>
                  <a:gd name="T20" fmla="*/ 2000 w 4387"/>
                  <a:gd name="T21" fmla="*/ 3079 h 4387"/>
                  <a:gd name="T22" fmla="*/ 1586 w 4387"/>
                  <a:gd name="T23" fmla="*/ 2849 h 4387"/>
                  <a:gd name="T24" fmla="*/ 1527 w 4387"/>
                  <a:gd name="T25" fmla="*/ 2786 h 4387"/>
                  <a:gd name="T26" fmla="*/ 1516 w 4387"/>
                  <a:gd name="T27" fmla="*/ 2757 h 4387"/>
                  <a:gd name="T28" fmla="*/ 1528 w 4387"/>
                  <a:gd name="T29" fmla="*/ 2729 h 4387"/>
                  <a:gd name="T30" fmla="*/ 1751 w 4387"/>
                  <a:gd name="T31" fmla="*/ 2519 h 4387"/>
                  <a:gd name="T32" fmla="*/ 1808 w 4387"/>
                  <a:gd name="T33" fmla="*/ 2520 h 4387"/>
                  <a:gd name="T34" fmla="*/ 1867 w 4387"/>
                  <a:gd name="T35" fmla="*/ 2583 h 4387"/>
                  <a:gd name="T36" fmla="*/ 2202 w 4387"/>
                  <a:gd name="T37" fmla="*/ 2717 h 4387"/>
                  <a:gd name="T38" fmla="*/ 2467 w 4387"/>
                  <a:gd name="T39" fmla="*/ 2593 h 4387"/>
                  <a:gd name="T40" fmla="*/ 2173 w 4387"/>
                  <a:gd name="T41" fmla="*/ 2397 h 4387"/>
                  <a:gd name="T42" fmla="*/ 1584 w 4387"/>
                  <a:gd name="T43" fmla="*/ 1804 h 4387"/>
                  <a:gd name="T44" fmla="*/ 2000 w 4387"/>
                  <a:gd name="T45" fmla="*/ 1315 h 4387"/>
                  <a:gd name="T46" fmla="*/ 2000 w 4387"/>
                  <a:gd name="T47" fmla="*/ 1087 h 4387"/>
                  <a:gd name="T48" fmla="*/ 2040 w 4387"/>
                  <a:gd name="T49" fmla="*/ 1047 h 4387"/>
                  <a:gd name="T50" fmla="*/ 2347 w 4387"/>
                  <a:gd name="T51" fmla="*/ 1047 h 4387"/>
                  <a:gd name="T52" fmla="*/ 2387 w 4387"/>
                  <a:gd name="T53" fmla="*/ 1087 h 4387"/>
                  <a:gd name="T54" fmla="*/ 2387 w 4387"/>
                  <a:gd name="T55" fmla="*/ 1294 h 4387"/>
                  <a:gd name="T56" fmla="*/ 2746 w 4387"/>
                  <a:gd name="T57" fmla="*/ 1422 h 4387"/>
                  <a:gd name="T58" fmla="*/ 2819 w 4387"/>
                  <a:gd name="T59" fmla="*/ 1469 h 4387"/>
                  <a:gd name="T60" fmla="*/ 2831 w 4387"/>
                  <a:gd name="T61" fmla="*/ 1524 h 4387"/>
                  <a:gd name="T62" fmla="*/ 2664 w 4387"/>
                  <a:gd name="T63" fmla="*/ 1782 h 4387"/>
                  <a:gd name="T64" fmla="*/ 2609 w 4387"/>
                  <a:gd name="T65" fmla="*/ 1794 h 4387"/>
                  <a:gd name="T66" fmla="*/ 2536 w 4387"/>
                  <a:gd name="T67" fmla="*/ 1747 h 4387"/>
                  <a:gd name="T68" fmla="*/ 2248 w 4387"/>
                  <a:gd name="T69" fmla="*/ 1670 h 4387"/>
                  <a:gd name="T70" fmla="*/ 1971 w 4387"/>
                  <a:gd name="T71" fmla="*/ 1804 h 4387"/>
                  <a:gd name="T72" fmla="*/ 2285 w 4387"/>
                  <a:gd name="T73" fmla="*/ 2027 h 4387"/>
                  <a:gd name="T74" fmla="*/ 2853 w 4387"/>
                  <a:gd name="T75" fmla="*/ 2595 h 4387"/>
                  <a:gd name="T76" fmla="*/ 2387 w 4387"/>
                  <a:gd name="T77" fmla="*/ 3087 h 4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87" h="4387">
                    <a:moveTo>
                      <a:pt x="2193" y="0"/>
                    </a:moveTo>
                    <a:cubicBezTo>
                      <a:pt x="984" y="0"/>
                      <a:pt x="0" y="984"/>
                      <a:pt x="0" y="2193"/>
                    </a:cubicBezTo>
                    <a:cubicBezTo>
                      <a:pt x="0" y="3403"/>
                      <a:pt x="984" y="4387"/>
                      <a:pt x="2193" y="4387"/>
                    </a:cubicBezTo>
                    <a:cubicBezTo>
                      <a:pt x="3403" y="4387"/>
                      <a:pt x="4387" y="3403"/>
                      <a:pt x="4387" y="2193"/>
                    </a:cubicBezTo>
                    <a:cubicBezTo>
                      <a:pt x="4387" y="984"/>
                      <a:pt x="3403" y="0"/>
                      <a:pt x="2193" y="0"/>
                    </a:cubicBezTo>
                    <a:close/>
                    <a:moveTo>
                      <a:pt x="2387" y="3087"/>
                    </a:moveTo>
                    <a:lnTo>
                      <a:pt x="2387" y="3300"/>
                    </a:lnTo>
                    <a:cubicBezTo>
                      <a:pt x="2387" y="3322"/>
                      <a:pt x="2369" y="3340"/>
                      <a:pt x="2347" y="3340"/>
                    </a:cubicBezTo>
                    <a:lnTo>
                      <a:pt x="2040" y="3340"/>
                    </a:lnTo>
                    <a:cubicBezTo>
                      <a:pt x="2018" y="3340"/>
                      <a:pt x="2000" y="3322"/>
                      <a:pt x="2000" y="3300"/>
                    </a:cubicBezTo>
                    <a:lnTo>
                      <a:pt x="2000" y="3079"/>
                    </a:lnTo>
                    <a:cubicBezTo>
                      <a:pt x="1838" y="3040"/>
                      <a:pt x="1689" y="2957"/>
                      <a:pt x="1586" y="2849"/>
                    </a:cubicBezTo>
                    <a:lnTo>
                      <a:pt x="1527" y="2786"/>
                    </a:lnTo>
                    <a:cubicBezTo>
                      <a:pt x="1519" y="2778"/>
                      <a:pt x="1515" y="2768"/>
                      <a:pt x="1516" y="2757"/>
                    </a:cubicBezTo>
                    <a:cubicBezTo>
                      <a:pt x="1516" y="2747"/>
                      <a:pt x="1521" y="2737"/>
                      <a:pt x="1528" y="2729"/>
                    </a:cubicBezTo>
                    <a:lnTo>
                      <a:pt x="1751" y="2519"/>
                    </a:lnTo>
                    <a:cubicBezTo>
                      <a:pt x="1767" y="2503"/>
                      <a:pt x="1792" y="2504"/>
                      <a:pt x="1808" y="2520"/>
                    </a:cubicBezTo>
                    <a:lnTo>
                      <a:pt x="1867" y="2583"/>
                    </a:lnTo>
                    <a:cubicBezTo>
                      <a:pt x="1943" y="2663"/>
                      <a:pt x="2077" y="2717"/>
                      <a:pt x="2202" y="2717"/>
                    </a:cubicBezTo>
                    <a:cubicBezTo>
                      <a:pt x="2300" y="2717"/>
                      <a:pt x="2467" y="2691"/>
                      <a:pt x="2467" y="2593"/>
                    </a:cubicBezTo>
                    <a:cubicBezTo>
                      <a:pt x="2467" y="2509"/>
                      <a:pt x="2431" y="2476"/>
                      <a:pt x="2173" y="2397"/>
                    </a:cubicBezTo>
                    <a:cubicBezTo>
                      <a:pt x="1953" y="2331"/>
                      <a:pt x="1584" y="2219"/>
                      <a:pt x="1584" y="1804"/>
                    </a:cubicBezTo>
                    <a:cubicBezTo>
                      <a:pt x="1584" y="1571"/>
                      <a:pt x="1743" y="1386"/>
                      <a:pt x="2000" y="1315"/>
                    </a:cubicBezTo>
                    <a:lnTo>
                      <a:pt x="2000" y="1087"/>
                    </a:lnTo>
                    <a:cubicBezTo>
                      <a:pt x="2000" y="1065"/>
                      <a:pt x="2018" y="1047"/>
                      <a:pt x="2040" y="1047"/>
                    </a:cubicBezTo>
                    <a:lnTo>
                      <a:pt x="2347" y="1047"/>
                    </a:lnTo>
                    <a:cubicBezTo>
                      <a:pt x="2369" y="1047"/>
                      <a:pt x="2387" y="1065"/>
                      <a:pt x="2387" y="1087"/>
                    </a:cubicBezTo>
                    <a:lnTo>
                      <a:pt x="2387" y="1294"/>
                    </a:lnTo>
                    <a:cubicBezTo>
                      <a:pt x="2520" y="1313"/>
                      <a:pt x="2649" y="1359"/>
                      <a:pt x="2746" y="1422"/>
                    </a:cubicBezTo>
                    <a:lnTo>
                      <a:pt x="2819" y="1469"/>
                    </a:lnTo>
                    <a:cubicBezTo>
                      <a:pt x="2837" y="1481"/>
                      <a:pt x="2843" y="1506"/>
                      <a:pt x="2831" y="1524"/>
                    </a:cubicBezTo>
                    <a:lnTo>
                      <a:pt x="2664" y="1782"/>
                    </a:lnTo>
                    <a:cubicBezTo>
                      <a:pt x="2652" y="1800"/>
                      <a:pt x="2627" y="1806"/>
                      <a:pt x="2609" y="1794"/>
                    </a:cubicBezTo>
                    <a:lnTo>
                      <a:pt x="2536" y="1747"/>
                    </a:lnTo>
                    <a:cubicBezTo>
                      <a:pt x="2467" y="1702"/>
                      <a:pt x="2346" y="1670"/>
                      <a:pt x="2248" y="1670"/>
                    </a:cubicBezTo>
                    <a:cubicBezTo>
                      <a:pt x="2145" y="1670"/>
                      <a:pt x="1971" y="1698"/>
                      <a:pt x="1971" y="1804"/>
                    </a:cubicBezTo>
                    <a:cubicBezTo>
                      <a:pt x="1971" y="1903"/>
                      <a:pt x="2012" y="1945"/>
                      <a:pt x="2285" y="2027"/>
                    </a:cubicBezTo>
                    <a:cubicBezTo>
                      <a:pt x="2513" y="2096"/>
                      <a:pt x="2857" y="2200"/>
                      <a:pt x="2853" y="2595"/>
                    </a:cubicBezTo>
                    <a:cubicBezTo>
                      <a:pt x="2853" y="2846"/>
                      <a:pt x="2675" y="3032"/>
                      <a:pt x="2387" y="3087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solidFill>
                  <a:srgbClr val="697277"/>
                </a:solidFill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108736" y="1635646"/>
              <a:ext cx="278671" cy="278671"/>
              <a:chOff x="4340743" y="3432222"/>
              <a:chExt cx="371561" cy="371561"/>
            </a:xfrm>
          </p:grpSpPr>
          <p:sp>
            <p:nvSpPr>
              <p:cNvPr id="22" name="矩形: 圆角 47">
                <a:extLst>
                  <a:ext uri="{FF2B5EF4-FFF2-40B4-BE49-F238E27FC236}">
                    <a16:creationId xmlns:a16="http://schemas.microsoft.com/office/drawing/2014/main" xmlns="" id="{C2A96C81-A005-452D-B081-674AFF5C3995}"/>
                  </a:ext>
                </a:extLst>
              </p:cNvPr>
              <p:cNvSpPr/>
              <p:nvPr/>
            </p:nvSpPr>
            <p:spPr>
              <a:xfrm>
                <a:off x="4340743" y="3432222"/>
                <a:ext cx="371561" cy="371561"/>
              </a:xfrm>
              <a:prstGeom prst="roundRect">
                <a:avLst>
                  <a:gd name="adj" fmla="val 1413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任意多边形: 形状 48">
                <a:extLst>
                  <a:ext uri="{FF2B5EF4-FFF2-40B4-BE49-F238E27FC236}">
                    <a16:creationId xmlns:a16="http://schemas.microsoft.com/office/drawing/2014/main" xmlns="" id="{77728189-0298-4751-8B52-A92CB5647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9387" y="3517382"/>
                <a:ext cx="114274" cy="201242"/>
              </a:xfrm>
              <a:custGeom>
                <a:avLst/>
                <a:gdLst>
                  <a:gd name="T0" fmla="*/ 36 w 123"/>
                  <a:gd name="T1" fmla="*/ 18 h 217"/>
                  <a:gd name="T2" fmla="*/ 56 w 123"/>
                  <a:gd name="T3" fmla="*/ 18 h 217"/>
                  <a:gd name="T4" fmla="*/ 56 w 123"/>
                  <a:gd name="T5" fmla="*/ 33 h 217"/>
                  <a:gd name="T6" fmla="*/ 36 w 123"/>
                  <a:gd name="T7" fmla="*/ 33 h 217"/>
                  <a:gd name="T8" fmla="*/ 36 w 123"/>
                  <a:gd name="T9" fmla="*/ 18 h 217"/>
                  <a:gd name="T10" fmla="*/ 66 w 123"/>
                  <a:gd name="T11" fmla="*/ 33 h 217"/>
                  <a:gd name="T12" fmla="*/ 86 w 123"/>
                  <a:gd name="T13" fmla="*/ 33 h 217"/>
                  <a:gd name="T14" fmla="*/ 86 w 123"/>
                  <a:gd name="T15" fmla="*/ 18 h 217"/>
                  <a:gd name="T16" fmla="*/ 66 w 123"/>
                  <a:gd name="T17" fmla="*/ 18 h 217"/>
                  <a:gd name="T18" fmla="*/ 66 w 123"/>
                  <a:gd name="T19" fmla="*/ 33 h 217"/>
                  <a:gd name="T20" fmla="*/ 103 w 123"/>
                  <a:gd name="T21" fmla="*/ 62 h 217"/>
                  <a:gd name="T22" fmla="*/ 123 w 123"/>
                  <a:gd name="T23" fmla="*/ 62 h 217"/>
                  <a:gd name="T24" fmla="*/ 123 w 123"/>
                  <a:gd name="T25" fmla="*/ 149 h 217"/>
                  <a:gd name="T26" fmla="*/ 123 w 123"/>
                  <a:gd name="T27" fmla="*/ 149 h 217"/>
                  <a:gd name="T28" fmla="*/ 123 w 123"/>
                  <a:gd name="T29" fmla="*/ 154 h 217"/>
                  <a:gd name="T30" fmla="*/ 62 w 123"/>
                  <a:gd name="T31" fmla="*/ 217 h 217"/>
                  <a:gd name="T32" fmla="*/ 0 w 123"/>
                  <a:gd name="T33" fmla="*/ 154 h 217"/>
                  <a:gd name="T34" fmla="*/ 0 w 123"/>
                  <a:gd name="T35" fmla="*/ 149 h 217"/>
                  <a:gd name="T36" fmla="*/ 0 w 123"/>
                  <a:gd name="T37" fmla="*/ 149 h 217"/>
                  <a:gd name="T38" fmla="*/ 0 w 123"/>
                  <a:gd name="T39" fmla="*/ 62 h 217"/>
                  <a:gd name="T40" fmla="*/ 20 w 123"/>
                  <a:gd name="T41" fmla="*/ 62 h 217"/>
                  <a:gd name="T42" fmla="*/ 20 w 123"/>
                  <a:gd name="T43" fmla="*/ 0 h 217"/>
                  <a:gd name="T44" fmla="*/ 103 w 123"/>
                  <a:gd name="T45" fmla="*/ 0 h 217"/>
                  <a:gd name="T46" fmla="*/ 103 w 123"/>
                  <a:gd name="T47" fmla="*/ 62 h 217"/>
                  <a:gd name="T48" fmla="*/ 30 w 123"/>
                  <a:gd name="T49" fmla="*/ 62 h 217"/>
                  <a:gd name="T50" fmla="*/ 93 w 123"/>
                  <a:gd name="T51" fmla="*/ 62 h 217"/>
                  <a:gd name="T52" fmla="*/ 93 w 123"/>
                  <a:gd name="T53" fmla="*/ 10 h 217"/>
                  <a:gd name="T54" fmla="*/ 30 w 123"/>
                  <a:gd name="T55" fmla="*/ 10 h 217"/>
                  <a:gd name="T56" fmla="*/ 30 w 123"/>
                  <a:gd name="T57" fmla="*/ 62 h 217"/>
                  <a:gd name="T58" fmla="*/ 76 w 123"/>
                  <a:gd name="T59" fmla="*/ 137 h 217"/>
                  <a:gd name="T60" fmla="*/ 98 w 123"/>
                  <a:gd name="T61" fmla="*/ 115 h 217"/>
                  <a:gd name="T62" fmla="*/ 98 w 123"/>
                  <a:gd name="T63" fmla="*/ 109 h 217"/>
                  <a:gd name="T64" fmla="*/ 91 w 123"/>
                  <a:gd name="T65" fmla="*/ 102 h 217"/>
                  <a:gd name="T66" fmla="*/ 85 w 123"/>
                  <a:gd name="T67" fmla="*/ 102 h 217"/>
                  <a:gd name="T68" fmla="*/ 63 w 123"/>
                  <a:gd name="T69" fmla="*/ 124 h 217"/>
                  <a:gd name="T70" fmla="*/ 42 w 123"/>
                  <a:gd name="T71" fmla="*/ 102 h 217"/>
                  <a:gd name="T72" fmla="*/ 36 w 123"/>
                  <a:gd name="T73" fmla="*/ 102 h 217"/>
                  <a:gd name="T74" fmla="*/ 29 w 123"/>
                  <a:gd name="T75" fmla="*/ 109 h 217"/>
                  <a:gd name="T76" fmla="*/ 29 w 123"/>
                  <a:gd name="T77" fmla="*/ 115 h 217"/>
                  <a:gd name="T78" fmla="*/ 50 w 123"/>
                  <a:gd name="T79" fmla="*/ 137 h 217"/>
                  <a:gd name="T80" fmla="*/ 29 w 123"/>
                  <a:gd name="T81" fmla="*/ 158 h 217"/>
                  <a:gd name="T82" fmla="*/ 29 w 123"/>
                  <a:gd name="T83" fmla="*/ 164 h 217"/>
                  <a:gd name="T84" fmla="*/ 36 w 123"/>
                  <a:gd name="T85" fmla="*/ 171 h 217"/>
                  <a:gd name="T86" fmla="*/ 42 w 123"/>
                  <a:gd name="T87" fmla="*/ 171 h 217"/>
                  <a:gd name="T88" fmla="*/ 63 w 123"/>
                  <a:gd name="T89" fmla="*/ 150 h 217"/>
                  <a:gd name="T90" fmla="*/ 85 w 123"/>
                  <a:gd name="T91" fmla="*/ 171 h 217"/>
                  <a:gd name="T92" fmla="*/ 91 w 123"/>
                  <a:gd name="T93" fmla="*/ 171 h 217"/>
                  <a:gd name="T94" fmla="*/ 98 w 123"/>
                  <a:gd name="T95" fmla="*/ 164 h 217"/>
                  <a:gd name="T96" fmla="*/ 98 w 123"/>
                  <a:gd name="T97" fmla="*/ 158 h 217"/>
                  <a:gd name="T98" fmla="*/ 76 w 123"/>
                  <a:gd name="T99" fmla="*/ 137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3" h="217">
                    <a:moveTo>
                      <a:pt x="36" y="18"/>
                    </a:moveTo>
                    <a:lnTo>
                      <a:pt x="56" y="18"/>
                    </a:lnTo>
                    <a:lnTo>
                      <a:pt x="56" y="33"/>
                    </a:lnTo>
                    <a:lnTo>
                      <a:pt x="36" y="33"/>
                    </a:lnTo>
                    <a:lnTo>
                      <a:pt x="36" y="18"/>
                    </a:lnTo>
                    <a:close/>
                    <a:moveTo>
                      <a:pt x="66" y="33"/>
                    </a:moveTo>
                    <a:lnTo>
                      <a:pt x="86" y="33"/>
                    </a:lnTo>
                    <a:lnTo>
                      <a:pt x="86" y="18"/>
                    </a:lnTo>
                    <a:lnTo>
                      <a:pt x="66" y="18"/>
                    </a:lnTo>
                    <a:lnTo>
                      <a:pt x="66" y="33"/>
                    </a:lnTo>
                    <a:close/>
                    <a:moveTo>
                      <a:pt x="103" y="62"/>
                    </a:moveTo>
                    <a:lnTo>
                      <a:pt x="123" y="62"/>
                    </a:lnTo>
                    <a:lnTo>
                      <a:pt x="123" y="149"/>
                    </a:lnTo>
                    <a:lnTo>
                      <a:pt x="123" y="149"/>
                    </a:lnTo>
                    <a:cubicBezTo>
                      <a:pt x="123" y="151"/>
                      <a:pt x="123" y="152"/>
                      <a:pt x="123" y="154"/>
                    </a:cubicBezTo>
                    <a:cubicBezTo>
                      <a:pt x="123" y="194"/>
                      <a:pt x="96" y="217"/>
                      <a:pt x="62" y="217"/>
                    </a:cubicBezTo>
                    <a:cubicBezTo>
                      <a:pt x="28" y="217"/>
                      <a:pt x="0" y="194"/>
                      <a:pt x="0" y="154"/>
                    </a:cubicBezTo>
                    <a:cubicBezTo>
                      <a:pt x="0" y="152"/>
                      <a:pt x="0" y="151"/>
                      <a:pt x="0" y="149"/>
                    </a:cubicBezTo>
                    <a:lnTo>
                      <a:pt x="0" y="149"/>
                    </a:lnTo>
                    <a:lnTo>
                      <a:pt x="0" y="62"/>
                    </a:lnTo>
                    <a:lnTo>
                      <a:pt x="20" y="62"/>
                    </a:lnTo>
                    <a:lnTo>
                      <a:pt x="20" y="0"/>
                    </a:lnTo>
                    <a:lnTo>
                      <a:pt x="103" y="0"/>
                    </a:lnTo>
                    <a:lnTo>
                      <a:pt x="103" y="62"/>
                    </a:lnTo>
                    <a:close/>
                    <a:moveTo>
                      <a:pt x="30" y="62"/>
                    </a:moveTo>
                    <a:lnTo>
                      <a:pt x="93" y="62"/>
                    </a:lnTo>
                    <a:lnTo>
                      <a:pt x="93" y="10"/>
                    </a:lnTo>
                    <a:lnTo>
                      <a:pt x="30" y="10"/>
                    </a:lnTo>
                    <a:lnTo>
                      <a:pt x="30" y="62"/>
                    </a:lnTo>
                    <a:close/>
                    <a:moveTo>
                      <a:pt x="76" y="137"/>
                    </a:moveTo>
                    <a:lnTo>
                      <a:pt x="98" y="115"/>
                    </a:lnTo>
                    <a:cubicBezTo>
                      <a:pt x="100" y="113"/>
                      <a:pt x="100" y="111"/>
                      <a:pt x="98" y="109"/>
                    </a:cubicBezTo>
                    <a:lnTo>
                      <a:pt x="91" y="102"/>
                    </a:lnTo>
                    <a:cubicBezTo>
                      <a:pt x="89" y="100"/>
                      <a:pt x="87" y="100"/>
                      <a:pt x="85" y="102"/>
                    </a:cubicBezTo>
                    <a:lnTo>
                      <a:pt x="63" y="124"/>
                    </a:lnTo>
                    <a:lnTo>
                      <a:pt x="42" y="102"/>
                    </a:lnTo>
                    <a:cubicBezTo>
                      <a:pt x="40" y="100"/>
                      <a:pt x="38" y="100"/>
                      <a:pt x="36" y="102"/>
                    </a:cubicBezTo>
                    <a:lnTo>
                      <a:pt x="29" y="109"/>
                    </a:lnTo>
                    <a:cubicBezTo>
                      <a:pt x="27" y="111"/>
                      <a:pt x="27" y="113"/>
                      <a:pt x="29" y="115"/>
                    </a:cubicBezTo>
                    <a:lnTo>
                      <a:pt x="50" y="137"/>
                    </a:lnTo>
                    <a:lnTo>
                      <a:pt x="29" y="158"/>
                    </a:lnTo>
                    <a:cubicBezTo>
                      <a:pt x="27" y="160"/>
                      <a:pt x="27" y="162"/>
                      <a:pt x="29" y="164"/>
                    </a:cubicBezTo>
                    <a:lnTo>
                      <a:pt x="36" y="171"/>
                    </a:lnTo>
                    <a:cubicBezTo>
                      <a:pt x="38" y="173"/>
                      <a:pt x="40" y="173"/>
                      <a:pt x="42" y="171"/>
                    </a:cubicBezTo>
                    <a:lnTo>
                      <a:pt x="63" y="150"/>
                    </a:lnTo>
                    <a:lnTo>
                      <a:pt x="85" y="171"/>
                    </a:lnTo>
                    <a:cubicBezTo>
                      <a:pt x="87" y="173"/>
                      <a:pt x="89" y="173"/>
                      <a:pt x="91" y="171"/>
                    </a:cubicBezTo>
                    <a:lnTo>
                      <a:pt x="98" y="164"/>
                    </a:lnTo>
                    <a:cubicBezTo>
                      <a:pt x="100" y="162"/>
                      <a:pt x="100" y="160"/>
                      <a:pt x="98" y="158"/>
                    </a:cubicBezTo>
                    <a:lnTo>
                      <a:pt x="76" y="1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3680507" y="2139702"/>
              <a:ext cx="7707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7F7F7F"/>
                  </a:solidFill>
                  <a:latin typeface="Ostrich Sans Black" pitchFamily="50" charset="0"/>
                </a:rPr>
                <a:t>I OFFER YOU THAT KERNEL OF MYSELF </a:t>
              </a:r>
              <a:endParaRPr lang="zh-CN" altLang="en-US" sz="1200" dirty="0">
                <a:solidFill>
                  <a:srgbClr val="7F7F7F"/>
                </a:solidFill>
                <a:latin typeface="Ostrich Sans Black" pitchFamily="50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363071" y="2139702"/>
              <a:ext cx="7707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7F7F7F"/>
                  </a:solidFill>
                  <a:latin typeface="Ostrich Sans Black" pitchFamily="50" charset="0"/>
                </a:rPr>
                <a:t>I OFFER YOU THAT KERNEL OF MYSELF </a:t>
              </a:r>
              <a:endParaRPr lang="zh-CN" altLang="en-US" sz="1200" dirty="0">
                <a:solidFill>
                  <a:srgbClr val="7F7F7F"/>
                </a:solidFill>
                <a:latin typeface="Ostrich Sans Black" pitchFamily="50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955359" y="2139702"/>
              <a:ext cx="7707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7F7F7F"/>
                  </a:solidFill>
                  <a:latin typeface="Ostrich Sans Black" pitchFamily="50" charset="0"/>
                </a:rPr>
                <a:t>I OFFER YOU THAT KERNEL OF MYSELF </a:t>
              </a:r>
              <a:endParaRPr lang="zh-CN" altLang="en-US" sz="1200" dirty="0">
                <a:solidFill>
                  <a:srgbClr val="7F7F7F"/>
                </a:solidFill>
                <a:latin typeface="Ostrich Sans Black" pitchFamily="50" charset="0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11821820-FD15-487C-A169-42E460263DC7}"/>
                </a:ext>
              </a:extLst>
            </p:cNvPr>
            <p:cNvGrpSpPr/>
            <p:nvPr/>
          </p:nvGrpSpPr>
          <p:grpSpPr>
            <a:xfrm>
              <a:off x="6450842" y="1635646"/>
              <a:ext cx="236600" cy="278671"/>
              <a:chOff x="1664116" y="4324694"/>
              <a:chExt cx="366823" cy="432048"/>
            </a:xfrm>
          </p:grpSpPr>
          <p:sp>
            <p:nvSpPr>
              <p:cNvPr id="61" name="矩形: 圆角 33">
                <a:extLst>
                  <a:ext uri="{FF2B5EF4-FFF2-40B4-BE49-F238E27FC236}">
                    <a16:creationId xmlns:a16="http://schemas.microsoft.com/office/drawing/2014/main" xmlns="" id="{957FFE9E-ACD4-49D5-9E7C-6D6F5F5E7423}"/>
                  </a:ext>
                </a:extLst>
              </p:cNvPr>
              <p:cNvSpPr/>
              <p:nvPr/>
            </p:nvSpPr>
            <p:spPr>
              <a:xfrm>
                <a:off x="1664116" y="4324694"/>
                <a:ext cx="366823" cy="432048"/>
              </a:xfrm>
              <a:custGeom>
                <a:avLst/>
                <a:gdLst>
                  <a:gd name="connsiteX0" fmla="*/ 0 w 515127"/>
                  <a:gd name="connsiteY0" fmla="*/ 488031 h 606722"/>
                  <a:gd name="connsiteX1" fmla="*/ 515127 w 515127"/>
                  <a:gd name="connsiteY1" fmla="*/ 488031 h 606722"/>
                  <a:gd name="connsiteX2" fmla="*/ 515127 w 515127"/>
                  <a:gd name="connsiteY2" fmla="*/ 547377 h 606722"/>
                  <a:gd name="connsiteX3" fmla="*/ 455676 w 515127"/>
                  <a:gd name="connsiteY3" fmla="*/ 606722 h 606722"/>
                  <a:gd name="connsiteX4" fmla="*/ 59451 w 515127"/>
                  <a:gd name="connsiteY4" fmla="*/ 606722 h 606722"/>
                  <a:gd name="connsiteX5" fmla="*/ 0 w 515127"/>
                  <a:gd name="connsiteY5" fmla="*/ 547377 h 606722"/>
                  <a:gd name="connsiteX6" fmla="*/ 217959 w 515127"/>
                  <a:gd name="connsiteY6" fmla="*/ 39548 h 606722"/>
                  <a:gd name="connsiteX7" fmla="*/ 158507 w 515127"/>
                  <a:gd name="connsiteY7" fmla="*/ 98914 h 606722"/>
                  <a:gd name="connsiteX8" fmla="*/ 158507 w 515127"/>
                  <a:gd name="connsiteY8" fmla="*/ 158280 h 606722"/>
                  <a:gd name="connsiteX9" fmla="*/ 356620 w 515127"/>
                  <a:gd name="connsiteY9" fmla="*/ 158280 h 606722"/>
                  <a:gd name="connsiteX10" fmla="*/ 356620 w 515127"/>
                  <a:gd name="connsiteY10" fmla="*/ 98914 h 606722"/>
                  <a:gd name="connsiteX11" fmla="*/ 297257 w 515127"/>
                  <a:gd name="connsiteY11" fmla="*/ 39548 h 606722"/>
                  <a:gd name="connsiteX12" fmla="*/ 217959 w 515127"/>
                  <a:gd name="connsiteY12" fmla="*/ 0 h 606722"/>
                  <a:gd name="connsiteX13" fmla="*/ 297257 w 515127"/>
                  <a:gd name="connsiteY13" fmla="*/ 0 h 606722"/>
                  <a:gd name="connsiteX14" fmla="*/ 396313 w 515127"/>
                  <a:gd name="connsiteY14" fmla="*/ 98914 h 606722"/>
                  <a:gd name="connsiteX15" fmla="*/ 396313 w 515127"/>
                  <a:gd name="connsiteY15" fmla="*/ 158280 h 606722"/>
                  <a:gd name="connsiteX16" fmla="*/ 455676 w 515127"/>
                  <a:gd name="connsiteY16" fmla="*/ 158280 h 606722"/>
                  <a:gd name="connsiteX17" fmla="*/ 515127 w 515127"/>
                  <a:gd name="connsiteY17" fmla="*/ 217646 h 606722"/>
                  <a:gd name="connsiteX18" fmla="*/ 515127 w 515127"/>
                  <a:gd name="connsiteY18" fmla="*/ 448444 h 606722"/>
                  <a:gd name="connsiteX19" fmla="*/ 0 w 515127"/>
                  <a:gd name="connsiteY19" fmla="*/ 448444 h 606722"/>
                  <a:gd name="connsiteX20" fmla="*/ 0 w 515127"/>
                  <a:gd name="connsiteY20" fmla="*/ 217646 h 606722"/>
                  <a:gd name="connsiteX21" fmla="*/ 59451 w 515127"/>
                  <a:gd name="connsiteY21" fmla="*/ 158280 h 606722"/>
                  <a:gd name="connsiteX22" fmla="*/ 118903 w 515127"/>
                  <a:gd name="connsiteY22" fmla="*/ 158280 h 606722"/>
                  <a:gd name="connsiteX23" fmla="*/ 118903 w 515127"/>
                  <a:gd name="connsiteY23" fmla="*/ 98914 h 606722"/>
                  <a:gd name="connsiteX24" fmla="*/ 217959 w 515127"/>
                  <a:gd name="connsiteY24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15127" h="606722">
                    <a:moveTo>
                      <a:pt x="0" y="488031"/>
                    </a:moveTo>
                    <a:lnTo>
                      <a:pt x="515127" y="488031"/>
                    </a:lnTo>
                    <a:lnTo>
                      <a:pt x="515127" y="547377"/>
                    </a:lnTo>
                    <a:cubicBezTo>
                      <a:pt x="515127" y="580070"/>
                      <a:pt x="488516" y="606722"/>
                      <a:pt x="455676" y="606722"/>
                    </a:cubicBezTo>
                    <a:lnTo>
                      <a:pt x="59451" y="606722"/>
                    </a:lnTo>
                    <a:cubicBezTo>
                      <a:pt x="26700" y="606722"/>
                      <a:pt x="0" y="580070"/>
                      <a:pt x="0" y="547377"/>
                    </a:cubicBezTo>
                    <a:close/>
                    <a:moveTo>
                      <a:pt x="217959" y="39548"/>
                    </a:moveTo>
                    <a:cubicBezTo>
                      <a:pt x="185207" y="39548"/>
                      <a:pt x="158507" y="66209"/>
                      <a:pt x="158507" y="98914"/>
                    </a:cubicBezTo>
                    <a:lnTo>
                      <a:pt x="158507" y="158280"/>
                    </a:lnTo>
                    <a:lnTo>
                      <a:pt x="356620" y="158280"/>
                    </a:lnTo>
                    <a:lnTo>
                      <a:pt x="356620" y="98914"/>
                    </a:lnTo>
                    <a:cubicBezTo>
                      <a:pt x="356620" y="66209"/>
                      <a:pt x="330009" y="39548"/>
                      <a:pt x="297257" y="39548"/>
                    </a:cubicBezTo>
                    <a:close/>
                    <a:moveTo>
                      <a:pt x="217959" y="0"/>
                    </a:moveTo>
                    <a:lnTo>
                      <a:pt x="297257" y="0"/>
                    </a:lnTo>
                    <a:cubicBezTo>
                      <a:pt x="351814" y="0"/>
                      <a:pt x="396313" y="44347"/>
                      <a:pt x="396313" y="98914"/>
                    </a:cubicBezTo>
                    <a:lnTo>
                      <a:pt x="396313" y="158280"/>
                    </a:lnTo>
                    <a:lnTo>
                      <a:pt x="455676" y="158280"/>
                    </a:lnTo>
                    <a:cubicBezTo>
                      <a:pt x="488516" y="158280"/>
                      <a:pt x="515127" y="184852"/>
                      <a:pt x="515127" y="217646"/>
                    </a:cubicBezTo>
                    <a:lnTo>
                      <a:pt x="515127" y="448444"/>
                    </a:lnTo>
                    <a:lnTo>
                      <a:pt x="0" y="448444"/>
                    </a:lnTo>
                    <a:lnTo>
                      <a:pt x="0" y="217646"/>
                    </a:lnTo>
                    <a:cubicBezTo>
                      <a:pt x="0" y="184852"/>
                      <a:pt x="26700" y="158280"/>
                      <a:pt x="59451" y="158280"/>
                    </a:cubicBezTo>
                    <a:lnTo>
                      <a:pt x="118903" y="158280"/>
                    </a:lnTo>
                    <a:lnTo>
                      <a:pt x="118903" y="98914"/>
                    </a:lnTo>
                    <a:cubicBezTo>
                      <a:pt x="118903" y="44347"/>
                      <a:pt x="163313" y="0"/>
                      <a:pt x="217959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solidFill>
                  <a:srgbClr val="69727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2" name="任意多边形: 形状 34">
                <a:extLst>
                  <a:ext uri="{FF2B5EF4-FFF2-40B4-BE49-F238E27FC236}">
                    <a16:creationId xmlns:a16="http://schemas.microsoft.com/office/drawing/2014/main" xmlns="" id="{EE8C4704-0588-4063-AD8A-4059DCF2E5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8190" y="4423717"/>
                <a:ext cx="198676" cy="234003"/>
              </a:xfrm>
              <a:custGeom>
                <a:avLst/>
                <a:gdLst>
                  <a:gd name="connsiteX0" fmla="*/ 0 w 515127"/>
                  <a:gd name="connsiteY0" fmla="*/ 488031 h 606722"/>
                  <a:gd name="connsiteX1" fmla="*/ 515127 w 515127"/>
                  <a:gd name="connsiteY1" fmla="*/ 488031 h 606722"/>
                  <a:gd name="connsiteX2" fmla="*/ 515127 w 515127"/>
                  <a:gd name="connsiteY2" fmla="*/ 547377 h 606722"/>
                  <a:gd name="connsiteX3" fmla="*/ 455676 w 515127"/>
                  <a:gd name="connsiteY3" fmla="*/ 606722 h 606722"/>
                  <a:gd name="connsiteX4" fmla="*/ 59451 w 515127"/>
                  <a:gd name="connsiteY4" fmla="*/ 606722 h 606722"/>
                  <a:gd name="connsiteX5" fmla="*/ 0 w 515127"/>
                  <a:gd name="connsiteY5" fmla="*/ 547377 h 606722"/>
                  <a:gd name="connsiteX6" fmla="*/ 217959 w 515127"/>
                  <a:gd name="connsiteY6" fmla="*/ 39548 h 606722"/>
                  <a:gd name="connsiteX7" fmla="*/ 158507 w 515127"/>
                  <a:gd name="connsiteY7" fmla="*/ 98914 h 606722"/>
                  <a:gd name="connsiteX8" fmla="*/ 158507 w 515127"/>
                  <a:gd name="connsiteY8" fmla="*/ 158280 h 606722"/>
                  <a:gd name="connsiteX9" fmla="*/ 356620 w 515127"/>
                  <a:gd name="connsiteY9" fmla="*/ 158280 h 606722"/>
                  <a:gd name="connsiteX10" fmla="*/ 356620 w 515127"/>
                  <a:gd name="connsiteY10" fmla="*/ 98914 h 606722"/>
                  <a:gd name="connsiteX11" fmla="*/ 297257 w 515127"/>
                  <a:gd name="connsiteY11" fmla="*/ 39548 h 606722"/>
                  <a:gd name="connsiteX12" fmla="*/ 217959 w 515127"/>
                  <a:gd name="connsiteY12" fmla="*/ 0 h 606722"/>
                  <a:gd name="connsiteX13" fmla="*/ 297257 w 515127"/>
                  <a:gd name="connsiteY13" fmla="*/ 0 h 606722"/>
                  <a:gd name="connsiteX14" fmla="*/ 396313 w 515127"/>
                  <a:gd name="connsiteY14" fmla="*/ 98914 h 606722"/>
                  <a:gd name="connsiteX15" fmla="*/ 396313 w 515127"/>
                  <a:gd name="connsiteY15" fmla="*/ 158280 h 606722"/>
                  <a:gd name="connsiteX16" fmla="*/ 455676 w 515127"/>
                  <a:gd name="connsiteY16" fmla="*/ 158280 h 606722"/>
                  <a:gd name="connsiteX17" fmla="*/ 515127 w 515127"/>
                  <a:gd name="connsiteY17" fmla="*/ 217646 h 606722"/>
                  <a:gd name="connsiteX18" fmla="*/ 515127 w 515127"/>
                  <a:gd name="connsiteY18" fmla="*/ 448444 h 606722"/>
                  <a:gd name="connsiteX19" fmla="*/ 0 w 515127"/>
                  <a:gd name="connsiteY19" fmla="*/ 448444 h 606722"/>
                  <a:gd name="connsiteX20" fmla="*/ 0 w 515127"/>
                  <a:gd name="connsiteY20" fmla="*/ 217646 h 606722"/>
                  <a:gd name="connsiteX21" fmla="*/ 59451 w 515127"/>
                  <a:gd name="connsiteY21" fmla="*/ 158280 h 606722"/>
                  <a:gd name="connsiteX22" fmla="*/ 118903 w 515127"/>
                  <a:gd name="connsiteY22" fmla="*/ 158280 h 606722"/>
                  <a:gd name="connsiteX23" fmla="*/ 118903 w 515127"/>
                  <a:gd name="connsiteY23" fmla="*/ 98914 h 606722"/>
                  <a:gd name="connsiteX24" fmla="*/ 217959 w 515127"/>
                  <a:gd name="connsiteY24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15127" h="606722">
                    <a:moveTo>
                      <a:pt x="0" y="488031"/>
                    </a:moveTo>
                    <a:lnTo>
                      <a:pt x="515127" y="488031"/>
                    </a:lnTo>
                    <a:lnTo>
                      <a:pt x="515127" y="547377"/>
                    </a:lnTo>
                    <a:cubicBezTo>
                      <a:pt x="515127" y="580070"/>
                      <a:pt x="488516" y="606722"/>
                      <a:pt x="455676" y="606722"/>
                    </a:cubicBezTo>
                    <a:lnTo>
                      <a:pt x="59451" y="606722"/>
                    </a:lnTo>
                    <a:cubicBezTo>
                      <a:pt x="26700" y="606722"/>
                      <a:pt x="0" y="580070"/>
                      <a:pt x="0" y="547377"/>
                    </a:cubicBezTo>
                    <a:close/>
                    <a:moveTo>
                      <a:pt x="217959" y="39548"/>
                    </a:moveTo>
                    <a:cubicBezTo>
                      <a:pt x="185207" y="39548"/>
                      <a:pt x="158507" y="66209"/>
                      <a:pt x="158507" y="98914"/>
                    </a:cubicBezTo>
                    <a:lnTo>
                      <a:pt x="158507" y="158280"/>
                    </a:lnTo>
                    <a:lnTo>
                      <a:pt x="356620" y="158280"/>
                    </a:lnTo>
                    <a:lnTo>
                      <a:pt x="356620" y="98914"/>
                    </a:lnTo>
                    <a:cubicBezTo>
                      <a:pt x="356620" y="66209"/>
                      <a:pt x="330009" y="39548"/>
                      <a:pt x="297257" y="39548"/>
                    </a:cubicBezTo>
                    <a:close/>
                    <a:moveTo>
                      <a:pt x="217959" y="0"/>
                    </a:moveTo>
                    <a:lnTo>
                      <a:pt x="297257" y="0"/>
                    </a:lnTo>
                    <a:cubicBezTo>
                      <a:pt x="351814" y="0"/>
                      <a:pt x="396313" y="44347"/>
                      <a:pt x="396313" y="98914"/>
                    </a:cubicBezTo>
                    <a:lnTo>
                      <a:pt x="396313" y="158280"/>
                    </a:lnTo>
                    <a:lnTo>
                      <a:pt x="455676" y="158280"/>
                    </a:lnTo>
                    <a:cubicBezTo>
                      <a:pt x="488516" y="158280"/>
                      <a:pt x="515127" y="184852"/>
                      <a:pt x="515127" y="217646"/>
                    </a:cubicBezTo>
                    <a:lnTo>
                      <a:pt x="515127" y="448444"/>
                    </a:lnTo>
                    <a:lnTo>
                      <a:pt x="0" y="448444"/>
                    </a:lnTo>
                    <a:lnTo>
                      <a:pt x="0" y="217646"/>
                    </a:lnTo>
                    <a:cubicBezTo>
                      <a:pt x="0" y="184852"/>
                      <a:pt x="26700" y="158280"/>
                      <a:pt x="59451" y="158280"/>
                    </a:cubicBezTo>
                    <a:lnTo>
                      <a:pt x="118903" y="158280"/>
                    </a:lnTo>
                    <a:lnTo>
                      <a:pt x="118903" y="98914"/>
                    </a:lnTo>
                    <a:cubicBezTo>
                      <a:pt x="118903" y="44347"/>
                      <a:pt x="163313" y="0"/>
                      <a:pt x="217959" y="0"/>
                    </a:cubicBezTo>
                    <a:close/>
                  </a:path>
                </a:pathLst>
              </a:custGeom>
              <a:solidFill>
                <a:srgbClr val="E1E1E1"/>
              </a:solidFill>
              <a:ln>
                <a:solidFill>
                  <a:srgbClr val="697277"/>
                </a:solidFill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44" name="矩形: 圆角 40">
              <a:extLst>
                <a:ext uri="{FF2B5EF4-FFF2-40B4-BE49-F238E27FC236}">
                  <a16:creationId xmlns:a16="http://schemas.microsoft.com/office/drawing/2014/main" xmlns="" id="{FC01D513-F13C-4D3E-8383-E186C9BD6610}"/>
                </a:ext>
              </a:extLst>
            </p:cNvPr>
            <p:cNvSpPr/>
            <p:nvPr/>
          </p:nvSpPr>
          <p:spPr>
            <a:xfrm>
              <a:off x="3789052" y="1635878"/>
              <a:ext cx="278670" cy="278209"/>
            </a:xfrm>
            <a:custGeom>
              <a:avLst/>
              <a:gdLst>
                <a:gd name="T0" fmla="*/ 485 w 485"/>
                <a:gd name="T1" fmla="*/ 230 h 485"/>
                <a:gd name="T2" fmla="*/ 430 w 485"/>
                <a:gd name="T3" fmla="*/ 175 h 485"/>
                <a:gd name="T4" fmla="*/ 406 w 485"/>
                <a:gd name="T5" fmla="*/ 175 h 485"/>
                <a:gd name="T6" fmla="*/ 462 w 485"/>
                <a:gd name="T7" fmla="*/ 119 h 485"/>
                <a:gd name="T8" fmla="*/ 405 w 485"/>
                <a:gd name="T9" fmla="*/ 62 h 485"/>
                <a:gd name="T10" fmla="*/ 327 w 485"/>
                <a:gd name="T11" fmla="*/ 62 h 485"/>
                <a:gd name="T12" fmla="*/ 310 w 485"/>
                <a:gd name="T13" fmla="*/ 79 h 485"/>
                <a:gd name="T14" fmla="*/ 310 w 485"/>
                <a:gd name="T15" fmla="*/ 0 h 485"/>
                <a:gd name="T16" fmla="*/ 230 w 485"/>
                <a:gd name="T17" fmla="*/ 0 h 485"/>
                <a:gd name="T18" fmla="*/ 175 w 485"/>
                <a:gd name="T19" fmla="*/ 55 h 485"/>
                <a:gd name="T20" fmla="*/ 175 w 485"/>
                <a:gd name="T21" fmla="*/ 79 h 485"/>
                <a:gd name="T22" fmla="*/ 119 w 485"/>
                <a:gd name="T23" fmla="*/ 23 h 485"/>
                <a:gd name="T24" fmla="*/ 62 w 485"/>
                <a:gd name="T25" fmla="*/ 80 h 485"/>
                <a:gd name="T26" fmla="*/ 62 w 485"/>
                <a:gd name="T27" fmla="*/ 158 h 485"/>
                <a:gd name="T28" fmla="*/ 79 w 485"/>
                <a:gd name="T29" fmla="*/ 175 h 485"/>
                <a:gd name="T30" fmla="*/ 0 w 485"/>
                <a:gd name="T31" fmla="*/ 175 h 485"/>
                <a:gd name="T32" fmla="*/ 0 w 485"/>
                <a:gd name="T33" fmla="*/ 255 h 485"/>
                <a:gd name="T34" fmla="*/ 55 w 485"/>
                <a:gd name="T35" fmla="*/ 310 h 485"/>
                <a:gd name="T36" fmla="*/ 79 w 485"/>
                <a:gd name="T37" fmla="*/ 310 h 485"/>
                <a:gd name="T38" fmla="*/ 23 w 485"/>
                <a:gd name="T39" fmla="*/ 366 h 485"/>
                <a:gd name="T40" fmla="*/ 80 w 485"/>
                <a:gd name="T41" fmla="*/ 423 h 485"/>
                <a:gd name="T42" fmla="*/ 158 w 485"/>
                <a:gd name="T43" fmla="*/ 423 h 485"/>
                <a:gd name="T44" fmla="*/ 175 w 485"/>
                <a:gd name="T45" fmla="*/ 406 h 485"/>
                <a:gd name="T46" fmla="*/ 175 w 485"/>
                <a:gd name="T47" fmla="*/ 485 h 485"/>
                <a:gd name="T48" fmla="*/ 255 w 485"/>
                <a:gd name="T49" fmla="*/ 485 h 485"/>
                <a:gd name="T50" fmla="*/ 310 w 485"/>
                <a:gd name="T51" fmla="*/ 430 h 485"/>
                <a:gd name="T52" fmla="*/ 310 w 485"/>
                <a:gd name="T53" fmla="*/ 406 h 485"/>
                <a:gd name="T54" fmla="*/ 366 w 485"/>
                <a:gd name="T55" fmla="*/ 462 h 485"/>
                <a:gd name="T56" fmla="*/ 423 w 485"/>
                <a:gd name="T57" fmla="*/ 405 h 485"/>
                <a:gd name="T58" fmla="*/ 423 w 485"/>
                <a:gd name="T59" fmla="*/ 327 h 485"/>
                <a:gd name="T60" fmla="*/ 406 w 485"/>
                <a:gd name="T61" fmla="*/ 310 h 485"/>
                <a:gd name="T62" fmla="*/ 485 w 485"/>
                <a:gd name="T63" fmla="*/ 310 h 485"/>
                <a:gd name="T64" fmla="*/ 485 w 485"/>
                <a:gd name="T65" fmla="*/ 230 h 485"/>
                <a:gd name="T66" fmla="*/ 243 w 485"/>
                <a:gd name="T67" fmla="*/ 343 h 485"/>
                <a:gd name="T68" fmla="*/ 143 w 485"/>
                <a:gd name="T69" fmla="*/ 243 h 485"/>
                <a:gd name="T70" fmla="*/ 243 w 485"/>
                <a:gd name="T71" fmla="*/ 143 h 485"/>
                <a:gd name="T72" fmla="*/ 343 w 485"/>
                <a:gd name="T73" fmla="*/ 243 h 485"/>
                <a:gd name="T74" fmla="*/ 243 w 485"/>
                <a:gd name="T75" fmla="*/ 343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85" h="485">
                  <a:moveTo>
                    <a:pt x="485" y="230"/>
                  </a:moveTo>
                  <a:cubicBezTo>
                    <a:pt x="485" y="200"/>
                    <a:pt x="460" y="175"/>
                    <a:pt x="430" y="175"/>
                  </a:cubicBezTo>
                  <a:lnTo>
                    <a:pt x="406" y="175"/>
                  </a:lnTo>
                  <a:lnTo>
                    <a:pt x="462" y="119"/>
                  </a:lnTo>
                  <a:lnTo>
                    <a:pt x="405" y="62"/>
                  </a:lnTo>
                  <a:cubicBezTo>
                    <a:pt x="384" y="41"/>
                    <a:pt x="349" y="41"/>
                    <a:pt x="327" y="62"/>
                  </a:cubicBezTo>
                  <a:lnTo>
                    <a:pt x="310" y="79"/>
                  </a:lnTo>
                  <a:lnTo>
                    <a:pt x="310" y="0"/>
                  </a:lnTo>
                  <a:lnTo>
                    <a:pt x="230" y="0"/>
                  </a:lnTo>
                  <a:cubicBezTo>
                    <a:pt x="200" y="0"/>
                    <a:pt x="175" y="25"/>
                    <a:pt x="175" y="55"/>
                  </a:cubicBezTo>
                  <a:lnTo>
                    <a:pt x="175" y="79"/>
                  </a:lnTo>
                  <a:lnTo>
                    <a:pt x="119" y="23"/>
                  </a:lnTo>
                  <a:lnTo>
                    <a:pt x="62" y="80"/>
                  </a:lnTo>
                  <a:cubicBezTo>
                    <a:pt x="41" y="102"/>
                    <a:pt x="41" y="137"/>
                    <a:pt x="62" y="158"/>
                  </a:cubicBezTo>
                  <a:lnTo>
                    <a:pt x="79" y="175"/>
                  </a:lnTo>
                  <a:lnTo>
                    <a:pt x="0" y="175"/>
                  </a:lnTo>
                  <a:lnTo>
                    <a:pt x="0" y="255"/>
                  </a:lnTo>
                  <a:cubicBezTo>
                    <a:pt x="0" y="286"/>
                    <a:pt x="25" y="310"/>
                    <a:pt x="55" y="310"/>
                  </a:cubicBezTo>
                  <a:lnTo>
                    <a:pt x="79" y="310"/>
                  </a:lnTo>
                  <a:lnTo>
                    <a:pt x="23" y="366"/>
                  </a:lnTo>
                  <a:lnTo>
                    <a:pt x="80" y="423"/>
                  </a:lnTo>
                  <a:cubicBezTo>
                    <a:pt x="102" y="445"/>
                    <a:pt x="137" y="445"/>
                    <a:pt x="158" y="423"/>
                  </a:cubicBezTo>
                  <a:lnTo>
                    <a:pt x="175" y="406"/>
                  </a:lnTo>
                  <a:lnTo>
                    <a:pt x="175" y="485"/>
                  </a:lnTo>
                  <a:lnTo>
                    <a:pt x="255" y="485"/>
                  </a:lnTo>
                  <a:cubicBezTo>
                    <a:pt x="286" y="485"/>
                    <a:pt x="310" y="460"/>
                    <a:pt x="310" y="430"/>
                  </a:cubicBezTo>
                  <a:lnTo>
                    <a:pt x="310" y="406"/>
                  </a:lnTo>
                  <a:lnTo>
                    <a:pt x="366" y="462"/>
                  </a:lnTo>
                  <a:lnTo>
                    <a:pt x="423" y="405"/>
                  </a:lnTo>
                  <a:cubicBezTo>
                    <a:pt x="445" y="384"/>
                    <a:pt x="445" y="349"/>
                    <a:pt x="423" y="327"/>
                  </a:cubicBezTo>
                  <a:lnTo>
                    <a:pt x="406" y="310"/>
                  </a:lnTo>
                  <a:lnTo>
                    <a:pt x="485" y="310"/>
                  </a:lnTo>
                  <a:lnTo>
                    <a:pt x="485" y="230"/>
                  </a:lnTo>
                  <a:close/>
                  <a:moveTo>
                    <a:pt x="243" y="343"/>
                  </a:moveTo>
                  <a:cubicBezTo>
                    <a:pt x="187" y="343"/>
                    <a:pt x="143" y="298"/>
                    <a:pt x="143" y="243"/>
                  </a:cubicBezTo>
                  <a:cubicBezTo>
                    <a:pt x="143" y="187"/>
                    <a:pt x="187" y="143"/>
                    <a:pt x="243" y="143"/>
                  </a:cubicBezTo>
                  <a:cubicBezTo>
                    <a:pt x="298" y="143"/>
                    <a:pt x="343" y="187"/>
                    <a:pt x="343" y="243"/>
                  </a:cubicBezTo>
                  <a:cubicBezTo>
                    <a:pt x="343" y="298"/>
                    <a:pt x="298" y="343"/>
                    <a:pt x="243" y="343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323511" y="2139702"/>
              <a:ext cx="7707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7F7F7F"/>
                  </a:solidFill>
                  <a:latin typeface="Ostrich Sans Black" pitchFamily="50" charset="0"/>
                </a:rPr>
                <a:t>I OFFER YOU THAT KERNEL OF MYSELF </a:t>
              </a:r>
              <a:endParaRPr lang="zh-CN" altLang="en-US" sz="1200" dirty="0">
                <a:solidFill>
                  <a:srgbClr val="7F7F7F"/>
                </a:solidFill>
                <a:latin typeface="Ostrich Sans Black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764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3000">
        <p14:warp dir="in"/>
      </p:transition>
    </mc:Choice>
    <mc:Fallback xmlns="">
      <p:transition spd="slow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FD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5868144" y="267494"/>
            <a:ext cx="2952328" cy="4536504"/>
          </a:xfrm>
          <a:prstGeom prst="rect">
            <a:avLst/>
          </a:prstGeom>
          <a:solidFill>
            <a:srgbClr val="ADABA6"/>
          </a:solidFill>
          <a:ln>
            <a:solidFill>
              <a:srgbClr val="ADABA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hidden="1"/>
          <p:cNvSpPr/>
          <p:nvPr/>
        </p:nvSpPr>
        <p:spPr>
          <a:xfrm>
            <a:off x="467544" y="483518"/>
            <a:ext cx="5183448" cy="4659982"/>
          </a:xfrm>
          <a:prstGeom prst="rect">
            <a:avLst/>
          </a:prstGeom>
          <a:solidFill>
            <a:srgbClr val="ADA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line01" hidden="1"/>
          <p:cNvCxnSpPr/>
          <p:nvPr/>
        </p:nvCxnSpPr>
        <p:spPr>
          <a:xfrm>
            <a:off x="5650992" y="-20538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line01" hidden="1"/>
          <p:cNvCxnSpPr/>
          <p:nvPr/>
        </p:nvCxnSpPr>
        <p:spPr>
          <a:xfrm>
            <a:off x="0" y="3158145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771800" y="1563638"/>
            <a:ext cx="4320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8000" dirty="0">
                <a:solidFill>
                  <a:srgbClr val="3A4750"/>
                </a:solidFill>
                <a:latin typeface="Ostrich Sans Black" pitchFamily="50" charset="0"/>
                <a:ea typeface="Kozuka Gothic Pr6N B" pitchFamily="34" charset="-128"/>
                <a:cs typeface="Open Sans Extrabold" panose="020B0906030804020204" pitchFamily="34" charset="0"/>
              </a:rPr>
              <a:t>SUMMER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67944" y="2499742"/>
            <a:ext cx="288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6000" dirty="0">
                <a:solidFill>
                  <a:srgbClr val="3A4750"/>
                </a:solidFill>
                <a:latin typeface="Ostrich Sans Black" pitchFamily="50" charset="0"/>
                <a:ea typeface="Kozuka Gothic Pr6N B" pitchFamily="34" charset="-128"/>
                <a:cs typeface="Open Sans Extrabold" panose="020B0906030804020204" pitchFamily="34" charset="0"/>
              </a:rPr>
              <a:t>CAT</a:t>
            </a:r>
            <a:r>
              <a:rPr lang="en-US" altLang="zh-CN" sz="6000" dirty="0">
                <a:solidFill>
                  <a:srgbClr val="B83B5E"/>
                </a:solidFill>
                <a:latin typeface="Ostrich Sans Black" pitchFamily="50" charset="0"/>
                <a:ea typeface="Adobe Gothic Std B" pitchFamily="34" charset="-128"/>
                <a:cs typeface="Open Sans Extrabold" panose="020B0906030804020204" pitchFamily="34" charset="0"/>
              </a:rPr>
              <a:t>I</a:t>
            </a:r>
            <a:endParaRPr lang="zh-CN" altLang="en-US" sz="6000" dirty="0">
              <a:solidFill>
                <a:srgbClr val="B83B5E"/>
              </a:solidFill>
              <a:latin typeface="Ostrich Sans Black" pitchFamily="50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7904" y="3435846"/>
            <a:ext cx="1800201" cy="144016"/>
          </a:xfrm>
          <a:prstGeom prst="rect">
            <a:avLst/>
          </a:prstGeom>
          <a:solidFill>
            <a:srgbClr val="DFD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635896" y="3363838"/>
            <a:ext cx="20162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900" b="1" dirty="0">
                <a:solidFill>
                  <a:srgbClr val="3A4750"/>
                </a:solidFill>
                <a:latin typeface="Ostrich Sans Black" pitchFamily="50" charset="0"/>
              </a:rPr>
              <a:t>I offer you </a:t>
            </a:r>
            <a:r>
              <a:rPr lang="en-US" altLang="zh-CN" sz="900" dirty="0">
                <a:solidFill>
                  <a:srgbClr val="3A4750"/>
                </a:solidFill>
                <a:latin typeface="Ostrich Sans Black" pitchFamily="50" charset="0"/>
              </a:rPr>
              <a:t>the memory of a yellow rose</a:t>
            </a:r>
            <a:endParaRPr lang="zh-CN" altLang="en-US" sz="900" dirty="0">
              <a:solidFill>
                <a:srgbClr val="3A4750"/>
              </a:solidFill>
              <a:latin typeface="Ostrich Sans Black" pitchFamily="50" charset="0"/>
            </a:endParaRPr>
          </a:p>
        </p:txBody>
      </p:sp>
      <p:cxnSp>
        <p:nvCxnSpPr>
          <p:cNvPr id="14" name="line01" hidden="1"/>
          <p:cNvCxnSpPr/>
          <p:nvPr/>
        </p:nvCxnSpPr>
        <p:spPr>
          <a:xfrm>
            <a:off x="5650992" y="-20538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ne01" hidden="1"/>
          <p:cNvCxnSpPr/>
          <p:nvPr/>
        </p:nvCxnSpPr>
        <p:spPr>
          <a:xfrm>
            <a:off x="0" y="3158145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line01" hidden="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020272" y="1467237"/>
            <a:ext cx="2520280" cy="24006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rgbClr val="3A4750"/>
                </a:solidFill>
                <a:latin typeface="Ostrich Sans Black" pitchFamily="50" charset="0"/>
              </a:rPr>
              <a:t>2</a:t>
            </a:r>
            <a:endParaRPr lang="zh-CN" altLang="en-US" sz="15000" dirty="0">
              <a:solidFill>
                <a:srgbClr val="3A4750"/>
              </a:solidFill>
              <a:latin typeface="Ostrich Sans Black" pitchFamily="50" charset="0"/>
            </a:endParaRPr>
          </a:p>
        </p:txBody>
      </p:sp>
      <p:sp>
        <p:nvSpPr>
          <p:cNvPr id="34" name="矩形 33" hidden="1"/>
          <p:cNvSpPr/>
          <p:nvPr/>
        </p:nvSpPr>
        <p:spPr>
          <a:xfrm>
            <a:off x="2483768" y="1563638"/>
            <a:ext cx="3168352" cy="2304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line01" hidden="1"/>
          <p:cNvCxnSpPr/>
          <p:nvPr/>
        </p:nvCxnSpPr>
        <p:spPr>
          <a:xfrm>
            <a:off x="4441809" y="1563638"/>
            <a:ext cx="0" cy="2304256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line01" hidden="1"/>
          <p:cNvCxnSpPr/>
          <p:nvPr/>
        </p:nvCxnSpPr>
        <p:spPr>
          <a:xfrm>
            <a:off x="2483768" y="2987668"/>
            <a:ext cx="316835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line01" hidden="1"/>
          <p:cNvCxnSpPr/>
          <p:nvPr/>
        </p:nvCxnSpPr>
        <p:spPr>
          <a:xfrm>
            <a:off x="3694078" y="1563638"/>
            <a:ext cx="0" cy="2304256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line01" hidden="1"/>
          <p:cNvCxnSpPr/>
          <p:nvPr/>
        </p:nvCxnSpPr>
        <p:spPr>
          <a:xfrm>
            <a:off x="2483768" y="2443864"/>
            <a:ext cx="316835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679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push dir="u"/>
      </p:transition>
    </mc:Choice>
    <mc:Fallback xmlns="">
      <p:transition spd="slow" advTm="3000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304"/>
          <a:stretch/>
        </p:blipFill>
        <p:spPr>
          <a:xfrm>
            <a:off x="0" y="-20538"/>
            <a:ext cx="9257186" cy="51640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20538"/>
            <a:ext cx="9144000" cy="5143500"/>
          </a:xfrm>
          <a:prstGeom prst="rect">
            <a:avLst/>
          </a:prstGeom>
          <a:solidFill>
            <a:srgbClr val="DFD8D0">
              <a:alpha val="66000"/>
            </a:srgbClr>
          </a:solidFill>
          <a:ln>
            <a:solidFill>
              <a:srgbClr val="DFD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476886" y="1059582"/>
            <a:ext cx="4343586" cy="3456384"/>
            <a:chOff x="1555629" y="51470"/>
            <a:chExt cx="6256731" cy="4508815"/>
          </a:xfrm>
          <a:effectLst/>
        </p:grpSpPr>
        <p:sp>
          <p:nvSpPr>
            <p:cNvPr id="3" name="矩形 2"/>
            <p:cNvSpPr/>
            <p:nvPr/>
          </p:nvSpPr>
          <p:spPr>
            <a:xfrm>
              <a:off x="2212932" y="555526"/>
              <a:ext cx="3116271" cy="115212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BD5CD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256540" y="1851670"/>
              <a:ext cx="4293487" cy="2708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BD5CD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212932" y="1275606"/>
              <a:ext cx="5599428" cy="576064"/>
            </a:xfrm>
            <a:prstGeom prst="rect">
              <a:avLst/>
            </a:prstGeom>
            <a:solidFill>
              <a:srgbClr val="3A47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BD5CD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555629" y="195486"/>
              <a:ext cx="2847653" cy="648071"/>
            </a:xfrm>
            <a:prstGeom prst="rect">
              <a:avLst/>
            </a:prstGeom>
            <a:solidFill>
              <a:srgbClr val="7980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260981" y="51470"/>
              <a:ext cx="3551379" cy="936104"/>
            </a:xfrm>
            <a:prstGeom prst="rect">
              <a:avLst/>
            </a:prstGeom>
            <a:solidFill>
              <a:srgbClr val="3A47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BD5CD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213624" y="1275606"/>
              <a:ext cx="558175" cy="936104"/>
            </a:xfrm>
            <a:prstGeom prst="rect">
              <a:avLst/>
            </a:prstGeom>
            <a:solidFill>
              <a:srgbClr val="79808B"/>
            </a:solidFill>
            <a:ln>
              <a:solidFill>
                <a:srgbClr val="79808B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DBD5CD"/>
                </a:solidFill>
              </a:endParaRPr>
            </a:p>
          </p:txBody>
        </p:sp>
      </p:grpSp>
      <p:cxnSp>
        <p:nvCxnSpPr>
          <p:cNvPr id="14" name="line01" hidden="1"/>
          <p:cNvCxnSpPr/>
          <p:nvPr/>
        </p:nvCxnSpPr>
        <p:spPr>
          <a:xfrm>
            <a:off x="2157982" y="0"/>
            <a:ext cx="0" cy="149163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ne01" hidden="1"/>
          <p:cNvCxnSpPr/>
          <p:nvPr/>
        </p:nvCxnSpPr>
        <p:spPr>
          <a:xfrm>
            <a:off x="0" y="921827"/>
            <a:ext cx="349188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545463" y="1169982"/>
            <a:ext cx="2995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Ostrich Sans Black" pitchFamily="50" charset="0"/>
              </a:rPr>
              <a:t>a yellow rose 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2080" y="2931790"/>
            <a:ext cx="2376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100" b="1" dirty="0">
                <a:solidFill>
                  <a:srgbClr val="3A4750"/>
                </a:solidFill>
                <a:latin typeface="Ostrich Sans Black" pitchFamily="50" charset="0"/>
              </a:rPr>
              <a:t>I OFFER YOU </a:t>
            </a:r>
            <a:r>
              <a:rPr lang="en-US" altLang="zh-CN" sz="1100" dirty="0">
                <a:solidFill>
                  <a:srgbClr val="3A4750"/>
                </a:solidFill>
                <a:latin typeface="Ostrich Sans Black" pitchFamily="50" charset="0"/>
              </a:rPr>
              <a:t>THAT KERNEL OF MYSELF THAT I HAVE SAVED SOMEHOW -THE CENTRAL HEART THAT DEALS NOT IN WORDS, TRAFFICS NOT WITH DREAMS AND IS UNTOUCHED BY TIME, BY JOY, BY ADVERSITIES.</a:t>
            </a:r>
          </a:p>
          <a:p>
            <a:pPr algn="just"/>
            <a:endParaRPr lang="en-US" altLang="zh-CN" sz="1100" dirty="0">
              <a:solidFill>
                <a:srgbClr val="3A4750"/>
              </a:solidFill>
              <a:latin typeface="Ostrich Sans Black" pitchFamily="50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319916" y="267494"/>
            <a:ext cx="936104" cy="208794"/>
          </a:xfrm>
          <a:prstGeom prst="rect">
            <a:avLst/>
          </a:prstGeom>
          <a:solidFill>
            <a:srgbClr val="485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673094"/>
      </p:ext>
    </p:extLst>
  </p:cSld>
  <p:clrMapOvr>
    <a:masterClrMapping/>
  </p:clrMapOvr>
  <p:transition spd="slow" advTm="3000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FD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空心弧 9"/>
          <p:cNvSpPr>
            <a:spLocks noChangeAspect="1"/>
          </p:cNvSpPr>
          <p:nvPr/>
        </p:nvSpPr>
        <p:spPr>
          <a:xfrm>
            <a:off x="1571873" y="1083792"/>
            <a:ext cx="3001373" cy="3001373"/>
          </a:xfrm>
          <a:prstGeom prst="blockArc">
            <a:avLst>
              <a:gd name="adj1" fmla="val 5400000"/>
              <a:gd name="adj2" fmla="val 17400000"/>
              <a:gd name="adj3" fmla="val 10000"/>
            </a:avLst>
          </a:prstGeom>
          <a:solidFill>
            <a:srgbClr val="3A4750"/>
          </a:solidFill>
          <a:ln>
            <a:solidFill>
              <a:srgbClr val="DFD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2" name="空心弧 11"/>
          <p:cNvSpPr>
            <a:spLocks noChangeAspect="1"/>
          </p:cNvSpPr>
          <p:nvPr/>
        </p:nvSpPr>
        <p:spPr>
          <a:xfrm>
            <a:off x="1271736" y="783655"/>
            <a:ext cx="3601646" cy="3601646"/>
          </a:xfrm>
          <a:prstGeom prst="blockArc">
            <a:avLst>
              <a:gd name="adj1" fmla="val 5400000"/>
              <a:gd name="adj2" fmla="val 19200000"/>
              <a:gd name="adj3" fmla="val 8333"/>
            </a:avLst>
          </a:prstGeom>
          <a:solidFill>
            <a:srgbClr val="6E7783"/>
          </a:solidFill>
          <a:ln>
            <a:solidFill>
              <a:srgbClr val="DFD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>
            <a:spLocks noChangeAspect="1"/>
          </p:cNvSpPr>
          <p:nvPr/>
        </p:nvSpPr>
        <p:spPr>
          <a:xfrm>
            <a:off x="971599" y="483518"/>
            <a:ext cx="4201921" cy="4201921"/>
          </a:xfrm>
          <a:prstGeom prst="blockArc">
            <a:avLst>
              <a:gd name="adj1" fmla="val 5400000"/>
              <a:gd name="adj2" fmla="val 20400000"/>
              <a:gd name="adj3" fmla="val 7143"/>
            </a:avLst>
          </a:prstGeom>
          <a:solidFill>
            <a:srgbClr val="ADABA6"/>
          </a:solidFill>
          <a:ln>
            <a:solidFill>
              <a:srgbClr val="DFD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31712" y="3780000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3A4750"/>
                </a:solidFill>
                <a:latin typeface="Kozuka Mincho Pr6N B" pitchFamily="18" charset="-128"/>
                <a:ea typeface="Kozuka Mincho Pr6N B" pitchFamily="18" charset="-128"/>
              </a:rPr>
              <a:t>30%</a:t>
            </a:r>
            <a:endParaRPr lang="zh-CN" altLang="en-US" sz="1200" dirty="0">
              <a:solidFill>
                <a:srgbClr val="3A4750"/>
              </a:solidFill>
              <a:latin typeface="Kozuka Mincho Pr6N B" pitchFamily="18" charset="-128"/>
              <a:ea typeface="Kozuka Mincho Pr6N B" pitchFamily="18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1840" y="4428000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3A4750"/>
                </a:solidFill>
                <a:latin typeface="Kozuka Mincho Pr6N B" pitchFamily="18" charset="-128"/>
                <a:ea typeface="Kozuka Mincho Pr6N B" pitchFamily="18" charset="-128"/>
              </a:rPr>
              <a:t>36%</a:t>
            </a:r>
            <a:endParaRPr lang="zh-CN" altLang="en-US" sz="1200" dirty="0">
              <a:solidFill>
                <a:srgbClr val="3A4750"/>
              </a:solidFill>
              <a:latin typeface="Kozuka Mincho Pr6N B" pitchFamily="18" charset="-128"/>
              <a:ea typeface="Kozuka Mincho Pr6N B" pitchFamily="18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4112173"/>
            <a:ext cx="1944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3A4750"/>
                </a:solidFill>
                <a:latin typeface="Kozuka Mincho Pr6N B" pitchFamily="18" charset="-128"/>
                <a:ea typeface="Kozuka Mincho Pr6N B" pitchFamily="18" charset="-128"/>
              </a:rPr>
              <a:t>33%</a:t>
            </a:r>
            <a:endParaRPr lang="zh-CN" altLang="en-US" sz="1200" dirty="0">
              <a:solidFill>
                <a:srgbClr val="3A4750"/>
              </a:solidFill>
              <a:latin typeface="Kozuka Mincho Pr6N B" pitchFamily="18" charset="-128"/>
              <a:ea typeface="Kozuka Mincho Pr6N B" pitchFamily="18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8064" y="2974181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3A4750"/>
                </a:solidFill>
                <a:latin typeface="Ostrich Sans Black" pitchFamily="50" charset="0"/>
              </a:rPr>
              <a:t>I OFFER YOU THAT KERNEL OF MYSELF THAT I HAVE SAVED SOMEHOW -THE CENTRAL HEART THAT DEALS NOT IN WORDS,</a:t>
            </a:r>
          </a:p>
        </p:txBody>
      </p:sp>
      <p:sp>
        <p:nvSpPr>
          <p:cNvPr id="15" name="矩形 14"/>
          <p:cNvSpPr/>
          <p:nvPr/>
        </p:nvSpPr>
        <p:spPr>
          <a:xfrm>
            <a:off x="4932040" y="3053593"/>
            <a:ext cx="216024" cy="320334"/>
          </a:xfrm>
          <a:prstGeom prst="rect">
            <a:avLst/>
          </a:prstGeom>
          <a:solidFill>
            <a:srgbClr val="B83B5E"/>
          </a:solidFill>
          <a:ln>
            <a:solidFill>
              <a:srgbClr val="B83B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-319916" y="267494"/>
            <a:ext cx="936104" cy="208794"/>
          </a:xfrm>
          <a:prstGeom prst="rect">
            <a:avLst/>
          </a:prstGeom>
          <a:solidFill>
            <a:srgbClr val="485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189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2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FD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5868144" y="267494"/>
            <a:ext cx="2952328" cy="4536504"/>
          </a:xfrm>
          <a:prstGeom prst="rect">
            <a:avLst/>
          </a:prstGeom>
          <a:solidFill>
            <a:srgbClr val="ADABA6"/>
          </a:solidFill>
          <a:ln>
            <a:solidFill>
              <a:srgbClr val="ADABA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 hidden="1"/>
          <p:cNvSpPr/>
          <p:nvPr/>
        </p:nvSpPr>
        <p:spPr>
          <a:xfrm>
            <a:off x="467544" y="483518"/>
            <a:ext cx="5183448" cy="4659982"/>
          </a:xfrm>
          <a:prstGeom prst="rect">
            <a:avLst/>
          </a:prstGeom>
          <a:solidFill>
            <a:srgbClr val="ADAB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line01" hidden="1"/>
          <p:cNvCxnSpPr/>
          <p:nvPr/>
        </p:nvCxnSpPr>
        <p:spPr>
          <a:xfrm>
            <a:off x="5650992" y="-20538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line01" hidden="1"/>
          <p:cNvCxnSpPr/>
          <p:nvPr/>
        </p:nvCxnSpPr>
        <p:spPr>
          <a:xfrm>
            <a:off x="0" y="3158145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771800" y="1563638"/>
            <a:ext cx="4320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8000" dirty="0">
                <a:solidFill>
                  <a:srgbClr val="3A4750"/>
                </a:solidFill>
                <a:latin typeface="Ostrich Sans Black" pitchFamily="50" charset="0"/>
                <a:ea typeface="Kozuka Gothic Pr6N B" pitchFamily="34" charset="-128"/>
                <a:cs typeface="Open Sans Extrabold" panose="020B0906030804020204" pitchFamily="34" charset="0"/>
              </a:rPr>
              <a:t>SUMMER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67944" y="2499742"/>
            <a:ext cx="288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6000" dirty="0">
                <a:solidFill>
                  <a:srgbClr val="3A4750"/>
                </a:solidFill>
                <a:latin typeface="Ostrich Sans Black" pitchFamily="50" charset="0"/>
                <a:ea typeface="Kozuka Gothic Pr6N B" pitchFamily="34" charset="-128"/>
                <a:cs typeface="Open Sans Extrabold" panose="020B0906030804020204" pitchFamily="34" charset="0"/>
              </a:rPr>
              <a:t>CAT</a:t>
            </a:r>
            <a:r>
              <a:rPr lang="en-US" altLang="zh-CN" sz="6000" dirty="0">
                <a:solidFill>
                  <a:srgbClr val="B83B5E"/>
                </a:solidFill>
                <a:latin typeface="Ostrich Sans Black" pitchFamily="50" charset="0"/>
                <a:ea typeface="Adobe Gothic Std B" pitchFamily="34" charset="-128"/>
                <a:cs typeface="Open Sans Extrabold" panose="020B0906030804020204" pitchFamily="34" charset="0"/>
              </a:rPr>
              <a:t>I</a:t>
            </a:r>
            <a:endParaRPr lang="zh-CN" altLang="en-US" sz="6000" dirty="0">
              <a:solidFill>
                <a:srgbClr val="B83B5E"/>
              </a:solidFill>
              <a:latin typeface="Ostrich Sans Black" pitchFamily="50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7904" y="3435846"/>
            <a:ext cx="1800201" cy="144016"/>
          </a:xfrm>
          <a:prstGeom prst="rect">
            <a:avLst/>
          </a:prstGeom>
          <a:solidFill>
            <a:srgbClr val="DFD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635896" y="3363838"/>
            <a:ext cx="20162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900" b="1" dirty="0">
                <a:solidFill>
                  <a:srgbClr val="3A4750"/>
                </a:solidFill>
                <a:latin typeface="Ostrich Sans Black" pitchFamily="50" charset="0"/>
              </a:rPr>
              <a:t>I offer you </a:t>
            </a:r>
            <a:r>
              <a:rPr lang="en-US" altLang="zh-CN" sz="900" dirty="0">
                <a:solidFill>
                  <a:srgbClr val="3A4750"/>
                </a:solidFill>
                <a:latin typeface="Ostrich Sans Black" pitchFamily="50" charset="0"/>
              </a:rPr>
              <a:t>the memory of a yellow rose</a:t>
            </a:r>
            <a:endParaRPr lang="zh-CN" altLang="en-US" sz="900" dirty="0">
              <a:solidFill>
                <a:srgbClr val="3A4750"/>
              </a:solidFill>
              <a:latin typeface="Ostrich Sans Black" pitchFamily="50" charset="0"/>
            </a:endParaRPr>
          </a:p>
        </p:txBody>
      </p:sp>
      <p:cxnSp>
        <p:nvCxnSpPr>
          <p:cNvPr id="14" name="line01" hidden="1"/>
          <p:cNvCxnSpPr/>
          <p:nvPr/>
        </p:nvCxnSpPr>
        <p:spPr>
          <a:xfrm>
            <a:off x="5650992" y="-20538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line01" hidden="1"/>
          <p:cNvCxnSpPr/>
          <p:nvPr/>
        </p:nvCxnSpPr>
        <p:spPr>
          <a:xfrm>
            <a:off x="0" y="3158145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line01" hidden="1"/>
          <p:cNvCxnSpPr/>
          <p:nvPr/>
        </p:nvCxnSpPr>
        <p:spPr>
          <a:xfrm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020272" y="1467237"/>
            <a:ext cx="2520280" cy="24006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5000" dirty="0">
                <a:solidFill>
                  <a:srgbClr val="3A4750"/>
                </a:solidFill>
                <a:latin typeface="Ostrich Sans Black" pitchFamily="50" charset="0"/>
              </a:rPr>
              <a:t>3</a:t>
            </a:r>
            <a:endParaRPr lang="zh-CN" altLang="en-US" sz="15000" dirty="0">
              <a:solidFill>
                <a:srgbClr val="3A4750"/>
              </a:solidFill>
              <a:latin typeface="Ostrich Sans Black" pitchFamily="50" charset="0"/>
            </a:endParaRPr>
          </a:p>
        </p:txBody>
      </p:sp>
      <p:sp>
        <p:nvSpPr>
          <p:cNvPr id="34" name="矩形 33" hidden="1"/>
          <p:cNvSpPr/>
          <p:nvPr/>
        </p:nvSpPr>
        <p:spPr>
          <a:xfrm>
            <a:off x="2483768" y="1563638"/>
            <a:ext cx="3168352" cy="2304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line01" hidden="1"/>
          <p:cNvCxnSpPr/>
          <p:nvPr/>
        </p:nvCxnSpPr>
        <p:spPr>
          <a:xfrm>
            <a:off x="4441809" y="1563638"/>
            <a:ext cx="0" cy="2304256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line01" hidden="1"/>
          <p:cNvCxnSpPr/>
          <p:nvPr/>
        </p:nvCxnSpPr>
        <p:spPr>
          <a:xfrm>
            <a:off x="2483768" y="2987668"/>
            <a:ext cx="316835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line01" hidden="1"/>
          <p:cNvCxnSpPr/>
          <p:nvPr/>
        </p:nvCxnSpPr>
        <p:spPr>
          <a:xfrm>
            <a:off x="3694078" y="1563638"/>
            <a:ext cx="0" cy="2304256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line01" hidden="1"/>
          <p:cNvCxnSpPr/>
          <p:nvPr/>
        </p:nvCxnSpPr>
        <p:spPr>
          <a:xfrm>
            <a:off x="2483768" y="2443864"/>
            <a:ext cx="316835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S9ryne,RADWIMPS - 前前前世(抒情版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79712" y="-6208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59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push dir="u"/>
      </p:transition>
    </mc:Choice>
    <mc:Fallback xmlns="">
      <p:transition spd="slow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9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图片 11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23" b="16304"/>
          <a:stretch/>
        </p:blipFill>
        <p:spPr>
          <a:xfrm>
            <a:off x="0" y="-20538"/>
            <a:ext cx="9144000" cy="516403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19827360">
            <a:off x="2535698" y="1623837"/>
            <a:ext cx="2122573" cy="1768811"/>
          </a:xfrm>
          <a:prstGeom prst="rect">
            <a:avLst/>
          </a:prstGeom>
          <a:solidFill>
            <a:srgbClr val="FFFFFF">
              <a:alpha val="0"/>
            </a:srgbClr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 hidden="1"/>
          <p:cNvSpPr/>
          <p:nvPr/>
        </p:nvSpPr>
        <p:spPr>
          <a:xfrm>
            <a:off x="4340609" y="2033671"/>
            <a:ext cx="5464397" cy="3578196"/>
          </a:xfrm>
          <a:custGeom>
            <a:avLst/>
            <a:gdLst>
              <a:gd name="connsiteX0" fmla="*/ 0 w 5381150"/>
              <a:gd name="connsiteY0" fmla="*/ 3723342 h 3723342"/>
              <a:gd name="connsiteX1" fmla="*/ 843747 w 5381150"/>
              <a:gd name="connsiteY1" fmla="*/ 0 h 3723342"/>
              <a:gd name="connsiteX2" fmla="*/ 5381150 w 5381150"/>
              <a:gd name="connsiteY2" fmla="*/ 0 h 3723342"/>
              <a:gd name="connsiteX3" fmla="*/ 4537403 w 5381150"/>
              <a:gd name="connsiteY3" fmla="*/ 3723342 h 3723342"/>
              <a:gd name="connsiteX4" fmla="*/ 0 w 5381150"/>
              <a:gd name="connsiteY4" fmla="*/ 3723342 h 3723342"/>
              <a:gd name="connsiteX0" fmla="*/ 0 w 5381150"/>
              <a:gd name="connsiteY0" fmla="*/ 4724828 h 4724828"/>
              <a:gd name="connsiteX1" fmla="*/ 538947 w 5381150"/>
              <a:gd name="connsiteY1" fmla="*/ 0 h 4724828"/>
              <a:gd name="connsiteX2" fmla="*/ 5381150 w 5381150"/>
              <a:gd name="connsiteY2" fmla="*/ 1001486 h 4724828"/>
              <a:gd name="connsiteX3" fmla="*/ 4537403 w 5381150"/>
              <a:gd name="connsiteY3" fmla="*/ 4724828 h 4724828"/>
              <a:gd name="connsiteX4" fmla="*/ 0 w 5381150"/>
              <a:gd name="connsiteY4" fmla="*/ 4724828 h 4724828"/>
              <a:gd name="connsiteX0" fmla="*/ 0 w 5381150"/>
              <a:gd name="connsiteY0" fmla="*/ 4724828 h 4724828"/>
              <a:gd name="connsiteX1" fmla="*/ 538947 w 5381150"/>
              <a:gd name="connsiteY1" fmla="*/ 0 h 4724828"/>
              <a:gd name="connsiteX2" fmla="*/ 5381150 w 5381150"/>
              <a:gd name="connsiteY2" fmla="*/ 1001486 h 4724828"/>
              <a:gd name="connsiteX3" fmla="*/ 4885746 w 5381150"/>
              <a:gd name="connsiteY3" fmla="*/ 3200828 h 4724828"/>
              <a:gd name="connsiteX4" fmla="*/ 0 w 5381150"/>
              <a:gd name="connsiteY4" fmla="*/ 4724828 h 4724828"/>
              <a:gd name="connsiteX0" fmla="*/ 0 w 5381150"/>
              <a:gd name="connsiteY0" fmla="*/ 4724828 h 4724828"/>
              <a:gd name="connsiteX1" fmla="*/ 538947 w 5381150"/>
              <a:gd name="connsiteY1" fmla="*/ 0 h 4724828"/>
              <a:gd name="connsiteX2" fmla="*/ 5381150 w 5381150"/>
              <a:gd name="connsiteY2" fmla="*/ 1001486 h 4724828"/>
              <a:gd name="connsiteX3" fmla="*/ 4464831 w 5381150"/>
              <a:gd name="connsiteY3" fmla="*/ 4057171 h 4724828"/>
              <a:gd name="connsiteX4" fmla="*/ 0 w 5381150"/>
              <a:gd name="connsiteY4" fmla="*/ 4724828 h 4724828"/>
              <a:gd name="connsiteX0" fmla="*/ 1391453 w 6772603"/>
              <a:gd name="connsiteY0" fmla="*/ 3941056 h 3941056"/>
              <a:gd name="connsiteX1" fmla="*/ 0 w 6772603"/>
              <a:gd name="connsiteY1" fmla="*/ 0 h 3941056"/>
              <a:gd name="connsiteX2" fmla="*/ 6772603 w 6772603"/>
              <a:gd name="connsiteY2" fmla="*/ 217714 h 3941056"/>
              <a:gd name="connsiteX3" fmla="*/ 5856284 w 6772603"/>
              <a:gd name="connsiteY3" fmla="*/ 3273399 h 3941056"/>
              <a:gd name="connsiteX4" fmla="*/ 1391453 w 6772603"/>
              <a:gd name="connsiteY4" fmla="*/ 3941056 h 3941056"/>
              <a:gd name="connsiteX0" fmla="*/ 0 w 5381150"/>
              <a:gd name="connsiteY0" fmla="*/ 5319914 h 5319914"/>
              <a:gd name="connsiteX1" fmla="*/ 2135518 w 5381150"/>
              <a:gd name="connsiteY1" fmla="*/ 0 h 5319914"/>
              <a:gd name="connsiteX2" fmla="*/ 5381150 w 5381150"/>
              <a:gd name="connsiteY2" fmla="*/ 1596572 h 5319914"/>
              <a:gd name="connsiteX3" fmla="*/ 4464831 w 5381150"/>
              <a:gd name="connsiteY3" fmla="*/ 4652257 h 5319914"/>
              <a:gd name="connsiteX4" fmla="*/ 0 w 5381150"/>
              <a:gd name="connsiteY4" fmla="*/ 5319914 h 5319914"/>
              <a:gd name="connsiteX0" fmla="*/ 0 w 5381150"/>
              <a:gd name="connsiteY0" fmla="*/ 5552142 h 5552142"/>
              <a:gd name="connsiteX1" fmla="*/ 1177575 w 5381150"/>
              <a:gd name="connsiteY1" fmla="*/ 0 h 5552142"/>
              <a:gd name="connsiteX2" fmla="*/ 5381150 w 5381150"/>
              <a:gd name="connsiteY2" fmla="*/ 1828800 h 5552142"/>
              <a:gd name="connsiteX3" fmla="*/ 4464831 w 5381150"/>
              <a:gd name="connsiteY3" fmla="*/ 4884485 h 5552142"/>
              <a:gd name="connsiteX4" fmla="*/ 0 w 5381150"/>
              <a:gd name="connsiteY4" fmla="*/ 5552142 h 5552142"/>
              <a:gd name="connsiteX0" fmla="*/ 0 w 4771550"/>
              <a:gd name="connsiteY0" fmla="*/ 5552142 h 5552142"/>
              <a:gd name="connsiteX1" fmla="*/ 1177575 w 4771550"/>
              <a:gd name="connsiteY1" fmla="*/ 0 h 5552142"/>
              <a:gd name="connsiteX2" fmla="*/ 4771550 w 4771550"/>
              <a:gd name="connsiteY2" fmla="*/ 1175658 h 5552142"/>
              <a:gd name="connsiteX3" fmla="*/ 4464831 w 4771550"/>
              <a:gd name="connsiteY3" fmla="*/ 4884485 h 5552142"/>
              <a:gd name="connsiteX4" fmla="*/ 0 w 4771550"/>
              <a:gd name="connsiteY4" fmla="*/ 5552142 h 5552142"/>
              <a:gd name="connsiteX0" fmla="*/ 491567 w 5263117"/>
              <a:gd name="connsiteY0" fmla="*/ 5058657 h 5058657"/>
              <a:gd name="connsiteX1" fmla="*/ 0 w 5263117"/>
              <a:gd name="connsiteY1" fmla="*/ 0 h 5058657"/>
              <a:gd name="connsiteX2" fmla="*/ 5263117 w 5263117"/>
              <a:gd name="connsiteY2" fmla="*/ 682173 h 5058657"/>
              <a:gd name="connsiteX3" fmla="*/ 4956398 w 5263117"/>
              <a:gd name="connsiteY3" fmla="*/ 4391000 h 5058657"/>
              <a:gd name="connsiteX4" fmla="*/ 491567 w 5263117"/>
              <a:gd name="connsiteY4" fmla="*/ 5058657 h 5058657"/>
              <a:gd name="connsiteX0" fmla="*/ 0 w 4771550"/>
              <a:gd name="connsiteY0" fmla="*/ 4376484 h 4376484"/>
              <a:gd name="connsiteX1" fmla="*/ 451861 w 4771550"/>
              <a:gd name="connsiteY1" fmla="*/ 290284 h 4376484"/>
              <a:gd name="connsiteX2" fmla="*/ 4771550 w 4771550"/>
              <a:gd name="connsiteY2" fmla="*/ 0 h 4376484"/>
              <a:gd name="connsiteX3" fmla="*/ 4464831 w 4771550"/>
              <a:gd name="connsiteY3" fmla="*/ 3708827 h 4376484"/>
              <a:gd name="connsiteX4" fmla="*/ 0 w 4771550"/>
              <a:gd name="connsiteY4" fmla="*/ 4376484 h 4376484"/>
              <a:gd name="connsiteX0" fmla="*/ 0 w 4464831"/>
              <a:gd name="connsiteY0" fmla="*/ 4144256 h 4144256"/>
              <a:gd name="connsiteX1" fmla="*/ 451861 w 4464831"/>
              <a:gd name="connsiteY1" fmla="*/ 58056 h 4144256"/>
              <a:gd name="connsiteX2" fmla="*/ 3741035 w 4464831"/>
              <a:gd name="connsiteY2" fmla="*/ 0 h 4144256"/>
              <a:gd name="connsiteX3" fmla="*/ 4464831 w 4464831"/>
              <a:gd name="connsiteY3" fmla="*/ 3476599 h 4144256"/>
              <a:gd name="connsiteX4" fmla="*/ 0 w 4464831"/>
              <a:gd name="connsiteY4" fmla="*/ 4144256 h 4144256"/>
              <a:gd name="connsiteX0" fmla="*/ 0 w 6133974"/>
              <a:gd name="connsiteY0" fmla="*/ 4144256 h 4144256"/>
              <a:gd name="connsiteX1" fmla="*/ 451861 w 6133974"/>
              <a:gd name="connsiteY1" fmla="*/ 58056 h 4144256"/>
              <a:gd name="connsiteX2" fmla="*/ 3741035 w 6133974"/>
              <a:gd name="connsiteY2" fmla="*/ 0 h 4144256"/>
              <a:gd name="connsiteX3" fmla="*/ 6133974 w 6133974"/>
              <a:gd name="connsiteY3" fmla="*/ 2896028 h 4144256"/>
              <a:gd name="connsiteX4" fmla="*/ 0 w 6133974"/>
              <a:gd name="connsiteY4" fmla="*/ 4144256 h 4144256"/>
              <a:gd name="connsiteX0" fmla="*/ 0 w 6133974"/>
              <a:gd name="connsiteY0" fmla="*/ 4144256 h 4144256"/>
              <a:gd name="connsiteX1" fmla="*/ 234147 w 6133974"/>
              <a:gd name="connsiteY1" fmla="*/ 1335313 h 4144256"/>
              <a:gd name="connsiteX2" fmla="*/ 3741035 w 6133974"/>
              <a:gd name="connsiteY2" fmla="*/ 0 h 4144256"/>
              <a:gd name="connsiteX3" fmla="*/ 6133974 w 6133974"/>
              <a:gd name="connsiteY3" fmla="*/ 2896028 h 4144256"/>
              <a:gd name="connsiteX4" fmla="*/ 0 w 6133974"/>
              <a:gd name="connsiteY4" fmla="*/ 4144256 h 4144256"/>
              <a:gd name="connsiteX0" fmla="*/ 0 w 6133974"/>
              <a:gd name="connsiteY0" fmla="*/ 4695798 h 4695798"/>
              <a:gd name="connsiteX1" fmla="*/ 234147 w 6133974"/>
              <a:gd name="connsiteY1" fmla="*/ 1886855 h 4695798"/>
              <a:gd name="connsiteX2" fmla="*/ 2028349 w 6133974"/>
              <a:gd name="connsiteY2" fmla="*/ 0 h 4695798"/>
              <a:gd name="connsiteX3" fmla="*/ 6133974 w 6133974"/>
              <a:gd name="connsiteY3" fmla="*/ 3447570 h 4695798"/>
              <a:gd name="connsiteX4" fmla="*/ 0 w 6133974"/>
              <a:gd name="connsiteY4" fmla="*/ 4695798 h 4695798"/>
              <a:gd name="connsiteX0" fmla="*/ 0 w 6133974"/>
              <a:gd name="connsiteY0" fmla="*/ 4507112 h 4507112"/>
              <a:gd name="connsiteX1" fmla="*/ 234147 w 6133974"/>
              <a:gd name="connsiteY1" fmla="*/ 1698169 h 4507112"/>
              <a:gd name="connsiteX2" fmla="*/ 2855664 w 6133974"/>
              <a:gd name="connsiteY2" fmla="*/ 0 h 4507112"/>
              <a:gd name="connsiteX3" fmla="*/ 6133974 w 6133974"/>
              <a:gd name="connsiteY3" fmla="*/ 3258884 h 4507112"/>
              <a:gd name="connsiteX4" fmla="*/ 0 w 6133974"/>
              <a:gd name="connsiteY4" fmla="*/ 4507112 h 4507112"/>
              <a:gd name="connsiteX0" fmla="*/ 0 w 6133974"/>
              <a:gd name="connsiteY0" fmla="*/ 3824940 h 3824940"/>
              <a:gd name="connsiteX1" fmla="*/ 234147 w 6133974"/>
              <a:gd name="connsiteY1" fmla="*/ 1015997 h 3824940"/>
              <a:gd name="connsiteX2" fmla="*/ 3058864 w 6133974"/>
              <a:gd name="connsiteY2" fmla="*/ 0 h 3824940"/>
              <a:gd name="connsiteX3" fmla="*/ 6133974 w 6133974"/>
              <a:gd name="connsiteY3" fmla="*/ 2576712 h 3824940"/>
              <a:gd name="connsiteX4" fmla="*/ 0 w 6133974"/>
              <a:gd name="connsiteY4" fmla="*/ 3824940 h 3824940"/>
              <a:gd name="connsiteX0" fmla="*/ 0 w 6133974"/>
              <a:gd name="connsiteY0" fmla="*/ 3824940 h 3824940"/>
              <a:gd name="connsiteX1" fmla="*/ 350261 w 6133974"/>
              <a:gd name="connsiteY1" fmla="*/ 1683655 h 3824940"/>
              <a:gd name="connsiteX2" fmla="*/ 3058864 w 6133974"/>
              <a:gd name="connsiteY2" fmla="*/ 0 h 3824940"/>
              <a:gd name="connsiteX3" fmla="*/ 6133974 w 6133974"/>
              <a:gd name="connsiteY3" fmla="*/ 2576712 h 3824940"/>
              <a:gd name="connsiteX4" fmla="*/ 0 w 6133974"/>
              <a:gd name="connsiteY4" fmla="*/ 3824940 h 3824940"/>
              <a:gd name="connsiteX0" fmla="*/ 0 w 6917746"/>
              <a:gd name="connsiteY0" fmla="*/ 3970083 h 3970083"/>
              <a:gd name="connsiteX1" fmla="*/ 1134033 w 6917746"/>
              <a:gd name="connsiteY1" fmla="*/ 1683655 h 3970083"/>
              <a:gd name="connsiteX2" fmla="*/ 3842636 w 6917746"/>
              <a:gd name="connsiteY2" fmla="*/ 0 h 3970083"/>
              <a:gd name="connsiteX3" fmla="*/ 6917746 w 6917746"/>
              <a:gd name="connsiteY3" fmla="*/ 2576712 h 3970083"/>
              <a:gd name="connsiteX4" fmla="*/ 0 w 6917746"/>
              <a:gd name="connsiteY4" fmla="*/ 3970083 h 3970083"/>
              <a:gd name="connsiteX0" fmla="*/ 0 w 6917746"/>
              <a:gd name="connsiteY0" fmla="*/ 3970083 h 3970083"/>
              <a:gd name="connsiteX1" fmla="*/ 959861 w 6917746"/>
              <a:gd name="connsiteY1" fmla="*/ 1654626 h 3970083"/>
              <a:gd name="connsiteX2" fmla="*/ 3842636 w 6917746"/>
              <a:gd name="connsiteY2" fmla="*/ 0 h 3970083"/>
              <a:gd name="connsiteX3" fmla="*/ 6917746 w 6917746"/>
              <a:gd name="connsiteY3" fmla="*/ 2576712 h 3970083"/>
              <a:gd name="connsiteX4" fmla="*/ 0 w 6917746"/>
              <a:gd name="connsiteY4" fmla="*/ 3970083 h 3970083"/>
              <a:gd name="connsiteX0" fmla="*/ 0 w 6917746"/>
              <a:gd name="connsiteY0" fmla="*/ 4840940 h 4840940"/>
              <a:gd name="connsiteX1" fmla="*/ 959861 w 6917746"/>
              <a:gd name="connsiteY1" fmla="*/ 2525483 h 4840940"/>
              <a:gd name="connsiteX2" fmla="*/ 4669951 w 6917746"/>
              <a:gd name="connsiteY2" fmla="*/ 0 h 4840940"/>
              <a:gd name="connsiteX3" fmla="*/ 6917746 w 6917746"/>
              <a:gd name="connsiteY3" fmla="*/ 3447569 h 4840940"/>
              <a:gd name="connsiteX4" fmla="*/ 0 w 6917746"/>
              <a:gd name="connsiteY4" fmla="*/ 4840940 h 4840940"/>
              <a:gd name="connsiteX0" fmla="*/ 0 w 6917746"/>
              <a:gd name="connsiteY0" fmla="*/ 4332940 h 4332940"/>
              <a:gd name="connsiteX1" fmla="*/ 959861 w 6917746"/>
              <a:gd name="connsiteY1" fmla="*/ 2017483 h 4332940"/>
              <a:gd name="connsiteX2" fmla="*/ 4161951 w 6917746"/>
              <a:gd name="connsiteY2" fmla="*/ 0 h 4332940"/>
              <a:gd name="connsiteX3" fmla="*/ 6917746 w 6917746"/>
              <a:gd name="connsiteY3" fmla="*/ 2939569 h 4332940"/>
              <a:gd name="connsiteX4" fmla="*/ 0 w 6917746"/>
              <a:gd name="connsiteY4" fmla="*/ 4332940 h 4332940"/>
              <a:gd name="connsiteX0" fmla="*/ 0 w 5887231"/>
              <a:gd name="connsiteY0" fmla="*/ 4332940 h 4332940"/>
              <a:gd name="connsiteX1" fmla="*/ 959861 w 5887231"/>
              <a:gd name="connsiteY1" fmla="*/ 2017483 h 4332940"/>
              <a:gd name="connsiteX2" fmla="*/ 4161951 w 5887231"/>
              <a:gd name="connsiteY2" fmla="*/ 0 h 4332940"/>
              <a:gd name="connsiteX3" fmla="*/ 5887231 w 5887231"/>
              <a:gd name="connsiteY3" fmla="*/ 2358998 h 4332940"/>
              <a:gd name="connsiteX4" fmla="*/ 0 w 5887231"/>
              <a:gd name="connsiteY4" fmla="*/ 4332940 h 4332940"/>
              <a:gd name="connsiteX0" fmla="*/ 404482 w 4927370"/>
              <a:gd name="connsiteY0" fmla="*/ 3955569 h 3955569"/>
              <a:gd name="connsiteX1" fmla="*/ 0 w 4927370"/>
              <a:gd name="connsiteY1" fmla="*/ 2017483 h 3955569"/>
              <a:gd name="connsiteX2" fmla="*/ 3202090 w 4927370"/>
              <a:gd name="connsiteY2" fmla="*/ 0 h 3955569"/>
              <a:gd name="connsiteX3" fmla="*/ 4927370 w 4927370"/>
              <a:gd name="connsiteY3" fmla="*/ 2358998 h 3955569"/>
              <a:gd name="connsiteX4" fmla="*/ 404482 w 4927370"/>
              <a:gd name="connsiteY4" fmla="*/ 3955569 h 3955569"/>
              <a:gd name="connsiteX0" fmla="*/ 404482 w 4927370"/>
              <a:gd name="connsiteY0" fmla="*/ 3505626 h 3505626"/>
              <a:gd name="connsiteX1" fmla="*/ 0 w 4927370"/>
              <a:gd name="connsiteY1" fmla="*/ 1567540 h 3505626"/>
              <a:gd name="connsiteX2" fmla="*/ 3144033 w 4927370"/>
              <a:gd name="connsiteY2" fmla="*/ 0 h 3505626"/>
              <a:gd name="connsiteX3" fmla="*/ 4927370 w 4927370"/>
              <a:gd name="connsiteY3" fmla="*/ 1909055 h 3505626"/>
              <a:gd name="connsiteX4" fmla="*/ 404482 w 4927370"/>
              <a:gd name="connsiteY4" fmla="*/ 3505626 h 3505626"/>
              <a:gd name="connsiteX0" fmla="*/ 404482 w 4927370"/>
              <a:gd name="connsiteY0" fmla="*/ 3113740 h 3113740"/>
              <a:gd name="connsiteX1" fmla="*/ 0 w 4927370"/>
              <a:gd name="connsiteY1" fmla="*/ 1175654 h 3113740"/>
              <a:gd name="connsiteX2" fmla="*/ 2998890 w 4927370"/>
              <a:gd name="connsiteY2" fmla="*/ 0 h 3113740"/>
              <a:gd name="connsiteX3" fmla="*/ 4927370 w 4927370"/>
              <a:gd name="connsiteY3" fmla="*/ 1517169 h 3113740"/>
              <a:gd name="connsiteX4" fmla="*/ 404482 w 4927370"/>
              <a:gd name="connsiteY4" fmla="*/ 3113740 h 3113740"/>
              <a:gd name="connsiteX0" fmla="*/ 404482 w 4927370"/>
              <a:gd name="connsiteY0" fmla="*/ 2678311 h 2678311"/>
              <a:gd name="connsiteX1" fmla="*/ 0 w 4927370"/>
              <a:gd name="connsiteY1" fmla="*/ 740225 h 2678311"/>
              <a:gd name="connsiteX2" fmla="*/ 3100490 w 4927370"/>
              <a:gd name="connsiteY2" fmla="*/ 0 h 2678311"/>
              <a:gd name="connsiteX3" fmla="*/ 4927370 w 4927370"/>
              <a:gd name="connsiteY3" fmla="*/ 1081740 h 2678311"/>
              <a:gd name="connsiteX4" fmla="*/ 404482 w 4927370"/>
              <a:gd name="connsiteY4" fmla="*/ 2678311 h 2678311"/>
              <a:gd name="connsiteX0" fmla="*/ 1086653 w 5609541"/>
              <a:gd name="connsiteY0" fmla="*/ 3142772 h 3142772"/>
              <a:gd name="connsiteX1" fmla="*/ 0 w 5609541"/>
              <a:gd name="connsiteY1" fmla="*/ 0 h 3142772"/>
              <a:gd name="connsiteX2" fmla="*/ 3782661 w 5609541"/>
              <a:gd name="connsiteY2" fmla="*/ 464461 h 3142772"/>
              <a:gd name="connsiteX3" fmla="*/ 5609541 w 5609541"/>
              <a:gd name="connsiteY3" fmla="*/ 1546201 h 3142772"/>
              <a:gd name="connsiteX4" fmla="*/ 1086653 w 5609541"/>
              <a:gd name="connsiteY4" fmla="*/ 3142772 h 3142772"/>
              <a:gd name="connsiteX0" fmla="*/ 1086653 w 5609541"/>
              <a:gd name="connsiteY0" fmla="*/ 3273396 h 3273396"/>
              <a:gd name="connsiteX1" fmla="*/ 0 w 5609541"/>
              <a:gd name="connsiteY1" fmla="*/ 130624 h 3273396"/>
              <a:gd name="connsiteX2" fmla="*/ 2519918 w 5609541"/>
              <a:gd name="connsiteY2" fmla="*/ 0 h 3273396"/>
              <a:gd name="connsiteX3" fmla="*/ 5609541 w 5609541"/>
              <a:gd name="connsiteY3" fmla="*/ 1676825 h 3273396"/>
              <a:gd name="connsiteX4" fmla="*/ 1086653 w 5609541"/>
              <a:gd name="connsiteY4" fmla="*/ 3273396 h 3273396"/>
              <a:gd name="connsiteX0" fmla="*/ 1086653 w 5609541"/>
              <a:gd name="connsiteY0" fmla="*/ 4347453 h 4347453"/>
              <a:gd name="connsiteX1" fmla="*/ 0 w 5609541"/>
              <a:gd name="connsiteY1" fmla="*/ 1204681 h 4347453"/>
              <a:gd name="connsiteX2" fmla="*/ 937861 w 5609541"/>
              <a:gd name="connsiteY2" fmla="*/ 0 h 4347453"/>
              <a:gd name="connsiteX3" fmla="*/ 5609541 w 5609541"/>
              <a:gd name="connsiteY3" fmla="*/ 2750882 h 4347453"/>
              <a:gd name="connsiteX4" fmla="*/ 1086653 w 5609541"/>
              <a:gd name="connsiteY4" fmla="*/ 4347453 h 4347453"/>
              <a:gd name="connsiteX0" fmla="*/ 1739795 w 6262683"/>
              <a:gd name="connsiteY0" fmla="*/ 4347453 h 4347453"/>
              <a:gd name="connsiteX1" fmla="*/ 0 w 6262683"/>
              <a:gd name="connsiteY1" fmla="*/ 595081 h 4347453"/>
              <a:gd name="connsiteX2" fmla="*/ 1591003 w 6262683"/>
              <a:gd name="connsiteY2" fmla="*/ 0 h 4347453"/>
              <a:gd name="connsiteX3" fmla="*/ 6262683 w 6262683"/>
              <a:gd name="connsiteY3" fmla="*/ 2750882 h 4347453"/>
              <a:gd name="connsiteX4" fmla="*/ 1739795 w 6262683"/>
              <a:gd name="connsiteY4" fmla="*/ 4347453 h 4347453"/>
              <a:gd name="connsiteX0" fmla="*/ 1739795 w 6262683"/>
              <a:gd name="connsiteY0" fmla="*/ 3752372 h 3752372"/>
              <a:gd name="connsiteX1" fmla="*/ 0 w 6262683"/>
              <a:gd name="connsiteY1" fmla="*/ 0 h 3752372"/>
              <a:gd name="connsiteX2" fmla="*/ 3027917 w 6262683"/>
              <a:gd name="connsiteY2" fmla="*/ 174176 h 3752372"/>
              <a:gd name="connsiteX3" fmla="*/ 6262683 w 6262683"/>
              <a:gd name="connsiteY3" fmla="*/ 2155801 h 3752372"/>
              <a:gd name="connsiteX4" fmla="*/ 1739795 w 6262683"/>
              <a:gd name="connsiteY4" fmla="*/ 3752372 h 3752372"/>
              <a:gd name="connsiteX0" fmla="*/ 999567 w 5522455"/>
              <a:gd name="connsiteY0" fmla="*/ 3578196 h 3578196"/>
              <a:gd name="connsiteX1" fmla="*/ 0 w 5522455"/>
              <a:gd name="connsiteY1" fmla="*/ 1407881 h 3578196"/>
              <a:gd name="connsiteX2" fmla="*/ 2287689 w 5522455"/>
              <a:gd name="connsiteY2" fmla="*/ 0 h 3578196"/>
              <a:gd name="connsiteX3" fmla="*/ 5522455 w 5522455"/>
              <a:gd name="connsiteY3" fmla="*/ 1981625 h 3578196"/>
              <a:gd name="connsiteX4" fmla="*/ 999567 w 5522455"/>
              <a:gd name="connsiteY4" fmla="*/ 3578196 h 3578196"/>
              <a:gd name="connsiteX0" fmla="*/ 941509 w 5464397"/>
              <a:gd name="connsiteY0" fmla="*/ 3578196 h 3578196"/>
              <a:gd name="connsiteX1" fmla="*/ 0 w 5464397"/>
              <a:gd name="connsiteY1" fmla="*/ 1045024 h 3578196"/>
              <a:gd name="connsiteX2" fmla="*/ 2229631 w 5464397"/>
              <a:gd name="connsiteY2" fmla="*/ 0 h 3578196"/>
              <a:gd name="connsiteX3" fmla="*/ 5464397 w 5464397"/>
              <a:gd name="connsiteY3" fmla="*/ 1981625 h 3578196"/>
              <a:gd name="connsiteX4" fmla="*/ 941509 w 5464397"/>
              <a:gd name="connsiteY4" fmla="*/ 3578196 h 357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64397" h="3578196">
                <a:moveTo>
                  <a:pt x="941509" y="3578196"/>
                </a:moveTo>
                <a:lnTo>
                  <a:pt x="0" y="1045024"/>
                </a:lnTo>
                <a:lnTo>
                  <a:pt x="2229631" y="0"/>
                </a:lnTo>
                <a:lnTo>
                  <a:pt x="5464397" y="1981625"/>
                </a:lnTo>
                <a:lnTo>
                  <a:pt x="941509" y="3578196"/>
                </a:lnTo>
                <a:close/>
              </a:path>
            </a:pathLst>
          </a:custGeom>
          <a:solidFill>
            <a:srgbClr val="DFD8D0">
              <a:alpha val="68000"/>
            </a:srgb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0" y="0"/>
            <a:ext cx="9144000" cy="3599935"/>
          </a:xfrm>
          <a:prstGeom prst="rect">
            <a:avLst/>
          </a:prstGeom>
          <a:solidFill>
            <a:srgbClr val="DFD8D0">
              <a:alpha val="77000"/>
            </a:srgbClr>
          </a:solidFill>
          <a:ln>
            <a:solidFill>
              <a:srgbClr val="DFD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-108520" y="2934000"/>
            <a:ext cx="9252520" cy="2283717"/>
          </a:xfrm>
          <a:prstGeom prst="rect">
            <a:avLst/>
          </a:prstGeom>
          <a:solidFill>
            <a:srgbClr val="B6B4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3203848" y="216001"/>
            <a:ext cx="5579852" cy="2723105"/>
            <a:chOff x="1189705" y="710103"/>
            <a:chExt cx="7342735" cy="2154014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54" name="组合 53"/>
            <p:cNvGrpSpPr/>
            <p:nvPr/>
          </p:nvGrpSpPr>
          <p:grpSpPr>
            <a:xfrm>
              <a:off x="6588224" y="1818000"/>
              <a:ext cx="1944216" cy="1045997"/>
              <a:chOff x="3178572" y="815260"/>
              <a:chExt cx="980066" cy="1536725"/>
            </a:xfrm>
          </p:grpSpPr>
          <p:sp>
            <p:nvSpPr>
              <p:cNvPr id="55" name="等腰三角形 7"/>
              <p:cNvSpPr/>
              <p:nvPr/>
            </p:nvSpPr>
            <p:spPr>
              <a:xfrm>
                <a:off x="3668400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3A475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等腰三角形 7"/>
              <p:cNvSpPr/>
              <p:nvPr/>
            </p:nvSpPr>
            <p:spPr>
              <a:xfrm flipH="1">
                <a:off x="3178572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ADAB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6193493" y="2250000"/>
              <a:ext cx="1294062" cy="605611"/>
              <a:chOff x="3178572" y="815260"/>
              <a:chExt cx="980066" cy="1536725"/>
            </a:xfrm>
          </p:grpSpPr>
          <p:sp>
            <p:nvSpPr>
              <p:cNvPr id="52" name="等腰三角形 7"/>
              <p:cNvSpPr/>
              <p:nvPr/>
            </p:nvSpPr>
            <p:spPr>
              <a:xfrm>
                <a:off x="3668400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3A475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等腰三角形 7"/>
              <p:cNvSpPr/>
              <p:nvPr/>
            </p:nvSpPr>
            <p:spPr>
              <a:xfrm flipH="1">
                <a:off x="3178572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ADAB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5004048" y="1000562"/>
              <a:ext cx="1836476" cy="1860288"/>
              <a:chOff x="3178572" y="825990"/>
              <a:chExt cx="980067" cy="1536725"/>
            </a:xfrm>
          </p:grpSpPr>
          <p:sp>
            <p:nvSpPr>
              <p:cNvPr id="49" name="等腰三角形 7"/>
              <p:cNvSpPr/>
              <p:nvPr/>
            </p:nvSpPr>
            <p:spPr>
              <a:xfrm>
                <a:off x="3668401" y="82599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3A475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等腰三角形 7"/>
              <p:cNvSpPr/>
              <p:nvPr/>
            </p:nvSpPr>
            <p:spPr>
              <a:xfrm flipH="1">
                <a:off x="3178572" y="82599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ADAB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780245" y="1563638"/>
              <a:ext cx="2087900" cy="1296145"/>
              <a:chOff x="3178572" y="815260"/>
              <a:chExt cx="980066" cy="1536725"/>
            </a:xfrm>
          </p:grpSpPr>
          <p:sp>
            <p:nvSpPr>
              <p:cNvPr id="46" name="等腰三角形 7"/>
              <p:cNvSpPr/>
              <p:nvPr/>
            </p:nvSpPr>
            <p:spPr>
              <a:xfrm>
                <a:off x="3668400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3A475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等腰三角形 7"/>
              <p:cNvSpPr/>
              <p:nvPr/>
            </p:nvSpPr>
            <p:spPr>
              <a:xfrm flipH="1">
                <a:off x="3178572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ADAB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987825" y="710103"/>
              <a:ext cx="1584176" cy="2154014"/>
              <a:chOff x="3178572" y="822814"/>
              <a:chExt cx="980066" cy="1540798"/>
            </a:xfrm>
          </p:grpSpPr>
          <p:sp>
            <p:nvSpPr>
              <p:cNvPr id="40" name="等腰三角形 7"/>
              <p:cNvSpPr/>
              <p:nvPr/>
            </p:nvSpPr>
            <p:spPr>
              <a:xfrm>
                <a:off x="3668400" y="822814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3A475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等腰三角形 7"/>
              <p:cNvSpPr/>
              <p:nvPr/>
            </p:nvSpPr>
            <p:spPr>
              <a:xfrm flipH="1">
                <a:off x="3178572" y="826887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ADAB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979712" y="1330890"/>
              <a:ext cx="1296144" cy="1530918"/>
              <a:chOff x="3178572" y="832214"/>
              <a:chExt cx="980066" cy="1536726"/>
            </a:xfrm>
          </p:grpSpPr>
          <p:sp>
            <p:nvSpPr>
              <p:cNvPr id="43" name="等腰三角形 7"/>
              <p:cNvSpPr/>
              <p:nvPr/>
            </p:nvSpPr>
            <p:spPr>
              <a:xfrm>
                <a:off x="3668400" y="832214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3A475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等腰三角形 7"/>
              <p:cNvSpPr/>
              <p:nvPr/>
            </p:nvSpPr>
            <p:spPr>
              <a:xfrm flipH="1">
                <a:off x="3178572" y="832215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ADAB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189705" y="1977307"/>
              <a:ext cx="1294062" cy="882845"/>
              <a:chOff x="3178572" y="841904"/>
              <a:chExt cx="980066" cy="1536725"/>
            </a:xfrm>
          </p:grpSpPr>
          <p:sp>
            <p:nvSpPr>
              <p:cNvPr id="30" name="等腰三角形 7"/>
              <p:cNvSpPr/>
              <p:nvPr/>
            </p:nvSpPr>
            <p:spPr>
              <a:xfrm>
                <a:off x="3668400" y="841904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3A475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7"/>
              <p:cNvSpPr/>
              <p:nvPr/>
            </p:nvSpPr>
            <p:spPr>
              <a:xfrm flipH="1">
                <a:off x="3178572" y="841904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ADAB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3419872" y="3003798"/>
            <a:ext cx="1705529" cy="246221"/>
            <a:chOff x="634223" y="3003798"/>
            <a:chExt cx="1705529" cy="246221"/>
          </a:xfrm>
        </p:grpSpPr>
        <p:grpSp>
          <p:nvGrpSpPr>
            <p:cNvPr id="62" name="组合 61"/>
            <p:cNvGrpSpPr/>
            <p:nvPr/>
          </p:nvGrpSpPr>
          <p:grpSpPr>
            <a:xfrm>
              <a:off x="634223" y="3075806"/>
              <a:ext cx="121353" cy="82790"/>
              <a:chOff x="3178572" y="815260"/>
              <a:chExt cx="980066" cy="1536725"/>
            </a:xfrm>
          </p:grpSpPr>
          <p:sp>
            <p:nvSpPr>
              <p:cNvPr id="63" name="等腰三角形 7"/>
              <p:cNvSpPr/>
              <p:nvPr/>
            </p:nvSpPr>
            <p:spPr>
              <a:xfrm>
                <a:off x="3668400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3A475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等腰三角形 7"/>
              <p:cNvSpPr/>
              <p:nvPr/>
            </p:nvSpPr>
            <p:spPr>
              <a:xfrm flipH="1">
                <a:off x="3178572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ADAB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698603" y="3003798"/>
              <a:ext cx="164114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rgbClr val="3A4750"/>
                  </a:solidFill>
                  <a:latin typeface="Ostrich Sans Black" pitchFamily="50" charset="0"/>
                </a:rPr>
                <a:t>ROSE</a:t>
              </a:r>
              <a:endParaRPr lang="zh-CN" altLang="en-US" sz="1000" dirty="0">
                <a:solidFill>
                  <a:srgbClr val="3A4750"/>
                </a:solidFill>
                <a:latin typeface="Ostrich Sans Black" pitchFamily="50" charset="0"/>
              </a:endParaRPr>
            </a:p>
          </p:txBody>
        </p:sp>
      </p:grpSp>
      <p:sp>
        <p:nvSpPr>
          <p:cNvPr id="2" name="矩形 1" hidden="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FD8D0"/>
          </a:solidFill>
          <a:ln>
            <a:solidFill>
              <a:srgbClr val="DFD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4045281" y="3003798"/>
            <a:ext cx="1705529" cy="246221"/>
            <a:chOff x="634223" y="3003798"/>
            <a:chExt cx="1705529" cy="246221"/>
          </a:xfrm>
        </p:grpSpPr>
        <p:grpSp>
          <p:nvGrpSpPr>
            <p:cNvPr id="71" name="组合 70"/>
            <p:cNvGrpSpPr/>
            <p:nvPr/>
          </p:nvGrpSpPr>
          <p:grpSpPr>
            <a:xfrm>
              <a:off x="634223" y="3075806"/>
              <a:ext cx="121353" cy="82790"/>
              <a:chOff x="3178572" y="815260"/>
              <a:chExt cx="980066" cy="1536725"/>
            </a:xfrm>
          </p:grpSpPr>
          <p:sp>
            <p:nvSpPr>
              <p:cNvPr id="73" name="等腰三角形 7"/>
              <p:cNvSpPr/>
              <p:nvPr/>
            </p:nvSpPr>
            <p:spPr>
              <a:xfrm>
                <a:off x="3668400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3A475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等腰三角形 7"/>
              <p:cNvSpPr/>
              <p:nvPr/>
            </p:nvSpPr>
            <p:spPr>
              <a:xfrm flipH="1">
                <a:off x="3178572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ADAB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698603" y="3003798"/>
              <a:ext cx="164114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rgbClr val="3A4750"/>
                  </a:solidFill>
                  <a:latin typeface="Ostrich Sans Black" pitchFamily="50" charset="0"/>
                </a:rPr>
                <a:t>ROSE</a:t>
              </a:r>
              <a:endParaRPr lang="zh-CN" altLang="en-US" sz="1000" dirty="0">
                <a:solidFill>
                  <a:srgbClr val="3A4750"/>
                </a:solidFill>
                <a:latin typeface="Ostrich Sans Black" pitchFamily="50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932040" y="3003798"/>
            <a:ext cx="1705529" cy="246221"/>
            <a:chOff x="634223" y="3003798"/>
            <a:chExt cx="1705529" cy="246221"/>
          </a:xfrm>
        </p:grpSpPr>
        <p:grpSp>
          <p:nvGrpSpPr>
            <p:cNvPr id="76" name="组合 75"/>
            <p:cNvGrpSpPr/>
            <p:nvPr/>
          </p:nvGrpSpPr>
          <p:grpSpPr>
            <a:xfrm>
              <a:off x="634223" y="3075806"/>
              <a:ext cx="121353" cy="82790"/>
              <a:chOff x="3178572" y="815260"/>
              <a:chExt cx="980066" cy="1536725"/>
            </a:xfrm>
          </p:grpSpPr>
          <p:sp>
            <p:nvSpPr>
              <p:cNvPr id="78" name="等腰三角形 7"/>
              <p:cNvSpPr/>
              <p:nvPr/>
            </p:nvSpPr>
            <p:spPr>
              <a:xfrm>
                <a:off x="3668400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3A475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等腰三角形 7"/>
              <p:cNvSpPr/>
              <p:nvPr/>
            </p:nvSpPr>
            <p:spPr>
              <a:xfrm flipH="1">
                <a:off x="3178572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ADAB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698603" y="3003798"/>
              <a:ext cx="164114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rgbClr val="3A4750"/>
                  </a:solidFill>
                  <a:latin typeface="Ostrich Sans Black" pitchFamily="50" charset="0"/>
                </a:rPr>
                <a:t>ROSE</a:t>
              </a:r>
              <a:endParaRPr lang="zh-CN" altLang="en-US" sz="1000" dirty="0">
                <a:solidFill>
                  <a:srgbClr val="3A4750"/>
                </a:solidFill>
                <a:latin typeface="Ostrich Sans Black" pitchFamily="50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724128" y="3003798"/>
            <a:ext cx="1705529" cy="246221"/>
            <a:chOff x="634223" y="3003798"/>
            <a:chExt cx="1705529" cy="246221"/>
          </a:xfrm>
        </p:grpSpPr>
        <p:grpSp>
          <p:nvGrpSpPr>
            <p:cNvPr id="81" name="组合 80"/>
            <p:cNvGrpSpPr/>
            <p:nvPr/>
          </p:nvGrpSpPr>
          <p:grpSpPr>
            <a:xfrm>
              <a:off x="634223" y="3075806"/>
              <a:ext cx="121353" cy="82790"/>
              <a:chOff x="3178572" y="815260"/>
              <a:chExt cx="980066" cy="1536725"/>
            </a:xfrm>
          </p:grpSpPr>
          <p:sp>
            <p:nvSpPr>
              <p:cNvPr id="83" name="等腰三角形 7"/>
              <p:cNvSpPr/>
              <p:nvPr/>
            </p:nvSpPr>
            <p:spPr>
              <a:xfrm>
                <a:off x="3668400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3A475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等腰三角形 7"/>
              <p:cNvSpPr/>
              <p:nvPr/>
            </p:nvSpPr>
            <p:spPr>
              <a:xfrm flipH="1">
                <a:off x="3178572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ADAB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698603" y="3003798"/>
              <a:ext cx="164114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rgbClr val="3A4750"/>
                  </a:solidFill>
                  <a:latin typeface="Ostrich Sans Black" pitchFamily="50" charset="0"/>
                </a:rPr>
                <a:t>ROSE</a:t>
              </a:r>
              <a:endParaRPr lang="zh-CN" altLang="en-US" sz="1000" dirty="0">
                <a:solidFill>
                  <a:srgbClr val="3A4750"/>
                </a:solidFill>
                <a:latin typeface="Ostrich Sans Black" pitchFamily="50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565561" y="3003798"/>
            <a:ext cx="1705529" cy="246221"/>
            <a:chOff x="634223" y="3003798"/>
            <a:chExt cx="1705529" cy="246221"/>
          </a:xfrm>
        </p:grpSpPr>
        <p:grpSp>
          <p:nvGrpSpPr>
            <p:cNvPr id="86" name="组合 85"/>
            <p:cNvGrpSpPr/>
            <p:nvPr/>
          </p:nvGrpSpPr>
          <p:grpSpPr>
            <a:xfrm>
              <a:off x="634223" y="3075806"/>
              <a:ext cx="121353" cy="82790"/>
              <a:chOff x="3178572" y="815260"/>
              <a:chExt cx="980066" cy="1536725"/>
            </a:xfrm>
          </p:grpSpPr>
          <p:sp>
            <p:nvSpPr>
              <p:cNvPr id="88" name="等腰三角形 7"/>
              <p:cNvSpPr/>
              <p:nvPr/>
            </p:nvSpPr>
            <p:spPr>
              <a:xfrm>
                <a:off x="3668400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3A475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等腰三角形 7"/>
              <p:cNvSpPr/>
              <p:nvPr/>
            </p:nvSpPr>
            <p:spPr>
              <a:xfrm flipH="1">
                <a:off x="3178572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ADAB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7" name="TextBox 86"/>
            <p:cNvSpPr txBox="1"/>
            <p:nvPr/>
          </p:nvSpPr>
          <p:spPr>
            <a:xfrm>
              <a:off x="698603" y="3003798"/>
              <a:ext cx="164114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rgbClr val="3A4750"/>
                  </a:solidFill>
                  <a:latin typeface="Ostrich Sans Black" pitchFamily="50" charset="0"/>
                </a:rPr>
                <a:t>ROSE</a:t>
              </a:r>
              <a:endParaRPr lang="zh-CN" altLang="en-US" sz="1000" dirty="0">
                <a:solidFill>
                  <a:srgbClr val="3A4750"/>
                </a:solidFill>
                <a:latin typeface="Ostrich Sans Black" pitchFamily="50" charset="0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258959" y="3003798"/>
            <a:ext cx="1705529" cy="246221"/>
            <a:chOff x="634223" y="3003798"/>
            <a:chExt cx="1705529" cy="246221"/>
          </a:xfrm>
        </p:grpSpPr>
        <p:grpSp>
          <p:nvGrpSpPr>
            <p:cNvPr id="91" name="组合 90"/>
            <p:cNvGrpSpPr/>
            <p:nvPr/>
          </p:nvGrpSpPr>
          <p:grpSpPr>
            <a:xfrm>
              <a:off x="634223" y="3075806"/>
              <a:ext cx="121353" cy="82790"/>
              <a:chOff x="3178572" y="815260"/>
              <a:chExt cx="980066" cy="1536725"/>
            </a:xfrm>
          </p:grpSpPr>
          <p:sp>
            <p:nvSpPr>
              <p:cNvPr id="93" name="等腰三角形 7"/>
              <p:cNvSpPr/>
              <p:nvPr/>
            </p:nvSpPr>
            <p:spPr>
              <a:xfrm>
                <a:off x="3668400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3A475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等腰三角形 7"/>
              <p:cNvSpPr/>
              <p:nvPr/>
            </p:nvSpPr>
            <p:spPr>
              <a:xfrm flipH="1">
                <a:off x="3178572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ADAB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2" name="TextBox 91"/>
            <p:cNvSpPr txBox="1"/>
            <p:nvPr/>
          </p:nvSpPr>
          <p:spPr>
            <a:xfrm>
              <a:off x="698603" y="3003798"/>
              <a:ext cx="164114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rgbClr val="3A4750"/>
                  </a:solidFill>
                  <a:latin typeface="Ostrich Sans Black" pitchFamily="50" charset="0"/>
                </a:rPr>
                <a:t>ROSE</a:t>
              </a:r>
              <a:endParaRPr lang="zh-CN" altLang="en-US" sz="1000" dirty="0">
                <a:solidFill>
                  <a:srgbClr val="3A4750"/>
                </a:solidFill>
                <a:latin typeface="Ostrich Sans Black" pitchFamily="50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932040" y="3003798"/>
            <a:ext cx="1705529" cy="246221"/>
            <a:chOff x="634223" y="3003798"/>
            <a:chExt cx="1705529" cy="246221"/>
          </a:xfrm>
        </p:grpSpPr>
        <p:grpSp>
          <p:nvGrpSpPr>
            <p:cNvPr id="96" name="组合 95"/>
            <p:cNvGrpSpPr/>
            <p:nvPr/>
          </p:nvGrpSpPr>
          <p:grpSpPr>
            <a:xfrm>
              <a:off x="634223" y="3075806"/>
              <a:ext cx="121353" cy="82790"/>
              <a:chOff x="3178572" y="815260"/>
              <a:chExt cx="980066" cy="1536725"/>
            </a:xfrm>
          </p:grpSpPr>
          <p:sp>
            <p:nvSpPr>
              <p:cNvPr id="98" name="等腰三角形 7"/>
              <p:cNvSpPr/>
              <p:nvPr/>
            </p:nvSpPr>
            <p:spPr>
              <a:xfrm>
                <a:off x="3668400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3A475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等腰三角形 7"/>
              <p:cNvSpPr/>
              <p:nvPr/>
            </p:nvSpPr>
            <p:spPr>
              <a:xfrm flipH="1">
                <a:off x="3178572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ADAB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7" name="TextBox 96"/>
            <p:cNvSpPr txBox="1"/>
            <p:nvPr/>
          </p:nvSpPr>
          <p:spPr>
            <a:xfrm>
              <a:off x="698603" y="3003798"/>
              <a:ext cx="164114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rgbClr val="3A4750"/>
                  </a:solidFill>
                  <a:latin typeface="Ostrich Sans Black" pitchFamily="50" charset="0"/>
                </a:rPr>
                <a:t>ROSE</a:t>
              </a:r>
              <a:endParaRPr lang="zh-CN" altLang="en-US" sz="1000" dirty="0">
                <a:solidFill>
                  <a:srgbClr val="3A4750"/>
                </a:solidFill>
                <a:latin typeface="Ostrich Sans Black" pitchFamily="50" charset="0"/>
              </a:endParaRPr>
            </a:p>
          </p:txBody>
        </p:sp>
      </p:grpSp>
      <p:sp>
        <p:nvSpPr>
          <p:cNvPr id="100" name="矩形 99"/>
          <p:cNvSpPr/>
          <p:nvPr/>
        </p:nvSpPr>
        <p:spPr>
          <a:xfrm>
            <a:off x="-319916" y="267494"/>
            <a:ext cx="936104" cy="208794"/>
          </a:xfrm>
          <a:prstGeom prst="rect">
            <a:avLst/>
          </a:prstGeom>
          <a:solidFill>
            <a:srgbClr val="4853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6" name="组合 105"/>
          <p:cNvGrpSpPr/>
          <p:nvPr/>
        </p:nvGrpSpPr>
        <p:grpSpPr>
          <a:xfrm>
            <a:off x="7835023" y="3003798"/>
            <a:ext cx="1705529" cy="246221"/>
            <a:chOff x="634223" y="3003798"/>
            <a:chExt cx="1705529" cy="246221"/>
          </a:xfrm>
        </p:grpSpPr>
        <p:grpSp>
          <p:nvGrpSpPr>
            <p:cNvPr id="107" name="组合 106"/>
            <p:cNvGrpSpPr/>
            <p:nvPr/>
          </p:nvGrpSpPr>
          <p:grpSpPr>
            <a:xfrm>
              <a:off x="634223" y="3075806"/>
              <a:ext cx="121353" cy="82790"/>
              <a:chOff x="3178572" y="815260"/>
              <a:chExt cx="980066" cy="1536725"/>
            </a:xfrm>
          </p:grpSpPr>
          <p:sp>
            <p:nvSpPr>
              <p:cNvPr id="109" name="等腰三角形 7"/>
              <p:cNvSpPr/>
              <p:nvPr/>
            </p:nvSpPr>
            <p:spPr>
              <a:xfrm>
                <a:off x="3668400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3A4750">
                  <a:alpha val="7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等腰三角形 7"/>
              <p:cNvSpPr/>
              <p:nvPr/>
            </p:nvSpPr>
            <p:spPr>
              <a:xfrm flipH="1">
                <a:off x="3178572" y="815260"/>
                <a:ext cx="490238" cy="1536725"/>
              </a:xfrm>
              <a:custGeom>
                <a:avLst/>
                <a:gdLst/>
                <a:ahLst/>
                <a:cxnLst/>
                <a:rect l="l" t="t" r="r" b="b"/>
                <a:pathLst>
                  <a:path w="490238" h="1536725">
                    <a:moveTo>
                      <a:pt x="0" y="0"/>
                    </a:moveTo>
                    <a:cubicBezTo>
                      <a:pt x="133046" y="733271"/>
                      <a:pt x="316832" y="1306465"/>
                      <a:pt x="490238" y="1536725"/>
                    </a:cubicBezTo>
                    <a:lnTo>
                      <a:pt x="0" y="1536725"/>
                    </a:lnTo>
                    <a:close/>
                  </a:path>
                </a:pathLst>
              </a:custGeom>
              <a:solidFill>
                <a:srgbClr val="ADAB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8" name="TextBox 107"/>
            <p:cNvSpPr txBox="1"/>
            <p:nvPr/>
          </p:nvSpPr>
          <p:spPr>
            <a:xfrm>
              <a:off x="698603" y="3003798"/>
              <a:ext cx="164114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rgbClr val="3A4750"/>
                  </a:solidFill>
                  <a:latin typeface="Ostrich Sans Black" pitchFamily="50" charset="0"/>
                </a:rPr>
                <a:t>ROSE</a:t>
              </a:r>
              <a:endParaRPr lang="zh-CN" altLang="en-US" sz="1000" dirty="0">
                <a:solidFill>
                  <a:srgbClr val="3A4750"/>
                </a:solidFill>
                <a:latin typeface="Ostrich Sans Black" pitchFamily="50" charset="0"/>
              </a:endParaRPr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539552" y="3910285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1200" dirty="0">
                <a:solidFill>
                  <a:srgbClr val="5E676B"/>
                </a:solidFill>
                <a:latin typeface="Ostrich Sans Black" pitchFamily="50" charset="0"/>
              </a:rPr>
              <a:t>I offer you explanations of yourself Theories about yourself authentic and surprising news of yourself</a:t>
            </a:r>
            <a:endParaRPr lang="zh-CN" altLang="en-US" sz="1200" dirty="0">
              <a:solidFill>
                <a:srgbClr val="5E676B"/>
              </a:solidFill>
              <a:latin typeface="Ostrich Sans Black" pitchFamily="50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67544" y="3982294"/>
            <a:ext cx="72008" cy="358298"/>
          </a:xfrm>
          <a:prstGeom prst="rect">
            <a:avLst/>
          </a:prstGeom>
          <a:solidFill>
            <a:srgbClr val="B83B5E"/>
          </a:solidFill>
          <a:ln>
            <a:solidFill>
              <a:srgbClr val="B83B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48217"/>
      </p:ext>
    </p:extLst>
  </p:cSld>
  <p:clrMapOvr>
    <a:masterClrMapping/>
  </p:clrMapOvr>
  <p:transition spd="slow" advTm="3000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12"/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572</Words>
  <Application>Microsoft Office PowerPoint</Application>
  <PresentationFormat>全屏显示(16:9)</PresentationFormat>
  <Paragraphs>90</Paragraphs>
  <Slides>15</Slides>
  <Notes>14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Kozuka Gothic Pro L</vt:lpstr>
      <vt:lpstr>微软雅黑</vt:lpstr>
      <vt:lpstr>Kozuka Mincho Pr6N B</vt:lpstr>
      <vt:lpstr>Ostrich Sans Black</vt:lpstr>
      <vt:lpstr>Arial</vt:lpstr>
      <vt:lpstr>宋体</vt:lpstr>
      <vt:lpstr>Kozuka Gothic Pr6N B</vt:lpstr>
      <vt:lpstr>Open Sans Extrabold</vt:lpstr>
      <vt:lpstr>Calibri</vt:lpstr>
      <vt:lpstr>Adobe Gothic Std B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趴在夏日的猫</dc:creator>
  <cp:keywords>www.51pptmoban.com</cp:keywords>
  <cp:lastModifiedBy>YANGS</cp:lastModifiedBy>
  <cp:revision>126</cp:revision>
  <dcterms:created xsi:type="dcterms:W3CDTF">2017-07-06T11:51:33Z</dcterms:created>
  <dcterms:modified xsi:type="dcterms:W3CDTF">2017-08-20T11:31:30Z</dcterms:modified>
</cp:coreProperties>
</file>