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1"/>
  </p:notesMasterIdLst>
  <p:sldIdLst>
    <p:sldId id="432" r:id="rId2"/>
    <p:sldId id="338" r:id="rId3"/>
    <p:sldId id="434" r:id="rId4"/>
    <p:sldId id="402" r:id="rId5"/>
    <p:sldId id="401" r:id="rId6"/>
    <p:sldId id="346" r:id="rId7"/>
    <p:sldId id="407" r:id="rId8"/>
    <p:sldId id="410" r:id="rId9"/>
    <p:sldId id="435" r:id="rId10"/>
    <p:sldId id="426" r:id="rId11"/>
    <p:sldId id="403" r:id="rId12"/>
    <p:sldId id="404" r:id="rId13"/>
    <p:sldId id="422" r:id="rId14"/>
    <p:sldId id="428" r:id="rId15"/>
    <p:sldId id="438" r:id="rId16"/>
    <p:sldId id="436" r:id="rId17"/>
    <p:sldId id="411" r:id="rId18"/>
    <p:sldId id="415" r:id="rId19"/>
    <p:sldId id="414" r:id="rId20"/>
    <p:sldId id="419" r:id="rId21"/>
    <p:sldId id="420" r:id="rId22"/>
    <p:sldId id="418" r:id="rId23"/>
    <p:sldId id="437" r:id="rId24"/>
    <p:sldId id="405" r:id="rId25"/>
    <p:sldId id="406" r:id="rId26"/>
    <p:sldId id="421" r:id="rId27"/>
    <p:sldId id="433" r:id="rId28"/>
    <p:sldId id="440" r:id="rId29"/>
    <p:sldId id="441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577" userDrawn="1">
          <p15:clr>
            <a:srgbClr val="A4A3A4"/>
          </p15:clr>
        </p15:guide>
        <p15:guide id="4" pos="4059" userDrawn="1">
          <p15:clr>
            <a:srgbClr val="A4A3A4"/>
          </p15:clr>
        </p15:guide>
        <p15:guide id="5" orient="horz" pos="259" userDrawn="1">
          <p15:clr>
            <a:srgbClr val="A4A3A4"/>
          </p15:clr>
        </p15:guide>
        <p15:guide id="6" pos="1701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287"/>
    <a:srgbClr val="25BFCB"/>
    <a:srgbClr val="CB483E"/>
    <a:srgbClr val="DBBA17"/>
    <a:srgbClr val="460972"/>
    <a:srgbClr val="C41AB8"/>
    <a:srgbClr val="207EBA"/>
    <a:srgbClr val="004D8C"/>
    <a:srgbClr val="3FAA96"/>
    <a:srgbClr val="2F7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77" autoAdjust="0"/>
    <p:restoredTop sz="86441" autoAdjust="0"/>
  </p:normalViewPr>
  <p:slideViewPr>
    <p:cSldViewPr>
      <p:cViewPr>
        <p:scale>
          <a:sx n="75" d="100"/>
          <a:sy n="75" d="100"/>
        </p:scale>
        <p:origin x="246" y="228"/>
      </p:cViewPr>
      <p:guideLst>
        <p:guide orient="horz" pos="577"/>
        <p:guide pos="4059"/>
        <p:guide orient="horz" pos="259"/>
        <p:guide pos="1701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8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noFill/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956337248"/>
        <c:axId val="465947504"/>
      </c:barChart>
      <c:catAx>
        <c:axId val="95633724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65947504"/>
        <c:crosses val="autoZero"/>
        <c:auto val="1"/>
        <c:lblAlgn val="ctr"/>
        <c:lblOffset val="100"/>
        <c:noMultiLvlLbl val="0"/>
      </c:catAx>
      <c:valAx>
        <c:axId val="46594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5633724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3">
                        <a:lumMod val="7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7"/>
        <c:axId val="957930096"/>
        <c:axId val="957931184"/>
      </c:barChart>
      <c:catAx>
        <c:axId val="957930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579311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57931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5793009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91254443950622E-3"/>
                  <c:y val="0.2253697347101783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4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42341672521827473"/>
                  <c:y val="-0.5043896752732633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79134366160509"/>
                      <c:h val="0.37931822958977884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135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4753560760733445"/>
                  <c:y val="-0.54767306556581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115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4281616278746806"/>
                  <c:y val="-0.48153425827496843"/>
                </c:manualLayout>
              </c:layout>
              <c:tx>
                <c:rich>
                  <a:bodyPr/>
                  <a:lstStyle/>
                  <a:p>
                    <a:fld id="{930536C9-FA44-46BF-B400-751A6CEA52B0}" type="PERCENTAGE">
                      <a:rPr lang="en-US" altLang="zh-CN" sz="1600" dirty="0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135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b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6</c:v>
                </c:pt>
                <c:pt idx="4">
                  <c:v>4</c:v>
                </c:pt>
                <c:pt idx="5">
                  <c:v>6</c:v>
                </c:pt>
                <c:pt idx="6">
                  <c:v>1</c:v>
                </c:pt>
                <c:pt idx="7">
                  <c:v>12</c:v>
                </c:pt>
                <c:pt idx="8">
                  <c:v>10</c:v>
                </c:pt>
                <c:pt idx="9">
                  <c:v>11</c:v>
                </c:pt>
                <c:pt idx="10">
                  <c:v>8</c:v>
                </c:pt>
                <c:pt idx="11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</c:v>
                </c:pt>
                <c:pt idx="1">
                  <c:v>3</c:v>
                </c:pt>
                <c:pt idx="2">
                  <c:v>7</c:v>
                </c:pt>
                <c:pt idx="3">
                  <c:v>6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4</c:v>
                </c:pt>
                <c:pt idx="8">
                  <c:v>2</c:v>
                </c:pt>
                <c:pt idx="9">
                  <c:v>4</c:v>
                </c:pt>
                <c:pt idx="10">
                  <c:v>7</c:v>
                </c:pt>
                <c:pt idx="11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0</c:v>
                </c:pt>
                <c:pt idx="5">
                  <c:v>4</c:v>
                </c:pt>
                <c:pt idx="6">
                  <c:v>3</c:v>
                </c:pt>
                <c:pt idx="7">
                  <c:v>5</c:v>
                </c:pt>
                <c:pt idx="8">
                  <c:v>0</c:v>
                </c:pt>
                <c:pt idx="9">
                  <c:v>4</c:v>
                </c:pt>
                <c:pt idx="10">
                  <c:v>3</c:v>
                </c:pt>
                <c:pt idx="1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7923568"/>
        <c:axId val="957907248"/>
      </c:areaChart>
      <c:catAx>
        <c:axId val="957923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7907248"/>
        <c:crosses val="autoZero"/>
        <c:auto val="1"/>
        <c:lblAlgn val="ctr"/>
        <c:lblOffset val="100"/>
        <c:noMultiLvlLbl val="0"/>
      </c:catAx>
      <c:valAx>
        <c:axId val="957907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57923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3</c:v>
                </c:pt>
                <c:pt idx="3">
                  <c:v>10</c:v>
                </c:pt>
                <c:pt idx="4">
                  <c:v>12</c:v>
                </c:pt>
                <c:pt idx="5">
                  <c:v>10</c:v>
                </c:pt>
                <c:pt idx="6">
                  <c:v>6</c:v>
                </c:pt>
                <c:pt idx="7">
                  <c:v>10</c:v>
                </c:pt>
                <c:pt idx="8">
                  <c:v>19</c:v>
                </c:pt>
                <c:pt idx="9">
                  <c:v>22</c:v>
                </c:pt>
                <c:pt idx="10">
                  <c:v>21</c:v>
                </c:pt>
                <c:pt idx="11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6345952"/>
        <c:axId val="956313856"/>
      </c:lineChart>
      <c:catAx>
        <c:axId val="95634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6313856"/>
        <c:crosses val="autoZero"/>
        <c:auto val="1"/>
        <c:lblAlgn val="ctr"/>
        <c:lblOffset val="100"/>
        <c:noMultiLvlLbl val="0"/>
      </c:catAx>
      <c:valAx>
        <c:axId val="956313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6345952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4.4757041914658E-2"/>
                  <c:y val="7.22998173392690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5742686317113533E-2"/>
                  <c:y val="1.032854533418130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8856987561012302E-3"/>
                  <c:y val="-0.1084497260089036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164274067075917E-2"/>
                  <c:y val="8.26283626734504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22</c:v>
                </c:pt>
                <c:pt idx="2">
                  <c:v>24</c:v>
                </c:pt>
                <c:pt idx="3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"/>
        <c:holeSize val="7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chemeClr val="bg2"/>
              </a:solidFill>
              <a:ln w="25400">
                <a:solidFill>
                  <a:schemeClr val="accent5"/>
                </a:solidFill>
              </a:ln>
              <a:effectLst/>
            </c:spPr>
          </c:marker>
          <c:dLbls>
            <c:spPr>
              <a:solidFill>
                <a:schemeClr val="accent5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noFill/>
              <a:ln w="9525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round/>
                <a:tailEnd type="oval"/>
              </a:ln>
              <a:effectLst/>
            </c:spPr>
          </c:errBars>
          <c:xVal>
            <c:strRef>
              <c:f>Sheet1!$A$2:$A$6</c:f>
              <c:strCache>
                <c:ptCount val="5"/>
                <c:pt idx="0">
                  <c:v>分类1</c:v>
                </c:pt>
                <c:pt idx="1">
                  <c:v>分类2</c:v>
                </c:pt>
                <c:pt idx="2">
                  <c:v>分类3</c:v>
                </c:pt>
                <c:pt idx="3">
                  <c:v>分类4</c:v>
                </c:pt>
                <c:pt idx="4">
                  <c:v>分类5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1">
                  <c:v>33</c:v>
                </c:pt>
                <c:pt idx="2">
                  <c:v>43</c:v>
                </c:pt>
                <c:pt idx="3">
                  <c:v>53</c:v>
                </c:pt>
                <c:pt idx="4">
                  <c:v>63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6331808"/>
        <c:axId val="956315488"/>
      </c:scatterChart>
      <c:valAx>
        <c:axId val="95633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6315488"/>
        <c:crosses val="autoZero"/>
        <c:crossBetween val="midCat"/>
      </c:valAx>
      <c:valAx>
        <c:axId val="956315488"/>
        <c:scaling>
          <c:orientation val="minMax"/>
          <c:min val="-5"/>
        </c:scaling>
        <c:delete val="1"/>
        <c:axPos val="l"/>
        <c:numFmt formatCode="General" sourceLinked="1"/>
        <c:majorTickMark val="none"/>
        <c:minorTickMark val="none"/>
        <c:tickLblPos val="nextTo"/>
        <c:crossAx val="956331808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254304626225771"/>
          <c:y val="8.3814652625162508E-2"/>
          <c:w val="0.62602938453114387"/>
          <c:h val="0.9161853473748374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辅助数据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22</c:v>
                </c:pt>
                <c:pt idx="2">
                  <c:v>24</c:v>
                </c:pt>
                <c:pt idx="3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7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5"/>
            </a:solidFill>
            <a:ln w="28575"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28575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1.8824325983508548E-2"/>
                  <c:y val="0.2437680003544684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28575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514970858845642"/>
                  <c:y val="0.3381779449913243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28575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48437708480036"/>
                  <c:y val="0.170907133490239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9</c:v>
                </c:pt>
                <c:pt idx="2">
                  <c:v>15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956324736"/>
        <c:axId val="956325280"/>
      </c:barChart>
      <c:catAx>
        <c:axId val="956324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56325280"/>
        <c:crosses val="autoZero"/>
        <c:auto val="1"/>
        <c:lblAlgn val="ctr"/>
        <c:lblOffset val="100"/>
        <c:noMultiLvlLbl val="0"/>
      </c:catAx>
      <c:valAx>
        <c:axId val="956325280"/>
        <c:scaling>
          <c:orientation val="minMax"/>
        </c:scaling>
        <c:delete val="0"/>
        <c:axPos val="b"/>
        <c:numFmt formatCode="0%" sourceLinked="1"/>
        <c:majorTickMark val="in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6324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956334528"/>
        <c:axId val="956337792"/>
      </c:barChart>
      <c:catAx>
        <c:axId val="95633452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56337792"/>
        <c:crosses val="autoZero"/>
        <c:auto val="1"/>
        <c:lblAlgn val="ctr"/>
        <c:lblOffset val="100"/>
        <c:noMultiLvlLbl val="0"/>
      </c:catAx>
      <c:valAx>
        <c:axId val="956337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5633452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956336160"/>
        <c:axId val="956339968"/>
      </c:barChart>
      <c:catAx>
        <c:axId val="9563361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56339968"/>
        <c:crosses val="autoZero"/>
        <c:auto val="1"/>
        <c:lblAlgn val="ctr"/>
        <c:lblOffset val="100"/>
        <c:noMultiLvlLbl val="0"/>
      </c:catAx>
      <c:valAx>
        <c:axId val="956339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56336160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00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283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42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60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749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939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518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09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9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44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35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224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10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350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55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30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75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8/21/2017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29"/>
          <p:cNvSpPr>
            <a:spLocks noEditPoints="1"/>
          </p:cNvSpPr>
          <p:nvPr userDrawn="1"/>
        </p:nvSpPr>
        <p:spPr bwMode="auto">
          <a:xfrm>
            <a:off x="7642756" y="3347888"/>
            <a:ext cx="227789" cy="232485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3 w 41"/>
              <a:gd name="T11" fmla="*/ 19 h 42"/>
              <a:gd name="T12" fmla="*/ 31 w 41"/>
              <a:gd name="T13" fmla="*/ 18 h 42"/>
              <a:gd name="T14" fmla="*/ 24 w 41"/>
              <a:gd name="T15" fmla="*/ 18 h 42"/>
              <a:gd name="T16" fmla="*/ 24 w 41"/>
              <a:gd name="T17" fmla="*/ 11 h 42"/>
              <a:gd name="T18" fmla="*/ 22 w 41"/>
              <a:gd name="T19" fmla="*/ 9 h 42"/>
              <a:gd name="T20" fmla="*/ 19 w 41"/>
              <a:gd name="T21" fmla="*/ 9 h 42"/>
              <a:gd name="T22" fmla="*/ 17 w 41"/>
              <a:gd name="T23" fmla="*/ 11 h 42"/>
              <a:gd name="T24" fmla="*/ 17 w 41"/>
              <a:gd name="T25" fmla="*/ 18 h 42"/>
              <a:gd name="T26" fmla="*/ 10 w 41"/>
              <a:gd name="T27" fmla="*/ 18 h 42"/>
              <a:gd name="T28" fmla="*/ 9 w 41"/>
              <a:gd name="T29" fmla="*/ 19 h 42"/>
              <a:gd name="T30" fmla="*/ 9 w 41"/>
              <a:gd name="T31" fmla="*/ 23 h 42"/>
              <a:gd name="T32" fmla="*/ 10 w 41"/>
              <a:gd name="T33" fmla="*/ 24 h 42"/>
              <a:gd name="T34" fmla="*/ 17 w 41"/>
              <a:gd name="T35" fmla="*/ 24 h 42"/>
              <a:gd name="T36" fmla="*/ 17 w 41"/>
              <a:gd name="T37" fmla="*/ 31 h 42"/>
              <a:gd name="T38" fmla="*/ 19 w 41"/>
              <a:gd name="T39" fmla="*/ 33 h 42"/>
              <a:gd name="T40" fmla="*/ 22 w 41"/>
              <a:gd name="T41" fmla="*/ 33 h 42"/>
              <a:gd name="T42" fmla="*/ 24 w 41"/>
              <a:gd name="T43" fmla="*/ 31 h 42"/>
              <a:gd name="T44" fmla="*/ 24 w 41"/>
              <a:gd name="T45" fmla="*/ 24 h 42"/>
              <a:gd name="T46" fmla="*/ 31 w 41"/>
              <a:gd name="T47" fmla="*/ 24 h 42"/>
              <a:gd name="T48" fmla="*/ 33 w 41"/>
              <a:gd name="T49" fmla="*/ 23 h 42"/>
              <a:gd name="T50" fmla="*/ 33 w 41"/>
              <a:gd name="T51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3" y="19"/>
                </a:moveTo>
                <a:cubicBezTo>
                  <a:pt x="33" y="18"/>
                  <a:pt x="32" y="18"/>
                  <a:pt x="3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0"/>
                  <a:pt x="23" y="9"/>
                  <a:pt x="22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9"/>
                  <a:pt x="17" y="10"/>
                  <a:pt x="17" y="11"/>
                </a:cubicBezTo>
                <a:cubicBezTo>
                  <a:pt x="17" y="18"/>
                  <a:pt x="17" y="18"/>
                  <a:pt x="17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9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10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8" y="33"/>
                  <a:pt x="19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4" y="32"/>
                  <a:pt x="24" y="31"/>
                </a:cubicBezTo>
                <a:cubicBezTo>
                  <a:pt x="24" y="24"/>
                  <a:pt x="24" y="24"/>
                  <a:pt x="24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3" y="24"/>
                  <a:pt x="33" y="23"/>
                </a:cubicBezTo>
                <a:lnTo>
                  <a:pt x="33" y="1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30"/>
          <p:cNvSpPr>
            <a:spLocks noEditPoints="1"/>
          </p:cNvSpPr>
          <p:nvPr userDrawn="1"/>
        </p:nvSpPr>
        <p:spPr bwMode="auto">
          <a:xfrm>
            <a:off x="2079854" y="4330399"/>
            <a:ext cx="227789" cy="227789"/>
          </a:xfrm>
          <a:custGeom>
            <a:avLst/>
            <a:gdLst>
              <a:gd name="T0" fmla="*/ 41 w 41"/>
              <a:gd name="T1" fmla="*/ 34 h 41"/>
              <a:gd name="T2" fmla="*/ 33 w 41"/>
              <a:gd name="T3" fmla="*/ 41 h 41"/>
              <a:gd name="T4" fmla="*/ 8 w 41"/>
              <a:gd name="T5" fmla="*/ 41 h 41"/>
              <a:gd name="T6" fmla="*/ 0 w 41"/>
              <a:gd name="T7" fmla="*/ 34 h 41"/>
              <a:gd name="T8" fmla="*/ 0 w 41"/>
              <a:gd name="T9" fmla="*/ 8 h 41"/>
              <a:gd name="T10" fmla="*/ 8 w 41"/>
              <a:gd name="T11" fmla="*/ 0 h 41"/>
              <a:gd name="T12" fmla="*/ 33 w 41"/>
              <a:gd name="T13" fmla="*/ 0 h 41"/>
              <a:gd name="T14" fmla="*/ 41 w 41"/>
              <a:gd name="T15" fmla="*/ 8 h 41"/>
              <a:gd name="T16" fmla="*/ 41 w 41"/>
              <a:gd name="T17" fmla="*/ 34 h 41"/>
              <a:gd name="T18" fmla="*/ 34 w 41"/>
              <a:gd name="T19" fmla="*/ 19 h 41"/>
              <a:gd name="T20" fmla="*/ 33 w 41"/>
              <a:gd name="T21" fmla="*/ 17 h 41"/>
              <a:gd name="T22" fmla="*/ 24 w 41"/>
              <a:gd name="T23" fmla="*/ 17 h 41"/>
              <a:gd name="T24" fmla="*/ 24 w 41"/>
              <a:gd name="T25" fmla="*/ 9 h 41"/>
              <a:gd name="T26" fmla="*/ 22 w 41"/>
              <a:gd name="T27" fmla="*/ 7 h 41"/>
              <a:gd name="T28" fmla="*/ 19 w 41"/>
              <a:gd name="T29" fmla="*/ 7 h 41"/>
              <a:gd name="T30" fmla="*/ 17 w 41"/>
              <a:gd name="T31" fmla="*/ 9 h 41"/>
              <a:gd name="T32" fmla="*/ 17 w 41"/>
              <a:gd name="T33" fmla="*/ 17 h 41"/>
              <a:gd name="T34" fmla="*/ 9 w 41"/>
              <a:gd name="T35" fmla="*/ 17 h 41"/>
              <a:gd name="T36" fmla="*/ 7 w 41"/>
              <a:gd name="T37" fmla="*/ 19 h 41"/>
              <a:gd name="T38" fmla="*/ 7 w 41"/>
              <a:gd name="T39" fmla="*/ 22 h 41"/>
              <a:gd name="T40" fmla="*/ 9 w 41"/>
              <a:gd name="T41" fmla="*/ 24 h 41"/>
              <a:gd name="T42" fmla="*/ 17 w 41"/>
              <a:gd name="T43" fmla="*/ 24 h 41"/>
              <a:gd name="T44" fmla="*/ 17 w 41"/>
              <a:gd name="T45" fmla="*/ 33 h 41"/>
              <a:gd name="T46" fmla="*/ 19 w 41"/>
              <a:gd name="T47" fmla="*/ 34 h 41"/>
              <a:gd name="T48" fmla="*/ 22 w 41"/>
              <a:gd name="T49" fmla="*/ 34 h 41"/>
              <a:gd name="T50" fmla="*/ 24 w 41"/>
              <a:gd name="T51" fmla="*/ 33 h 41"/>
              <a:gd name="T52" fmla="*/ 24 w 41"/>
              <a:gd name="T53" fmla="*/ 24 h 41"/>
              <a:gd name="T54" fmla="*/ 33 w 41"/>
              <a:gd name="T55" fmla="*/ 24 h 41"/>
              <a:gd name="T56" fmla="*/ 34 w 41"/>
              <a:gd name="T57" fmla="*/ 22 h 41"/>
              <a:gd name="T58" fmla="*/ 34 w 41"/>
              <a:gd name="T5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4" y="19"/>
                </a:moveTo>
                <a:cubicBezTo>
                  <a:pt x="34" y="18"/>
                  <a:pt x="34" y="17"/>
                  <a:pt x="33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8"/>
                  <a:pt x="23" y="7"/>
                  <a:pt x="22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7" y="8"/>
                  <a:pt x="17" y="9"/>
                </a:cubicBezTo>
                <a:cubicBezTo>
                  <a:pt x="17" y="17"/>
                  <a:pt x="17" y="17"/>
                  <a:pt x="17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19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8" y="24"/>
                  <a:pt x="9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4"/>
                  <a:pt x="18" y="34"/>
                  <a:pt x="1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4" y="34"/>
                  <a:pt x="24" y="33"/>
                </a:cubicBezTo>
                <a:cubicBezTo>
                  <a:pt x="24" y="24"/>
                  <a:pt x="24" y="24"/>
                  <a:pt x="24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4" y="23"/>
                  <a:pt x="34" y="22"/>
                </a:cubicBezTo>
                <a:lnTo>
                  <a:pt x="34" y="1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35"/>
          <p:cNvSpPr>
            <a:spLocks/>
          </p:cNvSpPr>
          <p:nvPr userDrawn="1"/>
        </p:nvSpPr>
        <p:spPr bwMode="auto">
          <a:xfrm>
            <a:off x="658645" y="4297197"/>
            <a:ext cx="263013" cy="265363"/>
          </a:xfrm>
          <a:custGeom>
            <a:avLst/>
            <a:gdLst>
              <a:gd name="T0" fmla="*/ 6 w 47"/>
              <a:gd name="T1" fmla="*/ 20 h 48"/>
              <a:gd name="T2" fmla="*/ 7 w 47"/>
              <a:gd name="T3" fmla="*/ 18 h 48"/>
              <a:gd name="T4" fmla="*/ 8 w 47"/>
              <a:gd name="T5" fmla="*/ 15 h 48"/>
              <a:gd name="T6" fmla="*/ 16 w 47"/>
              <a:gd name="T7" fmla="*/ 2 h 48"/>
              <a:gd name="T8" fmla="*/ 25 w 47"/>
              <a:gd name="T9" fmla="*/ 0 h 48"/>
              <a:gd name="T10" fmla="*/ 32 w 47"/>
              <a:gd name="T11" fmla="*/ 2 h 48"/>
              <a:gd name="T12" fmla="*/ 41 w 47"/>
              <a:gd name="T13" fmla="*/ 16 h 48"/>
              <a:gd name="T14" fmla="*/ 41 w 47"/>
              <a:gd name="T15" fmla="*/ 16 h 48"/>
              <a:gd name="T16" fmla="*/ 43 w 47"/>
              <a:gd name="T17" fmla="*/ 20 h 48"/>
              <a:gd name="T18" fmla="*/ 42 w 47"/>
              <a:gd name="T19" fmla="*/ 22 h 48"/>
              <a:gd name="T20" fmla="*/ 42 w 47"/>
              <a:gd name="T21" fmla="*/ 22 h 48"/>
              <a:gd name="T22" fmla="*/ 47 w 47"/>
              <a:gd name="T23" fmla="*/ 33 h 48"/>
              <a:gd name="T24" fmla="*/ 45 w 47"/>
              <a:gd name="T25" fmla="*/ 38 h 48"/>
              <a:gd name="T26" fmla="*/ 42 w 47"/>
              <a:gd name="T27" fmla="*/ 34 h 48"/>
              <a:gd name="T28" fmla="*/ 42 w 47"/>
              <a:gd name="T29" fmla="*/ 34 h 48"/>
              <a:gd name="T30" fmla="*/ 42 w 47"/>
              <a:gd name="T31" fmla="*/ 35 h 48"/>
              <a:gd name="T32" fmla="*/ 38 w 47"/>
              <a:gd name="T33" fmla="*/ 41 h 48"/>
              <a:gd name="T34" fmla="*/ 43 w 47"/>
              <a:gd name="T35" fmla="*/ 44 h 48"/>
              <a:gd name="T36" fmla="*/ 43 w 47"/>
              <a:gd name="T37" fmla="*/ 45 h 48"/>
              <a:gd name="T38" fmla="*/ 34 w 47"/>
              <a:gd name="T39" fmla="*/ 48 h 48"/>
              <a:gd name="T40" fmla="*/ 25 w 47"/>
              <a:gd name="T41" fmla="*/ 46 h 48"/>
              <a:gd name="T42" fmla="*/ 23 w 47"/>
              <a:gd name="T43" fmla="*/ 46 h 48"/>
              <a:gd name="T44" fmla="*/ 15 w 47"/>
              <a:gd name="T45" fmla="*/ 48 h 48"/>
              <a:gd name="T46" fmla="*/ 5 w 47"/>
              <a:gd name="T47" fmla="*/ 45 h 48"/>
              <a:gd name="T48" fmla="*/ 7 w 47"/>
              <a:gd name="T49" fmla="*/ 42 h 48"/>
              <a:gd name="T50" fmla="*/ 9 w 47"/>
              <a:gd name="T51" fmla="*/ 41 h 48"/>
              <a:gd name="T52" fmla="*/ 9 w 47"/>
              <a:gd name="T53" fmla="*/ 41 h 48"/>
              <a:gd name="T54" fmla="*/ 9 w 47"/>
              <a:gd name="T55" fmla="*/ 41 h 48"/>
              <a:gd name="T56" fmla="*/ 9 w 47"/>
              <a:gd name="T57" fmla="*/ 41 h 48"/>
              <a:gd name="T58" fmla="*/ 5 w 47"/>
              <a:gd name="T59" fmla="*/ 34 h 48"/>
              <a:gd name="T60" fmla="*/ 4 w 47"/>
              <a:gd name="T61" fmla="*/ 34 h 48"/>
              <a:gd name="T62" fmla="*/ 4 w 47"/>
              <a:gd name="T63" fmla="*/ 34 h 48"/>
              <a:gd name="T64" fmla="*/ 1 w 47"/>
              <a:gd name="T65" fmla="*/ 37 h 48"/>
              <a:gd name="T66" fmla="*/ 1 w 47"/>
              <a:gd name="T67" fmla="*/ 37 h 48"/>
              <a:gd name="T68" fmla="*/ 0 w 47"/>
              <a:gd name="T69" fmla="*/ 37 h 48"/>
              <a:gd name="T70" fmla="*/ 0 w 47"/>
              <a:gd name="T71" fmla="*/ 34 h 48"/>
              <a:gd name="T72" fmla="*/ 6 w 47"/>
              <a:gd name="T73" fmla="*/ 22 h 48"/>
              <a:gd name="T74" fmla="*/ 6 w 47"/>
              <a:gd name="T7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48">
                <a:moveTo>
                  <a:pt x="6" y="20"/>
                </a:moveTo>
                <a:cubicBezTo>
                  <a:pt x="6" y="20"/>
                  <a:pt x="7" y="18"/>
                  <a:pt x="7" y="18"/>
                </a:cubicBezTo>
                <a:cubicBezTo>
                  <a:pt x="7" y="17"/>
                  <a:pt x="7" y="16"/>
                  <a:pt x="8" y="15"/>
                </a:cubicBezTo>
                <a:cubicBezTo>
                  <a:pt x="8" y="10"/>
                  <a:pt x="12" y="4"/>
                  <a:pt x="16" y="2"/>
                </a:cubicBezTo>
                <a:cubicBezTo>
                  <a:pt x="19" y="1"/>
                  <a:pt x="22" y="0"/>
                  <a:pt x="25" y="0"/>
                </a:cubicBezTo>
                <a:cubicBezTo>
                  <a:pt x="27" y="0"/>
                  <a:pt x="30" y="1"/>
                  <a:pt x="32" y="2"/>
                </a:cubicBezTo>
                <a:cubicBezTo>
                  <a:pt x="38" y="4"/>
                  <a:pt x="40" y="9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3" y="20"/>
                </a:cubicBezTo>
                <a:cubicBezTo>
                  <a:pt x="43" y="20"/>
                  <a:pt x="42" y="21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6"/>
                  <a:pt x="47" y="29"/>
                  <a:pt x="47" y="33"/>
                </a:cubicBezTo>
                <a:cubicBezTo>
                  <a:pt x="47" y="34"/>
                  <a:pt x="46" y="38"/>
                  <a:pt x="45" y="38"/>
                </a:cubicBezTo>
                <a:cubicBezTo>
                  <a:pt x="44" y="38"/>
                  <a:pt x="43" y="35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ubicBezTo>
                  <a:pt x="41" y="37"/>
                  <a:pt x="40" y="39"/>
                  <a:pt x="38" y="41"/>
                </a:cubicBezTo>
                <a:cubicBezTo>
                  <a:pt x="40" y="42"/>
                  <a:pt x="42" y="42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8"/>
                  <a:pt x="37" y="48"/>
                  <a:pt x="34" y="48"/>
                </a:cubicBezTo>
                <a:cubicBezTo>
                  <a:pt x="31" y="48"/>
                  <a:pt x="29" y="47"/>
                  <a:pt x="25" y="46"/>
                </a:cubicBezTo>
                <a:cubicBezTo>
                  <a:pt x="25" y="46"/>
                  <a:pt x="24" y="46"/>
                  <a:pt x="23" y="46"/>
                </a:cubicBezTo>
                <a:cubicBezTo>
                  <a:pt x="21" y="48"/>
                  <a:pt x="18" y="48"/>
                  <a:pt x="15" y="48"/>
                </a:cubicBezTo>
                <a:cubicBezTo>
                  <a:pt x="13" y="48"/>
                  <a:pt x="5" y="48"/>
                  <a:pt x="5" y="45"/>
                </a:cubicBezTo>
                <a:cubicBezTo>
                  <a:pt x="5" y="43"/>
                  <a:pt x="6" y="43"/>
                  <a:pt x="7" y="42"/>
                </a:cubicBezTo>
                <a:cubicBezTo>
                  <a:pt x="7" y="42"/>
                  <a:pt x="8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0"/>
                  <a:pt x="5" y="36"/>
                  <a:pt x="5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6"/>
                  <a:pt x="2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5"/>
                  <a:pt x="0" y="34"/>
                </a:cubicBezTo>
                <a:cubicBezTo>
                  <a:pt x="0" y="29"/>
                  <a:pt x="2" y="25"/>
                  <a:pt x="6" y="22"/>
                </a:cubicBezTo>
                <a:cubicBezTo>
                  <a:pt x="6" y="21"/>
                  <a:pt x="6" y="21"/>
                  <a:pt x="6" y="2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38"/>
          <p:cNvSpPr>
            <a:spLocks noEditPoints="1"/>
          </p:cNvSpPr>
          <p:nvPr userDrawn="1"/>
        </p:nvSpPr>
        <p:spPr bwMode="auto">
          <a:xfrm>
            <a:off x="1218999" y="3508043"/>
            <a:ext cx="227789" cy="232485"/>
          </a:xfrm>
          <a:custGeom>
            <a:avLst/>
            <a:gdLst>
              <a:gd name="T0" fmla="*/ 20 w 41"/>
              <a:gd name="T1" fmla="*/ 42 h 42"/>
              <a:gd name="T2" fmla="*/ 0 w 41"/>
              <a:gd name="T3" fmla="*/ 21 h 42"/>
              <a:gd name="T4" fmla="*/ 20 w 41"/>
              <a:gd name="T5" fmla="*/ 0 h 42"/>
              <a:gd name="T6" fmla="*/ 41 w 41"/>
              <a:gd name="T7" fmla="*/ 21 h 42"/>
              <a:gd name="T8" fmla="*/ 20 w 41"/>
              <a:gd name="T9" fmla="*/ 42 h 42"/>
              <a:gd name="T10" fmla="*/ 21 w 41"/>
              <a:gd name="T11" fmla="*/ 7 h 42"/>
              <a:gd name="T12" fmla="*/ 11 w 41"/>
              <a:gd name="T13" fmla="*/ 13 h 42"/>
              <a:gd name="T14" fmla="*/ 11 w 41"/>
              <a:gd name="T15" fmla="*/ 14 h 42"/>
              <a:gd name="T16" fmla="*/ 15 w 41"/>
              <a:gd name="T17" fmla="*/ 17 h 42"/>
              <a:gd name="T18" fmla="*/ 15 w 41"/>
              <a:gd name="T19" fmla="*/ 17 h 42"/>
              <a:gd name="T20" fmla="*/ 16 w 41"/>
              <a:gd name="T21" fmla="*/ 17 h 42"/>
              <a:gd name="T22" fmla="*/ 18 w 41"/>
              <a:gd name="T23" fmla="*/ 14 h 42"/>
              <a:gd name="T24" fmla="*/ 20 w 41"/>
              <a:gd name="T25" fmla="*/ 14 h 42"/>
              <a:gd name="T26" fmla="*/ 24 w 41"/>
              <a:gd name="T27" fmla="*/ 16 h 42"/>
              <a:gd name="T28" fmla="*/ 21 w 41"/>
              <a:gd name="T29" fmla="*/ 19 h 42"/>
              <a:gd name="T30" fmla="*/ 17 w 41"/>
              <a:gd name="T31" fmla="*/ 24 h 42"/>
              <a:gd name="T32" fmla="*/ 17 w 41"/>
              <a:gd name="T33" fmla="*/ 25 h 42"/>
              <a:gd name="T34" fmla="*/ 18 w 41"/>
              <a:gd name="T35" fmla="*/ 26 h 42"/>
              <a:gd name="T36" fmla="*/ 23 w 41"/>
              <a:gd name="T37" fmla="*/ 26 h 42"/>
              <a:gd name="T38" fmla="*/ 24 w 41"/>
              <a:gd name="T39" fmla="*/ 25 h 42"/>
              <a:gd name="T40" fmla="*/ 26 w 41"/>
              <a:gd name="T41" fmla="*/ 23 h 42"/>
              <a:gd name="T42" fmla="*/ 30 w 41"/>
              <a:gd name="T43" fmla="*/ 16 h 42"/>
              <a:gd name="T44" fmla="*/ 21 w 41"/>
              <a:gd name="T45" fmla="*/ 7 h 42"/>
              <a:gd name="T46" fmla="*/ 24 w 41"/>
              <a:gd name="T47" fmla="*/ 29 h 42"/>
              <a:gd name="T48" fmla="*/ 23 w 41"/>
              <a:gd name="T49" fmla="*/ 28 h 42"/>
              <a:gd name="T50" fmla="*/ 18 w 41"/>
              <a:gd name="T51" fmla="*/ 28 h 42"/>
              <a:gd name="T52" fmla="*/ 17 w 41"/>
              <a:gd name="T53" fmla="*/ 29 h 42"/>
              <a:gd name="T54" fmla="*/ 17 w 41"/>
              <a:gd name="T55" fmla="*/ 34 h 42"/>
              <a:gd name="T56" fmla="*/ 18 w 41"/>
              <a:gd name="T57" fmla="*/ 35 h 42"/>
              <a:gd name="T58" fmla="*/ 23 w 41"/>
              <a:gd name="T59" fmla="*/ 35 h 42"/>
              <a:gd name="T60" fmla="*/ 24 w 41"/>
              <a:gd name="T61" fmla="*/ 34 h 42"/>
              <a:gd name="T62" fmla="*/ 24 w 41"/>
              <a:gd name="T63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2">
                <a:moveTo>
                  <a:pt x="20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0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0" y="42"/>
                </a:cubicBezTo>
                <a:close/>
                <a:moveTo>
                  <a:pt x="21" y="7"/>
                </a:moveTo>
                <a:cubicBezTo>
                  <a:pt x="16" y="7"/>
                  <a:pt x="13" y="9"/>
                  <a:pt x="11" y="13"/>
                </a:cubicBezTo>
                <a:cubicBezTo>
                  <a:pt x="11" y="13"/>
                  <a:pt x="11" y="14"/>
                  <a:pt x="11" y="14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7"/>
                  <a:pt x="16" y="17"/>
                </a:cubicBez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9" y="14"/>
                  <a:pt x="20" y="14"/>
                </a:cubicBezTo>
                <a:cubicBezTo>
                  <a:pt x="22" y="14"/>
                  <a:pt x="24" y="15"/>
                  <a:pt x="24" y="16"/>
                </a:cubicBezTo>
                <a:cubicBezTo>
                  <a:pt x="24" y="17"/>
                  <a:pt x="23" y="18"/>
                  <a:pt x="21" y="19"/>
                </a:cubicBezTo>
                <a:cubicBezTo>
                  <a:pt x="19" y="20"/>
                  <a:pt x="17" y="22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6"/>
                  <a:pt x="17" y="26"/>
                  <a:pt x="18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4" y="26"/>
                  <a:pt x="24" y="25"/>
                </a:cubicBezTo>
                <a:cubicBezTo>
                  <a:pt x="24" y="25"/>
                  <a:pt x="24" y="23"/>
                  <a:pt x="26" y="23"/>
                </a:cubicBezTo>
                <a:cubicBezTo>
                  <a:pt x="28" y="22"/>
                  <a:pt x="30" y="20"/>
                  <a:pt x="30" y="16"/>
                </a:cubicBezTo>
                <a:cubicBezTo>
                  <a:pt x="30" y="11"/>
                  <a:pt x="25" y="7"/>
                  <a:pt x="21" y="7"/>
                </a:cubicBezTo>
                <a:close/>
                <a:moveTo>
                  <a:pt x="24" y="29"/>
                </a:moveTo>
                <a:cubicBezTo>
                  <a:pt x="24" y="28"/>
                  <a:pt x="23" y="28"/>
                  <a:pt x="23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5"/>
                  <a:pt x="18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4" y="34"/>
                  <a:pt x="24" y="34"/>
                </a:cubicBezTo>
                <a:lnTo>
                  <a:pt x="24" y="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340"/>
          <p:cNvSpPr>
            <a:spLocks noEditPoints="1"/>
          </p:cNvSpPr>
          <p:nvPr userDrawn="1"/>
        </p:nvSpPr>
        <p:spPr bwMode="auto">
          <a:xfrm>
            <a:off x="3096416" y="3862177"/>
            <a:ext cx="244226" cy="206654"/>
          </a:xfrm>
          <a:custGeom>
            <a:avLst/>
            <a:gdLst>
              <a:gd name="T0" fmla="*/ 20 w 44"/>
              <a:gd name="T1" fmla="*/ 24 h 37"/>
              <a:gd name="T2" fmla="*/ 7 w 44"/>
              <a:gd name="T3" fmla="*/ 37 h 37"/>
              <a:gd name="T4" fmla="*/ 5 w 44"/>
              <a:gd name="T5" fmla="*/ 37 h 37"/>
              <a:gd name="T6" fmla="*/ 3 w 44"/>
              <a:gd name="T7" fmla="*/ 36 h 37"/>
              <a:gd name="T8" fmla="*/ 3 w 44"/>
              <a:gd name="T9" fmla="*/ 32 h 37"/>
              <a:gd name="T10" fmla="*/ 5 w 44"/>
              <a:gd name="T11" fmla="*/ 31 h 37"/>
              <a:gd name="T12" fmla="*/ 7 w 44"/>
              <a:gd name="T13" fmla="*/ 31 h 37"/>
              <a:gd name="T14" fmla="*/ 14 w 44"/>
              <a:gd name="T15" fmla="*/ 24 h 37"/>
              <a:gd name="T16" fmla="*/ 14 w 44"/>
              <a:gd name="T17" fmla="*/ 23 h 37"/>
              <a:gd name="T18" fmla="*/ 11 w 44"/>
              <a:gd name="T19" fmla="*/ 20 h 37"/>
              <a:gd name="T20" fmla="*/ 5 w 44"/>
              <a:gd name="T21" fmla="*/ 20 h 37"/>
              <a:gd name="T22" fmla="*/ 0 w 44"/>
              <a:gd name="T23" fmla="*/ 15 h 37"/>
              <a:gd name="T24" fmla="*/ 0 w 44"/>
              <a:gd name="T25" fmla="*/ 5 h 37"/>
              <a:gd name="T26" fmla="*/ 5 w 44"/>
              <a:gd name="T27" fmla="*/ 0 h 37"/>
              <a:gd name="T28" fmla="*/ 15 w 44"/>
              <a:gd name="T29" fmla="*/ 0 h 37"/>
              <a:gd name="T30" fmla="*/ 20 w 44"/>
              <a:gd name="T31" fmla="*/ 5 h 37"/>
              <a:gd name="T32" fmla="*/ 20 w 44"/>
              <a:gd name="T33" fmla="*/ 24 h 37"/>
              <a:gd name="T34" fmla="*/ 44 w 44"/>
              <a:gd name="T35" fmla="*/ 24 h 37"/>
              <a:gd name="T36" fmla="*/ 31 w 44"/>
              <a:gd name="T37" fmla="*/ 37 h 37"/>
              <a:gd name="T38" fmla="*/ 29 w 44"/>
              <a:gd name="T39" fmla="*/ 37 h 37"/>
              <a:gd name="T40" fmla="*/ 27 w 44"/>
              <a:gd name="T41" fmla="*/ 36 h 37"/>
              <a:gd name="T42" fmla="*/ 27 w 44"/>
              <a:gd name="T43" fmla="*/ 32 h 37"/>
              <a:gd name="T44" fmla="*/ 29 w 44"/>
              <a:gd name="T45" fmla="*/ 31 h 37"/>
              <a:gd name="T46" fmla="*/ 31 w 44"/>
              <a:gd name="T47" fmla="*/ 31 h 37"/>
              <a:gd name="T48" fmla="*/ 38 w 44"/>
              <a:gd name="T49" fmla="*/ 24 h 37"/>
              <a:gd name="T50" fmla="*/ 38 w 44"/>
              <a:gd name="T51" fmla="*/ 23 h 37"/>
              <a:gd name="T52" fmla="*/ 35 w 44"/>
              <a:gd name="T53" fmla="*/ 20 h 37"/>
              <a:gd name="T54" fmla="*/ 29 w 44"/>
              <a:gd name="T55" fmla="*/ 20 h 37"/>
              <a:gd name="T56" fmla="*/ 24 w 44"/>
              <a:gd name="T57" fmla="*/ 15 h 37"/>
              <a:gd name="T58" fmla="*/ 24 w 44"/>
              <a:gd name="T59" fmla="*/ 5 h 37"/>
              <a:gd name="T60" fmla="*/ 29 w 44"/>
              <a:gd name="T61" fmla="*/ 0 h 37"/>
              <a:gd name="T62" fmla="*/ 39 w 44"/>
              <a:gd name="T63" fmla="*/ 0 h 37"/>
              <a:gd name="T64" fmla="*/ 44 w 44"/>
              <a:gd name="T65" fmla="*/ 5 h 37"/>
              <a:gd name="T66" fmla="*/ 44 w 44"/>
              <a:gd name="T67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7">
                <a:moveTo>
                  <a:pt x="20" y="24"/>
                </a:moveTo>
                <a:cubicBezTo>
                  <a:pt x="20" y="31"/>
                  <a:pt x="14" y="37"/>
                  <a:pt x="7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3" y="37"/>
                  <a:pt x="3" y="36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4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11" y="31"/>
                  <a:pt x="14" y="27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1"/>
                  <a:pt x="12" y="20"/>
                  <a:pt x="11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0" y="18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0" y="2"/>
                  <a:pt x="20" y="5"/>
                </a:cubicBezTo>
                <a:lnTo>
                  <a:pt x="20" y="24"/>
                </a:lnTo>
                <a:close/>
                <a:moveTo>
                  <a:pt x="44" y="24"/>
                </a:moveTo>
                <a:cubicBezTo>
                  <a:pt x="44" y="31"/>
                  <a:pt x="38" y="37"/>
                  <a:pt x="31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7" y="37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1"/>
                  <a:pt x="28" y="31"/>
                  <a:pt x="2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5" y="31"/>
                  <a:pt x="38" y="27"/>
                  <a:pt x="38" y="24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1"/>
                  <a:pt x="36" y="20"/>
                  <a:pt x="35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6" y="20"/>
                  <a:pt x="24" y="18"/>
                  <a:pt x="24" y="1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6" y="0"/>
                  <a:pt x="2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2"/>
                  <a:pt x="44" y="5"/>
                </a:cubicBezTo>
                <a:lnTo>
                  <a:pt x="44" y="2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342"/>
          <p:cNvSpPr>
            <a:spLocks noEditPoints="1"/>
          </p:cNvSpPr>
          <p:nvPr userDrawn="1"/>
        </p:nvSpPr>
        <p:spPr bwMode="auto">
          <a:xfrm>
            <a:off x="3800355" y="4550394"/>
            <a:ext cx="267709" cy="237182"/>
          </a:xfrm>
          <a:custGeom>
            <a:avLst/>
            <a:gdLst>
              <a:gd name="T0" fmla="*/ 48 w 48"/>
              <a:gd name="T1" fmla="*/ 10 h 43"/>
              <a:gd name="T2" fmla="*/ 39 w 48"/>
              <a:gd name="T3" fmla="*/ 19 h 43"/>
              <a:gd name="T4" fmla="*/ 39 w 48"/>
              <a:gd name="T5" fmla="*/ 19 h 43"/>
              <a:gd name="T6" fmla="*/ 38 w 48"/>
              <a:gd name="T7" fmla="*/ 18 h 43"/>
              <a:gd name="T8" fmla="*/ 38 w 48"/>
              <a:gd name="T9" fmla="*/ 13 h 43"/>
              <a:gd name="T10" fmla="*/ 31 w 48"/>
              <a:gd name="T11" fmla="*/ 13 h 43"/>
              <a:gd name="T12" fmla="*/ 24 w 48"/>
              <a:gd name="T13" fmla="*/ 18 h 43"/>
              <a:gd name="T14" fmla="*/ 22 w 48"/>
              <a:gd name="T15" fmla="*/ 23 h 43"/>
              <a:gd name="T16" fmla="*/ 7 w 48"/>
              <a:gd name="T17" fmla="*/ 37 h 43"/>
              <a:gd name="T18" fmla="*/ 1 w 48"/>
              <a:gd name="T19" fmla="*/ 37 h 43"/>
              <a:gd name="T20" fmla="*/ 0 w 48"/>
              <a:gd name="T21" fmla="*/ 36 h 43"/>
              <a:gd name="T22" fmla="*/ 0 w 48"/>
              <a:gd name="T23" fmla="*/ 31 h 43"/>
              <a:gd name="T24" fmla="*/ 1 w 48"/>
              <a:gd name="T25" fmla="*/ 30 h 43"/>
              <a:gd name="T26" fmla="*/ 7 w 48"/>
              <a:gd name="T27" fmla="*/ 30 h 43"/>
              <a:gd name="T28" fmla="*/ 14 w 48"/>
              <a:gd name="T29" fmla="*/ 25 h 43"/>
              <a:gd name="T30" fmla="*/ 16 w 48"/>
              <a:gd name="T31" fmla="*/ 20 h 43"/>
              <a:gd name="T32" fmla="*/ 31 w 48"/>
              <a:gd name="T33" fmla="*/ 6 h 43"/>
              <a:gd name="T34" fmla="*/ 38 w 48"/>
              <a:gd name="T35" fmla="*/ 6 h 43"/>
              <a:gd name="T36" fmla="*/ 38 w 48"/>
              <a:gd name="T37" fmla="*/ 1 h 43"/>
              <a:gd name="T38" fmla="*/ 39 w 48"/>
              <a:gd name="T39" fmla="*/ 0 h 43"/>
              <a:gd name="T40" fmla="*/ 39 w 48"/>
              <a:gd name="T41" fmla="*/ 1 h 43"/>
              <a:gd name="T42" fmla="*/ 48 w 48"/>
              <a:gd name="T43" fmla="*/ 9 h 43"/>
              <a:gd name="T44" fmla="*/ 48 w 48"/>
              <a:gd name="T45" fmla="*/ 10 h 43"/>
              <a:gd name="T46" fmla="*/ 48 w 48"/>
              <a:gd name="T47" fmla="*/ 10 h 43"/>
              <a:gd name="T48" fmla="*/ 14 w 48"/>
              <a:gd name="T49" fmla="*/ 20 h 43"/>
              <a:gd name="T50" fmla="*/ 7 w 48"/>
              <a:gd name="T51" fmla="*/ 13 h 43"/>
              <a:gd name="T52" fmla="*/ 1 w 48"/>
              <a:gd name="T53" fmla="*/ 13 h 43"/>
              <a:gd name="T54" fmla="*/ 0 w 48"/>
              <a:gd name="T55" fmla="*/ 12 h 43"/>
              <a:gd name="T56" fmla="*/ 0 w 48"/>
              <a:gd name="T57" fmla="*/ 7 h 43"/>
              <a:gd name="T58" fmla="*/ 1 w 48"/>
              <a:gd name="T59" fmla="*/ 6 h 43"/>
              <a:gd name="T60" fmla="*/ 7 w 48"/>
              <a:gd name="T61" fmla="*/ 6 h 43"/>
              <a:gd name="T62" fmla="*/ 18 w 48"/>
              <a:gd name="T63" fmla="*/ 12 h 43"/>
              <a:gd name="T64" fmla="*/ 14 w 48"/>
              <a:gd name="T65" fmla="*/ 20 h 43"/>
              <a:gd name="T66" fmla="*/ 48 w 48"/>
              <a:gd name="T67" fmla="*/ 34 h 43"/>
              <a:gd name="T68" fmla="*/ 39 w 48"/>
              <a:gd name="T69" fmla="*/ 43 h 43"/>
              <a:gd name="T70" fmla="*/ 39 w 48"/>
              <a:gd name="T71" fmla="*/ 43 h 43"/>
              <a:gd name="T72" fmla="*/ 38 w 48"/>
              <a:gd name="T73" fmla="*/ 42 h 43"/>
              <a:gd name="T74" fmla="*/ 38 w 48"/>
              <a:gd name="T75" fmla="*/ 37 h 43"/>
              <a:gd name="T76" fmla="*/ 20 w 48"/>
              <a:gd name="T77" fmla="*/ 31 h 43"/>
              <a:gd name="T78" fmla="*/ 24 w 48"/>
              <a:gd name="T79" fmla="*/ 24 h 43"/>
              <a:gd name="T80" fmla="*/ 31 w 48"/>
              <a:gd name="T81" fmla="*/ 30 h 43"/>
              <a:gd name="T82" fmla="*/ 38 w 48"/>
              <a:gd name="T83" fmla="*/ 30 h 43"/>
              <a:gd name="T84" fmla="*/ 38 w 48"/>
              <a:gd name="T85" fmla="*/ 25 h 43"/>
              <a:gd name="T86" fmla="*/ 39 w 48"/>
              <a:gd name="T87" fmla="*/ 24 h 43"/>
              <a:gd name="T88" fmla="*/ 39 w 48"/>
              <a:gd name="T89" fmla="*/ 25 h 43"/>
              <a:gd name="T90" fmla="*/ 48 w 48"/>
              <a:gd name="T91" fmla="*/ 33 h 43"/>
              <a:gd name="T92" fmla="*/ 48 w 48"/>
              <a:gd name="T93" fmla="*/ 34 h 43"/>
              <a:gd name="T94" fmla="*/ 48 w 48"/>
              <a:gd name="T95" fmla="*/ 3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43">
                <a:moveTo>
                  <a:pt x="48" y="10"/>
                </a:move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8" y="19"/>
                  <a:pt x="38" y="19"/>
                  <a:pt x="38" y="18"/>
                </a:cubicBezTo>
                <a:cubicBezTo>
                  <a:pt x="38" y="13"/>
                  <a:pt x="38" y="13"/>
                  <a:pt x="38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27" y="13"/>
                  <a:pt x="26" y="16"/>
                  <a:pt x="24" y="18"/>
                </a:cubicBezTo>
                <a:cubicBezTo>
                  <a:pt x="24" y="20"/>
                  <a:pt x="23" y="22"/>
                  <a:pt x="22" y="23"/>
                </a:cubicBezTo>
                <a:cubicBezTo>
                  <a:pt x="19" y="30"/>
                  <a:pt x="16" y="37"/>
                  <a:pt x="7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0"/>
                  <a:pt x="1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11" y="30"/>
                  <a:pt x="12" y="28"/>
                  <a:pt x="14" y="25"/>
                </a:cubicBezTo>
                <a:cubicBezTo>
                  <a:pt x="15" y="23"/>
                  <a:pt x="15" y="22"/>
                  <a:pt x="16" y="20"/>
                </a:cubicBezTo>
                <a:cubicBezTo>
                  <a:pt x="19" y="13"/>
                  <a:pt x="22" y="6"/>
                  <a:pt x="31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39" y="0"/>
                  <a:pt x="39" y="1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lose/>
                <a:moveTo>
                  <a:pt x="14" y="20"/>
                </a:moveTo>
                <a:cubicBezTo>
                  <a:pt x="13" y="16"/>
                  <a:pt x="11" y="13"/>
                  <a:pt x="7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2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6"/>
                  <a:pt x="1" y="6"/>
                </a:cubicBezTo>
                <a:cubicBezTo>
                  <a:pt x="7" y="6"/>
                  <a:pt x="7" y="6"/>
                  <a:pt x="7" y="6"/>
                </a:cubicBezTo>
                <a:cubicBezTo>
                  <a:pt x="12" y="6"/>
                  <a:pt x="15" y="9"/>
                  <a:pt x="18" y="12"/>
                </a:cubicBezTo>
                <a:cubicBezTo>
                  <a:pt x="17" y="15"/>
                  <a:pt x="15" y="17"/>
                  <a:pt x="14" y="20"/>
                </a:cubicBezTo>
                <a:close/>
                <a:moveTo>
                  <a:pt x="48" y="34"/>
                </a:move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8" y="43"/>
                  <a:pt x="38" y="43"/>
                  <a:pt x="38" y="42"/>
                </a:cubicBezTo>
                <a:cubicBezTo>
                  <a:pt x="38" y="37"/>
                  <a:pt x="38" y="37"/>
                  <a:pt x="38" y="37"/>
                </a:cubicBezTo>
                <a:cubicBezTo>
                  <a:pt x="30" y="37"/>
                  <a:pt x="25" y="38"/>
                  <a:pt x="20" y="31"/>
                </a:cubicBezTo>
                <a:cubicBezTo>
                  <a:pt x="22" y="29"/>
                  <a:pt x="23" y="26"/>
                  <a:pt x="24" y="24"/>
                </a:cubicBezTo>
                <a:cubicBezTo>
                  <a:pt x="25" y="27"/>
                  <a:pt x="27" y="30"/>
                  <a:pt x="31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4"/>
                  <a:pt x="39" y="24"/>
                </a:cubicBezTo>
                <a:cubicBezTo>
                  <a:pt x="39" y="24"/>
                  <a:pt x="39" y="24"/>
                  <a:pt x="39" y="2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347"/>
          <p:cNvSpPr>
            <a:spLocks noEditPoints="1"/>
          </p:cNvSpPr>
          <p:nvPr userDrawn="1"/>
        </p:nvSpPr>
        <p:spPr bwMode="auto">
          <a:xfrm>
            <a:off x="3008928" y="4439774"/>
            <a:ext cx="227789" cy="227789"/>
          </a:xfrm>
          <a:custGeom>
            <a:avLst/>
            <a:gdLst>
              <a:gd name="T0" fmla="*/ 17 w 41"/>
              <a:gd name="T1" fmla="*/ 13 h 41"/>
              <a:gd name="T2" fmla="*/ 4 w 41"/>
              <a:gd name="T3" fmla="*/ 34 h 41"/>
              <a:gd name="T4" fmla="*/ 0 w 41"/>
              <a:gd name="T5" fmla="*/ 21 h 41"/>
              <a:gd name="T6" fmla="*/ 17 w 41"/>
              <a:gd name="T7" fmla="*/ 0 h 41"/>
              <a:gd name="T8" fmla="*/ 17 w 41"/>
              <a:gd name="T9" fmla="*/ 13 h 41"/>
              <a:gd name="T10" fmla="*/ 20 w 41"/>
              <a:gd name="T11" fmla="*/ 41 h 41"/>
              <a:gd name="T12" fmla="*/ 10 w 41"/>
              <a:gd name="T13" fmla="*/ 39 h 41"/>
              <a:gd name="T14" fmla="*/ 20 w 41"/>
              <a:gd name="T15" fmla="*/ 26 h 41"/>
              <a:gd name="T16" fmla="*/ 30 w 41"/>
              <a:gd name="T17" fmla="*/ 39 h 41"/>
              <a:gd name="T18" fmla="*/ 20 w 41"/>
              <a:gd name="T19" fmla="*/ 41 h 41"/>
              <a:gd name="T20" fmla="*/ 36 w 41"/>
              <a:gd name="T21" fmla="*/ 34 h 41"/>
              <a:gd name="T22" fmla="*/ 24 w 41"/>
              <a:gd name="T23" fmla="*/ 13 h 41"/>
              <a:gd name="T24" fmla="*/ 24 w 41"/>
              <a:gd name="T25" fmla="*/ 0 h 41"/>
              <a:gd name="T26" fmla="*/ 41 w 41"/>
              <a:gd name="T27" fmla="*/ 21 h 41"/>
              <a:gd name="T28" fmla="*/ 36 w 41"/>
              <a:gd name="T29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41">
                <a:moveTo>
                  <a:pt x="17" y="13"/>
                </a:moveTo>
                <a:cubicBezTo>
                  <a:pt x="17" y="22"/>
                  <a:pt x="12" y="30"/>
                  <a:pt x="4" y="34"/>
                </a:cubicBezTo>
                <a:cubicBezTo>
                  <a:pt x="1" y="30"/>
                  <a:pt x="0" y="26"/>
                  <a:pt x="0" y="21"/>
                </a:cubicBezTo>
                <a:cubicBezTo>
                  <a:pt x="0" y="10"/>
                  <a:pt x="7" y="2"/>
                  <a:pt x="17" y="0"/>
                </a:cubicBezTo>
                <a:lnTo>
                  <a:pt x="17" y="13"/>
                </a:lnTo>
                <a:close/>
                <a:moveTo>
                  <a:pt x="20" y="41"/>
                </a:moveTo>
                <a:cubicBezTo>
                  <a:pt x="17" y="41"/>
                  <a:pt x="13" y="40"/>
                  <a:pt x="10" y="39"/>
                </a:cubicBezTo>
                <a:cubicBezTo>
                  <a:pt x="15" y="36"/>
                  <a:pt x="19" y="31"/>
                  <a:pt x="20" y="26"/>
                </a:cubicBezTo>
                <a:cubicBezTo>
                  <a:pt x="21" y="31"/>
                  <a:pt x="25" y="36"/>
                  <a:pt x="30" y="39"/>
                </a:cubicBezTo>
                <a:cubicBezTo>
                  <a:pt x="27" y="40"/>
                  <a:pt x="24" y="41"/>
                  <a:pt x="20" y="41"/>
                </a:cubicBezTo>
                <a:close/>
                <a:moveTo>
                  <a:pt x="36" y="34"/>
                </a:moveTo>
                <a:cubicBezTo>
                  <a:pt x="29" y="30"/>
                  <a:pt x="24" y="22"/>
                  <a:pt x="24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33" y="2"/>
                  <a:pt x="41" y="10"/>
                  <a:pt x="41" y="21"/>
                </a:cubicBezTo>
                <a:cubicBezTo>
                  <a:pt x="41" y="26"/>
                  <a:pt x="39" y="30"/>
                  <a:pt x="36" y="3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48"/>
          <p:cNvSpPr>
            <a:spLocks noEditPoints="1"/>
          </p:cNvSpPr>
          <p:nvPr userDrawn="1"/>
        </p:nvSpPr>
        <p:spPr bwMode="auto">
          <a:xfrm>
            <a:off x="5226260" y="4549301"/>
            <a:ext cx="227789" cy="190215"/>
          </a:xfrm>
          <a:custGeom>
            <a:avLst/>
            <a:gdLst>
              <a:gd name="T0" fmla="*/ 41 w 41"/>
              <a:gd name="T1" fmla="*/ 5 h 34"/>
              <a:gd name="T2" fmla="*/ 39 w 41"/>
              <a:gd name="T3" fmla="*/ 7 h 34"/>
              <a:gd name="T4" fmla="*/ 1 w 41"/>
              <a:gd name="T5" fmla="*/ 7 h 34"/>
              <a:gd name="T6" fmla="*/ 0 w 41"/>
              <a:gd name="T7" fmla="*/ 5 h 34"/>
              <a:gd name="T8" fmla="*/ 0 w 41"/>
              <a:gd name="T9" fmla="*/ 2 h 34"/>
              <a:gd name="T10" fmla="*/ 1 w 41"/>
              <a:gd name="T11" fmla="*/ 0 h 34"/>
              <a:gd name="T12" fmla="*/ 39 w 41"/>
              <a:gd name="T13" fmla="*/ 0 h 34"/>
              <a:gd name="T14" fmla="*/ 41 w 41"/>
              <a:gd name="T15" fmla="*/ 2 h 34"/>
              <a:gd name="T16" fmla="*/ 41 w 41"/>
              <a:gd name="T17" fmla="*/ 5 h 34"/>
              <a:gd name="T18" fmla="*/ 41 w 41"/>
              <a:gd name="T19" fmla="*/ 19 h 34"/>
              <a:gd name="T20" fmla="*/ 39 w 41"/>
              <a:gd name="T21" fmla="*/ 20 h 34"/>
              <a:gd name="T22" fmla="*/ 1 w 41"/>
              <a:gd name="T23" fmla="*/ 20 h 34"/>
              <a:gd name="T24" fmla="*/ 0 w 41"/>
              <a:gd name="T25" fmla="*/ 19 h 34"/>
              <a:gd name="T26" fmla="*/ 0 w 41"/>
              <a:gd name="T27" fmla="*/ 15 h 34"/>
              <a:gd name="T28" fmla="*/ 1 w 41"/>
              <a:gd name="T29" fmla="*/ 14 h 34"/>
              <a:gd name="T30" fmla="*/ 39 w 41"/>
              <a:gd name="T31" fmla="*/ 14 h 34"/>
              <a:gd name="T32" fmla="*/ 41 w 41"/>
              <a:gd name="T33" fmla="*/ 15 h 34"/>
              <a:gd name="T34" fmla="*/ 41 w 41"/>
              <a:gd name="T35" fmla="*/ 19 h 34"/>
              <a:gd name="T36" fmla="*/ 41 w 41"/>
              <a:gd name="T37" fmla="*/ 32 h 34"/>
              <a:gd name="T38" fmla="*/ 39 w 41"/>
              <a:gd name="T39" fmla="*/ 34 h 34"/>
              <a:gd name="T40" fmla="*/ 1 w 41"/>
              <a:gd name="T41" fmla="*/ 34 h 34"/>
              <a:gd name="T42" fmla="*/ 0 w 41"/>
              <a:gd name="T43" fmla="*/ 32 h 34"/>
              <a:gd name="T44" fmla="*/ 0 w 41"/>
              <a:gd name="T45" fmla="*/ 29 h 34"/>
              <a:gd name="T46" fmla="*/ 1 w 41"/>
              <a:gd name="T47" fmla="*/ 27 h 34"/>
              <a:gd name="T48" fmla="*/ 39 w 41"/>
              <a:gd name="T49" fmla="*/ 27 h 34"/>
              <a:gd name="T50" fmla="*/ 41 w 41"/>
              <a:gd name="T51" fmla="*/ 29 h 34"/>
              <a:gd name="T52" fmla="*/ 41 w 41"/>
              <a:gd name="T53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34">
                <a:moveTo>
                  <a:pt x="41" y="5"/>
                </a:moveTo>
                <a:cubicBezTo>
                  <a:pt x="41" y="6"/>
                  <a:pt x="40" y="7"/>
                  <a:pt x="39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lnTo>
                  <a:pt x="41" y="5"/>
                </a:lnTo>
                <a:close/>
                <a:moveTo>
                  <a:pt x="41" y="19"/>
                </a:moveTo>
                <a:cubicBezTo>
                  <a:pt x="41" y="20"/>
                  <a:pt x="40" y="20"/>
                  <a:pt x="39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1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4"/>
                  <a:pt x="41" y="14"/>
                  <a:pt x="41" y="15"/>
                </a:cubicBezTo>
                <a:lnTo>
                  <a:pt x="41" y="19"/>
                </a:lnTo>
                <a:close/>
                <a:moveTo>
                  <a:pt x="41" y="32"/>
                </a:moveTo>
                <a:cubicBezTo>
                  <a:pt x="41" y="33"/>
                  <a:pt x="40" y="34"/>
                  <a:pt x="39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7"/>
                  <a:pt x="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8"/>
                  <a:pt x="41" y="29"/>
                </a:cubicBezTo>
                <a:lnTo>
                  <a:pt x="41" y="3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2"/>
          <p:cNvSpPr>
            <a:spLocks noEditPoints="1"/>
          </p:cNvSpPr>
          <p:nvPr userDrawn="1"/>
        </p:nvSpPr>
        <p:spPr bwMode="auto">
          <a:xfrm>
            <a:off x="6103003" y="4218380"/>
            <a:ext cx="281799" cy="173776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53"/>
          <p:cNvSpPr>
            <a:spLocks/>
          </p:cNvSpPr>
          <p:nvPr userDrawn="1"/>
        </p:nvSpPr>
        <p:spPr bwMode="auto">
          <a:xfrm>
            <a:off x="8466931" y="3465672"/>
            <a:ext cx="154989" cy="211350"/>
          </a:xfrm>
          <a:custGeom>
            <a:avLst/>
            <a:gdLst>
              <a:gd name="T0" fmla="*/ 12 w 28"/>
              <a:gd name="T1" fmla="*/ 38 h 38"/>
              <a:gd name="T2" fmla="*/ 11 w 28"/>
              <a:gd name="T3" fmla="*/ 37 h 38"/>
              <a:gd name="T4" fmla="*/ 11 w 28"/>
              <a:gd name="T5" fmla="*/ 28 h 38"/>
              <a:gd name="T6" fmla="*/ 3 w 28"/>
              <a:gd name="T7" fmla="*/ 28 h 38"/>
              <a:gd name="T8" fmla="*/ 2 w 28"/>
              <a:gd name="T9" fmla="*/ 27 h 38"/>
              <a:gd name="T10" fmla="*/ 2 w 28"/>
              <a:gd name="T11" fmla="*/ 24 h 38"/>
              <a:gd name="T12" fmla="*/ 3 w 28"/>
              <a:gd name="T13" fmla="*/ 24 h 38"/>
              <a:gd name="T14" fmla="*/ 11 w 28"/>
              <a:gd name="T15" fmla="*/ 24 h 38"/>
              <a:gd name="T16" fmla="*/ 11 w 28"/>
              <a:gd name="T17" fmla="*/ 21 h 38"/>
              <a:gd name="T18" fmla="*/ 3 w 28"/>
              <a:gd name="T19" fmla="*/ 21 h 38"/>
              <a:gd name="T20" fmla="*/ 2 w 28"/>
              <a:gd name="T21" fmla="*/ 20 h 38"/>
              <a:gd name="T22" fmla="*/ 2 w 28"/>
              <a:gd name="T23" fmla="*/ 18 h 38"/>
              <a:gd name="T24" fmla="*/ 3 w 28"/>
              <a:gd name="T25" fmla="*/ 17 h 38"/>
              <a:gd name="T26" fmla="*/ 9 w 28"/>
              <a:gd name="T27" fmla="*/ 17 h 38"/>
              <a:gd name="T28" fmla="*/ 0 w 28"/>
              <a:gd name="T29" fmla="*/ 1 h 38"/>
              <a:gd name="T30" fmla="*/ 0 w 28"/>
              <a:gd name="T31" fmla="*/ 1 h 38"/>
              <a:gd name="T32" fmla="*/ 1 w 28"/>
              <a:gd name="T33" fmla="*/ 0 h 38"/>
              <a:gd name="T34" fmla="*/ 6 w 28"/>
              <a:gd name="T35" fmla="*/ 0 h 38"/>
              <a:gd name="T36" fmla="*/ 7 w 28"/>
              <a:gd name="T37" fmla="*/ 1 h 38"/>
              <a:gd name="T38" fmla="*/ 13 w 28"/>
              <a:gd name="T39" fmla="*/ 12 h 38"/>
              <a:gd name="T40" fmla="*/ 14 w 28"/>
              <a:gd name="T41" fmla="*/ 15 h 38"/>
              <a:gd name="T42" fmla="*/ 16 w 28"/>
              <a:gd name="T43" fmla="*/ 12 h 38"/>
              <a:gd name="T44" fmla="*/ 21 w 28"/>
              <a:gd name="T45" fmla="*/ 1 h 38"/>
              <a:gd name="T46" fmla="*/ 22 w 28"/>
              <a:gd name="T47" fmla="*/ 0 h 38"/>
              <a:gd name="T48" fmla="*/ 27 w 28"/>
              <a:gd name="T49" fmla="*/ 0 h 38"/>
              <a:gd name="T50" fmla="*/ 27 w 28"/>
              <a:gd name="T51" fmla="*/ 1 h 38"/>
              <a:gd name="T52" fmla="*/ 27 w 28"/>
              <a:gd name="T53" fmla="*/ 1 h 38"/>
              <a:gd name="T54" fmla="*/ 19 w 28"/>
              <a:gd name="T55" fmla="*/ 17 h 38"/>
              <a:gd name="T56" fmla="*/ 25 w 28"/>
              <a:gd name="T57" fmla="*/ 17 h 38"/>
              <a:gd name="T58" fmla="*/ 26 w 28"/>
              <a:gd name="T59" fmla="*/ 18 h 38"/>
              <a:gd name="T60" fmla="*/ 26 w 28"/>
              <a:gd name="T61" fmla="*/ 20 h 38"/>
              <a:gd name="T62" fmla="*/ 25 w 28"/>
              <a:gd name="T63" fmla="*/ 21 h 38"/>
              <a:gd name="T64" fmla="*/ 17 w 28"/>
              <a:gd name="T65" fmla="*/ 21 h 38"/>
              <a:gd name="T66" fmla="*/ 17 w 28"/>
              <a:gd name="T67" fmla="*/ 24 h 38"/>
              <a:gd name="T68" fmla="*/ 25 w 28"/>
              <a:gd name="T69" fmla="*/ 24 h 38"/>
              <a:gd name="T70" fmla="*/ 26 w 28"/>
              <a:gd name="T71" fmla="*/ 24 h 38"/>
              <a:gd name="T72" fmla="*/ 26 w 28"/>
              <a:gd name="T73" fmla="*/ 27 h 38"/>
              <a:gd name="T74" fmla="*/ 25 w 28"/>
              <a:gd name="T75" fmla="*/ 28 h 38"/>
              <a:gd name="T76" fmla="*/ 17 w 28"/>
              <a:gd name="T77" fmla="*/ 28 h 38"/>
              <a:gd name="T78" fmla="*/ 17 w 28"/>
              <a:gd name="T79" fmla="*/ 37 h 38"/>
              <a:gd name="T80" fmla="*/ 16 w 28"/>
              <a:gd name="T81" fmla="*/ 38 h 38"/>
              <a:gd name="T82" fmla="*/ 12 w 28"/>
              <a:gd name="T8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8">
                <a:moveTo>
                  <a:pt x="12" y="38"/>
                </a:moveTo>
                <a:cubicBezTo>
                  <a:pt x="11" y="38"/>
                  <a:pt x="11" y="37"/>
                  <a:pt x="11" y="37"/>
                </a:cubicBezTo>
                <a:cubicBezTo>
                  <a:pt x="11" y="28"/>
                  <a:pt x="11" y="28"/>
                  <a:pt x="1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3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1"/>
                  <a:pt x="11" y="21"/>
                  <a:pt x="11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2" y="21"/>
                  <a:pt x="2" y="2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7"/>
                  <a:pt x="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4" y="14"/>
                  <a:pt x="14" y="15"/>
                </a:cubicBezTo>
                <a:cubicBezTo>
                  <a:pt x="15" y="14"/>
                  <a:pt x="15" y="13"/>
                  <a:pt x="16" y="12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1"/>
                </a:cubicBezTo>
                <a:cubicBezTo>
                  <a:pt x="28" y="1"/>
                  <a:pt x="28" y="1"/>
                  <a:pt x="27" y="1"/>
                </a:cubicBezTo>
                <a:cubicBezTo>
                  <a:pt x="19" y="17"/>
                  <a:pt x="19" y="17"/>
                  <a:pt x="19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7"/>
                  <a:pt x="26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5" y="21"/>
                  <a:pt x="25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4"/>
                  <a:pt x="17" y="24"/>
                  <a:pt x="17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5" y="28"/>
                  <a:pt x="25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8"/>
                  <a:pt x="16" y="38"/>
                </a:cubicBezTo>
                <a:lnTo>
                  <a:pt x="12" y="3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54"/>
          <p:cNvSpPr>
            <a:spLocks noEditPoints="1"/>
          </p:cNvSpPr>
          <p:nvPr userDrawn="1"/>
        </p:nvSpPr>
        <p:spPr bwMode="auto">
          <a:xfrm>
            <a:off x="8360275" y="4489501"/>
            <a:ext cx="272406" cy="190215"/>
          </a:xfrm>
          <a:custGeom>
            <a:avLst/>
            <a:gdLst>
              <a:gd name="T0" fmla="*/ 48 w 49"/>
              <a:gd name="T1" fmla="*/ 34 h 34"/>
              <a:gd name="T2" fmla="*/ 29 w 49"/>
              <a:gd name="T3" fmla="*/ 34 h 34"/>
              <a:gd name="T4" fmla="*/ 30 w 49"/>
              <a:gd name="T5" fmla="*/ 34 h 34"/>
              <a:gd name="T6" fmla="*/ 29 w 49"/>
              <a:gd name="T7" fmla="*/ 27 h 34"/>
              <a:gd name="T8" fmla="*/ 28 w 49"/>
              <a:gd name="T9" fmla="*/ 26 h 34"/>
              <a:gd name="T10" fmla="*/ 21 w 49"/>
              <a:gd name="T11" fmla="*/ 26 h 34"/>
              <a:gd name="T12" fmla="*/ 20 w 49"/>
              <a:gd name="T13" fmla="*/ 27 h 34"/>
              <a:gd name="T14" fmla="*/ 20 w 49"/>
              <a:gd name="T15" fmla="*/ 34 h 34"/>
              <a:gd name="T16" fmla="*/ 20 w 49"/>
              <a:gd name="T17" fmla="*/ 34 h 34"/>
              <a:gd name="T18" fmla="*/ 2 w 49"/>
              <a:gd name="T19" fmla="*/ 34 h 34"/>
              <a:gd name="T20" fmla="*/ 0 w 49"/>
              <a:gd name="T21" fmla="*/ 32 h 34"/>
              <a:gd name="T22" fmla="*/ 1 w 49"/>
              <a:gd name="T23" fmla="*/ 29 h 34"/>
              <a:gd name="T24" fmla="*/ 12 w 49"/>
              <a:gd name="T25" fmla="*/ 1 h 34"/>
              <a:gd name="T26" fmla="*/ 14 w 49"/>
              <a:gd name="T27" fmla="*/ 0 h 34"/>
              <a:gd name="T28" fmla="*/ 23 w 49"/>
              <a:gd name="T29" fmla="*/ 0 h 34"/>
              <a:gd name="T30" fmla="*/ 22 w 49"/>
              <a:gd name="T31" fmla="*/ 1 h 34"/>
              <a:gd name="T32" fmla="*/ 22 w 49"/>
              <a:gd name="T33" fmla="*/ 6 h 34"/>
              <a:gd name="T34" fmla="*/ 23 w 49"/>
              <a:gd name="T35" fmla="*/ 7 h 34"/>
              <a:gd name="T36" fmla="*/ 27 w 49"/>
              <a:gd name="T37" fmla="*/ 7 h 34"/>
              <a:gd name="T38" fmla="*/ 28 w 49"/>
              <a:gd name="T39" fmla="*/ 6 h 34"/>
              <a:gd name="T40" fmla="*/ 27 w 49"/>
              <a:gd name="T41" fmla="*/ 1 h 34"/>
              <a:gd name="T42" fmla="*/ 26 w 49"/>
              <a:gd name="T43" fmla="*/ 0 h 34"/>
              <a:gd name="T44" fmla="*/ 36 w 49"/>
              <a:gd name="T45" fmla="*/ 0 h 34"/>
              <a:gd name="T46" fmla="*/ 37 w 49"/>
              <a:gd name="T47" fmla="*/ 1 h 34"/>
              <a:gd name="T48" fmla="*/ 48 w 49"/>
              <a:gd name="T49" fmla="*/ 29 h 34"/>
              <a:gd name="T50" fmla="*/ 49 w 49"/>
              <a:gd name="T51" fmla="*/ 32 h 34"/>
              <a:gd name="T52" fmla="*/ 48 w 49"/>
              <a:gd name="T53" fmla="*/ 34 h 34"/>
              <a:gd name="T54" fmla="*/ 29 w 49"/>
              <a:gd name="T55" fmla="*/ 20 h 34"/>
              <a:gd name="T56" fmla="*/ 28 w 49"/>
              <a:gd name="T57" fmla="*/ 11 h 34"/>
              <a:gd name="T58" fmla="*/ 27 w 49"/>
              <a:gd name="T59" fmla="*/ 10 h 34"/>
              <a:gd name="T60" fmla="*/ 22 w 49"/>
              <a:gd name="T61" fmla="*/ 10 h 34"/>
              <a:gd name="T62" fmla="*/ 21 w 49"/>
              <a:gd name="T63" fmla="*/ 11 h 34"/>
              <a:gd name="T64" fmla="*/ 21 w 49"/>
              <a:gd name="T65" fmla="*/ 20 h 34"/>
              <a:gd name="T66" fmla="*/ 21 w 49"/>
              <a:gd name="T67" fmla="*/ 20 h 34"/>
              <a:gd name="T68" fmla="*/ 21 w 49"/>
              <a:gd name="T69" fmla="*/ 21 h 34"/>
              <a:gd name="T70" fmla="*/ 28 w 49"/>
              <a:gd name="T71" fmla="*/ 21 h 34"/>
              <a:gd name="T72" fmla="*/ 29 w 49"/>
              <a:gd name="T73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" h="34">
                <a:moveTo>
                  <a:pt x="48" y="34"/>
                </a:move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30" y="34"/>
                  <a:pt x="30" y="34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6"/>
                  <a:pt x="29" y="26"/>
                  <a:pt x="28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0" y="26"/>
                  <a:pt x="20" y="27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1" y="29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0"/>
                  <a:pt x="1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3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6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7" y="0"/>
                  <a:pt x="2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7" y="1"/>
                  <a:pt x="37" y="1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30"/>
                  <a:pt x="49" y="31"/>
                  <a:pt x="49" y="32"/>
                </a:cubicBezTo>
                <a:cubicBezTo>
                  <a:pt x="49" y="33"/>
                  <a:pt x="49" y="34"/>
                  <a:pt x="48" y="34"/>
                </a:cubicBezTo>
                <a:close/>
                <a:moveTo>
                  <a:pt x="29" y="20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0"/>
                  <a:pt x="27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1" y="11"/>
                  <a:pt x="21" y="11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1"/>
                  <a:pt x="21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0"/>
                  <a:pt x="29" y="2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55"/>
          <p:cNvSpPr>
            <a:spLocks noEditPoints="1"/>
          </p:cNvSpPr>
          <p:nvPr userDrawn="1"/>
        </p:nvSpPr>
        <p:spPr bwMode="auto">
          <a:xfrm>
            <a:off x="8080722" y="2446165"/>
            <a:ext cx="244226" cy="244226"/>
          </a:xfrm>
          <a:custGeom>
            <a:avLst/>
            <a:gdLst>
              <a:gd name="T0" fmla="*/ 35 w 44"/>
              <a:gd name="T1" fmla="*/ 22 h 44"/>
              <a:gd name="T2" fmla="*/ 30 w 44"/>
              <a:gd name="T3" fmla="*/ 27 h 44"/>
              <a:gd name="T4" fmla="*/ 29 w 44"/>
              <a:gd name="T5" fmla="*/ 37 h 44"/>
              <a:gd name="T6" fmla="*/ 29 w 44"/>
              <a:gd name="T7" fmla="*/ 38 h 44"/>
              <a:gd name="T8" fmla="*/ 19 w 44"/>
              <a:gd name="T9" fmla="*/ 44 h 44"/>
              <a:gd name="T10" fmla="*/ 18 w 44"/>
              <a:gd name="T11" fmla="*/ 44 h 44"/>
              <a:gd name="T12" fmla="*/ 18 w 44"/>
              <a:gd name="T13" fmla="*/ 44 h 44"/>
              <a:gd name="T14" fmla="*/ 16 w 44"/>
              <a:gd name="T15" fmla="*/ 42 h 44"/>
              <a:gd name="T16" fmla="*/ 16 w 44"/>
              <a:gd name="T17" fmla="*/ 41 h 44"/>
              <a:gd name="T18" fmla="*/ 18 w 44"/>
              <a:gd name="T19" fmla="*/ 34 h 44"/>
              <a:gd name="T20" fmla="*/ 11 w 44"/>
              <a:gd name="T21" fmla="*/ 26 h 44"/>
              <a:gd name="T22" fmla="*/ 3 w 44"/>
              <a:gd name="T23" fmla="*/ 29 h 44"/>
              <a:gd name="T24" fmla="*/ 3 w 44"/>
              <a:gd name="T25" fmla="*/ 29 h 44"/>
              <a:gd name="T26" fmla="*/ 2 w 44"/>
              <a:gd name="T27" fmla="*/ 28 h 44"/>
              <a:gd name="T28" fmla="*/ 1 w 44"/>
              <a:gd name="T29" fmla="*/ 27 h 44"/>
              <a:gd name="T30" fmla="*/ 0 w 44"/>
              <a:gd name="T31" fmla="*/ 26 h 44"/>
              <a:gd name="T32" fmla="*/ 6 w 44"/>
              <a:gd name="T33" fmla="*/ 15 h 44"/>
              <a:gd name="T34" fmla="*/ 7 w 44"/>
              <a:gd name="T35" fmla="*/ 15 h 44"/>
              <a:gd name="T36" fmla="*/ 17 w 44"/>
              <a:gd name="T37" fmla="*/ 14 h 44"/>
              <a:gd name="T38" fmla="*/ 22 w 44"/>
              <a:gd name="T39" fmla="*/ 9 h 44"/>
              <a:gd name="T40" fmla="*/ 43 w 44"/>
              <a:gd name="T41" fmla="*/ 0 h 44"/>
              <a:gd name="T42" fmla="*/ 44 w 44"/>
              <a:gd name="T43" fmla="*/ 1 h 44"/>
              <a:gd name="T44" fmla="*/ 35 w 44"/>
              <a:gd name="T45" fmla="*/ 22 h 44"/>
              <a:gd name="T46" fmla="*/ 35 w 44"/>
              <a:gd name="T47" fmla="*/ 6 h 44"/>
              <a:gd name="T48" fmla="*/ 33 w 44"/>
              <a:gd name="T49" fmla="*/ 9 h 44"/>
              <a:gd name="T50" fmla="*/ 35 w 44"/>
              <a:gd name="T51" fmla="*/ 11 h 44"/>
              <a:gd name="T52" fmla="*/ 38 w 44"/>
              <a:gd name="T53" fmla="*/ 9 h 44"/>
              <a:gd name="T54" fmla="*/ 35 w 44"/>
              <a:gd name="T55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" h="44">
                <a:moveTo>
                  <a:pt x="35" y="22"/>
                </a:moveTo>
                <a:cubicBezTo>
                  <a:pt x="34" y="24"/>
                  <a:pt x="32" y="25"/>
                  <a:pt x="30" y="2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8"/>
                  <a:pt x="29" y="38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1"/>
                  <a:pt x="16" y="41"/>
                </a:cubicBezTo>
                <a:cubicBezTo>
                  <a:pt x="18" y="34"/>
                  <a:pt x="18" y="34"/>
                  <a:pt x="18" y="34"/>
                </a:cubicBezTo>
                <a:cubicBezTo>
                  <a:pt x="11" y="26"/>
                  <a:pt x="11" y="26"/>
                  <a:pt x="11" y="26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17" y="14"/>
                  <a:pt x="17" y="14"/>
                  <a:pt x="17" y="14"/>
                </a:cubicBezTo>
                <a:cubicBezTo>
                  <a:pt x="19" y="12"/>
                  <a:pt x="20" y="11"/>
                  <a:pt x="22" y="9"/>
                </a:cubicBezTo>
                <a:cubicBezTo>
                  <a:pt x="29" y="2"/>
                  <a:pt x="34" y="0"/>
                  <a:pt x="43" y="0"/>
                </a:cubicBezTo>
                <a:cubicBezTo>
                  <a:pt x="44" y="0"/>
                  <a:pt x="44" y="1"/>
                  <a:pt x="44" y="1"/>
                </a:cubicBezTo>
                <a:cubicBezTo>
                  <a:pt x="44" y="10"/>
                  <a:pt x="42" y="16"/>
                  <a:pt x="35" y="22"/>
                </a:cubicBezTo>
                <a:close/>
                <a:moveTo>
                  <a:pt x="35" y="6"/>
                </a:moveTo>
                <a:cubicBezTo>
                  <a:pt x="34" y="6"/>
                  <a:pt x="33" y="7"/>
                  <a:pt x="33" y="9"/>
                </a:cubicBezTo>
                <a:cubicBezTo>
                  <a:pt x="33" y="10"/>
                  <a:pt x="34" y="11"/>
                  <a:pt x="35" y="11"/>
                </a:cubicBezTo>
                <a:cubicBezTo>
                  <a:pt x="37" y="11"/>
                  <a:pt x="38" y="10"/>
                  <a:pt x="38" y="9"/>
                </a:cubicBezTo>
                <a:cubicBezTo>
                  <a:pt x="38" y="7"/>
                  <a:pt x="37" y="6"/>
                  <a:pt x="35" y="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57"/>
          <p:cNvSpPr>
            <a:spLocks/>
          </p:cNvSpPr>
          <p:nvPr userDrawn="1"/>
        </p:nvSpPr>
        <p:spPr bwMode="auto">
          <a:xfrm>
            <a:off x="7454954" y="4424141"/>
            <a:ext cx="227789" cy="232485"/>
          </a:xfrm>
          <a:custGeom>
            <a:avLst/>
            <a:gdLst>
              <a:gd name="T0" fmla="*/ 41 w 41"/>
              <a:gd name="T1" fmla="*/ 16 h 42"/>
              <a:gd name="T2" fmla="*/ 40 w 41"/>
              <a:gd name="T3" fmla="*/ 18 h 42"/>
              <a:gd name="T4" fmla="*/ 28 w 41"/>
              <a:gd name="T5" fmla="*/ 18 h 42"/>
              <a:gd name="T6" fmla="*/ 26 w 41"/>
              <a:gd name="T7" fmla="*/ 17 h 42"/>
              <a:gd name="T8" fmla="*/ 26 w 41"/>
              <a:gd name="T9" fmla="*/ 15 h 42"/>
              <a:gd name="T10" fmla="*/ 30 w 41"/>
              <a:gd name="T11" fmla="*/ 11 h 42"/>
              <a:gd name="T12" fmla="*/ 21 w 41"/>
              <a:gd name="T13" fmla="*/ 7 h 42"/>
              <a:gd name="T14" fmla="*/ 7 w 41"/>
              <a:gd name="T15" fmla="*/ 21 h 42"/>
              <a:gd name="T16" fmla="*/ 21 w 41"/>
              <a:gd name="T17" fmla="*/ 35 h 42"/>
              <a:gd name="T18" fmla="*/ 32 w 41"/>
              <a:gd name="T19" fmla="*/ 29 h 42"/>
              <a:gd name="T20" fmla="*/ 32 w 41"/>
              <a:gd name="T21" fmla="*/ 29 h 42"/>
              <a:gd name="T22" fmla="*/ 33 w 41"/>
              <a:gd name="T23" fmla="*/ 29 h 42"/>
              <a:gd name="T24" fmla="*/ 37 w 41"/>
              <a:gd name="T25" fmla="*/ 33 h 42"/>
              <a:gd name="T26" fmla="*/ 37 w 41"/>
              <a:gd name="T27" fmla="*/ 34 h 42"/>
              <a:gd name="T28" fmla="*/ 21 w 41"/>
              <a:gd name="T29" fmla="*/ 42 h 42"/>
              <a:gd name="T30" fmla="*/ 0 w 41"/>
              <a:gd name="T31" fmla="*/ 21 h 42"/>
              <a:gd name="T32" fmla="*/ 21 w 41"/>
              <a:gd name="T33" fmla="*/ 0 h 42"/>
              <a:gd name="T34" fmla="*/ 35 w 41"/>
              <a:gd name="T35" fmla="*/ 6 h 42"/>
              <a:gd name="T36" fmla="*/ 38 w 41"/>
              <a:gd name="T37" fmla="*/ 3 h 42"/>
              <a:gd name="T38" fmla="*/ 40 w 41"/>
              <a:gd name="T39" fmla="*/ 2 h 42"/>
              <a:gd name="T40" fmla="*/ 41 w 41"/>
              <a:gd name="T41" fmla="*/ 4 h 42"/>
              <a:gd name="T42" fmla="*/ 41 w 41"/>
              <a:gd name="T43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2">
                <a:moveTo>
                  <a:pt x="41" y="16"/>
                </a:moveTo>
                <a:cubicBezTo>
                  <a:pt x="41" y="17"/>
                  <a:pt x="41" y="18"/>
                  <a:pt x="40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6" y="17"/>
                  <a:pt x="26" y="17"/>
                </a:cubicBezTo>
                <a:cubicBezTo>
                  <a:pt x="26" y="16"/>
                  <a:pt x="26" y="15"/>
                  <a:pt x="26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28" y="9"/>
                  <a:pt x="24" y="7"/>
                  <a:pt x="21" y="7"/>
                </a:cubicBezTo>
                <a:cubicBezTo>
                  <a:pt x="13" y="7"/>
                  <a:pt x="7" y="13"/>
                  <a:pt x="7" y="21"/>
                </a:cubicBezTo>
                <a:cubicBezTo>
                  <a:pt x="7" y="29"/>
                  <a:pt x="13" y="35"/>
                  <a:pt x="21" y="35"/>
                </a:cubicBezTo>
                <a:cubicBezTo>
                  <a:pt x="25" y="35"/>
                  <a:pt x="29" y="33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3" y="29"/>
                  <a:pt x="33" y="29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4"/>
                  <a:pt x="37" y="34"/>
                </a:cubicBezTo>
                <a:cubicBezTo>
                  <a:pt x="33" y="39"/>
                  <a:pt x="27" y="42"/>
                  <a:pt x="21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26" y="0"/>
                  <a:pt x="31" y="3"/>
                  <a:pt x="35" y="6"/>
                </a:cubicBezTo>
                <a:cubicBezTo>
                  <a:pt x="38" y="3"/>
                  <a:pt x="38" y="3"/>
                  <a:pt x="38" y="3"/>
                </a:cubicBezTo>
                <a:cubicBezTo>
                  <a:pt x="39" y="2"/>
                  <a:pt x="40" y="2"/>
                  <a:pt x="40" y="2"/>
                </a:cubicBezTo>
                <a:cubicBezTo>
                  <a:pt x="41" y="3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Freeform 359"/>
          <p:cNvSpPr>
            <a:spLocks noEditPoints="1"/>
          </p:cNvSpPr>
          <p:nvPr userDrawn="1"/>
        </p:nvSpPr>
        <p:spPr bwMode="auto">
          <a:xfrm>
            <a:off x="6925727" y="3758216"/>
            <a:ext cx="211350" cy="206654"/>
          </a:xfrm>
          <a:custGeom>
            <a:avLst/>
            <a:gdLst>
              <a:gd name="T0" fmla="*/ 37 w 38"/>
              <a:gd name="T1" fmla="*/ 37 h 37"/>
              <a:gd name="T2" fmla="*/ 36 w 38"/>
              <a:gd name="T3" fmla="*/ 37 h 37"/>
              <a:gd name="T4" fmla="*/ 32 w 38"/>
              <a:gd name="T5" fmla="*/ 37 h 37"/>
              <a:gd name="T6" fmla="*/ 30 w 38"/>
              <a:gd name="T7" fmla="*/ 36 h 37"/>
              <a:gd name="T8" fmla="*/ 1 w 38"/>
              <a:gd name="T9" fmla="*/ 7 h 37"/>
              <a:gd name="T10" fmla="*/ 0 w 38"/>
              <a:gd name="T11" fmla="*/ 5 h 37"/>
              <a:gd name="T12" fmla="*/ 0 w 38"/>
              <a:gd name="T13" fmla="*/ 1 h 37"/>
              <a:gd name="T14" fmla="*/ 0 w 38"/>
              <a:gd name="T15" fmla="*/ 0 h 37"/>
              <a:gd name="T16" fmla="*/ 2 w 38"/>
              <a:gd name="T17" fmla="*/ 0 h 37"/>
              <a:gd name="T18" fmla="*/ 2 w 38"/>
              <a:gd name="T19" fmla="*/ 0 h 37"/>
              <a:gd name="T20" fmla="*/ 27 w 38"/>
              <a:gd name="T21" fmla="*/ 11 h 37"/>
              <a:gd name="T22" fmla="*/ 38 w 38"/>
              <a:gd name="T23" fmla="*/ 36 h 37"/>
              <a:gd name="T24" fmla="*/ 37 w 38"/>
              <a:gd name="T25" fmla="*/ 37 h 37"/>
              <a:gd name="T26" fmla="*/ 23 w 38"/>
              <a:gd name="T27" fmla="*/ 37 h 37"/>
              <a:gd name="T28" fmla="*/ 22 w 38"/>
              <a:gd name="T29" fmla="*/ 37 h 37"/>
              <a:gd name="T30" fmla="*/ 19 w 38"/>
              <a:gd name="T31" fmla="*/ 37 h 37"/>
              <a:gd name="T32" fmla="*/ 17 w 38"/>
              <a:gd name="T33" fmla="*/ 36 h 37"/>
              <a:gd name="T34" fmla="*/ 1 w 38"/>
              <a:gd name="T35" fmla="*/ 20 h 37"/>
              <a:gd name="T36" fmla="*/ 0 w 38"/>
              <a:gd name="T37" fmla="*/ 19 h 37"/>
              <a:gd name="T38" fmla="*/ 0 w 38"/>
              <a:gd name="T39" fmla="*/ 15 h 37"/>
              <a:gd name="T40" fmla="*/ 0 w 38"/>
              <a:gd name="T41" fmla="*/ 14 h 37"/>
              <a:gd name="T42" fmla="*/ 2 w 38"/>
              <a:gd name="T43" fmla="*/ 13 h 37"/>
              <a:gd name="T44" fmla="*/ 2 w 38"/>
              <a:gd name="T45" fmla="*/ 13 h 37"/>
              <a:gd name="T46" fmla="*/ 17 w 38"/>
              <a:gd name="T47" fmla="*/ 20 h 37"/>
              <a:gd name="T48" fmla="*/ 24 w 38"/>
              <a:gd name="T49" fmla="*/ 36 h 37"/>
              <a:gd name="T50" fmla="*/ 23 w 38"/>
              <a:gd name="T51" fmla="*/ 37 h 37"/>
              <a:gd name="T52" fmla="*/ 5 w 38"/>
              <a:gd name="T53" fmla="*/ 37 h 37"/>
              <a:gd name="T54" fmla="*/ 0 w 38"/>
              <a:gd name="T55" fmla="*/ 32 h 37"/>
              <a:gd name="T56" fmla="*/ 5 w 38"/>
              <a:gd name="T57" fmla="*/ 27 h 37"/>
              <a:gd name="T58" fmla="*/ 10 w 38"/>
              <a:gd name="T59" fmla="*/ 32 h 37"/>
              <a:gd name="T60" fmla="*/ 5 w 38"/>
              <a:gd name="T6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" h="37">
                <a:moveTo>
                  <a:pt x="37" y="37"/>
                </a:moveTo>
                <a:cubicBezTo>
                  <a:pt x="37" y="37"/>
                  <a:pt x="36" y="37"/>
                  <a:pt x="36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7"/>
                  <a:pt x="30" y="36"/>
                </a:cubicBezTo>
                <a:cubicBezTo>
                  <a:pt x="29" y="20"/>
                  <a:pt x="17" y="8"/>
                  <a:pt x="1" y="7"/>
                </a:cubicBezTo>
                <a:cubicBezTo>
                  <a:pt x="1" y="7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1" y="0"/>
                  <a:pt x="20" y="4"/>
                  <a:pt x="27" y="11"/>
                </a:cubicBezTo>
                <a:cubicBezTo>
                  <a:pt x="33" y="17"/>
                  <a:pt x="37" y="26"/>
                  <a:pt x="38" y="36"/>
                </a:cubicBezTo>
                <a:cubicBezTo>
                  <a:pt x="38" y="36"/>
                  <a:pt x="37" y="37"/>
                  <a:pt x="37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2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6" y="28"/>
                  <a:pt x="10" y="21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4"/>
                  <a:pt x="0" y="14"/>
                </a:cubicBezTo>
                <a:cubicBezTo>
                  <a:pt x="1" y="14"/>
                  <a:pt x="1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4"/>
                  <a:pt x="13" y="16"/>
                  <a:pt x="17" y="20"/>
                </a:cubicBezTo>
                <a:cubicBezTo>
                  <a:pt x="21" y="24"/>
                  <a:pt x="23" y="30"/>
                  <a:pt x="24" y="36"/>
                </a:cubicBezTo>
                <a:cubicBezTo>
                  <a:pt x="24" y="36"/>
                  <a:pt x="24" y="36"/>
                  <a:pt x="23" y="37"/>
                </a:cubicBezTo>
                <a:close/>
                <a:moveTo>
                  <a:pt x="5" y="37"/>
                </a:moveTo>
                <a:cubicBezTo>
                  <a:pt x="2" y="37"/>
                  <a:pt x="0" y="35"/>
                  <a:pt x="0" y="32"/>
                </a:cubicBezTo>
                <a:cubicBezTo>
                  <a:pt x="0" y="29"/>
                  <a:pt x="2" y="27"/>
                  <a:pt x="5" y="27"/>
                </a:cubicBezTo>
                <a:cubicBezTo>
                  <a:pt x="8" y="27"/>
                  <a:pt x="10" y="29"/>
                  <a:pt x="10" y="32"/>
                </a:cubicBezTo>
                <a:cubicBezTo>
                  <a:pt x="10" y="35"/>
                  <a:pt x="8" y="37"/>
                  <a:pt x="5" y="3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363"/>
          <p:cNvSpPr>
            <a:spLocks noEditPoints="1"/>
          </p:cNvSpPr>
          <p:nvPr userDrawn="1"/>
        </p:nvSpPr>
        <p:spPr bwMode="auto">
          <a:xfrm>
            <a:off x="2395277" y="3222327"/>
            <a:ext cx="227789" cy="227789"/>
          </a:xfrm>
          <a:custGeom>
            <a:avLst/>
            <a:gdLst>
              <a:gd name="T0" fmla="*/ 41 w 41"/>
              <a:gd name="T1" fmla="*/ 39 h 41"/>
              <a:gd name="T2" fmla="*/ 39 w 41"/>
              <a:gd name="T3" fmla="*/ 41 h 41"/>
              <a:gd name="T4" fmla="*/ 3 w 41"/>
              <a:gd name="T5" fmla="*/ 41 h 41"/>
              <a:gd name="T6" fmla="*/ 0 w 41"/>
              <a:gd name="T7" fmla="*/ 39 h 41"/>
              <a:gd name="T8" fmla="*/ 0 w 41"/>
              <a:gd name="T9" fmla="*/ 3 h 41"/>
              <a:gd name="T10" fmla="*/ 3 w 41"/>
              <a:gd name="T11" fmla="*/ 0 h 41"/>
              <a:gd name="T12" fmla="*/ 28 w 41"/>
              <a:gd name="T13" fmla="*/ 0 h 41"/>
              <a:gd name="T14" fmla="*/ 32 w 41"/>
              <a:gd name="T15" fmla="*/ 2 h 41"/>
              <a:gd name="T16" fmla="*/ 40 w 41"/>
              <a:gd name="T17" fmla="*/ 9 h 41"/>
              <a:gd name="T18" fmla="*/ 41 w 41"/>
              <a:gd name="T19" fmla="*/ 14 h 41"/>
              <a:gd name="T20" fmla="*/ 41 w 41"/>
              <a:gd name="T21" fmla="*/ 39 h 41"/>
              <a:gd name="T22" fmla="*/ 38 w 41"/>
              <a:gd name="T23" fmla="*/ 38 h 41"/>
              <a:gd name="T24" fmla="*/ 38 w 41"/>
              <a:gd name="T25" fmla="*/ 14 h 41"/>
              <a:gd name="T26" fmla="*/ 37 w 41"/>
              <a:gd name="T27" fmla="*/ 12 h 41"/>
              <a:gd name="T28" fmla="*/ 30 w 41"/>
              <a:gd name="T29" fmla="*/ 4 h 41"/>
              <a:gd name="T30" fmla="*/ 28 w 41"/>
              <a:gd name="T31" fmla="*/ 4 h 41"/>
              <a:gd name="T32" fmla="*/ 28 w 41"/>
              <a:gd name="T33" fmla="*/ 15 h 41"/>
              <a:gd name="T34" fmla="*/ 25 w 41"/>
              <a:gd name="T35" fmla="*/ 17 h 41"/>
              <a:gd name="T36" fmla="*/ 10 w 41"/>
              <a:gd name="T37" fmla="*/ 17 h 41"/>
              <a:gd name="T38" fmla="*/ 7 w 41"/>
              <a:gd name="T39" fmla="*/ 15 h 41"/>
              <a:gd name="T40" fmla="*/ 7 w 41"/>
              <a:gd name="T41" fmla="*/ 4 h 41"/>
              <a:gd name="T42" fmla="*/ 4 w 41"/>
              <a:gd name="T43" fmla="*/ 4 h 41"/>
              <a:gd name="T44" fmla="*/ 4 w 41"/>
              <a:gd name="T45" fmla="*/ 38 h 41"/>
              <a:gd name="T46" fmla="*/ 7 w 41"/>
              <a:gd name="T47" fmla="*/ 38 h 41"/>
              <a:gd name="T48" fmla="*/ 7 w 41"/>
              <a:gd name="T49" fmla="*/ 27 h 41"/>
              <a:gd name="T50" fmla="*/ 10 w 41"/>
              <a:gd name="T51" fmla="*/ 24 h 41"/>
              <a:gd name="T52" fmla="*/ 32 w 41"/>
              <a:gd name="T53" fmla="*/ 24 h 41"/>
              <a:gd name="T54" fmla="*/ 34 w 41"/>
              <a:gd name="T55" fmla="*/ 27 h 41"/>
              <a:gd name="T56" fmla="*/ 34 w 41"/>
              <a:gd name="T57" fmla="*/ 38 h 41"/>
              <a:gd name="T58" fmla="*/ 38 w 41"/>
              <a:gd name="T59" fmla="*/ 38 h 41"/>
              <a:gd name="T60" fmla="*/ 31 w 41"/>
              <a:gd name="T61" fmla="*/ 38 h 41"/>
              <a:gd name="T62" fmla="*/ 31 w 41"/>
              <a:gd name="T63" fmla="*/ 28 h 41"/>
              <a:gd name="T64" fmla="*/ 10 w 41"/>
              <a:gd name="T65" fmla="*/ 28 h 41"/>
              <a:gd name="T66" fmla="*/ 10 w 41"/>
              <a:gd name="T67" fmla="*/ 38 h 41"/>
              <a:gd name="T68" fmla="*/ 31 w 41"/>
              <a:gd name="T69" fmla="*/ 38 h 41"/>
              <a:gd name="T70" fmla="*/ 24 w 41"/>
              <a:gd name="T71" fmla="*/ 4 h 41"/>
              <a:gd name="T72" fmla="*/ 23 w 41"/>
              <a:gd name="T73" fmla="*/ 4 h 41"/>
              <a:gd name="T74" fmla="*/ 18 w 41"/>
              <a:gd name="T75" fmla="*/ 4 h 41"/>
              <a:gd name="T76" fmla="*/ 17 w 41"/>
              <a:gd name="T77" fmla="*/ 4 h 41"/>
              <a:gd name="T78" fmla="*/ 17 w 41"/>
              <a:gd name="T79" fmla="*/ 13 h 41"/>
              <a:gd name="T80" fmla="*/ 18 w 41"/>
              <a:gd name="T81" fmla="*/ 14 h 41"/>
              <a:gd name="T82" fmla="*/ 23 w 41"/>
              <a:gd name="T83" fmla="*/ 14 h 41"/>
              <a:gd name="T84" fmla="*/ 24 w 41"/>
              <a:gd name="T85" fmla="*/ 13 h 41"/>
              <a:gd name="T86" fmla="*/ 24 w 41"/>
              <a:gd name="T87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" h="41">
                <a:moveTo>
                  <a:pt x="41" y="39"/>
                </a:moveTo>
                <a:cubicBezTo>
                  <a:pt x="41" y="40"/>
                  <a:pt x="40" y="41"/>
                  <a:pt x="39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2" y="2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10"/>
                  <a:pt x="41" y="12"/>
                  <a:pt x="41" y="14"/>
                </a:cubicBezTo>
                <a:lnTo>
                  <a:pt x="41" y="39"/>
                </a:lnTo>
                <a:close/>
                <a:moveTo>
                  <a:pt x="38" y="38"/>
                </a:move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7" y="12"/>
                  <a:pt x="37" y="12"/>
                </a:cubicBez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6" y="17"/>
                  <a:pt x="25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7"/>
                  <a:pt x="7" y="16"/>
                  <a:pt x="7" y="15"/>
                </a:cubicBezTo>
                <a:cubicBezTo>
                  <a:pt x="7" y="4"/>
                  <a:pt x="7" y="4"/>
                  <a:pt x="7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8"/>
                  <a:pt x="4" y="38"/>
                  <a:pt x="4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5"/>
                  <a:pt x="8" y="24"/>
                  <a:pt x="10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3" y="24"/>
                  <a:pt x="34" y="25"/>
                  <a:pt x="34" y="27"/>
                </a:cubicBezTo>
                <a:cubicBezTo>
                  <a:pt x="34" y="38"/>
                  <a:pt x="34" y="38"/>
                  <a:pt x="34" y="38"/>
                </a:cubicBezTo>
                <a:lnTo>
                  <a:pt x="38" y="38"/>
                </a:lnTo>
                <a:close/>
                <a:moveTo>
                  <a:pt x="31" y="38"/>
                </a:moveTo>
                <a:cubicBezTo>
                  <a:pt x="31" y="28"/>
                  <a:pt x="31" y="28"/>
                  <a:pt x="3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8"/>
                  <a:pt x="10" y="38"/>
                  <a:pt x="10" y="38"/>
                </a:cubicBezTo>
                <a:lnTo>
                  <a:pt x="31" y="38"/>
                </a:lnTo>
                <a:close/>
                <a:moveTo>
                  <a:pt x="24" y="4"/>
                </a:moveTo>
                <a:cubicBezTo>
                  <a:pt x="24" y="4"/>
                  <a:pt x="24" y="4"/>
                  <a:pt x="23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4"/>
                  <a:pt x="17" y="4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8" y="14"/>
                  <a:pt x="18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4"/>
                  <a:pt x="24" y="13"/>
                  <a:pt x="24" y="13"/>
                </a:cubicBezTo>
                <a:lnTo>
                  <a:pt x="24" y="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" name="Freeform 366"/>
          <p:cNvSpPr>
            <a:spLocks noEditPoints="1"/>
          </p:cNvSpPr>
          <p:nvPr userDrawn="1"/>
        </p:nvSpPr>
        <p:spPr bwMode="auto">
          <a:xfrm>
            <a:off x="672737" y="1894670"/>
            <a:ext cx="248922" cy="244226"/>
          </a:xfrm>
          <a:custGeom>
            <a:avLst/>
            <a:gdLst>
              <a:gd name="T0" fmla="*/ 42 w 45"/>
              <a:gd name="T1" fmla="*/ 44 h 44"/>
              <a:gd name="T2" fmla="*/ 39 w 45"/>
              <a:gd name="T3" fmla="*/ 43 h 44"/>
              <a:gd name="T4" fmla="*/ 30 w 45"/>
              <a:gd name="T5" fmla="*/ 34 h 44"/>
              <a:gd name="T6" fmla="*/ 19 w 45"/>
              <a:gd name="T7" fmla="*/ 38 h 44"/>
              <a:gd name="T8" fmla="*/ 0 w 45"/>
              <a:gd name="T9" fmla="*/ 19 h 44"/>
              <a:gd name="T10" fmla="*/ 19 w 45"/>
              <a:gd name="T11" fmla="*/ 0 h 44"/>
              <a:gd name="T12" fmla="*/ 38 w 45"/>
              <a:gd name="T13" fmla="*/ 19 h 44"/>
              <a:gd name="T14" fmla="*/ 35 w 45"/>
              <a:gd name="T15" fmla="*/ 29 h 44"/>
              <a:gd name="T16" fmla="*/ 44 w 45"/>
              <a:gd name="T17" fmla="*/ 39 h 44"/>
              <a:gd name="T18" fmla="*/ 45 w 45"/>
              <a:gd name="T19" fmla="*/ 41 h 44"/>
              <a:gd name="T20" fmla="*/ 42 w 45"/>
              <a:gd name="T21" fmla="*/ 44 h 44"/>
              <a:gd name="T22" fmla="*/ 19 w 45"/>
              <a:gd name="T23" fmla="*/ 7 h 44"/>
              <a:gd name="T24" fmla="*/ 7 w 45"/>
              <a:gd name="T25" fmla="*/ 19 h 44"/>
              <a:gd name="T26" fmla="*/ 19 w 45"/>
              <a:gd name="T27" fmla="*/ 31 h 44"/>
              <a:gd name="T28" fmla="*/ 31 w 45"/>
              <a:gd name="T29" fmla="*/ 19 h 44"/>
              <a:gd name="T30" fmla="*/ 19 w 45"/>
              <a:gd name="T31" fmla="*/ 7 h 44"/>
              <a:gd name="T32" fmla="*/ 28 w 45"/>
              <a:gd name="T33" fmla="*/ 20 h 44"/>
              <a:gd name="T34" fmla="*/ 27 w 45"/>
              <a:gd name="T35" fmla="*/ 20 h 44"/>
              <a:gd name="T36" fmla="*/ 12 w 45"/>
              <a:gd name="T37" fmla="*/ 20 h 44"/>
              <a:gd name="T38" fmla="*/ 11 w 45"/>
              <a:gd name="T39" fmla="*/ 20 h 44"/>
              <a:gd name="T40" fmla="*/ 11 w 45"/>
              <a:gd name="T41" fmla="*/ 18 h 44"/>
              <a:gd name="T42" fmla="*/ 12 w 45"/>
              <a:gd name="T43" fmla="*/ 17 h 44"/>
              <a:gd name="T44" fmla="*/ 27 w 45"/>
              <a:gd name="T45" fmla="*/ 17 h 44"/>
              <a:gd name="T46" fmla="*/ 28 w 45"/>
              <a:gd name="T47" fmla="*/ 18 h 44"/>
              <a:gd name="T48" fmla="*/ 28 w 45"/>
              <a:gd name="T49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" h="44">
                <a:moveTo>
                  <a:pt x="42" y="44"/>
                </a:moveTo>
                <a:cubicBezTo>
                  <a:pt x="41" y="44"/>
                  <a:pt x="40" y="44"/>
                  <a:pt x="39" y="43"/>
                </a:cubicBezTo>
                <a:cubicBezTo>
                  <a:pt x="30" y="34"/>
                  <a:pt x="30" y="34"/>
                  <a:pt x="30" y="34"/>
                </a:cubicBezTo>
                <a:cubicBezTo>
                  <a:pt x="27" y="36"/>
                  <a:pt x="23" y="38"/>
                  <a:pt x="19" y="38"/>
                </a:cubicBezTo>
                <a:cubicBezTo>
                  <a:pt x="9" y="38"/>
                  <a:pt x="0" y="2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23"/>
                  <a:pt x="37" y="26"/>
                  <a:pt x="35" y="29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9"/>
                  <a:pt x="45" y="40"/>
                  <a:pt x="45" y="41"/>
                </a:cubicBezTo>
                <a:cubicBezTo>
                  <a:pt x="45" y="43"/>
                  <a:pt x="44" y="44"/>
                  <a:pt x="42" y="44"/>
                </a:cubicBezTo>
                <a:close/>
                <a:moveTo>
                  <a:pt x="19" y="7"/>
                </a:moveTo>
                <a:cubicBezTo>
                  <a:pt x="13" y="7"/>
                  <a:pt x="7" y="12"/>
                  <a:pt x="7" y="19"/>
                </a:cubicBezTo>
                <a:cubicBezTo>
                  <a:pt x="7" y="25"/>
                  <a:pt x="13" y="31"/>
                  <a:pt x="19" y="31"/>
                </a:cubicBezTo>
                <a:cubicBezTo>
                  <a:pt x="26" y="31"/>
                  <a:pt x="31" y="25"/>
                  <a:pt x="31" y="19"/>
                </a:cubicBezTo>
                <a:cubicBezTo>
                  <a:pt x="31" y="12"/>
                  <a:pt x="26" y="7"/>
                  <a:pt x="19" y="7"/>
                </a:cubicBezTo>
                <a:close/>
                <a:moveTo>
                  <a:pt x="28" y="20"/>
                </a:moveTo>
                <a:cubicBezTo>
                  <a:pt x="28" y="20"/>
                  <a:pt x="27" y="20"/>
                  <a:pt x="2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7"/>
                  <a:pt x="11" y="17"/>
                  <a:pt x="12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8" y="17"/>
                  <a:pt x="28" y="18"/>
                </a:cubicBezTo>
                <a:lnTo>
                  <a:pt x="28" y="2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72"/>
          <p:cNvSpPr>
            <a:spLocks noEditPoints="1"/>
          </p:cNvSpPr>
          <p:nvPr userDrawn="1"/>
        </p:nvSpPr>
        <p:spPr bwMode="auto">
          <a:xfrm>
            <a:off x="7121199" y="2629528"/>
            <a:ext cx="227789" cy="227789"/>
          </a:xfrm>
          <a:custGeom>
            <a:avLst/>
            <a:gdLst>
              <a:gd name="T0" fmla="*/ 41 w 41"/>
              <a:gd name="T1" fmla="*/ 34 h 41"/>
              <a:gd name="T2" fmla="*/ 33 w 41"/>
              <a:gd name="T3" fmla="*/ 41 h 41"/>
              <a:gd name="T4" fmla="*/ 7 w 41"/>
              <a:gd name="T5" fmla="*/ 41 h 41"/>
              <a:gd name="T6" fmla="*/ 0 w 41"/>
              <a:gd name="T7" fmla="*/ 34 h 41"/>
              <a:gd name="T8" fmla="*/ 0 w 41"/>
              <a:gd name="T9" fmla="*/ 8 h 41"/>
              <a:gd name="T10" fmla="*/ 7 w 41"/>
              <a:gd name="T11" fmla="*/ 0 h 41"/>
              <a:gd name="T12" fmla="*/ 33 w 41"/>
              <a:gd name="T13" fmla="*/ 0 h 41"/>
              <a:gd name="T14" fmla="*/ 41 w 41"/>
              <a:gd name="T15" fmla="*/ 8 h 41"/>
              <a:gd name="T16" fmla="*/ 41 w 41"/>
              <a:gd name="T17" fmla="*/ 34 h 41"/>
              <a:gd name="T18" fmla="*/ 28 w 41"/>
              <a:gd name="T19" fmla="*/ 23 h 41"/>
              <a:gd name="T20" fmla="*/ 24 w 41"/>
              <a:gd name="T21" fmla="*/ 24 h 41"/>
              <a:gd name="T22" fmla="*/ 18 w 41"/>
              <a:gd name="T23" fmla="*/ 21 h 41"/>
              <a:gd name="T24" fmla="*/ 18 w 41"/>
              <a:gd name="T25" fmla="*/ 21 h 41"/>
              <a:gd name="T26" fmla="*/ 18 w 41"/>
              <a:gd name="T27" fmla="*/ 20 h 41"/>
              <a:gd name="T28" fmla="*/ 24 w 41"/>
              <a:gd name="T29" fmla="*/ 17 h 41"/>
              <a:gd name="T30" fmla="*/ 28 w 41"/>
              <a:gd name="T31" fmla="*/ 18 h 41"/>
              <a:gd name="T32" fmla="*/ 34 w 41"/>
              <a:gd name="T33" fmla="*/ 13 h 41"/>
              <a:gd name="T34" fmla="*/ 28 w 41"/>
              <a:gd name="T35" fmla="*/ 7 h 41"/>
              <a:gd name="T36" fmla="*/ 23 w 41"/>
              <a:gd name="T37" fmla="*/ 13 h 41"/>
              <a:gd name="T38" fmla="*/ 23 w 41"/>
              <a:gd name="T39" fmla="*/ 13 h 41"/>
              <a:gd name="T40" fmla="*/ 16 w 41"/>
              <a:gd name="T41" fmla="*/ 16 h 41"/>
              <a:gd name="T42" fmla="*/ 12 w 41"/>
              <a:gd name="T43" fmla="*/ 15 h 41"/>
              <a:gd name="T44" fmla="*/ 7 w 41"/>
              <a:gd name="T45" fmla="*/ 21 h 41"/>
              <a:gd name="T46" fmla="*/ 12 w 41"/>
              <a:gd name="T47" fmla="*/ 26 h 41"/>
              <a:gd name="T48" fmla="*/ 16 w 41"/>
              <a:gd name="T49" fmla="*/ 25 h 41"/>
              <a:gd name="T50" fmla="*/ 23 w 41"/>
              <a:gd name="T51" fmla="*/ 28 h 41"/>
              <a:gd name="T52" fmla="*/ 23 w 41"/>
              <a:gd name="T53" fmla="*/ 29 h 41"/>
              <a:gd name="T54" fmla="*/ 28 w 41"/>
              <a:gd name="T55" fmla="*/ 34 h 41"/>
              <a:gd name="T56" fmla="*/ 34 w 41"/>
              <a:gd name="T57" fmla="*/ 29 h 41"/>
              <a:gd name="T58" fmla="*/ 28 w 41"/>
              <a:gd name="T5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7" y="41"/>
                  <a:pt x="3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28" y="23"/>
                </a:moveTo>
                <a:cubicBezTo>
                  <a:pt x="27" y="23"/>
                  <a:pt x="25" y="24"/>
                  <a:pt x="24" y="24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8"/>
                  <a:pt x="27" y="18"/>
                  <a:pt x="28" y="18"/>
                </a:cubicBezTo>
                <a:cubicBezTo>
                  <a:pt x="31" y="18"/>
                  <a:pt x="34" y="16"/>
                  <a:pt x="34" y="13"/>
                </a:cubicBezTo>
                <a:cubicBezTo>
                  <a:pt x="34" y="10"/>
                  <a:pt x="31" y="7"/>
                  <a:pt x="28" y="7"/>
                </a:cubicBezTo>
                <a:cubicBezTo>
                  <a:pt x="25" y="7"/>
                  <a:pt x="23" y="10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6"/>
                  <a:pt x="14" y="15"/>
                  <a:pt x="12" y="15"/>
                </a:cubicBezTo>
                <a:cubicBezTo>
                  <a:pt x="9" y="15"/>
                  <a:pt x="7" y="17"/>
                  <a:pt x="7" y="21"/>
                </a:cubicBezTo>
                <a:cubicBezTo>
                  <a:pt x="7" y="24"/>
                  <a:pt x="9" y="26"/>
                  <a:pt x="12" y="26"/>
                </a:cubicBezTo>
                <a:cubicBezTo>
                  <a:pt x="14" y="26"/>
                  <a:pt x="15" y="26"/>
                  <a:pt x="16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9"/>
                </a:cubicBezTo>
                <a:cubicBezTo>
                  <a:pt x="23" y="32"/>
                  <a:pt x="25" y="34"/>
                  <a:pt x="28" y="34"/>
                </a:cubicBezTo>
                <a:cubicBezTo>
                  <a:pt x="31" y="34"/>
                  <a:pt x="34" y="32"/>
                  <a:pt x="34" y="29"/>
                </a:cubicBezTo>
                <a:cubicBezTo>
                  <a:pt x="34" y="26"/>
                  <a:pt x="31" y="23"/>
                  <a:pt x="28" y="2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Freeform 374"/>
          <p:cNvSpPr>
            <a:spLocks noEditPoints="1"/>
          </p:cNvSpPr>
          <p:nvPr userDrawn="1"/>
        </p:nvSpPr>
        <p:spPr bwMode="auto">
          <a:xfrm>
            <a:off x="8488546" y="1683907"/>
            <a:ext cx="248922" cy="227788"/>
          </a:xfrm>
          <a:custGeom>
            <a:avLst/>
            <a:gdLst>
              <a:gd name="T0" fmla="*/ 38 w 45"/>
              <a:gd name="T1" fmla="*/ 33 h 41"/>
              <a:gd name="T2" fmla="*/ 30 w 45"/>
              <a:gd name="T3" fmla="*/ 41 h 41"/>
              <a:gd name="T4" fmla="*/ 8 w 45"/>
              <a:gd name="T5" fmla="*/ 41 h 41"/>
              <a:gd name="T6" fmla="*/ 0 w 45"/>
              <a:gd name="T7" fmla="*/ 33 h 41"/>
              <a:gd name="T8" fmla="*/ 0 w 45"/>
              <a:gd name="T9" fmla="*/ 11 h 41"/>
              <a:gd name="T10" fmla="*/ 8 w 45"/>
              <a:gd name="T11" fmla="*/ 3 h 41"/>
              <a:gd name="T12" fmla="*/ 15 w 45"/>
              <a:gd name="T13" fmla="*/ 3 h 41"/>
              <a:gd name="T14" fmla="*/ 15 w 45"/>
              <a:gd name="T15" fmla="*/ 4 h 41"/>
              <a:gd name="T16" fmla="*/ 15 w 45"/>
              <a:gd name="T17" fmla="*/ 5 h 41"/>
              <a:gd name="T18" fmla="*/ 11 w 45"/>
              <a:gd name="T19" fmla="*/ 7 h 41"/>
              <a:gd name="T20" fmla="*/ 11 w 45"/>
              <a:gd name="T21" fmla="*/ 7 h 41"/>
              <a:gd name="T22" fmla="*/ 8 w 45"/>
              <a:gd name="T23" fmla="*/ 7 h 41"/>
              <a:gd name="T24" fmla="*/ 3 w 45"/>
              <a:gd name="T25" fmla="*/ 11 h 41"/>
              <a:gd name="T26" fmla="*/ 3 w 45"/>
              <a:gd name="T27" fmla="*/ 33 h 41"/>
              <a:gd name="T28" fmla="*/ 8 w 45"/>
              <a:gd name="T29" fmla="*/ 38 h 41"/>
              <a:gd name="T30" fmla="*/ 30 w 45"/>
              <a:gd name="T31" fmla="*/ 38 h 41"/>
              <a:gd name="T32" fmla="*/ 34 w 45"/>
              <a:gd name="T33" fmla="*/ 33 h 41"/>
              <a:gd name="T34" fmla="*/ 34 w 45"/>
              <a:gd name="T35" fmla="*/ 28 h 41"/>
              <a:gd name="T36" fmla="*/ 35 w 45"/>
              <a:gd name="T37" fmla="*/ 27 h 41"/>
              <a:gd name="T38" fmla="*/ 36 w 45"/>
              <a:gd name="T39" fmla="*/ 26 h 41"/>
              <a:gd name="T40" fmla="*/ 37 w 45"/>
              <a:gd name="T41" fmla="*/ 26 h 41"/>
              <a:gd name="T42" fmla="*/ 38 w 45"/>
              <a:gd name="T43" fmla="*/ 26 h 41"/>
              <a:gd name="T44" fmla="*/ 38 w 45"/>
              <a:gd name="T45" fmla="*/ 33 h 41"/>
              <a:gd name="T46" fmla="*/ 34 w 45"/>
              <a:gd name="T47" fmla="*/ 23 h 41"/>
              <a:gd name="T48" fmla="*/ 33 w 45"/>
              <a:gd name="T49" fmla="*/ 24 h 41"/>
              <a:gd name="T50" fmla="*/ 32 w 45"/>
              <a:gd name="T51" fmla="*/ 24 h 41"/>
              <a:gd name="T52" fmla="*/ 31 w 45"/>
              <a:gd name="T53" fmla="*/ 22 h 41"/>
              <a:gd name="T54" fmla="*/ 31 w 45"/>
              <a:gd name="T55" fmla="*/ 17 h 41"/>
              <a:gd name="T56" fmla="*/ 27 w 45"/>
              <a:gd name="T57" fmla="*/ 17 h 41"/>
              <a:gd name="T58" fmla="*/ 15 w 45"/>
              <a:gd name="T59" fmla="*/ 21 h 41"/>
              <a:gd name="T60" fmla="*/ 13 w 45"/>
              <a:gd name="T61" fmla="*/ 33 h 41"/>
              <a:gd name="T62" fmla="*/ 12 w 45"/>
              <a:gd name="T63" fmla="*/ 34 h 41"/>
              <a:gd name="T64" fmla="*/ 12 w 45"/>
              <a:gd name="T65" fmla="*/ 34 h 41"/>
              <a:gd name="T66" fmla="*/ 11 w 45"/>
              <a:gd name="T67" fmla="*/ 34 h 41"/>
              <a:gd name="T68" fmla="*/ 7 w 45"/>
              <a:gd name="T69" fmla="*/ 22 h 41"/>
              <a:gd name="T70" fmla="*/ 27 w 45"/>
              <a:gd name="T71" fmla="*/ 7 h 41"/>
              <a:gd name="T72" fmla="*/ 31 w 45"/>
              <a:gd name="T73" fmla="*/ 7 h 41"/>
              <a:gd name="T74" fmla="*/ 31 w 45"/>
              <a:gd name="T75" fmla="*/ 2 h 41"/>
              <a:gd name="T76" fmla="*/ 32 w 45"/>
              <a:gd name="T77" fmla="*/ 0 h 41"/>
              <a:gd name="T78" fmla="*/ 33 w 45"/>
              <a:gd name="T79" fmla="*/ 0 h 41"/>
              <a:gd name="T80" fmla="*/ 34 w 45"/>
              <a:gd name="T81" fmla="*/ 0 h 41"/>
              <a:gd name="T82" fmla="*/ 44 w 45"/>
              <a:gd name="T83" fmla="*/ 11 h 41"/>
              <a:gd name="T84" fmla="*/ 44 w 45"/>
              <a:gd name="T85" fmla="*/ 13 h 41"/>
              <a:gd name="T86" fmla="*/ 34 w 45"/>
              <a:gd name="T87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" h="41">
                <a:moveTo>
                  <a:pt x="38" y="33"/>
                </a:moveTo>
                <a:cubicBezTo>
                  <a:pt x="38" y="38"/>
                  <a:pt x="34" y="41"/>
                  <a:pt x="30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3" y="3"/>
                  <a:pt x="8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4"/>
                  <a:pt x="15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3" y="5"/>
                  <a:pt x="12" y="6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8" y="7"/>
                  <a:pt x="8" y="7"/>
                  <a:pt x="8" y="7"/>
                </a:cubicBezTo>
                <a:cubicBezTo>
                  <a:pt x="5" y="7"/>
                  <a:pt x="3" y="9"/>
                  <a:pt x="3" y="11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6"/>
                  <a:pt x="5" y="38"/>
                  <a:pt x="8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2" y="38"/>
                  <a:pt x="34" y="36"/>
                  <a:pt x="34" y="33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5" y="27"/>
                  <a:pt x="36" y="26"/>
                  <a:pt x="36" y="26"/>
                </a:cubicBezTo>
                <a:cubicBezTo>
                  <a:pt x="36" y="26"/>
                  <a:pt x="37" y="25"/>
                  <a:pt x="37" y="26"/>
                </a:cubicBezTo>
                <a:cubicBezTo>
                  <a:pt x="37" y="26"/>
                  <a:pt x="38" y="26"/>
                  <a:pt x="38" y="26"/>
                </a:cubicBezTo>
                <a:lnTo>
                  <a:pt x="38" y="33"/>
                </a:lnTo>
                <a:close/>
                <a:moveTo>
                  <a:pt x="34" y="23"/>
                </a:move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3"/>
                  <a:pt x="31" y="23"/>
                  <a:pt x="31" y="22"/>
                </a:cubicBezTo>
                <a:cubicBezTo>
                  <a:pt x="31" y="17"/>
                  <a:pt x="31" y="17"/>
                  <a:pt x="31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1" y="17"/>
                  <a:pt x="17" y="18"/>
                  <a:pt x="15" y="21"/>
                </a:cubicBezTo>
                <a:cubicBezTo>
                  <a:pt x="13" y="23"/>
                  <a:pt x="12" y="27"/>
                  <a:pt x="13" y="33"/>
                </a:cubicBezTo>
                <a:cubicBezTo>
                  <a:pt x="13" y="34"/>
                  <a:pt x="13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1" y="34"/>
                  <a:pt x="11" y="34"/>
                </a:cubicBezTo>
                <a:cubicBezTo>
                  <a:pt x="11" y="34"/>
                  <a:pt x="7" y="27"/>
                  <a:pt x="7" y="22"/>
                </a:cubicBezTo>
                <a:cubicBezTo>
                  <a:pt x="7" y="15"/>
                  <a:pt x="9" y="7"/>
                  <a:pt x="27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33" y="0"/>
                  <a:pt x="33" y="0"/>
                  <a:pt x="34" y="0"/>
                </a:cubicBezTo>
                <a:cubicBezTo>
                  <a:pt x="44" y="11"/>
                  <a:pt x="44" y="11"/>
                  <a:pt x="44" y="11"/>
                </a:cubicBezTo>
                <a:cubicBezTo>
                  <a:pt x="45" y="11"/>
                  <a:pt x="45" y="12"/>
                  <a:pt x="44" y="13"/>
                </a:cubicBezTo>
                <a:lnTo>
                  <a:pt x="34" y="23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398"/>
          <p:cNvSpPr>
            <a:spLocks noEditPoints="1"/>
          </p:cNvSpPr>
          <p:nvPr userDrawn="1"/>
        </p:nvSpPr>
        <p:spPr bwMode="auto">
          <a:xfrm>
            <a:off x="706822" y="2635749"/>
            <a:ext cx="227789" cy="232485"/>
          </a:xfrm>
          <a:custGeom>
            <a:avLst/>
            <a:gdLst>
              <a:gd name="T0" fmla="*/ 4 w 41"/>
              <a:gd name="T1" fmla="*/ 26 h 42"/>
              <a:gd name="T2" fmla="*/ 0 w 41"/>
              <a:gd name="T3" fmla="*/ 22 h 42"/>
              <a:gd name="T4" fmla="*/ 4 w 41"/>
              <a:gd name="T5" fmla="*/ 18 h 42"/>
              <a:gd name="T6" fmla="*/ 8 w 41"/>
              <a:gd name="T7" fmla="*/ 22 h 42"/>
              <a:gd name="T8" fmla="*/ 4 w 41"/>
              <a:gd name="T9" fmla="*/ 26 h 42"/>
              <a:gd name="T10" fmla="*/ 9 w 41"/>
              <a:gd name="T11" fmla="*/ 15 h 42"/>
              <a:gd name="T12" fmla="*/ 5 w 41"/>
              <a:gd name="T13" fmla="*/ 10 h 42"/>
              <a:gd name="T14" fmla="*/ 9 w 41"/>
              <a:gd name="T15" fmla="*/ 5 h 42"/>
              <a:gd name="T16" fmla="*/ 14 w 41"/>
              <a:gd name="T17" fmla="*/ 10 h 42"/>
              <a:gd name="T18" fmla="*/ 9 w 41"/>
              <a:gd name="T19" fmla="*/ 15 h 42"/>
              <a:gd name="T20" fmla="*/ 9 w 41"/>
              <a:gd name="T21" fmla="*/ 38 h 42"/>
              <a:gd name="T22" fmla="*/ 5 w 41"/>
              <a:gd name="T23" fmla="*/ 34 h 42"/>
              <a:gd name="T24" fmla="*/ 9 w 41"/>
              <a:gd name="T25" fmla="*/ 30 h 42"/>
              <a:gd name="T26" fmla="*/ 13 w 41"/>
              <a:gd name="T27" fmla="*/ 34 h 42"/>
              <a:gd name="T28" fmla="*/ 9 w 41"/>
              <a:gd name="T29" fmla="*/ 38 h 42"/>
              <a:gd name="T30" fmla="*/ 21 w 41"/>
              <a:gd name="T31" fmla="*/ 10 h 42"/>
              <a:gd name="T32" fmla="*/ 16 w 41"/>
              <a:gd name="T33" fmla="*/ 5 h 42"/>
              <a:gd name="T34" fmla="*/ 21 w 41"/>
              <a:gd name="T35" fmla="*/ 0 h 42"/>
              <a:gd name="T36" fmla="*/ 26 w 41"/>
              <a:gd name="T37" fmla="*/ 5 h 42"/>
              <a:gd name="T38" fmla="*/ 21 w 41"/>
              <a:gd name="T39" fmla="*/ 10 h 42"/>
              <a:gd name="T40" fmla="*/ 21 w 41"/>
              <a:gd name="T41" fmla="*/ 42 h 42"/>
              <a:gd name="T42" fmla="*/ 18 w 41"/>
              <a:gd name="T43" fmla="*/ 39 h 42"/>
              <a:gd name="T44" fmla="*/ 21 w 41"/>
              <a:gd name="T45" fmla="*/ 36 h 42"/>
              <a:gd name="T46" fmla="*/ 25 w 41"/>
              <a:gd name="T47" fmla="*/ 39 h 42"/>
              <a:gd name="T48" fmla="*/ 21 w 41"/>
              <a:gd name="T49" fmla="*/ 42 h 42"/>
              <a:gd name="T50" fmla="*/ 33 w 41"/>
              <a:gd name="T51" fmla="*/ 37 h 42"/>
              <a:gd name="T52" fmla="*/ 30 w 41"/>
              <a:gd name="T53" fmla="*/ 34 h 42"/>
              <a:gd name="T54" fmla="*/ 33 w 41"/>
              <a:gd name="T55" fmla="*/ 31 h 42"/>
              <a:gd name="T56" fmla="*/ 36 w 41"/>
              <a:gd name="T57" fmla="*/ 34 h 42"/>
              <a:gd name="T58" fmla="*/ 33 w 41"/>
              <a:gd name="T59" fmla="*/ 37 h 42"/>
              <a:gd name="T60" fmla="*/ 33 w 41"/>
              <a:gd name="T61" fmla="*/ 12 h 42"/>
              <a:gd name="T62" fmla="*/ 31 w 41"/>
              <a:gd name="T63" fmla="*/ 10 h 42"/>
              <a:gd name="T64" fmla="*/ 33 w 41"/>
              <a:gd name="T65" fmla="*/ 8 h 42"/>
              <a:gd name="T66" fmla="*/ 35 w 41"/>
              <a:gd name="T67" fmla="*/ 10 h 42"/>
              <a:gd name="T68" fmla="*/ 33 w 41"/>
              <a:gd name="T69" fmla="*/ 12 h 42"/>
              <a:gd name="T70" fmla="*/ 38 w 41"/>
              <a:gd name="T71" fmla="*/ 24 h 42"/>
              <a:gd name="T72" fmla="*/ 36 w 41"/>
              <a:gd name="T73" fmla="*/ 22 h 42"/>
              <a:gd name="T74" fmla="*/ 38 w 41"/>
              <a:gd name="T75" fmla="*/ 19 h 42"/>
              <a:gd name="T76" fmla="*/ 41 w 41"/>
              <a:gd name="T77" fmla="*/ 22 h 42"/>
              <a:gd name="T78" fmla="*/ 38 w 41"/>
              <a:gd name="T79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" h="42">
                <a:moveTo>
                  <a:pt x="4" y="26"/>
                </a:moveTo>
                <a:cubicBezTo>
                  <a:pt x="2" y="26"/>
                  <a:pt x="0" y="24"/>
                  <a:pt x="0" y="22"/>
                </a:cubicBezTo>
                <a:cubicBezTo>
                  <a:pt x="0" y="19"/>
                  <a:pt x="2" y="18"/>
                  <a:pt x="4" y="18"/>
                </a:cubicBezTo>
                <a:cubicBezTo>
                  <a:pt x="7" y="18"/>
                  <a:pt x="8" y="19"/>
                  <a:pt x="8" y="22"/>
                </a:cubicBezTo>
                <a:cubicBezTo>
                  <a:pt x="8" y="24"/>
                  <a:pt x="7" y="26"/>
                  <a:pt x="4" y="26"/>
                </a:cubicBezTo>
                <a:close/>
                <a:moveTo>
                  <a:pt x="9" y="15"/>
                </a:moveTo>
                <a:cubicBezTo>
                  <a:pt x="7" y="15"/>
                  <a:pt x="5" y="12"/>
                  <a:pt x="5" y="10"/>
                </a:cubicBezTo>
                <a:cubicBezTo>
                  <a:pt x="5" y="7"/>
                  <a:pt x="7" y="5"/>
                  <a:pt x="9" y="5"/>
                </a:cubicBezTo>
                <a:cubicBezTo>
                  <a:pt x="12" y="5"/>
                  <a:pt x="14" y="7"/>
                  <a:pt x="14" y="10"/>
                </a:cubicBezTo>
                <a:cubicBezTo>
                  <a:pt x="14" y="12"/>
                  <a:pt x="12" y="15"/>
                  <a:pt x="9" y="15"/>
                </a:cubicBezTo>
                <a:close/>
                <a:moveTo>
                  <a:pt x="9" y="38"/>
                </a:moveTo>
                <a:cubicBezTo>
                  <a:pt x="7" y="38"/>
                  <a:pt x="5" y="36"/>
                  <a:pt x="5" y="34"/>
                </a:cubicBezTo>
                <a:cubicBezTo>
                  <a:pt x="5" y="32"/>
                  <a:pt x="7" y="30"/>
                  <a:pt x="9" y="30"/>
                </a:cubicBezTo>
                <a:cubicBezTo>
                  <a:pt x="11" y="30"/>
                  <a:pt x="13" y="32"/>
                  <a:pt x="13" y="34"/>
                </a:cubicBezTo>
                <a:cubicBezTo>
                  <a:pt x="13" y="36"/>
                  <a:pt x="11" y="38"/>
                  <a:pt x="9" y="38"/>
                </a:cubicBezTo>
                <a:close/>
                <a:moveTo>
                  <a:pt x="21" y="10"/>
                </a:moveTo>
                <a:cubicBezTo>
                  <a:pt x="18" y="10"/>
                  <a:pt x="16" y="8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8"/>
                  <a:pt x="24" y="10"/>
                  <a:pt x="21" y="10"/>
                </a:cubicBezTo>
                <a:close/>
                <a:moveTo>
                  <a:pt x="21" y="42"/>
                </a:moveTo>
                <a:cubicBezTo>
                  <a:pt x="19" y="42"/>
                  <a:pt x="18" y="41"/>
                  <a:pt x="18" y="39"/>
                </a:cubicBezTo>
                <a:cubicBezTo>
                  <a:pt x="18" y="37"/>
                  <a:pt x="19" y="36"/>
                  <a:pt x="21" y="36"/>
                </a:cubicBezTo>
                <a:cubicBezTo>
                  <a:pt x="23" y="36"/>
                  <a:pt x="25" y="37"/>
                  <a:pt x="25" y="39"/>
                </a:cubicBezTo>
                <a:cubicBezTo>
                  <a:pt x="25" y="41"/>
                  <a:pt x="23" y="42"/>
                  <a:pt x="21" y="42"/>
                </a:cubicBezTo>
                <a:close/>
                <a:moveTo>
                  <a:pt x="33" y="37"/>
                </a:moveTo>
                <a:cubicBezTo>
                  <a:pt x="32" y="37"/>
                  <a:pt x="30" y="36"/>
                  <a:pt x="30" y="34"/>
                </a:cubicBezTo>
                <a:cubicBezTo>
                  <a:pt x="30" y="32"/>
                  <a:pt x="32" y="31"/>
                  <a:pt x="33" y="31"/>
                </a:cubicBezTo>
                <a:cubicBezTo>
                  <a:pt x="35" y="31"/>
                  <a:pt x="36" y="32"/>
                  <a:pt x="36" y="34"/>
                </a:cubicBezTo>
                <a:cubicBezTo>
                  <a:pt x="36" y="36"/>
                  <a:pt x="35" y="37"/>
                  <a:pt x="33" y="37"/>
                </a:cubicBezTo>
                <a:close/>
                <a:moveTo>
                  <a:pt x="33" y="12"/>
                </a:moveTo>
                <a:cubicBezTo>
                  <a:pt x="32" y="12"/>
                  <a:pt x="31" y="11"/>
                  <a:pt x="31" y="10"/>
                </a:cubicBezTo>
                <a:cubicBezTo>
                  <a:pt x="31" y="9"/>
                  <a:pt x="32" y="8"/>
                  <a:pt x="33" y="8"/>
                </a:cubicBezTo>
                <a:cubicBezTo>
                  <a:pt x="34" y="8"/>
                  <a:pt x="35" y="9"/>
                  <a:pt x="35" y="10"/>
                </a:cubicBezTo>
                <a:cubicBezTo>
                  <a:pt x="35" y="11"/>
                  <a:pt x="34" y="12"/>
                  <a:pt x="33" y="12"/>
                </a:cubicBezTo>
                <a:close/>
                <a:moveTo>
                  <a:pt x="38" y="24"/>
                </a:moveTo>
                <a:cubicBezTo>
                  <a:pt x="37" y="24"/>
                  <a:pt x="36" y="23"/>
                  <a:pt x="36" y="22"/>
                </a:cubicBezTo>
                <a:cubicBezTo>
                  <a:pt x="36" y="20"/>
                  <a:pt x="37" y="19"/>
                  <a:pt x="38" y="19"/>
                </a:cubicBezTo>
                <a:cubicBezTo>
                  <a:pt x="40" y="19"/>
                  <a:pt x="41" y="20"/>
                  <a:pt x="41" y="22"/>
                </a:cubicBezTo>
                <a:cubicBezTo>
                  <a:pt x="41" y="23"/>
                  <a:pt x="40" y="24"/>
                  <a:pt x="38" y="2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097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64904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5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47168" y="1394712"/>
            <a:ext cx="3538274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4620279" y="2965184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11560" y="1274029"/>
            <a:ext cx="3357133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620280" y="1274028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51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1"/>
          </p:nvPr>
        </p:nvSpPr>
        <p:spPr>
          <a:xfrm>
            <a:off x="6910101" y="123820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4018720" y="1229496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2278" y="1238207"/>
            <a:ext cx="1080000" cy="1080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7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0"/>
          </p:nvPr>
        </p:nvSpPr>
        <p:spPr>
          <a:xfrm>
            <a:off x="5829831" y="3179558"/>
            <a:ext cx="1483269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4652" y="1334735"/>
            <a:ext cx="1474713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7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05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8/21/2017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63" r:id="rId3"/>
    <p:sldLayoutId id="2147483671" r:id="rId4"/>
    <p:sldLayoutId id="2147483664" r:id="rId5"/>
    <p:sldLayoutId id="2147483673" r:id="rId6"/>
    <p:sldLayoutId id="2147483670" r:id="rId7"/>
    <p:sldLayoutId id="2147483661" r:id="rId8"/>
    <p:sldLayoutId id="2147483669" r:id="rId9"/>
    <p:sldLayoutId id="214748366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94"/>
          <p:cNvSpPr>
            <a:spLocks/>
          </p:cNvSpPr>
          <p:nvPr/>
        </p:nvSpPr>
        <p:spPr bwMode="auto">
          <a:xfrm>
            <a:off x="-6762" y="564835"/>
            <a:ext cx="9144000" cy="2003795"/>
          </a:xfrm>
          <a:custGeom>
            <a:avLst/>
            <a:gdLst>
              <a:gd name="T0" fmla="*/ 216 w 423"/>
              <a:gd name="T1" fmla="*/ 4 h 218"/>
              <a:gd name="T2" fmla="*/ 215 w 423"/>
              <a:gd name="T3" fmla="*/ 19 h 218"/>
              <a:gd name="T4" fmla="*/ 214 w 423"/>
              <a:gd name="T5" fmla="*/ 27 h 218"/>
              <a:gd name="T6" fmla="*/ 212 w 423"/>
              <a:gd name="T7" fmla="*/ 36 h 218"/>
              <a:gd name="T8" fmla="*/ 211 w 423"/>
              <a:gd name="T9" fmla="*/ 43 h 218"/>
              <a:gd name="T10" fmla="*/ 206 w 423"/>
              <a:gd name="T11" fmla="*/ 58 h 218"/>
              <a:gd name="T12" fmla="*/ 206 w 423"/>
              <a:gd name="T13" fmla="*/ 98 h 218"/>
              <a:gd name="T14" fmla="*/ 201 w 423"/>
              <a:gd name="T15" fmla="*/ 58 h 218"/>
              <a:gd name="T16" fmla="*/ 193 w 423"/>
              <a:gd name="T17" fmla="*/ 81 h 218"/>
              <a:gd name="T18" fmla="*/ 185 w 423"/>
              <a:gd name="T19" fmla="*/ 43 h 218"/>
              <a:gd name="T20" fmla="*/ 175 w 423"/>
              <a:gd name="T21" fmla="*/ 30 h 218"/>
              <a:gd name="T22" fmla="*/ 159 w 423"/>
              <a:gd name="T23" fmla="*/ 87 h 218"/>
              <a:gd name="T24" fmla="*/ 139 w 423"/>
              <a:gd name="T25" fmla="*/ 65 h 218"/>
              <a:gd name="T26" fmla="*/ 130 w 423"/>
              <a:gd name="T27" fmla="*/ 62 h 218"/>
              <a:gd name="T28" fmla="*/ 125 w 423"/>
              <a:gd name="T29" fmla="*/ 55 h 218"/>
              <a:gd name="T30" fmla="*/ 124 w 423"/>
              <a:gd name="T31" fmla="*/ 23 h 218"/>
              <a:gd name="T32" fmla="*/ 119 w 423"/>
              <a:gd name="T33" fmla="*/ 23 h 218"/>
              <a:gd name="T34" fmla="*/ 118 w 423"/>
              <a:gd name="T35" fmla="*/ 56 h 218"/>
              <a:gd name="T36" fmla="*/ 114 w 423"/>
              <a:gd name="T37" fmla="*/ 62 h 218"/>
              <a:gd name="T38" fmla="*/ 111 w 423"/>
              <a:gd name="T39" fmla="*/ 78 h 218"/>
              <a:gd name="T40" fmla="*/ 106 w 423"/>
              <a:gd name="T41" fmla="*/ 113 h 218"/>
              <a:gd name="T42" fmla="*/ 97 w 423"/>
              <a:gd name="T43" fmla="*/ 73 h 218"/>
              <a:gd name="T44" fmla="*/ 92 w 423"/>
              <a:gd name="T45" fmla="*/ 58 h 218"/>
              <a:gd name="T46" fmla="*/ 76 w 423"/>
              <a:gd name="T47" fmla="*/ 132 h 218"/>
              <a:gd name="T48" fmla="*/ 60 w 423"/>
              <a:gd name="T49" fmla="*/ 76 h 218"/>
              <a:gd name="T50" fmla="*/ 41 w 423"/>
              <a:gd name="T51" fmla="*/ 43 h 218"/>
              <a:gd name="T52" fmla="*/ 30 w 423"/>
              <a:gd name="T53" fmla="*/ 87 h 218"/>
              <a:gd name="T54" fmla="*/ 25 w 423"/>
              <a:gd name="T55" fmla="*/ 60 h 218"/>
              <a:gd name="T56" fmla="*/ 21 w 423"/>
              <a:gd name="T57" fmla="*/ 97 h 218"/>
              <a:gd name="T58" fmla="*/ 18 w 423"/>
              <a:gd name="T59" fmla="*/ 104 h 218"/>
              <a:gd name="T60" fmla="*/ 16 w 423"/>
              <a:gd name="T61" fmla="*/ 111 h 218"/>
              <a:gd name="T62" fmla="*/ 13 w 423"/>
              <a:gd name="T63" fmla="*/ 63 h 218"/>
              <a:gd name="T64" fmla="*/ 0 w 423"/>
              <a:gd name="T65" fmla="*/ 68 h 218"/>
              <a:gd name="T66" fmla="*/ 423 w 423"/>
              <a:gd name="T67" fmla="*/ 61 h 218"/>
              <a:gd name="T68" fmla="*/ 418 w 423"/>
              <a:gd name="T69" fmla="*/ 126 h 218"/>
              <a:gd name="T70" fmla="*/ 417 w 423"/>
              <a:gd name="T71" fmla="*/ 104 h 218"/>
              <a:gd name="T72" fmla="*/ 414 w 423"/>
              <a:gd name="T73" fmla="*/ 101 h 218"/>
              <a:gd name="T74" fmla="*/ 412 w 423"/>
              <a:gd name="T75" fmla="*/ 58 h 218"/>
              <a:gd name="T76" fmla="*/ 405 w 423"/>
              <a:gd name="T77" fmla="*/ 95 h 218"/>
              <a:gd name="T78" fmla="*/ 393 w 423"/>
              <a:gd name="T79" fmla="*/ 72 h 218"/>
              <a:gd name="T80" fmla="*/ 373 w 423"/>
              <a:gd name="T81" fmla="*/ 76 h 218"/>
              <a:gd name="T82" fmla="*/ 357 w 423"/>
              <a:gd name="T83" fmla="*/ 132 h 218"/>
              <a:gd name="T84" fmla="*/ 336 w 423"/>
              <a:gd name="T85" fmla="*/ 103 h 218"/>
              <a:gd name="T86" fmla="*/ 328 w 423"/>
              <a:gd name="T87" fmla="*/ 114 h 218"/>
              <a:gd name="T88" fmla="*/ 323 w 423"/>
              <a:gd name="T89" fmla="*/ 65 h 218"/>
              <a:gd name="T90" fmla="*/ 302 w 423"/>
              <a:gd name="T91" fmla="*/ 65 h 218"/>
              <a:gd name="T92" fmla="*/ 290 w 423"/>
              <a:gd name="T93" fmla="*/ 69 h 218"/>
              <a:gd name="T94" fmla="*/ 265 w 423"/>
              <a:gd name="T95" fmla="*/ 34 h 218"/>
              <a:gd name="T96" fmla="*/ 249 w 423"/>
              <a:gd name="T97" fmla="*/ 106 h 218"/>
              <a:gd name="T98" fmla="*/ 242 w 423"/>
              <a:gd name="T99" fmla="*/ 55 h 218"/>
              <a:gd name="T100" fmla="*/ 235 w 423"/>
              <a:gd name="T101" fmla="*/ 83 h 218"/>
              <a:gd name="T102" fmla="*/ 230 w 423"/>
              <a:gd name="T103" fmla="*/ 64 h 218"/>
              <a:gd name="T104" fmla="*/ 226 w 423"/>
              <a:gd name="T105" fmla="*/ 68 h 218"/>
              <a:gd name="T106" fmla="*/ 225 w 423"/>
              <a:gd name="T107" fmla="*/ 44 h 218"/>
              <a:gd name="T108" fmla="*/ 222 w 423"/>
              <a:gd name="T109" fmla="*/ 40 h 218"/>
              <a:gd name="T110" fmla="*/ 220 w 423"/>
              <a:gd name="T111" fmla="*/ 28 h 218"/>
              <a:gd name="T112" fmla="*/ 219 w 423"/>
              <a:gd name="T113" fmla="*/ 24 h 218"/>
              <a:gd name="T114" fmla="*/ 218 w 423"/>
              <a:gd name="T115" fmla="*/ 14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3" h="218"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14"/>
                  <a:pt x="216" y="14"/>
                  <a:pt x="216" y="14"/>
                </a:cubicBezTo>
                <a:cubicBezTo>
                  <a:pt x="216" y="14"/>
                  <a:pt x="216" y="14"/>
                  <a:pt x="216" y="14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5" y="19"/>
                  <a:pt x="215" y="19"/>
                  <a:pt x="215" y="19"/>
                </a:cubicBezTo>
                <a:cubicBezTo>
                  <a:pt x="215" y="23"/>
                  <a:pt x="215" y="23"/>
                  <a:pt x="215" y="23"/>
                </a:cubicBezTo>
                <a:cubicBezTo>
                  <a:pt x="215" y="23"/>
                  <a:pt x="215" y="23"/>
                  <a:pt x="215" y="23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3" y="28"/>
                  <a:pt x="213" y="28"/>
                  <a:pt x="213" y="28"/>
                </a:cubicBezTo>
                <a:cubicBezTo>
                  <a:pt x="213" y="32"/>
                  <a:pt x="213" y="32"/>
                  <a:pt x="213" y="32"/>
                </a:cubicBezTo>
                <a:cubicBezTo>
                  <a:pt x="213" y="32"/>
                  <a:pt x="212" y="32"/>
                  <a:pt x="212" y="32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3"/>
                  <a:pt x="211" y="43"/>
                  <a:pt x="211" y="43"/>
                </a:cubicBezTo>
                <a:cubicBezTo>
                  <a:pt x="210" y="43"/>
                  <a:pt x="210" y="43"/>
                  <a:pt x="210" y="43"/>
                </a:cubicBezTo>
                <a:cubicBezTo>
                  <a:pt x="210" y="44"/>
                  <a:pt x="210" y="44"/>
                  <a:pt x="210" y="44"/>
                </a:cubicBezTo>
                <a:cubicBezTo>
                  <a:pt x="209" y="44"/>
                  <a:pt x="209" y="44"/>
                  <a:pt x="209" y="44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8" y="58"/>
                  <a:pt x="208" y="58"/>
                  <a:pt x="208" y="58"/>
                </a:cubicBezTo>
                <a:cubicBezTo>
                  <a:pt x="208" y="58"/>
                  <a:pt x="208" y="58"/>
                  <a:pt x="208" y="58"/>
                </a:cubicBezTo>
                <a:cubicBezTo>
                  <a:pt x="206" y="58"/>
                  <a:pt x="206" y="58"/>
                  <a:pt x="206" y="58"/>
                </a:cubicBezTo>
                <a:cubicBezTo>
                  <a:pt x="206" y="60"/>
                  <a:pt x="206" y="60"/>
                  <a:pt x="206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108"/>
                  <a:pt x="207" y="108"/>
                  <a:pt x="207" y="108"/>
                </a:cubicBezTo>
                <a:cubicBezTo>
                  <a:pt x="206" y="108"/>
                  <a:pt x="206" y="108"/>
                  <a:pt x="206" y="108"/>
                </a:cubicBezTo>
                <a:cubicBezTo>
                  <a:pt x="206" y="98"/>
                  <a:pt x="206" y="98"/>
                  <a:pt x="206" y="98"/>
                </a:cubicBezTo>
                <a:cubicBezTo>
                  <a:pt x="205" y="97"/>
                  <a:pt x="205" y="97"/>
                  <a:pt x="205" y="97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4" y="64"/>
                  <a:pt x="204" y="64"/>
                  <a:pt x="204" y="64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204" y="58"/>
                  <a:pt x="204" y="58"/>
                  <a:pt x="204" y="58"/>
                </a:cubicBezTo>
                <a:cubicBezTo>
                  <a:pt x="201" y="58"/>
                  <a:pt x="201" y="58"/>
                  <a:pt x="201" y="58"/>
                </a:cubicBezTo>
                <a:cubicBezTo>
                  <a:pt x="201" y="60"/>
                  <a:pt x="201" y="60"/>
                  <a:pt x="201" y="60"/>
                </a:cubicBezTo>
                <a:cubicBezTo>
                  <a:pt x="198" y="60"/>
                  <a:pt x="198" y="60"/>
                  <a:pt x="198" y="60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3" y="81"/>
                  <a:pt x="193" y="81"/>
                  <a:pt x="193" y="81"/>
                </a:cubicBezTo>
                <a:cubicBezTo>
                  <a:pt x="192" y="81"/>
                  <a:pt x="192" y="81"/>
                  <a:pt x="192" y="81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89" y="48"/>
                  <a:pt x="189" y="48"/>
                  <a:pt x="189" y="48"/>
                </a:cubicBezTo>
                <a:cubicBezTo>
                  <a:pt x="189" y="43"/>
                  <a:pt x="189" y="43"/>
                  <a:pt x="189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1" y="106"/>
                  <a:pt x="181" y="106"/>
                  <a:pt x="181" y="10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8" y="31"/>
                  <a:pt x="178" y="31"/>
                  <a:pt x="178" y="31"/>
                </a:cubicBezTo>
                <a:cubicBezTo>
                  <a:pt x="177" y="30"/>
                  <a:pt x="176" y="30"/>
                  <a:pt x="175" y="30"/>
                </a:cubicBezTo>
                <a:cubicBezTo>
                  <a:pt x="174" y="30"/>
                  <a:pt x="173" y="31"/>
                  <a:pt x="173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59" y="87"/>
                  <a:pt x="159" y="87"/>
                  <a:pt x="159" y="87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27" y="62"/>
                  <a:pt x="127" y="62"/>
                  <a:pt x="127" y="62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6"/>
                  <a:pt x="123" y="6"/>
                  <a:pt x="123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9" y="93"/>
                  <a:pt x="109" y="93"/>
                  <a:pt x="109" y="93"/>
                </a:cubicBezTo>
                <a:cubicBezTo>
                  <a:pt x="108" y="93"/>
                  <a:pt x="108" y="94"/>
                  <a:pt x="108" y="94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24"/>
                  <a:pt x="105" y="114"/>
                  <a:pt x="105" y="114"/>
                </a:cubicBezTo>
                <a:cubicBezTo>
                  <a:pt x="106" y="114"/>
                  <a:pt x="106" y="113"/>
                  <a:pt x="106" y="113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4" y="97"/>
                  <a:pt x="104" y="95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0" y="95"/>
                  <a:pt x="99" y="97"/>
                  <a:pt x="99" y="97"/>
                </a:cubicBezTo>
                <a:cubicBezTo>
                  <a:pt x="99" y="97"/>
                  <a:pt x="99" y="100"/>
                  <a:pt x="98" y="103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7"/>
                  <a:pt x="95" y="77"/>
                  <a:pt x="95" y="77"/>
                </a:cubicBezTo>
                <a:cubicBezTo>
                  <a:pt x="93" y="78"/>
                  <a:pt x="93" y="78"/>
                  <a:pt x="93" y="78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2" y="58"/>
                  <a:pt x="92" y="58"/>
                  <a:pt x="92" y="58"/>
                </a:cubicBezTo>
                <a:cubicBezTo>
                  <a:pt x="91" y="78"/>
                  <a:pt x="91" y="78"/>
                  <a:pt x="91" y="78"/>
                </a:cubicBezTo>
                <a:cubicBezTo>
                  <a:pt x="86" y="81"/>
                  <a:pt x="86" y="81"/>
                  <a:pt x="86" y="81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73" y="94"/>
                  <a:pt x="73" y="94"/>
                  <a:pt x="7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5"/>
                  <a:pt x="67" y="85"/>
                  <a:pt x="67" y="85"/>
                </a:cubicBezTo>
                <a:cubicBezTo>
                  <a:pt x="65" y="81"/>
                  <a:pt x="65" y="81"/>
                  <a:pt x="65" y="81"/>
                </a:cubicBezTo>
                <a:cubicBezTo>
                  <a:pt x="64" y="76"/>
                  <a:pt x="60" y="76"/>
                  <a:pt x="60" y="76"/>
                </a:cubicBezTo>
                <a:cubicBezTo>
                  <a:pt x="57" y="77"/>
                  <a:pt x="56" y="81"/>
                  <a:pt x="56" y="81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94"/>
                  <a:pt x="54" y="94"/>
                  <a:pt x="54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132"/>
                  <a:pt x="47" y="132"/>
                  <a:pt x="47" y="132"/>
                </a:cubicBezTo>
                <a:cubicBezTo>
                  <a:pt x="41" y="132"/>
                  <a:pt x="41" y="132"/>
                  <a:pt x="41" y="132"/>
                </a:cubicBezTo>
                <a:cubicBezTo>
                  <a:pt x="41" y="43"/>
                  <a:pt x="41" y="43"/>
                  <a:pt x="41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80"/>
                  <a:pt x="34" y="80"/>
                  <a:pt x="34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95"/>
                  <a:pt x="29" y="95"/>
                  <a:pt x="29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97"/>
                  <a:pt x="28" y="97"/>
                  <a:pt x="28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60"/>
                  <a:pt x="27" y="60"/>
                  <a:pt x="27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4"/>
                  <a:pt x="22" y="64"/>
                  <a:pt x="22" y="64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97"/>
                  <a:pt x="21" y="97"/>
                  <a:pt x="21" y="97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66"/>
                  <a:pt x="15" y="66"/>
                  <a:pt x="15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3"/>
                  <a:pt x="11" y="63"/>
                  <a:pt x="11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218"/>
                  <a:pt x="0" y="218"/>
                  <a:pt x="0" y="218"/>
                </a:cubicBezTo>
                <a:cubicBezTo>
                  <a:pt x="422" y="218"/>
                  <a:pt x="422" y="218"/>
                  <a:pt x="422" y="218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23" y="151"/>
                  <a:pt x="423" y="151"/>
                  <a:pt x="423" y="151"/>
                </a:cubicBezTo>
                <a:cubicBezTo>
                  <a:pt x="423" y="61"/>
                  <a:pt x="423" y="61"/>
                  <a:pt x="423" y="61"/>
                </a:cubicBezTo>
                <a:cubicBezTo>
                  <a:pt x="420" y="61"/>
                  <a:pt x="420" y="61"/>
                  <a:pt x="420" y="61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22" y="63"/>
                  <a:pt x="422" y="63"/>
                  <a:pt x="422" y="63"/>
                </a:cubicBezTo>
                <a:cubicBezTo>
                  <a:pt x="422" y="66"/>
                  <a:pt x="422" y="66"/>
                  <a:pt x="422" y="66"/>
                </a:cubicBezTo>
                <a:cubicBezTo>
                  <a:pt x="418" y="66"/>
                  <a:pt x="418" y="66"/>
                  <a:pt x="418" y="66"/>
                </a:cubicBezTo>
                <a:cubicBezTo>
                  <a:pt x="418" y="126"/>
                  <a:pt x="418" y="126"/>
                  <a:pt x="418" y="126"/>
                </a:cubicBezTo>
                <a:cubicBezTo>
                  <a:pt x="418" y="126"/>
                  <a:pt x="418" y="126"/>
                  <a:pt x="418" y="126"/>
                </a:cubicBezTo>
                <a:cubicBezTo>
                  <a:pt x="418" y="111"/>
                  <a:pt x="418" y="111"/>
                  <a:pt x="418" y="111"/>
                </a:cubicBezTo>
                <a:cubicBezTo>
                  <a:pt x="418" y="111"/>
                  <a:pt x="418" y="111"/>
                  <a:pt x="418" y="111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8" y="107"/>
                  <a:pt x="418" y="107"/>
                  <a:pt x="418" y="107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6" y="104"/>
                  <a:pt x="416" y="104"/>
                  <a:pt x="416" y="104"/>
                </a:cubicBezTo>
                <a:cubicBezTo>
                  <a:pt x="416" y="103"/>
                  <a:pt x="416" y="103"/>
                  <a:pt x="416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15" y="101"/>
                  <a:pt x="415" y="101"/>
                  <a:pt x="415" y="101"/>
                </a:cubicBezTo>
                <a:cubicBezTo>
                  <a:pt x="414" y="101"/>
                  <a:pt x="414" y="101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ubicBezTo>
                  <a:pt x="414" y="98"/>
                  <a:pt x="414" y="98"/>
                  <a:pt x="414" y="98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65"/>
                  <a:pt x="413" y="65"/>
                  <a:pt x="413" y="65"/>
                </a:cubicBezTo>
                <a:cubicBezTo>
                  <a:pt x="412" y="64"/>
                  <a:pt x="412" y="64"/>
                  <a:pt x="412" y="64"/>
                </a:cubicBezTo>
                <a:cubicBezTo>
                  <a:pt x="412" y="61"/>
                  <a:pt x="412" y="61"/>
                  <a:pt x="412" y="61"/>
                </a:cubicBezTo>
                <a:cubicBezTo>
                  <a:pt x="412" y="60"/>
                  <a:pt x="412" y="60"/>
                  <a:pt x="412" y="60"/>
                </a:cubicBezTo>
                <a:cubicBezTo>
                  <a:pt x="412" y="58"/>
                  <a:pt x="412" y="58"/>
                  <a:pt x="412" y="58"/>
                </a:cubicBezTo>
                <a:cubicBezTo>
                  <a:pt x="409" y="58"/>
                  <a:pt x="409" y="58"/>
                  <a:pt x="409" y="5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06" y="97"/>
                  <a:pt x="406" y="97"/>
                  <a:pt x="406" y="97"/>
                </a:cubicBezTo>
                <a:cubicBezTo>
                  <a:pt x="405" y="97"/>
                  <a:pt x="405" y="97"/>
                  <a:pt x="405" y="97"/>
                </a:cubicBezTo>
                <a:cubicBezTo>
                  <a:pt x="405" y="95"/>
                  <a:pt x="405" y="95"/>
                  <a:pt x="405" y="95"/>
                </a:cubicBezTo>
                <a:cubicBezTo>
                  <a:pt x="404" y="95"/>
                  <a:pt x="404" y="95"/>
                  <a:pt x="404" y="95"/>
                </a:cubicBezTo>
                <a:cubicBezTo>
                  <a:pt x="404" y="87"/>
                  <a:pt x="404" y="87"/>
                  <a:pt x="404" y="87"/>
                </a:cubicBezTo>
                <a:cubicBezTo>
                  <a:pt x="403" y="87"/>
                  <a:pt x="403" y="87"/>
                  <a:pt x="403" y="87"/>
                </a:cubicBezTo>
                <a:cubicBezTo>
                  <a:pt x="403" y="81"/>
                  <a:pt x="403" y="81"/>
                  <a:pt x="403" y="81"/>
                </a:cubicBezTo>
                <a:cubicBezTo>
                  <a:pt x="400" y="80"/>
                  <a:pt x="400" y="80"/>
                  <a:pt x="400" y="80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93" y="72"/>
                  <a:pt x="393" y="72"/>
                  <a:pt x="393" y="72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6" y="94"/>
                  <a:pt x="386" y="94"/>
                  <a:pt x="386" y="94"/>
                </a:cubicBezTo>
                <a:cubicBezTo>
                  <a:pt x="380" y="94"/>
                  <a:pt x="380" y="94"/>
                  <a:pt x="380" y="94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77" y="81"/>
                  <a:pt x="377" y="81"/>
                  <a:pt x="377" y="81"/>
                </a:cubicBezTo>
                <a:cubicBezTo>
                  <a:pt x="377" y="81"/>
                  <a:pt x="376" y="77"/>
                  <a:pt x="373" y="76"/>
                </a:cubicBezTo>
                <a:cubicBezTo>
                  <a:pt x="373" y="76"/>
                  <a:pt x="369" y="76"/>
                  <a:pt x="369" y="81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66" y="94"/>
                  <a:pt x="366" y="94"/>
                  <a:pt x="366" y="94"/>
                </a:cubicBezTo>
                <a:cubicBezTo>
                  <a:pt x="361" y="94"/>
                  <a:pt x="361" y="94"/>
                  <a:pt x="361" y="94"/>
                </a:cubicBezTo>
                <a:cubicBezTo>
                  <a:pt x="361" y="113"/>
                  <a:pt x="361" y="113"/>
                  <a:pt x="361" y="113"/>
                </a:cubicBezTo>
                <a:cubicBezTo>
                  <a:pt x="357" y="113"/>
                  <a:pt x="357" y="113"/>
                  <a:pt x="357" y="113"/>
                </a:cubicBezTo>
                <a:cubicBezTo>
                  <a:pt x="357" y="132"/>
                  <a:pt x="357" y="132"/>
                  <a:pt x="357" y="132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3" y="114"/>
                  <a:pt x="353" y="114"/>
                  <a:pt x="353" y="114"/>
                </a:cubicBezTo>
                <a:cubicBezTo>
                  <a:pt x="352" y="106"/>
                  <a:pt x="352" y="106"/>
                  <a:pt x="352" y="106"/>
                </a:cubicBezTo>
                <a:cubicBezTo>
                  <a:pt x="352" y="81"/>
                  <a:pt x="352" y="81"/>
                  <a:pt x="352" y="81"/>
                </a:cubicBezTo>
                <a:cubicBezTo>
                  <a:pt x="336" y="81"/>
                  <a:pt x="336" y="81"/>
                  <a:pt x="336" y="81"/>
                </a:cubicBezTo>
                <a:cubicBezTo>
                  <a:pt x="336" y="100"/>
                  <a:pt x="336" y="100"/>
                  <a:pt x="336" y="100"/>
                </a:cubicBezTo>
                <a:cubicBezTo>
                  <a:pt x="336" y="103"/>
                  <a:pt x="336" y="103"/>
                  <a:pt x="336" y="103"/>
                </a:cubicBezTo>
                <a:cubicBezTo>
                  <a:pt x="335" y="100"/>
                  <a:pt x="334" y="97"/>
                  <a:pt x="334" y="97"/>
                </a:cubicBezTo>
                <a:cubicBezTo>
                  <a:pt x="334" y="97"/>
                  <a:pt x="334" y="95"/>
                  <a:pt x="332" y="95"/>
                </a:cubicBezTo>
                <a:cubicBezTo>
                  <a:pt x="332" y="95"/>
                  <a:pt x="332" y="95"/>
                  <a:pt x="332" y="95"/>
                </a:cubicBezTo>
                <a:cubicBezTo>
                  <a:pt x="329" y="95"/>
                  <a:pt x="329" y="97"/>
                  <a:pt x="329" y="97"/>
                </a:cubicBezTo>
                <a:cubicBezTo>
                  <a:pt x="328" y="113"/>
                  <a:pt x="328" y="113"/>
                  <a:pt x="328" y="113"/>
                </a:cubicBezTo>
                <a:cubicBezTo>
                  <a:pt x="328" y="113"/>
                  <a:pt x="328" y="114"/>
                  <a:pt x="328" y="114"/>
                </a:cubicBezTo>
                <a:cubicBezTo>
                  <a:pt x="328" y="114"/>
                  <a:pt x="328" y="114"/>
                  <a:pt x="328" y="114"/>
                </a:cubicBezTo>
                <a:cubicBezTo>
                  <a:pt x="328" y="114"/>
                  <a:pt x="328" y="116"/>
                  <a:pt x="328" y="117"/>
                </a:cubicBezTo>
                <a:cubicBezTo>
                  <a:pt x="326" y="117"/>
                  <a:pt x="326" y="117"/>
                  <a:pt x="326" y="117"/>
                </a:cubicBezTo>
                <a:cubicBezTo>
                  <a:pt x="326" y="94"/>
                  <a:pt x="326" y="94"/>
                  <a:pt x="326" y="94"/>
                </a:cubicBezTo>
                <a:cubicBezTo>
                  <a:pt x="326" y="94"/>
                  <a:pt x="326" y="93"/>
                  <a:pt x="325" y="93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25" y="78"/>
                  <a:pt x="325" y="78"/>
                  <a:pt x="323" y="78"/>
                </a:cubicBezTo>
                <a:cubicBezTo>
                  <a:pt x="323" y="65"/>
                  <a:pt x="323" y="65"/>
                  <a:pt x="323" y="65"/>
                </a:cubicBezTo>
                <a:cubicBezTo>
                  <a:pt x="322" y="65"/>
                  <a:pt x="322" y="65"/>
                  <a:pt x="322" y="65"/>
                </a:cubicBezTo>
                <a:cubicBezTo>
                  <a:pt x="322" y="65"/>
                  <a:pt x="322" y="65"/>
                  <a:pt x="322" y="65"/>
                </a:cubicBezTo>
                <a:cubicBezTo>
                  <a:pt x="320" y="65"/>
                  <a:pt x="320" y="65"/>
                  <a:pt x="320" y="65"/>
                </a:cubicBezTo>
                <a:cubicBezTo>
                  <a:pt x="320" y="64"/>
                  <a:pt x="320" y="64"/>
                  <a:pt x="320" y="64"/>
                </a:cubicBezTo>
                <a:cubicBezTo>
                  <a:pt x="303" y="64"/>
                  <a:pt x="303" y="64"/>
                  <a:pt x="303" y="64"/>
                </a:cubicBezTo>
                <a:cubicBezTo>
                  <a:pt x="303" y="65"/>
                  <a:pt x="303" y="65"/>
                  <a:pt x="303" y="65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2" y="64"/>
                  <a:pt x="302" y="64"/>
                  <a:pt x="302" y="64"/>
                </a:cubicBezTo>
                <a:cubicBezTo>
                  <a:pt x="294" y="64"/>
                  <a:pt x="294" y="64"/>
                  <a:pt x="294" y="64"/>
                </a:cubicBezTo>
                <a:cubicBezTo>
                  <a:pt x="294" y="65"/>
                  <a:pt x="294" y="65"/>
                  <a:pt x="294" y="65"/>
                </a:cubicBezTo>
                <a:cubicBezTo>
                  <a:pt x="294" y="68"/>
                  <a:pt x="294" y="68"/>
                  <a:pt x="294" y="68"/>
                </a:cubicBezTo>
                <a:cubicBezTo>
                  <a:pt x="294" y="105"/>
                  <a:pt x="294" y="105"/>
                  <a:pt x="294" y="105"/>
                </a:cubicBezTo>
                <a:cubicBezTo>
                  <a:pt x="290" y="105"/>
                  <a:pt x="290" y="105"/>
                  <a:pt x="290" y="105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283" y="67"/>
                  <a:pt x="283" y="67"/>
                  <a:pt x="283" y="67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87"/>
                  <a:pt x="274" y="87"/>
                  <a:pt x="274" y="87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55"/>
                  <a:pt x="268" y="55"/>
                  <a:pt x="268" y="55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65" y="34"/>
                  <a:pt x="265" y="34"/>
                  <a:pt x="265" y="34"/>
                </a:cubicBezTo>
                <a:cubicBezTo>
                  <a:pt x="265" y="31"/>
                  <a:pt x="265" y="31"/>
                  <a:pt x="265" y="31"/>
                </a:cubicBezTo>
                <a:cubicBezTo>
                  <a:pt x="260" y="31"/>
                  <a:pt x="260" y="31"/>
                  <a:pt x="260" y="31"/>
                </a:cubicBezTo>
                <a:cubicBezTo>
                  <a:pt x="260" y="31"/>
                  <a:pt x="259" y="30"/>
                  <a:pt x="258" y="30"/>
                </a:cubicBezTo>
                <a:cubicBezTo>
                  <a:pt x="257" y="30"/>
                  <a:pt x="257" y="30"/>
                  <a:pt x="256" y="31"/>
                </a:cubicBezTo>
                <a:cubicBezTo>
                  <a:pt x="252" y="31"/>
                  <a:pt x="252" y="31"/>
                  <a:pt x="252" y="31"/>
                </a:cubicBezTo>
                <a:cubicBezTo>
                  <a:pt x="252" y="106"/>
                  <a:pt x="252" y="106"/>
                  <a:pt x="252" y="106"/>
                </a:cubicBezTo>
                <a:cubicBezTo>
                  <a:pt x="249" y="106"/>
                  <a:pt x="249" y="106"/>
                  <a:pt x="249" y="106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9" y="43"/>
                  <a:pt x="249" y="43"/>
                  <a:pt x="249" y="43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4" y="48"/>
                  <a:pt x="244" y="48"/>
                  <a:pt x="244" y="48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42" y="55"/>
                  <a:pt x="242" y="55"/>
                  <a:pt x="242" y="55"/>
                </a:cubicBezTo>
                <a:cubicBezTo>
                  <a:pt x="242" y="55"/>
                  <a:pt x="242" y="55"/>
                  <a:pt x="242" y="55"/>
                </a:cubicBezTo>
                <a:cubicBezTo>
                  <a:pt x="242" y="81"/>
                  <a:pt x="242" y="81"/>
                  <a:pt x="242" y="81"/>
                </a:cubicBezTo>
                <a:cubicBezTo>
                  <a:pt x="240" y="81"/>
                  <a:pt x="240" y="81"/>
                  <a:pt x="240" y="81"/>
                </a:cubicBezTo>
                <a:cubicBezTo>
                  <a:pt x="239" y="81"/>
                  <a:pt x="239" y="81"/>
                  <a:pt x="239" y="81"/>
                </a:cubicBezTo>
                <a:cubicBezTo>
                  <a:pt x="239" y="83"/>
                  <a:pt x="239" y="83"/>
                  <a:pt x="239" y="83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5" y="83"/>
                  <a:pt x="235" y="83"/>
                  <a:pt x="235" y="83"/>
                </a:cubicBezTo>
                <a:cubicBezTo>
                  <a:pt x="235" y="60"/>
                  <a:pt x="235" y="60"/>
                  <a:pt x="235" y="60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33" y="58"/>
                  <a:pt x="233" y="58"/>
                  <a:pt x="233" y="58"/>
                </a:cubicBezTo>
                <a:cubicBezTo>
                  <a:pt x="230" y="58"/>
                  <a:pt x="230" y="58"/>
                  <a:pt x="230" y="58"/>
                </a:cubicBezTo>
                <a:cubicBezTo>
                  <a:pt x="230" y="60"/>
                  <a:pt x="230" y="60"/>
                  <a:pt x="230" y="60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64"/>
                  <a:pt x="230" y="64"/>
                  <a:pt x="230" y="64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27" y="68"/>
                  <a:pt x="227" y="68"/>
                  <a:pt x="227" y="68"/>
                </a:cubicBezTo>
                <a:cubicBezTo>
                  <a:pt x="226" y="68"/>
                  <a:pt x="226" y="68"/>
                  <a:pt x="226" y="68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7" y="60"/>
                  <a:pt x="227" y="60"/>
                  <a:pt x="227" y="60"/>
                </a:cubicBezTo>
                <a:cubicBezTo>
                  <a:pt x="227" y="58"/>
                  <a:pt x="227" y="58"/>
                  <a:pt x="227" y="58"/>
                </a:cubicBezTo>
                <a:cubicBezTo>
                  <a:pt x="226" y="58"/>
                  <a:pt x="226" y="58"/>
                  <a:pt x="226" y="58"/>
                </a:cubicBezTo>
                <a:cubicBezTo>
                  <a:pt x="226" y="58"/>
                  <a:pt x="226" y="58"/>
                  <a:pt x="226" y="58"/>
                </a:cubicBezTo>
                <a:cubicBezTo>
                  <a:pt x="225" y="58"/>
                  <a:pt x="225" y="58"/>
                  <a:pt x="225" y="58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3" y="44"/>
                  <a:pt x="223" y="44"/>
                  <a:pt x="223" y="44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3" y="40"/>
                  <a:pt x="223" y="40"/>
                  <a:pt x="223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1" y="36"/>
                  <a:pt x="221" y="36"/>
                  <a:pt x="221" y="36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0" y="32"/>
                </a:cubicBezTo>
                <a:cubicBezTo>
                  <a:pt x="220" y="28"/>
                  <a:pt x="220" y="28"/>
                  <a:pt x="220" y="28"/>
                </a:cubicBezTo>
                <a:cubicBezTo>
                  <a:pt x="219" y="28"/>
                  <a:pt x="219" y="28"/>
                  <a:pt x="219" y="28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3"/>
                  <a:pt x="219" y="23"/>
                  <a:pt x="219" y="23"/>
                </a:cubicBezTo>
                <a:cubicBezTo>
                  <a:pt x="218" y="23"/>
                  <a:pt x="218" y="23"/>
                  <a:pt x="218" y="23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7" y="14"/>
                  <a:pt x="217" y="14"/>
                  <a:pt x="217" y="1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0"/>
                  <a:pt x="217" y="0"/>
                  <a:pt x="217" y="0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6762" y="2562275"/>
            <a:ext cx="9150761" cy="2581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直角三角形 53"/>
          <p:cNvSpPr/>
          <p:nvPr/>
        </p:nvSpPr>
        <p:spPr>
          <a:xfrm rot="16200000" flipH="1" flipV="1">
            <a:off x="3283282" y="3627040"/>
            <a:ext cx="518655" cy="1131159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直角三角形 51"/>
          <p:cNvSpPr/>
          <p:nvPr/>
        </p:nvSpPr>
        <p:spPr>
          <a:xfrm rot="16200000" flipH="1" flipV="1">
            <a:off x="7843245" y="4258917"/>
            <a:ext cx="187727" cy="360039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3216961" y="2481150"/>
            <a:ext cx="339673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2"/>
                </a:solidFill>
                <a:cs typeface="+mn-ea"/>
                <a:sym typeface="+mn-lt"/>
              </a:rPr>
              <a:t>Report </a:t>
            </a:r>
            <a:r>
              <a:rPr lang="en-US" altLang="zh-CN" sz="14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7448" y="2170206"/>
            <a:ext cx="2039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Analysis</a:t>
            </a:r>
            <a:endParaRPr lang="en-US" altLang="zh-CN" sz="6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41357" y="934905"/>
            <a:ext cx="1758526" cy="3521633"/>
            <a:chOff x="3672908" y="2659543"/>
            <a:chExt cx="265480" cy="531652"/>
          </a:xfrm>
        </p:grpSpPr>
        <p:sp>
          <p:nvSpPr>
            <p:cNvPr id="26" name="Freeform 132"/>
            <p:cNvSpPr>
              <a:spLocks noEditPoints="1"/>
            </p:cNvSpPr>
            <p:nvPr/>
          </p:nvSpPr>
          <p:spPr bwMode="auto">
            <a:xfrm>
              <a:off x="3672908" y="2659543"/>
              <a:ext cx="265480" cy="531652"/>
            </a:xfrm>
            <a:custGeom>
              <a:avLst/>
              <a:gdLst>
                <a:gd name="T0" fmla="*/ 227 w 273"/>
                <a:gd name="T1" fmla="*/ 0 h 548"/>
                <a:gd name="T2" fmla="*/ 45 w 273"/>
                <a:gd name="T3" fmla="*/ 0 h 548"/>
                <a:gd name="T4" fmla="*/ 0 w 273"/>
                <a:gd name="T5" fmla="*/ 45 h 548"/>
                <a:gd name="T6" fmla="*/ 0 w 273"/>
                <a:gd name="T7" fmla="*/ 503 h 548"/>
                <a:gd name="T8" fmla="*/ 45 w 273"/>
                <a:gd name="T9" fmla="*/ 548 h 548"/>
                <a:gd name="T10" fmla="*/ 227 w 273"/>
                <a:gd name="T11" fmla="*/ 548 h 548"/>
                <a:gd name="T12" fmla="*/ 273 w 273"/>
                <a:gd name="T13" fmla="*/ 503 h 548"/>
                <a:gd name="T14" fmla="*/ 273 w 273"/>
                <a:gd name="T15" fmla="*/ 45 h 548"/>
                <a:gd name="T16" fmla="*/ 227 w 273"/>
                <a:gd name="T17" fmla="*/ 0 h 548"/>
                <a:gd name="T18" fmla="*/ 255 w 273"/>
                <a:gd name="T19" fmla="*/ 485 h 548"/>
                <a:gd name="T20" fmla="*/ 18 w 273"/>
                <a:gd name="T21" fmla="*/ 485 h 548"/>
                <a:gd name="T22" fmla="*/ 18 w 273"/>
                <a:gd name="T23" fmla="*/ 62 h 548"/>
                <a:gd name="T24" fmla="*/ 255 w 273"/>
                <a:gd name="T25" fmla="*/ 62 h 548"/>
                <a:gd name="T26" fmla="*/ 255 w 273"/>
                <a:gd name="T27" fmla="*/ 48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548">
                  <a:moveTo>
                    <a:pt x="22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0" y="528"/>
                    <a:pt x="20" y="548"/>
                    <a:pt x="45" y="548"/>
                  </a:cubicBezTo>
                  <a:cubicBezTo>
                    <a:pt x="227" y="548"/>
                    <a:pt x="227" y="548"/>
                    <a:pt x="227" y="548"/>
                  </a:cubicBezTo>
                  <a:cubicBezTo>
                    <a:pt x="252" y="548"/>
                    <a:pt x="273" y="528"/>
                    <a:pt x="273" y="503"/>
                  </a:cubicBezTo>
                  <a:cubicBezTo>
                    <a:pt x="273" y="45"/>
                    <a:pt x="273" y="45"/>
                    <a:pt x="273" y="45"/>
                  </a:cubicBezTo>
                  <a:cubicBezTo>
                    <a:pt x="273" y="20"/>
                    <a:pt x="252" y="0"/>
                    <a:pt x="227" y="0"/>
                  </a:cubicBezTo>
                  <a:moveTo>
                    <a:pt x="255" y="485"/>
                  </a:moveTo>
                  <a:cubicBezTo>
                    <a:pt x="18" y="485"/>
                    <a:pt x="18" y="485"/>
                    <a:pt x="18" y="485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55" y="62"/>
                    <a:pt x="255" y="62"/>
                    <a:pt x="255" y="62"/>
                  </a:cubicBezTo>
                  <a:cubicBezTo>
                    <a:pt x="255" y="485"/>
                    <a:pt x="255" y="485"/>
                    <a:pt x="255" y="48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3802191" y="3142108"/>
              <a:ext cx="19358" cy="33185"/>
            </a:xfrm>
            <a:custGeom>
              <a:avLst/>
              <a:gdLst>
                <a:gd name="T0" fmla="*/ 3 w 20"/>
                <a:gd name="T1" fmla="*/ 0 h 34"/>
                <a:gd name="T2" fmla="*/ 0 w 20"/>
                <a:gd name="T3" fmla="*/ 0 h 34"/>
                <a:gd name="T4" fmla="*/ 0 w 20"/>
                <a:gd name="T5" fmla="*/ 34 h 34"/>
                <a:gd name="T6" fmla="*/ 3 w 20"/>
                <a:gd name="T7" fmla="*/ 34 h 34"/>
                <a:gd name="T8" fmla="*/ 20 w 20"/>
                <a:gd name="T9" fmla="*/ 17 h 34"/>
                <a:gd name="T10" fmla="*/ 3 w 2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4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12" y="34"/>
                    <a:pt x="20" y="26"/>
                    <a:pt x="20" y="17"/>
                  </a:cubicBezTo>
                  <a:cubicBezTo>
                    <a:pt x="20" y="8"/>
                    <a:pt x="12" y="0"/>
                    <a:pt x="3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3802191" y="2674061"/>
              <a:ext cx="6223" cy="622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3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3802191" y="2688580"/>
              <a:ext cx="21432" cy="6223"/>
            </a:xfrm>
            <a:custGeom>
              <a:avLst/>
              <a:gdLst>
                <a:gd name="T0" fmla="*/ 20 w 22"/>
                <a:gd name="T1" fmla="*/ 0 h 6"/>
                <a:gd name="T2" fmla="*/ 0 w 22"/>
                <a:gd name="T3" fmla="*/ 0 h 6"/>
                <a:gd name="T4" fmla="*/ 0 w 22"/>
                <a:gd name="T5" fmla="*/ 6 h 6"/>
                <a:gd name="T6" fmla="*/ 20 w 22"/>
                <a:gd name="T7" fmla="*/ 6 h 6"/>
                <a:gd name="T8" fmla="*/ 22 w 22"/>
                <a:gd name="T9" fmla="*/ 3 h 6"/>
                <a:gd name="T10" fmla="*/ 20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5"/>
                    <a:pt x="22" y="3"/>
                  </a:cubicBezTo>
                  <a:cubicBezTo>
                    <a:pt x="22" y="2"/>
                    <a:pt x="21" y="0"/>
                    <a:pt x="20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1" name="Rectangle 137"/>
            <p:cNvSpPr>
              <a:spLocks noChangeArrowheads="1"/>
            </p:cNvSpPr>
            <p:nvPr/>
          </p:nvSpPr>
          <p:spPr bwMode="auto">
            <a:xfrm>
              <a:off x="3690884" y="2719690"/>
              <a:ext cx="230221" cy="410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2" name="Rectangle 138"/>
            <p:cNvSpPr>
              <a:spLocks noChangeArrowheads="1"/>
            </p:cNvSpPr>
            <p:nvPr/>
          </p:nvSpPr>
          <p:spPr bwMode="auto">
            <a:xfrm>
              <a:off x="3690883" y="2719690"/>
              <a:ext cx="230221" cy="41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4" name="Freeform 140"/>
            <p:cNvSpPr>
              <a:spLocks noEditPoints="1"/>
            </p:cNvSpPr>
            <p:nvPr/>
          </p:nvSpPr>
          <p:spPr bwMode="auto">
            <a:xfrm>
              <a:off x="3672908" y="2659543"/>
              <a:ext cx="129283" cy="531652"/>
            </a:xfrm>
            <a:custGeom>
              <a:avLst/>
              <a:gdLst>
                <a:gd name="T0" fmla="*/ 99 w 133"/>
                <a:gd name="T1" fmla="*/ 38 h 548"/>
                <a:gd name="T2" fmla="*/ 95 w 133"/>
                <a:gd name="T3" fmla="*/ 33 h 548"/>
                <a:gd name="T4" fmla="*/ 99 w 133"/>
                <a:gd name="T5" fmla="*/ 29 h 548"/>
                <a:gd name="T6" fmla="*/ 104 w 133"/>
                <a:gd name="T7" fmla="*/ 33 h 548"/>
                <a:gd name="T8" fmla="*/ 99 w 133"/>
                <a:gd name="T9" fmla="*/ 38 h 548"/>
                <a:gd name="T10" fmla="*/ 133 w 133"/>
                <a:gd name="T11" fmla="*/ 0 h 548"/>
                <a:gd name="T12" fmla="*/ 45 w 133"/>
                <a:gd name="T13" fmla="*/ 0 h 548"/>
                <a:gd name="T14" fmla="*/ 0 w 133"/>
                <a:gd name="T15" fmla="*/ 45 h 548"/>
                <a:gd name="T16" fmla="*/ 0 w 133"/>
                <a:gd name="T17" fmla="*/ 503 h 548"/>
                <a:gd name="T18" fmla="*/ 45 w 133"/>
                <a:gd name="T19" fmla="*/ 548 h 548"/>
                <a:gd name="T20" fmla="*/ 133 w 133"/>
                <a:gd name="T21" fmla="*/ 548 h 548"/>
                <a:gd name="T22" fmla="*/ 133 w 133"/>
                <a:gd name="T23" fmla="*/ 531 h 548"/>
                <a:gd name="T24" fmla="*/ 119 w 133"/>
                <a:gd name="T25" fmla="*/ 514 h 548"/>
                <a:gd name="T26" fmla="*/ 133 w 133"/>
                <a:gd name="T27" fmla="*/ 497 h 548"/>
                <a:gd name="T28" fmla="*/ 133 w 133"/>
                <a:gd name="T29" fmla="*/ 485 h 548"/>
                <a:gd name="T30" fmla="*/ 18 w 133"/>
                <a:gd name="T31" fmla="*/ 485 h 548"/>
                <a:gd name="T32" fmla="*/ 18 w 133"/>
                <a:gd name="T33" fmla="*/ 62 h 548"/>
                <a:gd name="T34" fmla="*/ 133 w 133"/>
                <a:gd name="T35" fmla="*/ 62 h 548"/>
                <a:gd name="T36" fmla="*/ 133 w 133"/>
                <a:gd name="T37" fmla="*/ 36 h 548"/>
                <a:gd name="T38" fmla="*/ 120 w 133"/>
                <a:gd name="T39" fmla="*/ 36 h 548"/>
                <a:gd name="T40" fmla="*/ 117 w 133"/>
                <a:gd name="T41" fmla="*/ 33 h 548"/>
                <a:gd name="T42" fmla="*/ 120 w 133"/>
                <a:gd name="T43" fmla="*/ 30 h 548"/>
                <a:gd name="T44" fmla="*/ 133 w 133"/>
                <a:gd name="T45" fmla="*/ 30 h 548"/>
                <a:gd name="T46" fmla="*/ 133 w 133"/>
                <a:gd name="T47" fmla="*/ 18 h 548"/>
                <a:gd name="T48" fmla="*/ 133 w 133"/>
                <a:gd name="T49" fmla="*/ 18 h 548"/>
                <a:gd name="T50" fmla="*/ 133 w 133"/>
                <a:gd name="T51" fmla="*/ 18 h 548"/>
                <a:gd name="T52" fmla="*/ 133 w 133"/>
                <a:gd name="T5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548">
                  <a:moveTo>
                    <a:pt x="99" y="38"/>
                  </a:moveTo>
                  <a:cubicBezTo>
                    <a:pt x="97" y="38"/>
                    <a:pt x="95" y="36"/>
                    <a:pt x="95" y="33"/>
                  </a:cubicBezTo>
                  <a:cubicBezTo>
                    <a:pt x="95" y="31"/>
                    <a:pt x="97" y="29"/>
                    <a:pt x="99" y="29"/>
                  </a:cubicBezTo>
                  <a:cubicBezTo>
                    <a:pt x="102" y="29"/>
                    <a:pt x="104" y="31"/>
                    <a:pt x="104" y="33"/>
                  </a:cubicBezTo>
                  <a:cubicBezTo>
                    <a:pt x="104" y="36"/>
                    <a:pt x="102" y="38"/>
                    <a:pt x="99" y="38"/>
                  </a:cubicBezTo>
                  <a:moveTo>
                    <a:pt x="13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0" y="528"/>
                    <a:pt x="20" y="548"/>
                    <a:pt x="45" y="548"/>
                  </a:cubicBezTo>
                  <a:cubicBezTo>
                    <a:pt x="133" y="548"/>
                    <a:pt x="133" y="548"/>
                    <a:pt x="133" y="548"/>
                  </a:cubicBezTo>
                  <a:cubicBezTo>
                    <a:pt x="133" y="531"/>
                    <a:pt x="133" y="531"/>
                    <a:pt x="133" y="531"/>
                  </a:cubicBezTo>
                  <a:cubicBezTo>
                    <a:pt x="125" y="529"/>
                    <a:pt x="119" y="522"/>
                    <a:pt x="119" y="514"/>
                  </a:cubicBezTo>
                  <a:cubicBezTo>
                    <a:pt x="119" y="506"/>
                    <a:pt x="125" y="499"/>
                    <a:pt x="133" y="497"/>
                  </a:cubicBezTo>
                  <a:cubicBezTo>
                    <a:pt x="133" y="485"/>
                    <a:pt x="133" y="485"/>
                    <a:pt x="133" y="485"/>
                  </a:cubicBezTo>
                  <a:cubicBezTo>
                    <a:pt x="18" y="485"/>
                    <a:pt x="18" y="485"/>
                    <a:pt x="18" y="485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8" y="36"/>
                    <a:pt x="117" y="35"/>
                    <a:pt x="117" y="33"/>
                  </a:cubicBezTo>
                  <a:cubicBezTo>
                    <a:pt x="117" y="32"/>
                    <a:pt x="118" y="30"/>
                    <a:pt x="120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rgbClr val="11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5" name="Freeform 141"/>
            <p:cNvSpPr>
              <a:spLocks/>
            </p:cNvSpPr>
            <p:nvPr/>
          </p:nvSpPr>
          <p:spPr bwMode="auto">
            <a:xfrm>
              <a:off x="3789055" y="3142108"/>
              <a:ext cx="13136" cy="33185"/>
            </a:xfrm>
            <a:custGeom>
              <a:avLst/>
              <a:gdLst>
                <a:gd name="T0" fmla="*/ 14 w 14"/>
                <a:gd name="T1" fmla="*/ 0 h 34"/>
                <a:gd name="T2" fmla="*/ 0 w 14"/>
                <a:gd name="T3" fmla="*/ 17 h 34"/>
                <a:gd name="T4" fmla="*/ 14 w 14"/>
                <a:gd name="T5" fmla="*/ 34 h 34"/>
                <a:gd name="T6" fmla="*/ 14 w 14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4">
                  <a:moveTo>
                    <a:pt x="14" y="0"/>
                  </a:moveTo>
                  <a:cubicBezTo>
                    <a:pt x="6" y="2"/>
                    <a:pt x="0" y="9"/>
                    <a:pt x="0" y="17"/>
                  </a:cubicBezTo>
                  <a:cubicBezTo>
                    <a:pt x="0" y="25"/>
                    <a:pt x="6" y="32"/>
                    <a:pt x="14" y="34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3786982" y="2688580"/>
              <a:ext cx="15210" cy="6223"/>
            </a:xfrm>
            <a:custGeom>
              <a:avLst/>
              <a:gdLst>
                <a:gd name="T0" fmla="*/ 16 w 16"/>
                <a:gd name="T1" fmla="*/ 0 h 6"/>
                <a:gd name="T2" fmla="*/ 3 w 16"/>
                <a:gd name="T3" fmla="*/ 0 h 6"/>
                <a:gd name="T4" fmla="*/ 0 w 16"/>
                <a:gd name="T5" fmla="*/ 3 h 6"/>
                <a:gd name="T6" fmla="*/ 3 w 16"/>
                <a:gd name="T7" fmla="*/ 6 h 6"/>
                <a:gd name="T8" fmla="*/ 16 w 16"/>
                <a:gd name="T9" fmla="*/ 6 h 6"/>
                <a:gd name="T10" fmla="*/ 16 w 1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9" name="Oval 135"/>
            <p:cNvSpPr>
              <a:spLocks noChangeArrowheads="1"/>
            </p:cNvSpPr>
            <p:nvPr/>
          </p:nvSpPr>
          <p:spPr bwMode="auto">
            <a:xfrm>
              <a:off x="3810419" y="2687888"/>
              <a:ext cx="8988" cy="8297"/>
            </a:xfrm>
            <a:prstGeom prst="ellipse">
              <a:avLst/>
            </a:prstGeom>
            <a:solidFill>
              <a:srgbClr val="8B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45" name="Freeform 246"/>
          <p:cNvSpPr>
            <a:spLocks noEditPoints="1"/>
          </p:cNvSpPr>
          <p:nvPr/>
        </p:nvSpPr>
        <p:spPr bwMode="auto">
          <a:xfrm>
            <a:off x="1971147" y="2824179"/>
            <a:ext cx="803185" cy="829378"/>
          </a:xfrm>
          <a:custGeom>
            <a:avLst/>
            <a:gdLst>
              <a:gd name="T0" fmla="*/ 17 w 39"/>
              <a:gd name="T1" fmla="*/ 0 h 40"/>
              <a:gd name="T2" fmla="*/ 0 w 39"/>
              <a:gd name="T3" fmla="*/ 18 h 40"/>
              <a:gd name="T4" fmla="*/ 17 w 39"/>
              <a:gd name="T5" fmla="*/ 18 h 40"/>
              <a:gd name="T6" fmla="*/ 17 w 39"/>
              <a:gd name="T7" fmla="*/ 0 h 40"/>
              <a:gd name="T8" fmla="*/ 22 w 39"/>
              <a:gd name="T9" fmla="*/ 0 h 40"/>
              <a:gd name="T10" fmla="*/ 22 w 39"/>
              <a:gd name="T11" fmla="*/ 20 h 40"/>
              <a:gd name="T12" fmla="*/ 20 w 39"/>
              <a:gd name="T13" fmla="*/ 23 h 40"/>
              <a:gd name="T14" fmla="*/ 0 w 39"/>
              <a:gd name="T15" fmla="*/ 23 h 40"/>
              <a:gd name="T16" fmla="*/ 19 w 39"/>
              <a:gd name="T17" fmla="*/ 40 h 40"/>
              <a:gd name="T18" fmla="*/ 39 w 39"/>
              <a:gd name="T19" fmla="*/ 20 h 40"/>
              <a:gd name="T20" fmla="*/ 22 w 39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40">
                <a:moveTo>
                  <a:pt x="17" y="0"/>
                </a:moveTo>
                <a:cubicBezTo>
                  <a:pt x="8" y="2"/>
                  <a:pt x="1" y="9"/>
                  <a:pt x="0" y="18"/>
                </a:cubicBezTo>
                <a:cubicBezTo>
                  <a:pt x="17" y="18"/>
                  <a:pt x="17" y="18"/>
                  <a:pt x="17" y="18"/>
                </a:cubicBezTo>
                <a:lnTo>
                  <a:pt x="17" y="0"/>
                </a:lnTo>
                <a:close/>
                <a:moveTo>
                  <a:pt x="22" y="0"/>
                </a:moveTo>
                <a:cubicBezTo>
                  <a:pt x="22" y="20"/>
                  <a:pt x="22" y="20"/>
                  <a:pt x="22" y="20"/>
                </a:cubicBezTo>
                <a:cubicBezTo>
                  <a:pt x="22" y="22"/>
                  <a:pt x="21" y="23"/>
                  <a:pt x="2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32"/>
                  <a:pt x="9" y="40"/>
                  <a:pt x="19" y="40"/>
                </a:cubicBezTo>
                <a:cubicBezTo>
                  <a:pt x="30" y="40"/>
                  <a:pt x="39" y="31"/>
                  <a:pt x="39" y="20"/>
                </a:cubicBezTo>
                <a:cubicBezTo>
                  <a:pt x="39" y="10"/>
                  <a:pt x="32" y="2"/>
                  <a:pt x="22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Rectangle 137"/>
          <p:cNvSpPr>
            <a:spLocks noChangeArrowheads="1"/>
          </p:cNvSpPr>
          <p:nvPr/>
        </p:nvSpPr>
        <p:spPr bwMode="auto">
          <a:xfrm>
            <a:off x="2386438" y="1333315"/>
            <a:ext cx="716930" cy="272022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88093" y="1585430"/>
            <a:ext cx="1515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cs typeface="+mn-ea"/>
                <a:sym typeface="+mn-lt"/>
              </a:rPr>
              <a:t>DATA</a:t>
            </a:r>
            <a:endParaRPr lang="en-US" altLang="zh-CN" sz="4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246"/>
          <p:cNvSpPr>
            <a:spLocks noEditPoints="1"/>
          </p:cNvSpPr>
          <p:nvPr/>
        </p:nvSpPr>
        <p:spPr bwMode="auto">
          <a:xfrm>
            <a:off x="1958935" y="2818940"/>
            <a:ext cx="803185" cy="829378"/>
          </a:xfrm>
          <a:custGeom>
            <a:avLst/>
            <a:gdLst>
              <a:gd name="T0" fmla="*/ 17 w 39"/>
              <a:gd name="T1" fmla="*/ 0 h 40"/>
              <a:gd name="T2" fmla="*/ 0 w 39"/>
              <a:gd name="T3" fmla="*/ 18 h 40"/>
              <a:gd name="T4" fmla="*/ 17 w 39"/>
              <a:gd name="T5" fmla="*/ 18 h 40"/>
              <a:gd name="T6" fmla="*/ 17 w 39"/>
              <a:gd name="T7" fmla="*/ 0 h 40"/>
              <a:gd name="T8" fmla="*/ 22 w 39"/>
              <a:gd name="T9" fmla="*/ 0 h 40"/>
              <a:gd name="T10" fmla="*/ 22 w 39"/>
              <a:gd name="T11" fmla="*/ 20 h 40"/>
              <a:gd name="T12" fmla="*/ 20 w 39"/>
              <a:gd name="T13" fmla="*/ 23 h 40"/>
              <a:gd name="T14" fmla="*/ 0 w 39"/>
              <a:gd name="T15" fmla="*/ 23 h 40"/>
              <a:gd name="T16" fmla="*/ 19 w 39"/>
              <a:gd name="T17" fmla="*/ 40 h 40"/>
              <a:gd name="T18" fmla="*/ 39 w 39"/>
              <a:gd name="T19" fmla="*/ 20 h 40"/>
              <a:gd name="T20" fmla="*/ 22 w 39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40">
                <a:moveTo>
                  <a:pt x="17" y="0"/>
                </a:moveTo>
                <a:cubicBezTo>
                  <a:pt x="8" y="2"/>
                  <a:pt x="1" y="9"/>
                  <a:pt x="0" y="18"/>
                </a:cubicBezTo>
                <a:cubicBezTo>
                  <a:pt x="17" y="18"/>
                  <a:pt x="17" y="18"/>
                  <a:pt x="17" y="18"/>
                </a:cubicBezTo>
                <a:lnTo>
                  <a:pt x="17" y="0"/>
                </a:lnTo>
                <a:close/>
                <a:moveTo>
                  <a:pt x="22" y="0"/>
                </a:moveTo>
                <a:cubicBezTo>
                  <a:pt x="22" y="20"/>
                  <a:pt x="22" y="20"/>
                  <a:pt x="22" y="20"/>
                </a:cubicBezTo>
                <a:cubicBezTo>
                  <a:pt x="22" y="22"/>
                  <a:pt x="21" y="23"/>
                  <a:pt x="2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32"/>
                  <a:pt x="9" y="40"/>
                  <a:pt x="19" y="40"/>
                </a:cubicBezTo>
                <a:cubicBezTo>
                  <a:pt x="30" y="40"/>
                  <a:pt x="39" y="31"/>
                  <a:pt x="39" y="20"/>
                </a:cubicBezTo>
                <a:cubicBezTo>
                  <a:pt x="39" y="10"/>
                  <a:pt x="32" y="2"/>
                  <a:pt x="22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矩形 49"/>
          <p:cNvSpPr/>
          <p:nvPr/>
        </p:nvSpPr>
        <p:spPr>
          <a:xfrm>
            <a:off x="6338598" y="3819576"/>
            <a:ext cx="1422263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Subtitle 2"/>
          <p:cNvSpPr txBox="1">
            <a:spLocks/>
          </p:cNvSpPr>
          <p:nvPr/>
        </p:nvSpPr>
        <p:spPr>
          <a:xfrm>
            <a:off x="6338598" y="3742863"/>
            <a:ext cx="1497486" cy="488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000" b="1" spc="1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Franklin Gothic Demi" panose="020B0703020102020204" pitchFamily="34" charset="0"/>
                <a:cs typeface="+mn-ea"/>
                <a:sym typeface="+mn-lt"/>
              </a:rPr>
              <a:t>ABOOBEE</a:t>
            </a:r>
            <a:endParaRPr lang="en-US" altLang="zh-CN" sz="2000" spc="100" dirty="0">
              <a:solidFill>
                <a:schemeClr val="accent4">
                  <a:lumMod val="20000"/>
                  <a:lumOff val="80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  <a:cs typeface="+mn-ea"/>
              <a:sym typeface="+mn-lt"/>
            </a:endParaRPr>
          </a:p>
        </p:txBody>
      </p:sp>
      <p:sp>
        <p:nvSpPr>
          <p:cNvPr id="53" name="Subtitle 2"/>
          <p:cNvSpPr txBox="1">
            <a:spLocks/>
          </p:cNvSpPr>
          <p:nvPr/>
        </p:nvSpPr>
        <p:spPr>
          <a:xfrm>
            <a:off x="6334450" y="4043968"/>
            <a:ext cx="1358177" cy="488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rPr>
              <a:t>PPT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304440" y="2257309"/>
            <a:ext cx="219968" cy="310006"/>
            <a:chOff x="3059268" y="4224930"/>
            <a:chExt cx="219968" cy="310006"/>
          </a:xfrm>
        </p:grpSpPr>
        <p:sp>
          <p:nvSpPr>
            <p:cNvPr id="68" name="Freeform 176"/>
            <p:cNvSpPr>
              <a:spLocks/>
            </p:cNvSpPr>
            <p:nvPr/>
          </p:nvSpPr>
          <p:spPr bwMode="auto">
            <a:xfrm>
              <a:off x="3059268" y="4224930"/>
              <a:ext cx="219968" cy="282653"/>
            </a:xfrm>
            <a:custGeom>
              <a:avLst/>
              <a:gdLst>
                <a:gd name="T0" fmla="*/ 0 w 193"/>
                <a:gd name="T1" fmla="*/ 248 h 248"/>
                <a:gd name="T2" fmla="*/ 193 w 193"/>
                <a:gd name="T3" fmla="*/ 248 h 248"/>
                <a:gd name="T4" fmla="*/ 89 w 193"/>
                <a:gd name="T5" fmla="*/ 0 h 248"/>
                <a:gd name="T6" fmla="*/ 0 w 193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48">
                  <a:moveTo>
                    <a:pt x="0" y="248"/>
                  </a:moveTo>
                  <a:lnTo>
                    <a:pt x="193" y="248"/>
                  </a:lnTo>
                  <a:lnTo>
                    <a:pt x="89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177"/>
            <p:cNvSpPr>
              <a:spLocks noChangeArrowheads="1"/>
            </p:cNvSpPr>
            <p:nvPr/>
          </p:nvSpPr>
          <p:spPr bwMode="auto">
            <a:xfrm>
              <a:off x="3142468" y="4507583"/>
              <a:ext cx="37611" cy="27353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78"/>
            <p:cNvSpPr>
              <a:spLocks/>
            </p:cNvSpPr>
            <p:nvPr/>
          </p:nvSpPr>
          <p:spPr bwMode="auto">
            <a:xfrm>
              <a:off x="3160703" y="4224930"/>
              <a:ext cx="118532" cy="282653"/>
            </a:xfrm>
            <a:custGeom>
              <a:avLst/>
              <a:gdLst>
                <a:gd name="T0" fmla="*/ 0 w 104"/>
                <a:gd name="T1" fmla="*/ 248 h 248"/>
                <a:gd name="T2" fmla="*/ 104 w 104"/>
                <a:gd name="T3" fmla="*/ 248 h 248"/>
                <a:gd name="T4" fmla="*/ 0 w 104"/>
                <a:gd name="T5" fmla="*/ 0 h 248"/>
                <a:gd name="T6" fmla="*/ 0 w 104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48">
                  <a:moveTo>
                    <a:pt x="0" y="248"/>
                  </a:moveTo>
                  <a:lnTo>
                    <a:pt x="104" y="248"/>
                  </a:lnTo>
                  <a:lnTo>
                    <a:pt x="0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02888" y="2321792"/>
            <a:ext cx="167540" cy="240483"/>
            <a:chOff x="2807387" y="4196436"/>
            <a:chExt cx="167540" cy="240483"/>
          </a:xfrm>
        </p:grpSpPr>
        <p:sp>
          <p:nvSpPr>
            <p:cNvPr id="72" name="Oval 179"/>
            <p:cNvSpPr>
              <a:spLocks noChangeArrowheads="1"/>
            </p:cNvSpPr>
            <p:nvPr/>
          </p:nvSpPr>
          <p:spPr bwMode="auto">
            <a:xfrm>
              <a:off x="2807387" y="4196436"/>
              <a:ext cx="167540" cy="168680"/>
            </a:xfrm>
            <a:prstGeom prst="ellipse">
              <a:avLst/>
            </a:prstGeom>
            <a:solidFill>
              <a:srgbClr val="6BB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0"/>
            <p:cNvSpPr>
              <a:spLocks/>
            </p:cNvSpPr>
            <p:nvPr/>
          </p:nvSpPr>
          <p:spPr bwMode="auto">
            <a:xfrm>
              <a:off x="2846138" y="4295593"/>
              <a:ext cx="98017" cy="141326"/>
            </a:xfrm>
            <a:custGeom>
              <a:avLst/>
              <a:gdLst>
                <a:gd name="T0" fmla="*/ 35 w 86"/>
                <a:gd name="T1" fmla="*/ 124 h 124"/>
                <a:gd name="T2" fmla="*/ 35 w 86"/>
                <a:gd name="T3" fmla="*/ 46 h 124"/>
                <a:gd name="T4" fmla="*/ 0 w 86"/>
                <a:gd name="T5" fmla="*/ 4 h 124"/>
                <a:gd name="T6" fmla="*/ 35 w 86"/>
                <a:gd name="T7" fmla="*/ 32 h 124"/>
                <a:gd name="T8" fmla="*/ 40 w 86"/>
                <a:gd name="T9" fmla="*/ 0 h 124"/>
                <a:gd name="T10" fmla="*/ 47 w 86"/>
                <a:gd name="T11" fmla="*/ 35 h 124"/>
                <a:gd name="T12" fmla="*/ 86 w 86"/>
                <a:gd name="T13" fmla="*/ 7 h 124"/>
                <a:gd name="T14" fmla="*/ 47 w 86"/>
                <a:gd name="T15" fmla="*/ 46 h 124"/>
                <a:gd name="T16" fmla="*/ 47 w 86"/>
                <a:gd name="T17" fmla="*/ 124 h 124"/>
                <a:gd name="T18" fmla="*/ 35 w 8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24">
                  <a:moveTo>
                    <a:pt x="35" y="124"/>
                  </a:moveTo>
                  <a:lnTo>
                    <a:pt x="35" y="46"/>
                  </a:lnTo>
                  <a:lnTo>
                    <a:pt x="0" y="4"/>
                  </a:lnTo>
                  <a:lnTo>
                    <a:pt x="35" y="32"/>
                  </a:lnTo>
                  <a:lnTo>
                    <a:pt x="40" y="0"/>
                  </a:lnTo>
                  <a:lnTo>
                    <a:pt x="47" y="35"/>
                  </a:lnTo>
                  <a:lnTo>
                    <a:pt x="86" y="7"/>
                  </a:lnTo>
                  <a:lnTo>
                    <a:pt x="47" y="46"/>
                  </a:lnTo>
                  <a:lnTo>
                    <a:pt x="47" y="124"/>
                  </a:lnTo>
                  <a:lnTo>
                    <a:pt x="35" y="124"/>
                  </a:lnTo>
                  <a:close/>
                </a:path>
              </a:pathLst>
            </a:cu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1991" y="2113005"/>
            <a:ext cx="314600" cy="455625"/>
            <a:chOff x="2264876" y="4334344"/>
            <a:chExt cx="165261" cy="239342"/>
          </a:xfrm>
        </p:grpSpPr>
        <p:sp>
          <p:nvSpPr>
            <p:cNvPr id="75" name="Oval 181"/>
            <p:cNvSpPr>
              <a:spLocks noChangeArrowheads="1"/>
            </p:cNvSpPr>
            <p:nvPr/>
          </p:nvSpPr>
          <p:spPr bwMode="auto">
            <a:xfrm>
              <a:off x="2264876" y="4334344"/>
              <a:ext cx="165261" cy="165261"/>
            </a:xfrm>
            <a:prstGeom prst="ellipse">
              <a:avLst/>
            </a:prstGeom>
            <a:solidFill>
              <a:srgbClr val="6BB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2302487" y="4432360"/>
              <a:ext cx="96877" cy="141326"/>
            </a:xfrm>
            <a:custGeom>
              <a:avLst/>
              <a:gdLst>
                <a:gd name="T0" fmla="*/ 34 w 85"/>
                <a:gd name="T1" fmla="*/ 124 h 124"/>
                <a:gd name="T2" fmla="*/ 35 w 85"/>
                <a:gd name="T3" fmla="*/ 44 h 124"/>
                <a:gd name="T4" fmla="*/ 0 w 85"/>
                <a:gd name="T5" fmla="*/ 4 h 124"/>
                <a:gd name="T6" fmla="*/ 34 w 85"/>
                <a:gd name="T7" fmla="*/ 32 h 124"/>
                <a:gd name="T8" fmla="*/ 40 w 85"/>
                <a:gd name="T9" fmla="*/ 0 h 124"/>
                <a:gd name="T10" fmla="*/ 46 w 85"/>
                <a:gd name="T11" fmla="*/ 35 h 124"/>
                <a:gd name="T12" fmla="*/ 85 w 85"/>
                <a:gd name="T13" fmla="*/ 7 h 124"/>
                <a:gd name="T14" fmla="*/ 46 w 85"/>
                <a:gd name="T15" fmla="*/ 44 h 124"/>
                <a:gd name="T16" fmla="*/ 46 w 85"/>
                <a:gd name="T17" fmla="*/ 124 h 124"/>
                <a:gd name="T18" fmla="*/ 34 w 8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24">
                  <a:moveTo>
                    <a:pt x="34" y="124"/>
                  </a:moveTo>
                  <a:lnTo>
                    <a:pt x="35" y="44"/>
                  </a:lnTo>
                  <a:lnTo>
                    <a:pt x="0" y="4"/>
                  </a:lnTo>
                  <a:lnTo>
                    <a:pt x="34" y="32"/>
                  </a:lnTo>
                  <a:lnTo>
                    <a:pt x="40" y="0"/>
                  </a:lnTo>
                  <a:lnTo>
                    <a:pt x="46" y="35"/>
                  </a:lnTo>
                  <a:lnTo>
                    <a:pt x="85" y="7"/>
                  </a:lnTo>
                  <a:lnTo>
                    <a:pt x="46" y="44"/>
                  </a:lnTo>
                  <a:lnTo>
                    <a:pt x="46" y="124"/>
                  </a:lnTo>
                  <a:lnTo>
                    <a:pt x="34" y="124"/>
                  </a:lnTo>
                  <a:close/>
                </a:path>
              </a:pathLst>
            </a:cu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15273" y="2389432"/>
            <a:ext cx="120812" cy="172099"/>
            <a:chOff x="4390471" y="4164524"/>
            <a:chExt cx="120812" cy="172099"/>
          </a:xfrm>
        </p:grpSpPr>
        <p:sp>
          <p:nvSpPr>
            <p:cNvPr id="78" name="Freeform 196"/>
            <p:cNvSpPr>
              <a:spLocks/>
            </p:cNvSpPr>
            <p:nvPr/>
          </p:nvSpPr>
          <p:spPr bwMode="auto">
            <a:xfrm>
              <a:off x="4390471" y="4164524"/>
              <a:ext cx="120811" cy="157283"/>
            </a:xfrm>
            <a:custGeom>
              <a:avLst/>
              <a:gdLst>
                <a:gd name="T0" fmla="*/ 0 w 106"/>
                <a:gd name="T1" fmla="*/ 138 h 138"/>
                <a:gd name="T2" fmla="*/ 106 w 106"/>
                <a:gd name="T3" fmla="*/ 138 h 138"/>
                <a:gd name="T4" fmla="*/ 50 w 106"/>
                <a:gd name="T5" fmla="*/ 0 h 138"/>
                <a:gd name="T6" fmla="*/ 0 w 10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8">
                  <a:moveTo>
                    <a:pt x="0" y="138"/>
                  </a:moveTo>
                  <a:lnTo>
                    <a:pt x="106" y="138"/>
                  </a:lnTo>
                  <a:lnTo>
                    <a:pt x="5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197"/>
            <p:cNvSpPr>
              <a:spLocks noChangeArrowheads="1"/>
            </p:cNvSpPr>
            <p:nvPr/>
          </p:nvSpPr>
          <p:spPr bwMode="auto">
            <a:xfrm>
              <a:off x="4436060" y="4321807"/>
              <a:ext cx="20515" cy="14816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8"/>
            <p:cNvSpPr>
              <a:spLocks/>
            </p:cNvSpPr>
            <p:nvPr/>
          </p:nvSpPr>
          <p:spPr bwMode="auto">
            <a:xfrm>
              <a:off x="4447458" y="4164524"/>
              <a:ext cx="63825" cy="157283"/>
            </a:xfrm>
            <a:custGeom>
              <a:avLst/>
              <a:gdLst>
                <a:gd name="T0" fmla="*/ 0 w 56"/>
                <a:gd name="T1" fmla="*/ 138 h 138"/>
                <a:gd name="T2" fmla="*/ 56 w 56"/>
                <a:gd name="T3" fmla="*/ 138 h 138"/>
                <a:gd name="T4" fmla="*/ 0 w 56"/>
                <a:gd name="T5" fmla="*/ 0 h 138"/>
                <a:gd name="T6" fmla="*/ 0 w 5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8">
                  <a:moveTo>
                    <a:pt x="0" y="138"/>
                  </a:moveTo>
                  <a:lnTo>
                    <a:pt x="56" y="138"/>
                  </a:lnTo>
                  <a:lnTo>
                    <a:pt x="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22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 rot="5400000" flipH="1">
            <a:off x="4796675" y="-539414"/>
            <a:ext cx="272451" cy="7274531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2439263" y="4095409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661" y="411163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92743" y="334584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2126093" y="334584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3837901" y="334584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99592" y="2427734"/>
            <a:ext cx="792088" cy="792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532941" y="2427734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244749" y="2427734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925296" y="2427734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565628" y="2427734"/>
            <a:ext cx="792088" cy="7920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532249" y="334584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183059" y="334584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346"/>
          <p:cNvSpPr>
            <a:spLocks noEditPoints="1"/>
          </p:cNvSpPr>
          <p:nvPr/>
        </p:nvSpPr>
        <p:spPr bwMode="auto">
          <a:xfrm>
            <a:off x="6123230" y="2605356"/>
            <a:ext cx="423821" cy="423821"/>
          </a:xfrm>
          <a:custGeom>
            <a:avLst/>
            <a:gdLst>
              <a:gd name="T0" fmla="*/ 40 w 41"/>
              <a:gd name="T1" fmla="*/ 25 h 41"/>
              <a:gd name="T2" fmla="*/ 20 w 41"/>
              <a:gd name="T3" fmla="*/ 41 h 41"/>
              <a:gd name="T4" fmla="*/ 6 w 41"/>
              <a:gd name="T5" fmla="*/ 36 h 41"/>
              <a:gd name="T6" fmla="*/ 3 w 41"/>
              <a:gd name="T7" fmla="*/ 39 h 41"/>
              <a:gd name="T8" fmla="*/ 1 w 41"/>
              <a:gd name="T9" fmla="*/ 40 h 41"/>
              <a:gd name="T10" fmla="*/ 0 w 41"/>
              <a:gd name="T11" fmla="*/ 38 h 41"/>
              <a:gd name="T12" fmla="*/ 0 w 41"/>
              <a:gd name="T13" fmla="*/ 26 h 41"/>
              <a:gd name="T14" fmla="*/ 1 w 41"/>
              <a:gd name="T15" fmla="*/ 24 h 41"/>
              <a:gd name="T16" fmla="*/ 13 w 41"/>
              <a:gd name="T17" fmla="*/ 24 h 41"/>
              <a:gd name="T18" fmla="*/ 15 w 41"/>
              <a:gd name="T19" fmla="*/ 26 h 41"/>
              <a:gd name="T20" fmla="*/ 15 w 41"/>
              <a:gd name="T21" fmla="*/ 27 h 41"/>
              <a:gd name="T22" fmla="*/ 11 w 41"/>
              <a:gd name="T23" fmla="*/ 31 h 41"/>
              <a:gd name="T24" fmla="*/ 20 w 41"/>
              <a:gd name="T25" fmla="*/ 35 h 41"/>
              <a:gd name="T26" fmla="*/ 32 w 41"/>
              <a:gd name="T27" fmla="*/ 28 h 41"/>
              <a:gd name="T28" fmla="*/ 33 w 41"/>
              <a:gd name="T29" fmla="*/ 25 h 41"/>
              <a:gd name="T30" fmla="*/ 34 w 41"/>
              <a:gd name="T31" fmla="*/ 24 h 41"/>
              <a:gd name="T32" fmla="*/ 39 w 41"/>
              <a:gd name="T33" fmla="*/ 24 h 41"/>
              <a:gd name="T34" fmla="*/ 40 w 41"/>
              <a:gd name="T35" fmla="*/ 25 h 41"/>
              <a:gd name="T36" fmla="*/ 40 w 41"/>
              <a:gd name="T37" fmla="*/ 25 h 41"/>
              <a:gd name="T38" fmla="*/ 41 w 41"/>
              <a:gd name="T39" fmla="*/ 16 h 41"/>
              <a:gd name="T40" fmla="*/ 39 w 41"/>
              <a:gd name="T41" fmla="*/ 17 h 41"/>
              <a:gd name="T42" fmla="*/ 27 w 41"/>
              <a:gd name="T43" fmla="*/ 17 h 41"/>
              <a:gd name="T44" fmla="*/ 25 w 41"/>
              <a:gd name="T45" fmla="*/ 16 h 41"/>
              <a:gd name="T46" fmla="*/ 26 w 41"/>
              <a:gd name="T47" fmla="*/ 15 h 41"/>
              <a:gd name="T48" fmla="*/ 30 w 41"/>
              <a:gd name="T49" fmla="*/ 11 h 41"/>
              <a:gd name="T50" fmla="*/ 20 w 41"/>
              <a:gd name="T51" fmla="*/ 7 h 41"/>
              <a:gd name="T52" fmla="*/ 9 w 41"/>
              <a:gd name="T53" fmla="*/ 14 h 41"/>
              <a:gd name="T54" fmla="*/ 7 w 41"/>
              <a:gd name="T55" fmla="*/ 17 h 41"/>
              <a:gd name="T56" fmla="*/ 6 w 41"/>
              <a:gd name="T57" fmla="*/ 17 h 41"/>
              <a:gd name="T58" fmla="*/ 1 w 41"/>
              <a:gd name="T59" fmla="*/ 17 h 41"/>
              <a:gd name="T60" fmla="*/ 0 w 41"/>
              <a:gd name="T61" fmla="*/ 17 h 41"/>
              <a:gd name="T62" fmla="*/ 0 w 41"/>
              <a:gd name="T63" fmla="*/ 16 h 41"/>
              <a:gd name="T64" fmla="*/ 20 w 41"/>
              <a:gd name="T65" fmla="*/ 0 h 41"/>
              <a:gd name="T66" fmla="*/ 34 w 41"/>
              <a:gd name="T67" fmla="*/ 6 h 41"/>
              <a:gd name="T68" fmla="*/ 38 w 41"/>
              <a:gd name="T69" fmla="*/ 2 h 41"/>
              <a:gd name="T70" fmla="*/ 39 w 41"/>
              <a:gd name="T71" fmla="*/ 2 h 41"/>
              <a:gd name="T72" fmla="*/ 41 w 41"/>
              <a:gd name="T73" fmla="*/ 4 h 41"/>
              <a:gd name="T74" fmla="*/ 41 w 41"/>
              <a:gd name="T75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" h="41">
                <a:moveTo>
                  <a:pt x="40" y="25"/>
                </a:moveTo>
                <a:cubicBezTo>
                  <a:pt x="38" y="35"/>
                  <a:pt x="30" y="41"/>
                  <a:pt x="20" y="41"/>
                </a:cubicBezTo>
                <a:cubicBezTo>
                  <a:pt x="15" y="41"/>
                  <a:pt x="10" y="39"/>
                  <a:pt x="6" y="36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40"/>
                  <a:pt x="2" y="40"/>
                  <a:pt x="1" y="40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5"/>
                  <a:pt x="0" y="24"/>
                  <a:pt x="1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5" y="25"/>
                  <a:pt x="15" y="26"/>
                </a:cubicBezTo>
                <a:cubicBezTo>
                  <a:pt x="15" y="26"/>
                  <a:pt x="15" y="27"/>
                  <a:pt x="15" y="27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33"/>
                  <a:pt x="17" y="35"/>
                  <a:pt x="20" y="35"/>
                </a:cubicBezTo>
                <a:cubicBezTo>
                  <a:pt x="25" y="35"/>
                  <a:pt x="29" y="32"/>
                  <a:pt x="32" y="28"/>
                </a:cubicBezTo>
                <a:cubicBezTo>
                  <a:pt x="33" y="27"/>
                  <a:pt x="33" y="26"/>
                  <a:pt x="33" y="25"/>
                </a:cubicBezTo>
                <a:cubicBezTo>
                  <a:pt x="33" y="25"/>
                  <a:pt x="34" y="24"/>
                  <a:pt x="34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1" y="16"/>
                </a:moveTo>
                <a:cubicBezTo>
                  <a:pt x="41" y="17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5" y="17"/>
                  <a:pt x="25" y="16"/>
                </a:cubicBezTo>
                <a:cubicBezTo>
                  <a:pt x="25" y="15"/>
                  <a:pt x="26" y="15"/>
                  <a:pt x="26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5" y="7"/>
                  <a:pt x="11" y="10"/>
                  <a:pt x="9" y="14"/>
                </a:cubicBezTo>
                <a:cubicBezTo>
                  <a:pt x="8" y="15"/>
                  <a:pt x="8" y="16"/>
                  <a:pt x="7" y="17"/>
                </a:cubicBezTo>
                <a:cubicBezTo>
                  <a:pt x="7" y="17"/>
                  <a:pt x="7" y="17"/>
                  <a:pt x="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7"/>
                  <a:pt x="10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39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59"/>
          <p:cNvSpPr>
            <a:spLocks noEditPoints="1"/>
          </p:cNvSpPr>
          <p:nvPr/>
        </p:nvSpPr>
        <p:spPr bwMode="auto">
          <a:xfrm>
            <a:off x="1124363" y="2605356"/>
            <a:ext cx="393235" cy="384497"/>
          </a:xfrm>
          <a:custGeom>
            <a:avLst/>
            <a:gdLst>
              <a:gd name="T0" fmla="*/ 37 w 38"/>
              <a:gd name="T1" fmla="*/ 37 h 37"/>
              <a:gd name="T2" fmla="*/ 36 w 38"/>
              <a:gd name="T3" fmla="*/ 37 h 37"/>
              <a:gd name="T4" fmla="*/ 32 w 38"/>
              <a:gd name="T5" fmla="*/ 37 h 37"/>
              <a:gd name="T6" fmla="*/ 30 w 38"/>
              <a:gd name="T7" fmla="*/ 36 h 37"/>
              <a:gd name="T8" fmla="*/ 1 w 38"/>
              <a:gd name="T9" fmla="*/ 7 h 37"/>
              <a:gd name="T10" fmla="*/ 0 w 38"/>
              <a:gd name="T11" fmla="*/ 5 h 37"/>
              <a:gd name="T12" fmla="*/ 0 w 38"/>
              <a:gd name="T13" fmla="*/ 1 h 37"/>
              <a:gd name="T14" fmla="*/ 0 w 38"/>
              <a:gd name="T15" fmla="*/ 0 h 37"/>
              <a:gd name="T16" fmla="*/ 2 w 38"/>
              <a:gd name="T17" fmla="*/ 0 h 37"/>
              <a:gd name="T18" fmla="*/ 2 w 38"/>
              <a:gd name="T19" fmla="*/ 0 h 37"/>
              <a:gd name="T20" fmla="*/ 27 w 38"/>
              <a:gd name="T21" fmla="*/ 11 h 37"/>
              <a:gd name="T22" fmla="*/ 38 w 38"/>
              <a:gd name="T23" fmla="*/ 36 h 37"/>
              <a:gd name="T24" fmla="*/ 37 w 38"/>
              <a:gd name="T25" fmla="*/ 37 h 37"/>
              <a:gd name="T26" fmla="*/ 23 w 38"/>
              <a:gd name="T27" fmla="*/ 37 h 37"/>
              <a:gd name="T28" fmla="*/ 22 w 38"/>
              <a:gd name="T29" fmla="*/ 37 h 37"/>
              <a:gd name="T30" fmla="*/ 19 w 38"/>
              <a:gd name="T31" fmla="*/ 37 h 37"/>
              <a:gd name="T32" fmla="*/ 17 w 38"/>
              <a:gd name="T33" fmla="*/ 36 h 37"/>
              <a:gd name="T34" fmla="*/ 1 w 38"/>
              <a:gd name="T35" fmla="*/ 20 h 37"/>
              <a:gd name="T36" fmla="*/ 0 w 38"/>
              <a:gd name="T37" fmla="*/ 19 h 37"/>
              <a:gd name="T38" fmla="*/ 0 w 38"/>
              <a:gd name="T39" fmla="*/ 15 h 37"/>
              <a:gd name="T40" fmla="*/ 0 w 38"/>
              <a:gd name="T41" fmla="*/ 14 h 37"/>
              <a:gd name="T42" fmla="*/ 2 w 38"/>
              <a:gd name="T43" fmla="*/ 13 h 37"/>
              <a:gd name="T44" fmla="*/ 2 w 38"/>
              <a:gd name="T45" fmla="*/ 13 h 37"/>
              <a:gd name="T46" fmla="*/ 17 w 38"/>
              <a:gd name="T47" fmla="*/ 20 h 37"/>
              <a:gd name="T48" fmla="*/ 24 w 38"/>
              <a:gd name="T49" fmla="*/ 36 h 37"/>
              <a:gd name="T50" fmla="*/ 23 w 38"/>
              <a:gd name="T51" fmla="*/ 37 h 37"/>
              <a:gd name="T52" fmla="*/ 5 w 38"/>
              <a:gd name="T53" fmla="*/ 37 h 37"/>
              <a:gd name="T54" fmla="*/ 0 w 38"/>
              <a:gd name="T55" fmla="*/ 32 h 37"/>
              <a:gd name="T56" fmla="*/ 5 w 38"/>
              <a:gd name="T57" fmla="*/ 27 h 37"/>
              <a:gd name="T58" fmla="*/ 10 w 38"/>
              <a:gd name="T59" fmla="*/ 32 h 37"/>
              <a:gd name="T60" fmla="*/ 5 w 38"/>
              <a:gd name="T6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" h="37">
                <a:moveTo>
                  <a:pt x="37" y="37"/>
                </a:moveTo>
                <a:cubicBezTo>
                  <a:pt x="37" y="37"/>
                  <a:pt x="36" y="37"/>
                  <a:pt x="36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7"/>
                  <a:pt x="30" y="36"/>
                </a:cubicBezTo>
                <a:cubicBezTo>
                  <a:pt x="29" y="20"/>
                  <a:pt x="17" y="8"/>
                  <a:pt x="1" y="7"/>
                </a:cubicBezTo>
                <a:cubicBezTo>
                  <a:pt x="1" y="7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1" y="0"/>
                  <a:pt x="20" y="4"/>
                  <a:pt x="27" y="11"/>
                </a:cubicBezTo>
                <a:cubicBezTo>
                  <a:pt x="33" y="17"/>
                  <a:pt x="37" y="26"/>
                  <a:pt x="38" y="36"/>
                </a:cubicBezTo>
                <a:cubicBezTo>
                  <a:pt x="38" y="36"/>
                  <a:pt x="37" y="37"/>
                  <a:pt x="37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2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6" y="28"/>
                  <a:pt x="10" y="21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4"/>
                  <a:pt x="0" y="14"/>
                </a:cubicBezTo>
                <a:cubicBezTo>
                  <a:pt x="1" y="14"/>
                  <a:pt x="1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4"/>
                  <a:pt x="13" y="16"/>
                  <a:pt x="17" y="20"/>
                </a:cubicBezTo>
                <a:cubicBezTo>
                  <a:pt x="21" y="24"/>
                  <a:pt x="23" y="30"/>
                  <a:pt x="24" y="36"/>
                </a:cubicBezTo>
                <a:cubicBezTo>
                  <a:pt x="24" y="36"/>
                  <a:pt x="24" y="36"/>
                  <a:pt x="23" y="37"/>
                </a:cubicBezTo>
                <a:close/>
                <a:moveTo>
                  <a:pt x="5" y="37"/>
                </a:moveTo>
                <a:cubicBezTo>
                  <a:pt x="2" y="37"/>
                  <a:pt x="0" y="35"/>
                  <a:pt x="0" y="32"/>
                </a:cubicBezTo>
                <a:cubicBezTo>
                  <a:pt x="0" y="29"/>
                  <a:pt x="2" y="27"/>
                  <a:pt x="5" y="27"/>
                </a:cubicBezTo>
                <a:cubicBezTo>
                  <a:pt x="8" y="27"/>
                  <a:pt x="10" y="29"/>
                  <a:pt x="10" y="32"/>
                </a:cubicBezTo>
                <a:cubicBezTo>
                  <a:pt x="10" y="35"/>
                  <a:pt x="8" y="37"/>
                  <a:pt x="5" y="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71"/>
          <p:cNvSpPr>
            <a:spLocks/>
          </p:cNvSpPr>
          <p:nvPr/>
        </p:nvSpPr>
        <p:spPr bwMode="auto">
          <a:xfrm>
            <a:off x="4428882" y="2618534"/>
            <a:ext cx="423821" cy="432559"/>
          </a:xfrm>
          <a:custGeom>
            <a:avLst/>
            <a:gdLst>
              <a:gd name="T0" fmla="*/ 41 w 41"/>
              <a:gd name="T1" fmla="*/ 33 h 42"/>
              <a:gd name="T2" fmla="*/ 32 w 41"/>
              <a:gd name="T3" fmla="*/ 42 h 42"/>
              <a:gd name="T4" fmla="*/ 24 w 41"/>
              <a:gd name="T5" fmla="*/ 33 h 42"/>
              <a:gd name="T6" fmla="*/ 24 w 41"/>
              <a:gd name="T7" fmla="*/ 32 h 42"/>
              <a:gd name="T8" fmla="*/ 14 w 41"/>
              <a:gd name="T9" fmla="*/ 27 h 42"/>
              <a:gd name="T10" fmla="*/ 8 w 41"/>
              <a:gd name="T11" fmla="*/ 30 h 42"/>
              <a:gd name="T12" fmla="*/ 0 w 41"/>
              <a:gd name="T13" fmla="*/ 21 h 42"/>
              <a:gd name="T14" fmla="*/ 8 w 41"/>
              <a:gd name="T15" fmla="*/ 12 h 42"/>
              <a:gd name="T16" fmla="*/ 14 w 41"/>
              <a:gd name="T17" fmla="*/ 15 h 42"/>
              <a:gd name="T18" fmla="*/ 24 w 41"/>
              <a:gd name="T19" fmla="*/ 10 h 42"/>
              <a:gd name="T20" fmla="*/ 24 w 41"/>
              <a:gd name="T21" fmla="*/ 9 h 42"/>
              <a:gd name="T22" fmla="*/ 32 w 41"/>
              <a:gd name="T23" fmla="*/ 0 h 42"/>
              <a:gd name="T24" fmla="*/ 41 w 41"/>
              <a:gd name="T25" fmla="*/ 9 h 42"/>
              <a:gd name="T26" fmla="*/ 32 w 41"/>
              <a:gd name="T27" fmla="*/ 18 h 42"/>
              <a:gd name="T28" fmla="*/ 26 w 41"/>
              <a:gd name="T29" fmla="*/ 15 h 42"/>
              <a:gd name="T30" fmla="*/ 17 w 41"/>
              <a:gd name="T31" fmla="*/ 20 h 42"/>
              <a:gd name="T32" fmla="*/ 17 w 41"/>
              <a:gd name="T33" fmla="*/ 21 h 42"/>
              <a:gd name="T34" fmla="*/ 17 w 41"/>
              <a:gd name="T35" fmla="*/ 22 h 42"/>
              <a:gd name="T36" fmla="*/ 26 w 41"/>
              <a:gd name="T37" fmla="*/ 27 h 42"/>
              <a:gd name="T38" fmla="*/ 32 w 41"/>
              <a:gd name="T39" fmla="*/ 24 h 42"/>
              <a:gd name="T40" fmla="*/ 41 w 41"/>
              <a:gd name="T41" fmla="*/ 3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42">
                <a:moveTo>
                  <a:pt x="41" y="33"/>
                </a:moveTo>
                <a:cubicBezTo>
                  <a:pt x="41" y="38"/>
                  <a:pt x="37" y="42"/>
                  <a:pt x="32" y="42"/>
                </a:cubicBezTo>
                <a:cubicBezTo>
                  <a:pt x="28" y="42"/>
                  <a:pt x="24" y="38"/>
                  <a:pt x="24" y="33"/>
                </a:cubicBezTo>
                <a:cubicBezTo>
                  <a:pt x="24" y="33"/>
                  <a:pt x="24" y="32"/>
                  <a:pt x="24" y="32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9"/>
                  <a:pt x="11" y="30"/>
                  <a:pt x="8" y="30"/>
                </a:cubicBezTo>
                <a:cubicBezTo>
                  <a:pt x="4" y="30"/>
                  <a:pt x="0" y="26"/>
                  <a:pt x="0" y="21"/>
                </a:cubicBezTo>
                <a:cubicBezTo>
                  <a:pt x="0" y="16"/>
                  <a:pt x="4" y="12"/>
                  <a:pt x="8" y="12"/>
                </a:cubicBezTo>
                <a:cubicBezTo>
                  <a:pt x="11" y="12"/>
                  <a:pt x="13" y="13"/>
                  <a:pt x="14" y="1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9"/>
                  <a:pt x="24" y="9"/>
                </a:cubicBezTo>
                <a:cubicBezTo>
                  <a:pt x="24" y="4"/>
                  <a:pt x="28" y="0"/>
                  <a:pt x="32" y="0"/>
                </a:cubicBezTo>
                <a:cubicBezTo>
                  <a:pt x="37" y="0"/>
                  <a:pt x="41" y="4"/>
                  <a:pt x="41" y="9"/>
                </a:cubicBezTo>
                <a:cubicBezTo>
                  <a:pt x="41" y="14"/>
                  <a:pt x="37" y="18"/>
                  <a:pt x="32" y="18"/>
                </a:cubicBezTo>
                <a:cubicBezTo>
                  <a:pt x="30" y="18"/>
                  <a:pt x="28" y="17"/>
                  <a:pt x="26" y="15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7" y="21"/>
                  <a:pt x="17" y="22"/>
                  <a:pt x="17" y="22"/>
                </a:cubicBezTo>
                <a:cubicBezTo>
                  <a:pt x="26" y="27"/>
                  <a:pt x="26" y="27"/>
                  <a:pt x="26" y="27"/>
                </a:cubicBezTo>
                <a:cubicBezTo>
                  <a:pt x="28" y="25"/>
                  <a:pt x="30" y="24"/>
                  <a:pt x="32" y="24"/>
                </a:cubicBezTo>
                <a:cubicBezTo>
                  <a:pt x="37" y="24"/>
                  <a:pt x="41" y="28"/>
                  <a:pt x="41" y="3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84"/>
          <p:cNvSpPr>
            <a:spLocks noEditPoints="1"/>
          </p:cNvSpPr>
          <p:nvPr/>
        </p:nvSpPr>
        <p:spPr bwMode="auto">
          <a:xfrm>
            <a:off x="7749762" y="2611868"/>
            <a:ext cx="423821" cy="42382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98"/>
          <p:cNvSpPr>
            <a:spLocks noEditPoints="1"/>
          </p:cNvSpPr>
          <p:nvPr/>
        </p:nvSpPr>
        <p:spPr bwMode="auto">
          <a:xfrm>
            <a:off x="2717074" y="2618342"/>
            <a:ext cx="423821" cy="432559"/>
          </a:xfrm>
          <a:custGeom>
            <a:avLst/>
            <a:gdLst>
              <a:gd name="T0" fmla="*/ 4 w 41"/>
              <a:gd name="T1" fmla="*/ 26 h 42"/>
              <a:gd name="T2" fmla="*/ 0 w 41"/>
              <a:gd name="T3" fmla="*/ 22 h 42"/>
              <a:gd name="T4" fmla="*/ 4 w 41"/>
              <a:gd name="T5" fmla="*/ 18 h 42"/>
              <a:gd name="T6" fmla="*/ 8 w 41"/>
              <a:gd name="T7" fmla="*/ 22 h 42"/>
              <a:gd name="T8" fmla="*/ 4 w 41"/>
              <a:gd name="T9" fmla="*/ 26 h 42"/>
              <a:gd name="T10" fmla="*/ 9 w 41"/>
              <a:gd name="T11" fmla="*/ 15 h 42"/>
              <a:gd name="T12" fmla="*/ 5 w 41"/>
              <a:gd name="T13" fmla="*/ 10 h 42"/>
              <a:gd name="T14" fmla="*/ 9 w 41"/>
              <a:gd name="T15" fmla="*/ 5 h 42"/>
              <a:gd name="T16" fmla="*/ 14 w 41"/>
              <a:gd name="T17" fmla="*/ 10 h 42"/>
              <a:gd name="T18" fmla="*/ 9 w 41"/>
              <a:gd name="T19" fmla="*/ 15 h 42"/>
              <a:gd name="T20" fmla="*/ 9 w 41"/>
              <a:gd name="T21" fmla="*/ 38 h 42"/>
              <a:gd name="T22" fmla="*/ 5 w 41"/>
              <a:gd name="T23" fmla="*/ 34 h 42"/>
              <a:gd name="T24" fmla="*/ 9 w 41"/>
              <a:gd name="T25" fmla="*/ 30 h 42"/>
              <a:gd name="T26" fmla="*/ 13 w 41"/>
              <a:gd name="T27" fmla="*/ 34 h 42"/>
              <a:gd name="T28" fmla="*/ 9 w 41"/>
              <a:gd name="T29" fmla="*/ 38 h 42"/>
              <a:gd name="T30" fmla="*/ 21 w 41"/>
              <a:gd name="T31" fmla="*/ 10 h 42"/>
              <a:gd name="T32" fmla="*/ 16 w 41"/>
              <a:gd name="T33" fmla="*/ 5 h 42"/>
              <a:gd name="T34" fmla="*/ 21 w 41"/>
              <a:gd name="T35" fmla="*/ 0 h 42"/>
              <a:gd name="T36" fmla="*/ 26 w 41"/>
              <a:gd name="T37" fmla="*/ 5 h 42"/>
              <a:gd name="T38" fmla="*/ 21 w 41"/>
              <a:gd name="T39" fmla="*/ 10 h 42"/>
              <a:gd name="T40" fmla="*/ 21 w 41"/>
              <a:gd name="T41" fmla="*/ 42 h 42"/>
              <a:gd name="T42" fmla="*/ 18 w 41"/>
              <a:gd name="T43" fmla="*/ 39 h 42"/>
              <a:gd name="T44" fmla="*/ 21 w 41"/>
              <a:gd name="T45" fmla="*/ 36 h 42"/>
              <a:gd name="T46" fmla="*/ 25 w 41"/>
              <a:gd name="T47" fmla="*/ 39 h 42"/>
              <a:gd name="T48" fmla="*/ 21 w 41"/>
              <a:gd name="T49" fmla="*/ 42 h 42"/>
              <a:gd name="T50" fmla="*/ 33 w 41"/>
              <a:gd name="T51" fmla="*/ 37 h 42"/>
              <a:gd name="T52" fmla="*/ 30 w 41"/>
              <a:gd name="T53" fmla="*/ 34 h 42"/>
              <a:gd name="T54" fmla="*/ 33 w 41"/>
              <a:gd name="T55" fmla="*/ 31 h 42"/>
              <a:gd name="T56" fmla="*/ 36 w 41"/>
              <a:gd name="T57" fmla="*/ 34 h 42"/>
              <a:gd name="T58" fmla="*/ 33 w 41"/>
              <a:gd name="T59" fmla="*/ 37 h 42"/>
              <a:gd name="T60" fmla="*/ 33 w 41"/>
              <a:gd name="T61" fmla="*/ 12 h 42"/>
              <a:gd name="T62" fmla="*/ 31 w 41"/>
              <a:gd name="T63" fmla="*/ 10 h 42"/>
              <a:gd name="T64" fmla="*/ 33 w 41"/>
              <a:gd name="T65" fmla="*/ 8 h 42"/>
              <a:gd name="T66" fmla="*/ 35 w 41"/>
              <a:gd name="T67" fmla="*/ 10 h 42"/>
              <a:gd name="T68" fmla="*/ 33 w 41"/>
              <a:gd name="T69" fmla="*/ 12 h 42"/>
              <a:gd name="T70" fmla="*/ 38 w 41"/>
              <a:gd name="T71" fmla="*/ 24 h 42"/>
              <a:gd name="T72" fmla="*/ 36 w 41"/>
              <a:gd name="T73" fmla="*/ 22 h 42"/>
              <a:gd name="T74" fmla="*/ 38 w 41"/>
              <a:gd name="T75" fmla="*/ 19 h 42"/>
              <a:gd name="T76" fmla="*/ 41 w 41"/>
              <a:gd name="T77" fmla="*/ 22 h 42"/>
              <a:gd name="T78" fmla="*/ 38 w 41"/>
              <a:gd name="T79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" h="42">
                <a:moveTo>
                  <a:pt x="4" y="26"/>
                </a:moveTo>
                <a:cubicBezTo>
                  <a:pt x="2" y="26"/>
                  <a:pt x="0" y="24"/>
                  <a:pt x="0" y="22"/>
                </a:cubicBezTo>
                <a:cubicBezTo>
                  <a:pt x="0" y="19"/>
                  <a:pt x="2" y="18"/>
                  <a:pt x="4" y="18"/>
                </a:cubicBezTo>
                <a:cubicBezTo>
                  <a:pt x="7" y="18"/>
                  <a:pt x="8" y="19"/>
                  <a:pt x="8" y="22"/>
                </a:cubicBezTo>
                <a:cubicBezTo>
                  <a:pt x="8" y="24"/>
                  <a:pt x="7" y="26"/>
                  <a:pt x="4" y="26"/>
                </a:cubicBezTo>
                <a:close/>
                <a:moveTo>
                  <a:pt x="9" y="15"/>
                </a:moveTo>
                <a:cubicBezTo>
                  <a:pt x="7" y="15"/>
                  <a:pt x="5" y="12"/>
                  <a:pt x="5" y="10"/>
                </a:cubicBezTo>
                <a:cubicBezTo>
                  <a:pt x="5" y="7"/>
                  <a:pt x="7" y="5"/>
                  <a:pt x="9" y="5"/>
                </a:cubicBezTo>
                <a:cubicBezTo>
                  <a:pt x="12" y="5"/>
                  <a:pt x="14" y="7"/>
                  <a:pt x="14" y="10"/>
                </a:cubicBezTo>
                <a:cubicBezTo>
                  <a:pt x="14" y="12"/>
                  <a:pt x="12" y="15"/>
                  <a:pt x="9" y="15"/>
                </a:cubicBezTo>
                <a:close/>
                <a:moveTo>
                  <a:pt x="9" y="38"/>
                </a:moveTo>
                <a:cubicBezTo>
                  <a:pt x="7" y="38"/>
                  <a:pt x="5" y="36"/>
                  <a:pt x="5" y="34"/>
                </a:cubicBezTo>
                <a:cubicBezTo>
                  <a:pt x="5" y="32"/>
                  <a:pt x="7" y="30"/>
                  <a:pt x="9" y="30"/>
                </a:cubicBezTo>
                <a:cubicBezTo>
                  <a:pt x="11" y="30"/>
                  <a:pt x="13" y="32"/>
                  <a:pt x="13" y="34"/>
                </a:cubicBezTo>
                <a:cubicBezTo>
                  <a:pt x="13" y="36"/>
                  <a:pt x="11" y="38"/>
                  <a:pt x="9" y="38"/>
                </a:cubicBezTo>
                <a:close/>
                <a:moveTo>
                  <a:pt x="21" y="10"/>
                </a:moveTo>
                <a:cubicBezTo>
                  <a:pt x="18" y="10"/>
                  <a:pt x="16" y="8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8"/>
                  <a:pt x="24" y="10"/>
                  <a:pt x="21" y="10"/>
                </a:cubicBezTo>
                <a:close/>
                <a:moveTo>
                  <a:pt x="21" y="42"/>
                </a:moveTo>
                <a:cubicBezTo>
                  <a:pt x="19" y="42"/>
                  <a:pt x="18" y="41"/>
                  <a:pt x="18" y="39"/>
                </a:cubicBezTo>
                <a:cubicBezTo>
                  <a:pt x="18" y="37"/>
                  <a:pt x="19" y="36"/>
                  <a:pt x="21" y="36"/>
                </a:cubicBezTo>
                <a:cubicBezTo>
                  <a:pt x="23" y="36"/>
                  <a:pt x="25" y="37"/>
                  <a:pt x="25" y="39"/>
                </a:cubicBezTo>
                <a:cubicBezTo>
                  <a:pt x="25" y="41"/>
                  <a:pt x="23" y="42"/>
                  <a:pt x="21" y="42"/>
                </a:cubicBezTo>
                <a:close/>
                <a:moveTo>
                  <a:pt x="33" y="37"/>
                </a:moveTo>
                <a:cubicBezTo>
                  <a:pt x="32" y="37"/>
                  <a:pt x="30" y="36"/>
                  <a:pt x="30" y="34"/>
                </a:cubicBezTo>
                <a:cubicBezTo>
                  <a:pt x="30" y="32"/>
                  <a:pt x="32" y="31"/>
                  <a:pt x="33" y="31"/>
                </a:cubicBezTo>
                <a:cubicBezTo>
                  <a:pt x="35" y="31"/>
                  <a:pt x="36" y="32"/>
                  <a:pt x="36" y="34"/>
                </a:cubicBezTo>
                <a:cubicBezTo>
                  <a:pt x="36" y="36"/>
                  <a:pt x="35" y="37"/>
                  <a:pt x="33" y="37"/>
                </a:cubicBezTo>
                <a:close/>
                <a:moveTo>
                  <a:pt x="33" y="12"/>
                </a:moveTo>
                <a:cubicBezTo>
                  <a:pt x="32" y="12"/>
                  <a:pt x="31" y="11"/>
                  <a:pt x="31" y="10"/>
                </a:cubicBezTo>
                <a:cubicBezTo>
                  <a:pt x="31" y="9"/>
                  <a:pt x="32" y="8"/>
                  <a:pt x="33" y="8"/>
                </a:cubicBezTo>
                <a:cubicBezTo>
                  <a:pt x="34" y="8"/>
                  <a:pt x="35" y="9"/>
                  <a:pt x="35" y="10"/>
                </a:cubicBezTo>
                <a:cubicBezTo>
                  <a:pt x="35" y="11"/>
                  <a:pt x="34" y="12"/>
                  <a:pt x="33" y="12"/>
                </a:cubicBezTo>
                <a:close/>
                <a:moveTo>
                  <a:pt x="38" y="24"/>
                </a:moveTo>
                <a:cubicBezTo>
                  <a:pt x="37" y="24"/>
                  <a:pt x="36" y="23"/>
                  <a:pt x="36" y="22"/>
                </a:cubicBezTo>
                <a:cubicBezTo>
                  <a:pt x="36" y="20"/>
                  <a:pt x="37" y="19"/>
                  <a:pt x="38" y="19"/>
                </a:cubicBezTo>
                <a:cubicBezTo>
                  <a:pt x="40" y="19"/>
                  <a:pt x="41" y="20"/>
                  <a:pt x="41" y="22"/>
                </a:cubicBezTo>
                <a:cubicBezTo>
                  <a:pt x="41" y="23"/>
                  <a:pt x="40" y="24"/>
                  <a:pt x="38" y="2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3476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845827" y="30376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59" name="Freeform 21"/>
          <p:cNvSpPr>
            <a:spLocks/>
          </p:cNvSpPr>
          <p:nvPr/>
        </p:nvSpPr>
        <p:spPr bwMode="auto">
          <a:xfrm>
            <a:off x="3659104" y="3160162"/>
            <a:ext cx="856068" cy="985475"/>
          </a:xfrm>
          <a:custGeom>
            <a:avLst/>
            <a:gdLst/>
            <a:ahLst/>
            <a:cxnLst>
              <a:cxn ang="0">
                <a:pos x="431" y="990"/>
              </a:cxn>
              <a:cxn ang="0">
                <a:pos x="860" y="744"/>
              </a:cxn>
              <a:cxn ang="0">
                <a:pos x="860" y="248"/>
              </a:cxn>
              <a:cxn ang="0">
                <a:pos x="429" y="0"/>
              </a:cxn>
              <a:cxn ang="0">
                <a:pos x="0" y="246"/>
              </a:cxn>
              <a:cxn ang="0">
                <a:pos x="0" y="744"/>
              </a:cxn>
              <a:cxn ang="0">
                <a:pos x="431" y="990"/>
              </a:cxn>
            </a:cxnLst>
            <a:rect l="0" t="0" r="r" b="b"/>
            <a:pathLst>
              <a:path w="860" h="990">
                <a:moveTo>
                  <a:pt x="431" y="990"/>
                </a:moveTo>
                <a:lnTo>
                  <a:pt x="860" y="744"/>
                </a:lnTo>
                <a:lnTo>
                  <a:pt x="860" y="248"/>
                </a:lnTo>
                <a:lnTo>
                  <a:pt x="429" y="0"/>
                </a:lnTo>
                <a:lnTo>
                  <a:pt x="0" y="246"/>
                </a:lnTo>
                <a:lnTo>
                  <a:pt x="0" y="744"/>
                </a:lnTo>
                <a:lnTo>
                  <a:pt x="431" y="99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4539063" y="3160162"/>
            <a:ext cx="853083" cy="985475"/>
          </a:xfrm>
          <a:custGeom>
            <a:avLst/>
            <a:gdLst/>
            <a:ahLst/>
            <a:cxnLst>
              <a:cxn ang="0">
                <a:pos x="857" y="744"/>
              </a:cxn>
              <a:cxn ang="0">
                <a:pos x="857" y="246"/>
              </a:cxn>
              <a:cxn ang="0">
                <a:pos x="428" y="0"/>
              </a:cxn>
              <a:cxn ang="0">
                <a:pos x="0" y="248"/>
              </a:cxn>
              <a:cxn ang="0">
                <a:pos x="0" y="744"/>
              </a:cxn>
              <a:cxn ang="0">
                <a:pos x="428" y="990"/>
              </a:cxn>
              <a:cxn ang="0">
                <a:pos x="857" y="744"/>
              </a:cxn>
            </a:cxnLst>
            <a:rect l="0" t="0" r="r" b="b"/>
            <a:pathLst>
              <a:path w="857" h="990">
                <a:moveTo>
                  <a:pt x="857" y="744"/>
                </a:moveTo>
                <a:lnTo>
                  <a:pt x="857" y="246"/>
                </a:lnTo>
                <a:lnTo>
                  <a:pt x="428" y="0"/>
                </a:lnTo>
                <a:lnTo>
                  <a:pt x="0" y="248"/>
                </a:lnTo>
                <a:lnTo>
                  <a:pt x="0" y="744"/>
                </a:lnTo>
                <a:lnTo>
                  <a:pt x="428" y="990"/>
                </a:lnTo>
                <a:lnTo>
                  <a:pt x="857" y="744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5" name="Freeform 14"/>
          <p:cNvSpPr>
            <a:spLocks/>
          </p:cNvSpPr>
          <p:nvPr/>
        </p:nvSpPr>
        <p:spPr bwMode="auto">
          <a:xfrm>
            <a:off x="4972074" y="2400650"/>
            <a:ext cx="853083" cy="983484"/>
          </a:xfrm>
          <a:custGeom>
            <a:avLst/>
            <a:gdLst/>
            <a:ahLst/>
            <a:cxnLst>
              <a:cxn ang="0">
                <a:pos x="857" y="741"/>
              </a:cxn>
              <a:cxn ang="0">
                <a:pos x="429" y="988"/>
              </a:cxn>
              <a:cxn ang="0">
                <a:pos x="0" y="741"/>
              </a:cxn>
              <a:cxn ang="0">
                <a:pos x="0" y="246"/>
              </a:cxn>
              <a:cxn ang="0">
                <a:pos x="429" y="0"/>
              </a:cxn>
              <a:cxn ang="0">
                <a:pos x="857" y="246"/>
              </a:cxn>
              <a:cxn ang="0">
                <a:pos x="857" y="741"/>
              </a:cxn>
            </a:cxnLst>
            <a:rect l="0" t="0" r="r" b="b"/>
            <a:pathLst>
              <a:path w="857" h="988">
                <a:moveTo>
                  <a:pt x="857" y="741"/>
                </a:moveTo>
                <a:lnTo>
                  <a:pt x="429" y="988"/>
                </a:lnTo>
                <a:lnTo>
                  <a:pt x="0" y="741"/>
                </a:lnTo>
                <a:lnTo>
                  <a:pt x="0" y="246"/>
                </a:lnTo>
                <a:lnTo>
                  <a:pt x="429" y="0"/>
                </a:lnTo>
                <a:lnTo>
                  <a:pt x="857" y="246"/>
                </a:lnTo>
                <a:lnTo>
                  <a:pt x="857" y="74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Freeform 8"/>
          <p:cNvSpPr>
            <a:spLocks/>
          </p:cNvSpPr>
          <p:nvPr/>
        </p:nvSpPr>
        <p:spPr bwMode="auto">
          <a:xfrm>
            <a:off x="4539063" y="1636160"/>
            <a:ext cx="853083" cy="988461"/>
          </a:xfrm>
          <a:custGeom>
            <a:avLst/>
            <a:gdLst/>
            <a:ahLst/>
            <a:cxnLst>
              <a:cxn ang="0">
                <a:pos x="428" y="0"/>
              </a:cxn>
              <a:cxn ang="0">
                <a:pos x="0" y="249"/>
              </a:cxn>
              <a:cxn ang="0">
                <a:pos x="0" y="744"/>
              </a:cxn>
              <a:cxn ang="0">
                <a:pos x="428" y="993"/>
              </a:cxn>
              <a:cxn ang="0">
                <a:pos x="857" y="744"/>
              </a:cxn>
              <a:cxn ang="0">
                <a:pos x="857" y="249"/>
              </a:cxn>
              <a:cxn ang="0">
                <a:pos x="428" y="0"/>
              </a:cxn>
            </a:cxnLst>
            <a:rect l="0" t="0" r="r" b="b"/>
            <a:pathLst>
              <a:path w="857" h="993">
                <a:moveTo>
                  <a:pt x="428" y="0"/>
                </a:moveTo>
                <a:lnTo>
                  <a:pt x="0" y="249"/>
                </a:lnTo>
                <a:lnTo>
                  <a:pt x="0" y="744"/>
                </a:lnTo>
                <a:lnTo>
                  <a:pt x="428" y="993"/>
                </a:lnTo>
                <a:lnTo>
                  <a:pt x="857" y="744"/>
                </a:lnTo>
                <a:lnTo>
                  <a:pt x="857" y="249"/>
                </a:lnTo>
                <a:lnTo>
                  <a:pt x="428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83" name="Freeform 16"/>
          <p:cNvSpPr>
            <a:spLocks/>
          </p:cNvSpPr>
          <p:nvPr/>
        </p:nvSpPr>
        <p:spPr bwMode="auto">
          <a:xfrm>
            <a:off x="3223108" y="2400651"/>
            <a:ext cx="851093" cy="985475"/>
          </a:xfrm>
          <a:custGeom>
            <a:avLst/>
            <a:gdLst/>
            <a:ahLst/>
            <a:cxnLst>
              <a:cxn ang="0">
                <a:pos x="429" y="0"/>
              </a:cxn>
              <a:cxn ang="0">
                <a:pos x="0" y="246"/>
              </a:cxn>
              <a:cxn ang="0">
                <a:pos x="0" y="741"/>
              </a:cxn>
              <a:cxn ang="0">
                <a:pos x="429" y="990"/>
              </a:cxn>
              <a:cxn ang="0">
                <a:pos x="855" y="741"/>
              </a:cxn>
              <a:cxn ang="0">
                <a:pos x="855" y="246"/>
              </a:cxn>
              <a:cxn ang="0">
                <a:pos x="429" y="0"/>
              </a:cxn>
            </a:cxnLst>
            <a:rect l="0" t="0" r="r" b="b"/>
            <a:pathLst>
              <a:path w="855" h="990">
                <a:moveTo>
                  <a:pt x="429" y="0"/>
                </a:moveTo>
                <a:lnTo>
                  <a:pt x="0" y="246"/>
                </a:lnTo>
                <a:lnTo>
                  <a:pt x="0" y="741"/>
                </a:lnTo>
                <a:lnTo>
                  <a:pt x="429" y="990"/>
                </a:lnTo>
                <a:lnTo>
                  <a:pt x="855" y="741"/>
                </a:lnTo>
                <a:lnTo>
                  <a:pt x="855" y="246"/>
                </a:lnTo>
                <a:lnTo>
                  <a:pt x="429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84" name="Freeform 5"/>
          <p:cNvSpPr>
            <a:spLocks/>
          </p:cNvSpPr>
          <p:nvPr/>
        </p:nvSpPr>
        <p:spPr bwMode="auto">
          <a:xfrm>
            <a:off x="3659104" y="1636160"/>
            <a:ext cx="856068" cy="988461"/>
          </a:xfrm>
          <a:custGeom>
            <a:avLst/>
            <a:gdLst/>
            <a:ahLst/>
            <a:cxnLst>
              <a:cxn ang="0">
                <a:pos x="431" y="0"/>
              </a:cxn>
              <a:cxn ang="0">
                <a:pos x="860" y="249"/>
              </a:cxn>
              <a:cxn ang="0">
                <a:pos x="860" y="744"/>
              </a:cxn>
              <a:cxn ang="0">
                <a:pos x="429" y="993"/>
              </a:cxn>
              <a:cxn ang="0">
                <a:pos x="0" y="744"/>
              </a:cxn>
              <a:cxn ang="0">
                <a:pos x="0" y="249"/>
              </a:cxn>
              <a:cxn ang="0">
                <a:pos x="431" y="0"/>
              </a:cxn>
            </a:cxnLst>
            <a:rect l="0" t="0" r="r" b="b"/>
            <a:pathLst>
              <a:path w="860" h="993">
                <a:moveTo>
                  <a:pt x="431" y="0"/>
                </a:moveTo>
                <a:lnTo>
                  <a:pt x="860" y="249"/>
                </a:lnTo>
                <a:lnTo>
                  <a:pt x="860" y="744"/>
                </a:lnTo>
                <a:lnTo>
                  <a:pt x="429" y="993"/>
                </a:lnTo>
                <a:lnTo>
                  <a:pt x="0" y="744"/>
                </a:lnTo>
                <a:lnTo>
                  <a:pt x="0" y="249"/>
                </a:lnTo>
                <a:lnTo>
                  <a:pt x="431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4164904" y="2477336"/>
            <a:ext cx="718457" cy="830111"/>
          </a:xfrm>
          <a:custGeom>
            <a:avLst/>
            <a:gdLst/>
            <a:ahLst/>
            <a:cxnLst>
              <a:cxn ang="0">
                <a:pos x="592" y="170"/>
              </a:cxn>
              <a:cxn ang="0">
                <a:pos x="592" y="511"/>
              </a:cxn>
              <a:cxn ang="0">
                <a:pos x="296" y="684"/>
              </a:cxn>
              <a:cxn ang="0">
                <a:pos x="0" y="511"/>
              </a:cxn>
              <a:cxn ang="0">
                <a:pos x="0" y="170"/>
              </a:cxn>
              <a:cxn ang="0">
                <a:pos x="296" y="0"/>
              </a:cxn>
              <a:cxn ang="0">
                <a:pos x="592" y="170"/>
              </a:cxn>
            </a:cxnLst>
            <a:rect l="0" t="0" r="r" b="b"/>
            <a:pathLst>
              <a:path w="592" h="684">
                <a:moveTo>
                  <a:pt x="592" y="170"/>
                </a:moveTo>
                <a:lnTo>
                  <a:pt x="592" y="511"/>
                </a:lnTo>
                <a:lnTo>
                  <a:pt x="296" y="684"/>
                </a:lnTo>
                <a:lnTo>
                  <a:pt x="0" y="511"/>
                </a:lnTo>
                <a:lnTo>
                  <a:pt x="0" y="170"/>
                </a:lnTo>
                <a:lnTo>
                  <a:pt x="296" y="0"/>
                </a:lnTo>
                <a:lnTo>
                  <a:pt x="592" y="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971080" y="2107256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573129" y="2107256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976701" y="2889260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2574419" y="2894603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3020228" y="3685615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573129" y="3685320"/>
            <a:ext cx="504056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Content Placeholder 2"/>
          <p:cNvSpPr txBox="1">
            <a:spLocks/>
          </p:cNvSpPr>
          <p:nvPr/>
        </p:nvSpPr>
        <p:spPr>
          <a:xfrm>
            <a:off x="6570043" y="2641562"/>
            <a:ext cx="1765633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1206884" y="2596375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6228729" y="1861480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1807849" y="1814051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6372200" y="3429039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890827" y="3455309"/>
            <a:ext cx="2003588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" name="等腰三角形 102"/>
          <p:cNvSpPr/>
          <p:nvPr/>
        </p:nvSpPr>
        <p:spPr>
          <a:xfrm>
            <a:off x="4448525" y="4585310"/>
            <a:ext cx="190501" cy="14369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Freeform 273"/>
          <p:cNvSpPr>
            <a:spLocks noEditPoints="1"/>
          </p:cNvSpPr>
          <p:nvPr/>
        </p:nvSpPr>
        <p:spPr bwMode="auto">
          <a:xfrm>
            <a:off x="3836445" y="3456281"/>
            <a:ext cx="498096" cy="393235"/>
          </a:xfrm>
          <a:custGeom>
            <a:avLst/>
            <a:gdLst>
              <a:gd name="T0" fmla="*/ 44 w 48"/>
              <a:gd name="T1" fmla="*/ 38 h 38"/>
              <a:gd name="T2" fmla="*/ 0 w 48"/>
              <a:gd name="T3" fmla="*/ 34 h 38"/>
              <a:gd name="T4" fmla="*/ 4 w 48"/>
              <a:gd name="T5" fmla="*/ 0 h 38"/>
              <a:gd name="T6" fmla="*/ 48 w 48"/>
              <a:gd name="T7" fmla="*/ 4 h 38"/>
              <a:gd name="T8" fmla="*/ 45 w 48"/>
              <a:gd name="T9" fmla="*/ 11 h 38"/>
              <a:gd name="T10" fmla="*/ 4 w 48"/>
              <a:gd name="T11" fmla="*/ 10 h 38"/>
              <a:gd name="T12" fmla="*/ 3 w 48"/>
              <a:gd name="T13" fmla="*/ 34 h 38"/>
              <a:gd name="T14" fmla="*/ 44 w 48"/>
              <a:gd name="T15" fmla="*/ 34 h 38"/>
              <a:gd name="T16" fmla="*/ 45 w 48"/>
              <a:gd name="T17" fmla="*/ 11 h 38"/>
              <a:gd name="T18" fmla="*/ 9 w 48"/>
              <a:gd name="T19" fmla="*/ 17 h 38"/>
              <a:gd name="T20" fmla="*/ 7 w 48"/>
              <a:gd name="T21" fmla="*/ 16 h 38"/>
              <a:gd name="T22" fmla="*/ 8 w 48"/>
              <a:gd name="T23" fmla="*/ 14 h 38"/>
              <a:gd name="T24" fmla="*/ 10 w 48"/>
              <a:gd name="T25" fmla="*/ 15 h 38"/>
              <a:gd name="T26" fmla="*/ 10 w 48"/>
              <a:gd name="T27" fmla="*/ 23 h 38"/>
              <a:gd name="T28" fmla="*/ 8 w 48"/>
              <a:gd name="T29" fmla="*/ 24 h 38"/>
              <a:gd name="T30" fmla="*/ 7 w 48"/>
              <a:gd name="T31" fmla="*/ 22 h 38"/>
              <a:gd name="T32" fmla="*/ 9 w 48"/>
              <a:gd name="T33" fmla="*/ 21 h 38"/>
              <a:gd name="T34" fmla="*/ 10 w 48"/>
              <a:gd name="T35" fmla="*/ 23 h 38"/>
              <a:gd name="T36" fmla="*/ 9 w 48"/>
              <a:gd name="T37" fmla="*/ 31 h 38"/>
              <a:gd name="T38" fmla="*/ 7 w 48"/>
              <a:gd name="T39" fmla="*/ 30 h 38"/>
              <a:gd name="T40" fmla="*/ 8 w 48"/>
              <a:gd name="T41" fmla="*/ 28 h 38"/>
              <a:gd name="T42" fmla="*/ 10 w 48"/>
              <a:gd name="T43" fmla="*/ 28 h 38"/>
              <a:gd name="T44" fmla="*/ 41 w 48"/>
              <a:gd name="T45" fmla="*/ 16 h 38"/>
              <a:gd name="T46" fmla="*/ 15 w 48"/>
              <a:gd name="T47" fmla="*/ 17 h 38"/>
              <a:gd name="T48" fmla="*/ 14 w 48"/>
              <a:gd name="T49" fmla="*/ 15 h 38"/>
              <a:gd name="T50" fmla="*/ 40 w 48"/>
              <a:gd name="T51" fmla="*/ 14 h 38"/>
              <a:gd name="T52" fmla="*/ 41 w 48"/>
              <a:gd name="T53" fmla="*/ 16 h 38"/>
              <a:gd name="T54" fmla="*/ 40 w 48"/>
              <a:gd name="T55" fmla="*/ 24 h 38"/>
              <a:gd name="T56" fmla="*/ 14 w 48"/>
              <a:gd name="T57" fmla="*/ 23 h 38"/>
              <a:gd name="T58" fmla="*/ 15 w 48"/>
              <a:gd name="T59" fmla="*/ 21 h 38"/>
              <a:gd name="T60" fmla="*/ 41 w 48"/>
              <a:gd name="T61" fmla="*/ 22 h 38"/>
              <a:gd name="T62" fmla="*/ 41 w 48"/>
              <a:gd name="T63" fmla="*/ 30 h 38"/>
              <a:gd name="T64" fmla="*/ 15 w 48"/>
              <a:gd name="T65" fmla="*/ 31 h 38"/>
              <a:gd name="T66" fmla="*/ 14 w 48"/>
              <a:gd name="T67" fmla="*/ 28 h 38"/>
              <a:gd name="T68" fmla="*/ 40 w 48"/>
              <a:gd name="T69" fmla="*/ 28 h 38"/>
              <a:gd name="T70" fmla="*/ 41 w 48"/>
              <a:gd name="T71" fmla="*/ 3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8" h="38">
                <a:moveTo>
                  <a:pt x="48" y="34"/>
                </a:moveTo>
                <a:cubicBezTo>
                  <a:pt x="48" y="36"/>
                  <a:pt x="46" y="38"/>
                  <a:pt x="4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6" y="0"/>
                  <a:pt x="48" y="2"/>
                  <a:pt x="48" y="4"/>
                </a:cubicBezTo>
                <a:lnTo>
                  <a:pt x="48" y="34"/>
                </a:lnTo>
                <a:close/>
                <a:moveTo>
                  <a:pt x="45" y="11"/>
                </a:moveTo>
                <a:cubicBezTo>
                  <a:pt x="45" y="11"/>
                  <a:pt x="44" y="10"/>
                  <a:pt x="4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4" y="34"/>
                  <a:pt x="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5" y="34"/>
                  <a:pt x="45" y="34"/>
                </a:cubicBezTo>
                <a:lnTo>
                  <a:pt x="45" y="11"/>
                </a:lnTo>
                <a:close/>
                <a:moveTo>
                  <a:pt x="10" y="16"/>
                </a:moveTo>
                <a:cubicBezTo>
                  <a:pt x="10" y="17"/>
                  <a:pt x="10" y="17"/>
                  <a:pt x="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7"/>
                  <a:pt x="7" y="17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lnTo>
                  <a:pt x="10" y="16"/>
                </a:lnTo>
                <a:close/>
                <a:moveTo>
                  <a:pt x="10" y="23"/>
                </a:moveTo>
                <a:cubicBezTo>
                  <a:pt x="10" y="24"/>
                  <a:pt x="10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2"/>
                </a:cubicBezTo>
                <a:lnTo>
                  <a:pt x="10" y="23"/>
                </a:lnTo>
                <a:close/>
                <a:moveTo>
                  <a:pt x="10" y="30"/>
                </a:moveTo>
                <a:cubicBezTo>
                  <a:pt x="10" y="31"/>
                  <a:pt x="10" y="31"/>
                  <a:pt x="9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1"/>
                  <a:pt x="7" y="30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28"/>
                  <a:pt x="10" y="28"/>
                  <a:pt x="10" y="28"/>
                </a:cubicBezTo>
                <a:lnTo>
                  <a:pt x="10" y="30"/>
                </a:lnTo>
                <a:close/>
                <a:moveTo>
                  <a:pt x="41" y="16"/>
                </a:moveTo>
                <a:cubicBezTo>
                  <a:pt x="41" y="17"/>
                  <a:pt x="41" y="17"/>
                  <a:pt x="40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7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1" y="14"/>
                  <a:pt x="41" y="15"/>
                </a:cubicBezTo>
                <a:lnTo>
                  <a:pt x="41" y="16"/>
                </a:lnTo>
                <a:close/>
                <a:moveTo>
                  <a:pt x="41" y="23"/>
                </a:moveTo>
                <a:cubicBezTo>
                  <a:pt x="41" y="24"/>
                  <a:pt x="41" y="24"/>
                  <a:pt x="40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4" y="21"/>
                  <a:pt x="1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1" y="21"/>
                  <a:pt x="41" y="21"/>
                  <a:pt x="41" y="22"/>
                </a:cubicBezTo>
                <a:lnTo>
                  <a:pt x="41" y="23"/>
                </a:lnTo>
                <a:close/>
                <a:moveTo>
                  <a:pt x="41" y="30"/>
                </a:moveTo>
                <a:cubicBezTo>
                  <a:pt x="41" y="31"/>
                  <a:pt x="41" y="31"/>
                  <a:pt x="4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lnTo>
                  <a:pt x="41" y="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Freeform 292"/>
          <p:cNvSpPr>
            <a:spLocks noEditPoints="1"/>
          </p:cNvSpPr>
          <p:nvPr/>
        </p:nvSpPr>
        <p:spPr bwMode="auto">
          <a:xfrm>
            <a:off x="4812594" y="3425697"/>
            <a:ext cx="318960" cy="454404"/>
          </a:xfrm>
          <a:custGeom>
            <a:avLst/>
            <a:gdLst>
              <a:gd name="T0" fmla="*/ 31 w 31"/>
              <a:gd name="T1" fmla="*/ 22 h 44"/>
              <a:gd name="T2" fmla="*/ 17 w 31"/>
              <a:gd name="T3" fmla="*/ 37 h 44"/>
              <a:gd name="T4" fmla="*/ 17 w 31"/>
              <a:gd name="T5" fmla="*/ 41 h 44"/>
              <a:gd name="T6" fmla="*/ 24 w 31"/>
              <a:gd name="T7" fmla="*/ 41 h 44"/>
              <a:gd name="T8" fmla="*/ 26 w 31"/>
              <a:gd name="T9" fmla="*/ 43 h 44"/>
              <a:gd name="T10" fmla="*/ 24 w 31"/>
              <a:gd name="T11" fmla="*/ 44 h 44"/>
              <a:gd name="T12" fmla="*/ 7 w 31"/>
              <a:gd name="T13" fmla="*/ 44 h 44"/>
              <a:gd name="T14" fmla="*/ 5 w 31"/>
              <a:gd name="T15" fmla="*/ 43 h 44"/>
              <a:gd name="T16" fmla="*/ 7 w 31"/>
              <a:gd name="T17" fmla="*/ 41 h 44"/>
              <a:gd name="T18" fmla="*/ 14 w 31"/>
              <a:gd name="T19" fmla="*/ 41 h 44"/>
              <a:gd name="T20" fmla="*/ 14 w 31"/>
              <a:gd name="T21" fmla="*/ 37 h 44"/>
              <a:gd name="T22" fmla="*/ 0 w 31"/>
              <a:gd name="T23" fmla="*/ 22 h 44"/>
              <a:gd name="T24" fmla="*/ 0 w 31"/>
              <a:gd name="T25" fmla="*/ 19 h 44"/>
              <a:gd name="T26" fmla="*/ 2 w 31"/>
              <a:gd name="T27" fmla="*/ 17 h 44"/>
              <a:gd name="T28" fmla="*/ 4 w 31"/>
              <a:gd name="T29" fmla="*/ 19 h 44"/>
              <a:gd name="T30" fmla="*/ 4 w 31"/>
              <a:gd name="T31" fmla="*/ 22 h 44"/>
              <a:gd name="T32" fmla="*/ 16 w 31"/>
              <a:gd name="T33" fmla="*/ 34 h 44"/>
              <a:gd name="T34" fmla="*/ 28 w 31"/>
              <a:gd name="T35" fmla="*/ 22 h 44"/>
              <a:gd name="T36" fmla="*/ 28 w 31"/>
              <a:gd name="T37" fmla="*/ 19 h 44"/>
              <a:gd name="T38" fmla="*/ 29 w 31"/>
              <a:gd name="T39" fmla="*/ 17 h 44"/>
              <a:gd name="T40" fmla="*/ 31 w 31"/>
              <a:gd name="T41" fmla="*/ 19 h 44"/>
              <a:gd name="T42" fmla="*/ 31 w 31"/>
              <a:gd name="T43" fmla="*/ 22 h 44"/>
              <a:gd name="T44" fmla="*/ 24 w 31"/>
              <a:gd name="T45" fmla="*/ 22 h 44"/>
              <a:gd name="T46" fmla="*/ 16 w 31"/>
              <a:gd name="T47" fmla="*/ 31 h 44"/>
              <a:gd name="T48" fmla="*/ 7 w 31"/>
              <a:gd name="T49" fmla="*/ 22 h 44"/>
              <a:gd name="T50" fmla="*/ 7 w 31"/>
              <a:gd name="T51" fmla="*/ 8 h 44"/>
              <a:gd name="T52" fmla="*/ 16 w 31"/>
              <a:gd name="T53" fmla="*/ 0 h 44"/>
              <a:gd name="T54" fmla="*/ 24 w 31"/>
              <a:gd name="T55" fmla="*/ 8 h 44"/>
              <a:gd name="T56" fmla="*/ 24 w 31"/>
              <a:gd name="T5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" h="44">
                <a:moveTo>
                  <a:pt x="31" y="22"/>
                </a:moveTo>
                <a:cubicBezTo>
                  <a:pt x="31" y="30"/>
                  <a:pt x="25" y="36"/>
                  <a:pt x="17" y="37"/>
                </a:cubicBezTo>
                <a:cubicBezTo>
                  <a:pt x="17" y="41"/>
                  <a:pt x="17" y="41"/>
                  <a:pt x="17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6" y="42"/>
                  <a:pt x="26" y="43"/>
                </a:cubicBezTo>
                <a:cubicBezTo>
                  <a:pt x="26" y="43"/>
                  <a:pt x="25" y="44"/>
                  <a:pt x="24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3"/>
                  <a:pt x="5" y="43"/>
                </a:cubicBezTo>
                <a:cubicBezTo>
                  <a:pt x="5" y="42"/>
                  <a:pt x="6" y="41"/>
                  <a:pt x="7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6"/>
                  <a:pt x="0" y="30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3" y="17"/>
                  <a:pt x="4" y="18"/>
                  <a:pt x="4" y="19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9"/>
                  <a:pt x="9" y="34"/>
                  <a:pt x="16" y="34"/>
                </a:cubicBezTo>
                <a:cubicBezTo>
                  <a:pt x="22" y="34"/>
                  <a:pt x="28" y="29"/>
                  <a:pt x="28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8" y="17"/>
                  <a:pt x="29" y="17"/>
                </a:cubicBezTo>
                <a:cubicBezTo>
                  <a:pt x="30" y="17"/>
                  <a:pt x="31" y="18"/>
                  <a:pt x="31" y="19"/>
                </a:cubicBezTo>
                <a:lnTo>
                  <a:pt x="31" y="22"/>
                </a:lnTo>
                <a:close/>
                <a:moveTo>
                  <a:pt x="24" y="22"/>
                </a:moveTo>
                <a:cubicBezTo>
                  <a:pt x="24" y="27"/>
                  <a:pt x="20" y="31"/>
                  <a:pt x="16" y="31"/>
                </a:cubicBezTo>
                <a:cubicBezTo>
                  <a:pt x="11" y="31"/>
                  <a:pt x="7" y="27"/>
                  <a:pt x="7" y="22"/>
                </a:cubicBezTo>
                <a:cubicBezTo>
                  <a:pt x="7" y="8"/>
                  <a:pt x="7" y="8"/>
                  <a:pt x="7" y="8"/>
                </a:cubicBezTo>
                <a:cubicBezTo>
                  <a:pt x="7" y="4"/>
                  <a:pt x="11" y="0"/>
                  <a:pt x="16" y="0"/>
                </a:cubicBezTo>
                <a:cubicBezTo>
                  <a:pt x="20" y="0"/>
                  <a:pt x="24" y="4"/>
                  <a:pt x="24" y="8"/>
                </a:cubicBezTo>
                <a:lnTo>
                  <a:pt x="24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Freeform 309"/>
          <p:cNvSpPr>
            <a:spLocks/>
          </p:cNvSpPr>
          <p:nvPr/>
        </p:nvSpPr>
        <p:spPr bwMode="auto">
          <a:xfrm>
            <a:off x="3437029" y="2651394"/>
            <a:ext cx="393235" cy="423821"/>
          </a:xfrm>
          <a:custGeom>
            <a:avLst/>
            <a:gdLst>
              <a:gd name="T0" fmla="*/ 30 w 38"/>
              <a:gd name="T1" fmla="*/ 41 h 41"/>
              <a:gd name="T2" fmla="*/ 24 w 38"/>
              <a:gd name="T3" fmla="*/ 38 h 41"/>
              <a:gd name="T4" fmla="*/ 3 w 38"/>
              <a:gd name="T5" fmla="*/ 17 h 41"/>
              <a:gd name="T6" fmla="*/ 0 w 38"/>
              <a:gd name="T7" fmla="*/ 10 h 41"/>
              <a:gd name="T8" fmla="*/ 10 w 38"/>
              <a:gd name="T9" fmla="*/ 0 h 41"/>
              <a:gd name="T10" fmla="*/ 18 w 38"/>
              <a:gd name="T11" fmla="*/ 3 h 41"/>
              <a:gd name="T12" fmla="*/ 34 w 38"/>
              <a:gd name="T13" fmla="*/ 19 h 41"/>
              <a:gd name="T14" fmla="*/ 34 w 38"/>
              <a:gd name="T15" fmla="*/ 20 h 41"/>
              <a:gd name="T16" fmla="*/ 32 w 38"/>
              <a:gd name="T17" fmla="*/ 22 h 41"/>
              <a:gd name="T18" fmla="*/ 32 w 38"/>
              <a:gd name="T19" fmla="*/ 22 h 41"/>
              <a:gd name="T20" fmla="*/ 15 w 38"/>
              <a:gd name="T21" fmla="*/ 5 h 41"/>
              <a:gd name="T22" fmla="*/ 10 w 38"/>
              <a:gd name="T23" fmla="*/ 3 h 41"/>
              <a:gd name="T24" fmla="*/ 4 w 38"/>
              <a:gd name="T25" fmla="*/ 10 h 41"/>
              <a:gd name="T26" fmla="*/ 6 w 38"/>
              <a:gd name="T27" fmla="*/ 15 h 41"/>
              <a:gd name="T28" fmla="*/ 27 w 38"/>
              <a:gd name="T29" fmla="*/ 36 h 41"/>
              <a:gd name="T30" fmla="*/ 30 w 38"/>
              <a:gd name="T31" fmla="*/ 38 h 41"/>
              <a:gd name="T32" fmla="*/ 34 w 38"/>
              <a:gd name="T33" fmla="*/ 34 h 41"/>
              <a:gd name="T34" fmla="*/ 33 w 38"/>
              <a:gd name="T35" fmla="*/ 30 h 41"/>
              <a:gd name="T36" fmla="*/ 17 w 38"/>
              <a:gd name="T37" fmla="*/ 14 h 41"/>
              <a:gd name="T38" fmla="*/ 16 w 38"/>
              <a:gd name="T39" fmla="*/ 13 h 41"/>
              <a:gd name="T40" fmla="*/ 14 w 38"/>
              <a:gd name="T41" fmla="*/ 15 h 41"/>
              <a:gd name="T42" fmla="*/ 14 w 38"/>
              <a:gd name="T43" fmla="*/ 17 h 41"/>
              <a:gd name="T44" fmla="*/ 25 w 38"/>
              <a:gd name="T45" fmla="*/ 28 h 41"/>
              <a:gd name="T46" fmla="*/ 26 w 38"/>
              <a:gd name="T47" fmla="*/ 28 h 41"/>
              <a:gd name="T48" fmla="*/ 24 w 38"/>
              <a:gd name="T49" fmla="*/ 31 h 41"/>
              <a:gd name="T50" fmla="*/ 23 w 38"/>
              <a:gd name="T51" fmla="*/ 30 h 41"/>
              <a:gd name="T52" fmla="*/ 12 w 38"/>
              <a:gd name="T53" fmla="*/ 19 h 41"/>
              <a:gd name="T54" fmla="*/ 10 w 38"/>
              <a:gd name="T55" fmla="*/ 15 h 41"/>
              <a:gd name="T56" fmla="*/ 16 w 38"/>
              <a:gd name="T57" fmla="*/ 10 h 41"/>
              <a:gd name="T58" fmla="*/ 20 w 38"/>
              <a:gd name="T59" fmla="*/ 12 h 41"/>
              <a:gd name="T60" fmla="*/ 35 w 38"/>
              <a:gd name="T61" fmla="*/ 27 h 41"/>
              <a:gd name="T62" fmla="*/ 38 w 38"/>
              <a:gd name="T63" fmla="*/ 34 h 41"/>
              <a:gd name="T64" fmla="*/ 30 w 38"/>
              <a:gd name="T6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" h="41">
                <a:moveTo>
                  <a:pt x="30" y="41"/>
                </a:moveTo>
                <a:cubicBezTo>
                  <a:pt x="28" y="41"/>
                  <a:pt x="26" y="40"/>
                  <a:pt x="24" y="38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6"/>
                  <a:pt x="0" y="13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3" y="0"/>
                  <a:pt x="16" y="1"/>
                  <a:pt x="18" y="3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3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4"/>
                  <a:pt x="12" y="3"/>
                  <a:pt x="10" y="3"/>
                </a:cubicBezTo>
                <a:cubicBezTo>
                  <a:pt x="7" y="3"/>
                  <a:pt x="4" y="6"/>
                  <a:pt x="4" y="10"/>
                </a:cubicBezTo>
                <a:cubicBezTo>
                  <a:pt x="4" y="12"/>
                  <a:pt x="4" y="14"/>
                  <a:pt x="6" y="15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9" y="38"/>
                  <a:pt x="30" y="38"/>
                </a:cubicBezTo>
                <a:cubicBezTo>
                  <a:pt x="33" y="38"/>
                  <a:pt x="34" y="36"/>
                  <a:pt x="34" y="34"/>
                </a:cubicBezTo>
                <a:cubicBezTo>
                  <a:pt x="34" y="32"/>
                  <a:pt x="34" y="31"/>
                  <a:pt x="33" y="30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3"/>
                  <a:pt x="16" y="13"/>
                </a:cubicBezTo>
                <a:cubicBezTo>
                  <a:pt x="15" y="13"/>
                  <a:pt x="14" y="14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9"/>
                  <a:pt x="24" y="31"/>
                  <a:pt x="24" y="31"/>
                </a:cubicBezTo>
                <a:cubicBezTo>
                  <a:pt x="23" y="31"/>
                  <a:pt x="23" y="30"/>
                  <a:pt x="23" y="30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8"/>
                  <a:pt x="10" y="17"/>
                  <a:pt x="10" y="15"/>
                </a:cubicBezTo>
                <a:cubicBezTo>
                  <a:pt x="10" y="12"/>
                  <a:pt x="13" y="10"/>
                  <a:pt x="16" y="10"/>
                </a:cubicBezTo>
                <a:cubicBezTo>
                  <a:pt x="17" y="10"/>
                  <a:pt x="19" y="11"/>
                  <a:pt x="20" y="12"/>
                </a:cubicBezTo>
                <a:cubicBezTo>
                  <a:pt x="35" y="27"/>
                  <a:pt x="35" y="27"/>
                  <a:pt x="35" y="27"/>
                </a:cubicBezTo>
                <a:cubicBezTo>
                  <a:pt x="37" y="29"/>
                  <a:pt x="38" y="31"/>
                  <a:pt x="38" y="34"/>
                </a:cubicBezTo>
                <a:cubicBezTo>
                  <a:pt x="38" y="38"/>
                  <a:pt x="35" y="41"/>
                  <a:pt x="30" y="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16"/>
          <p:cNvSpPr>
            <a:spLocks noEditPoints="1"/>
          </p:cNvSpPr>
          <p:nvPr/>
        </p:nvSpPr>
        <p:spPr bwMode="auto">
          <a:xfrm>
            <a:off x="4756762" y="1903313"/>
            <a:ext cx="493730" cy="384496"/>
          </a:xfrm>
          <a:custGeom>
            <a:avLst/>
            <a:gdLst>
              <a:gd name="T0" fmla="*/ 37 w 48"/>
              <a:gd name="T1" fmla="*/ 30 h 37"/>
              <a:gd name="T2" fmla="*/ 30 w 48"/>
              <a:gd name="T3" fmla="*/ 37 h 37"/>
              <a:gd name="T4" fmla="*/ 7 w 48"/>
              <a:gd name="T5" fmla="*/ 37 h 37"/>
              <a:gd name="T6" fmla="*/ 0 w 48"/>
              <a:gd name="T7" fmla="*/ 30 h 37"/>
              <a:gd name="T8" fmla="*/ 0 w 48"/>
              <a:gd name="T9" fmla="*/ 7 h 37"/>
              <a:gd name="T10" fmla="*/ 7 w 48"/>
              <a:gd name="T11" fmla="*/ 0 h 37"/>
              <a:gd name="T12" fmla="*/ 30 w 48"/>
              <a:gd name="T13" fmla="*/ 0 h 37"/>
              <a:gd name="T14" fmla="*/ 33 w 48"/>
              <a:gd name="T15" fmla="*/ 0 h 37"/>
              <a:gd name="T16" fmla="*/ 33 w 48"/>
              <a:gd name="T17" fmla="*/ 1 h 37"/>
              <a:gd name="T18" fmla="*/ 33 w 48"/>
              <a:gd name="T19" fmla="*/ 2 h 37"/>
              <a:gd name="T20" fmla="*/ 32 w 48"/>
              <a:gd name="T21" fmla="*/ 3 h 37"/>
              <a:gd name="T22" fmla="*/ 31 w 48"/>
              <a:gd name="T23" fmla="*/ 3 h 37"/>
              <a:gd name="T24" fmla="*/ 30 w 48"/>
              <a:gd name="T25" fmla="*/ 3 h 37"/>
              <a:gd name="T26" fmla="*/ 7 w 48"/>
              <a:gd name="T27" fmla="*/ 3 h 37"/>
              <a:gd name="T28" fmla="*/ 3 w 48"/>
              <a:gd name="T29" fmla="*/ 7 h 37"/>
              <a:gd name="T30" fmla="*/ 3 w 48"/>
              <a:gd name="T31" fmla="*/ 30 h 37"/>
              <a:gd name="T32" fmla="*/ 7 w 48"/>
              <a:gd name="T33" fmla="*/ 34 h 37"/>
              <a:gd name="T34" fmla="*/ 30 w 48"/>
              <a:gd name="T35" fmla="*/ 34 h 37"/>
              <a:gd name="T36" fmla="*/ 34 w 48"/>
              <a:gd name="T37" fmla="*/ 30 h 37"/>
              <a:gd name="T38" fmla="*/ 34 w 48"/>
              <a:gd name="T39" fmla="*/ 26 h 37"/>
              <a:gd name="T40" fmla="*/ 34 w 48"/>
              <a:gd name="T41" fmla="*/ 26 h 37"/>
              <a:gd name="T42" fmla="*/ 36 w 48"/>
              <a:gd name="T43" fmla="*/ 24 h 37"/>
              <a:gd name="T44" fmla="*/ 37 w 48"/>
              <a:gd name="T45" fmla="*/ 24 h 37"/>
              <a:gd name="T46" fmla="*/ 37 w 48"/>
              <a:gd name="T47" fmla="*/ 25 h 37"/>
              <a:gd name="T48" fmla="*/ 37 w 48"/>
              <a:gd name="T49" fmla="*/ 30 h 37"/>
              <a:gd name="T50" fmla="*/ 42 w 48"/>
              <a:gd name="T51" fmla="*/ 13 h 37"/>
              <a:gd name="T52" fmla="*/ 24 w 48"/>
              <a:gd name="T53" fmla="*/ 31 h 37"/>
              <a:gd name="T54" fmla="*/ 17 w 48"/>
              <a:gd name="T55" fmla="*/ 31 h 37"/>
              <a:gd name="T56" fmla="*/ 17 w 48"/>
              <a:gd name="T57" fmla="*/ 23 h 37"/>
              <a:gd name="T58" fmla="*/ 35 w 48"/>
              <a:gd name="T59" fmla="*/ 5 h 37"/>
              <a:gd name="T60" fmla="*/ 42 w 48"/>
              <a:gd name="T61" fmla="*/ 13 h 37"/>
              <a:gd name="T62" fmla="*/ 27 w 48"/>
              <a:gd name="T63" fmla="*/ 25 h 37"/>
              <a:gd name="T64" fmla="*/ 22 w 48"/>
              <a:gd name="T65" fmla="*/ 21 h 37"/>
              <a:gd name="T66" fmla="*/ 19 w 48"/>
              <a:gd name="T67" fmla="*/ 24 h 37"/>
              <a:gd name="T68" fmla="*/ 19 w 48"/>
              <a:gd name="T69" fmla="*/ 25 h 37"/>
              <a:gd name="T70" fmla="*/ 22 w 48"/>
              <a:gd name="T71" fmla="*/ 25 h 37"/>
              <a:gd name="T72" fmla="*/ 22 w 48"/>
              <a:gd name="T73" fmla="*/ 28 h 37"/>
              <a:gd name="T74" fmla="*/ 23 w 48"/>
              <a:gd name="T75" fmla="*/ 28 h 37"/>
              <a:gd name="T76" fmla="*/ 27 w 48"/>
              <a:gd name="T77" fmla="*/ 25 h 37"/>
              <a:gd name="T78" fmla="*/ 34 w 48"/>
              <a:gd name="T79" fmla="*/ 9 h 37"/>
              <a:gd name="T80" fmla="*/ 25 w 48"/>
              <a:gd name="T81" fmla="*/ 18 h 37"/>
              <a:gd name="T82" fmla="*/ 25 w 48"/>
              <a:gd name="T83" fmla="*/ 19 h 37"/>
              <a:gd name="T84" fmla="*/ 26 w 48"/>
              <a:gd name="T85" fmla="*/ 19 h 37"/>
              <a:gd name="T86" fmla="*/ 35 w 48"/>
              <a:gd name="T87" fmla="*/ 10 h 37"/>
              <a:gd name="T88" fmla="*/ 35 w 48"/>
              <a:gd name="T89" fmla="*/ 9 h 37"/>
              <a:gd name="T90" fmla="*/ 34 w 48"/>
              <a:gd name="T91" fmla="*/ 9 h 37"/>
              <a:gd name="T92" fmla="*/ 44 w 48"/>
              <a:gd name="T93" fmla="*/ 11 h 37"/>
              <a:gd name="T94" fmla="*/ 36 w 48"/>
              <a:gd name="T95" fmla="*/ 3 h 37"/>
              <a:gd name="T96" fmla="*/ 39 w 48"/>
              <a:gd name="T97" fmla="*/ 1 h 37"/>
              <a:gd name="T98" fmla="*/ 43 w 48"/>
              <a:gd name="T99" fmla="*/ 1 h 37"/>
              <a:gd name="T100" fmla="*/ 47 w 48"/>
              <a:gd name="T101" fmla="*/ 5 h 37"/>
              <a:gd name="T102" fmla="*/ 47 w 48"/>
              <a:gd name="T103" fmla="*/ 8 h 37"/>
              <a:gd name="T104" fmla="*/ 44 w 48"/>
              <a:gd name="T105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" h="37">
                <a:moveTo>
                  <a:pt x="37" y="30"/>
                </a:moveTo>
                <a:cubicBezTo>
                  <a:pt x="37" y="34"/>
                  <a:pt x="34" y="37"/>
                  <a:pt x="30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3" y="37"/>
                  <a:pt x="0" y="34"/>
                  <a:pt x="0" y="3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0"/>
                  <a:pt x="33" y="0"/>
                </a:cubicBezTo>
                <a:cubicBezTo>
                  <a:pt x="33" y="0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3"/>
                  <a:pt x="3" y="5"/>
                  <a:pt x="3" y="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5" y="34"/>
                  <a:pt x="7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34"/>
                  <a:pt x="34" y="32"/>
                  <a:pt x="34" y="3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7" y="24"/>
                </a:cubicBezTo>
                <a:cubicBezTo>
                  <a:pt x="37" y="24"/>
                  <a:pt x="37" y="24"/>
                  <a:pt x="37" y="25"/>
                </a:cubicBezTo>
                <a:lnTo>
                  <a:pt x="37" y="30"/>
                </a:lnTo>
                <a:close/>
                <a:moveTo>
                  <a:pt x="42" y="13"/>
                </a:moveTo>
                <a:cubicBezTo>
                  <a:pt x="24" y="31"/>
                  <a:pt x="24" y="31"/>
                  <a:pt x="24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3"/>
                  <a:pt x="17" y="23"/>
                  <a:pt x="17" y="23"/>
                </a:cubicBezTo>
                <a:cubicBezTo>
                  <a:pt x="35" y="5"/>
                  <a:pt x="35" y="5"/>
                  <a:pt x="35" y="5"/>
                </a:cubicBezTo>
                <a:lnTo>
                  <a:pt x="42" y="13"/>
                </a:lnTo>
                <a:close/>
                <a:moveTo>
                  <a:pt x="27" y="25"/>
                </a:moveTo>
                <a:cubicBezTo>
                  <a:pt x="22" y="21"/>
                  <a:pt x="22" y="21"/>
                  <a:pt x="22" y="21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8"/>
                  <a:pt x="23" y="28"/>
                  <a:pt x="23" y="28"/>
                </a:cubicBezTo>
                <a:lnTo>
                  <a:pt x="27" y="25"/>
                </a:lnTo>
                <a:close/>
                <a:moveTo>
                  <a:pt x="34" y="9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8"/>
                  <a:pt x="35" y="8"/>
                  <a:pt x="34" y="9"/>
                </a:cubicBezTo>
                <a:close/>
                <a:moveTo>
                  <a:pt x="44" y="11"/>
                </a:moveTo>
                <a:cubicBezTo>
                  <a:pt x="36" y="3"/>
                  <a:pt x="36" y="3"/>
                  <a:pt x="36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2" y="0"/>
                  <a:pt x="43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6"/>
                  <a:pt x="48" y="7"/>
                  <a:pt x="47" y="8"/>
                </a:cubicBezTo>
                <a:lnTo>
                  <a:pt x="44" y="1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17"/>
          <p:cNvSpPr>
            <a:spLocks/>
          </p:cNvSpPr>
          <p:nvPr/>
        </p:nvSpPr>
        <p:spPr bwMode="auto">
          <a:xfrm>
            <a:off x="5248120" y="2692643"/>
            <a:ext cx="380127" cy="393235"/>
          </a:xfrm>
          <a:custGeom>
            <a:avLst/>
            <a:gdLst>
              <a:gd name="T0" fmla="*/ 37 w 37"/>
              <a:gd name="T1" fmla="*/ 34 h 38"/>
              <a:gd name="T2" fmla="*/ 33 w 37"/>
              <a:gd name="T3" fmla="*/ 37 h 38"/>
              <a:gd name="T4" fmla="*/ 28 w 37"/>
              <a:gd name="T5" fmla="*/ 38 h 38"/>
              <a:gd name="T6" fmla="*/ 21 w 37"/>
              <a:gd name="T7" fmla="*/ 36 h 38"/>
              <a:gd name="T8" fmla="*/ 17 w 37"/>
              <a:gd name="T9" fmla="*/ 34 h 38"/>
              <a:gd name="T10" fmla="*/ 4 w 37"/>
              <a:gd name="T11" fmla="*/ 21 h 38"/>
              <a:gd name="T12" fmla="*/ 2 w 37"/>
              <a:gd name="T13" fmla="*/ 16 h 38"/>
              <a:gd name="T14" fmla="*/ 0 w 37"/>
              <a:gd name="T15" fmla="*/ 9 h 38"/>
              <a:gd name="T16" fmla="*/ 1 w 37"/>
              <a:gd name="T17" fmla="*/ 4 h 38"/>
              <a:gd name="T18" fmla="*/ 4 w 37"/>
              <a:gd name="T19" fmla="*/ 1 h 38"/>
              <a:gd name="T20" fmla="*/ 8 w 37"/>
              <a:gd name="T21" fmla="*/ 0 h 38"/>
              <a:gd name="T22" fmla="*/ 8 w 37"/>
              <a:gd name="T23" fmla="*/ 0 h 38"/>
              <a:gd name="T24" fmla="*/ 10 w 37"/>
              <a:gd name="T25" fmla="*/ 2 h 38"/>
              <a:gd name="T26" fmla="*/ 12 w 37"/>
              <a:gd name="T27" fmla="*/ 7 h 38"/>
              <a:gd name="T28" fmla="*/ 13 w 37"/>
              <a:gd name="T29" fmla="*/ 9 h 38"/>
              <a:gd name="T30" fmla="*/ 9 w 37"/>
              <a:gd name="T31" fmla="*/ 15 h 38"/>
              <a:gd name="T32" fmla="*/ 10 w 37"/>
              <a:gd name="T33" fmla="*/ 17 h 38"/>
              <a:gd name="T34" fmla="*/ 21 w 37"/>
              <a:gd name="T35" fmla="*/ 28 h 38"/>
              <a:gd name="T36" fmla="*/ 23 w 37"/>
              <a:gd name="T37" fmla="*/ 29 h 38"/>
              <a:gd name="T38" fmla="*/ 28 w 37"/>
              <a:gd name="T39" fmla="*/ 24 h 38"/>
              <a:gd name="T40" fmla="*/ 31 w 37"/>
              <a:gd name="T41" fmla="*/ 26 h 38"/>
              <a:gd name="T42" fmla="*/ 35 w 37"/>
              <a:gd name="T43" fmla="*/ 28 h 38"/>
              <a:gd name="T44" fmla="*/ 37 w 37"/>
              <a:gd name="T45" fmla="*/ 30 h 38"/>
              <a:gd name="T46" fmla="*/ 37 w 37"/>
              <a:gd name="T47" fmla="*/ 30 h 38"/>
              <a:gd name="T48" fmla="*/ 37 w 37"/>
              <a:gd name="T49" fmla="*/ 3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" h="38">
                <a:moveTo>
                  <a:pt x="37" y="34"/>
                </a:move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8"/>
                  <a:pt x="28" y="38"/>
                </a:cubicBezTo>
                <a:cubicBezTo>
                  <a:pt x="26" y="38"/>
                  <a:pt x="24" y="37"/>
                  <a:pt x="21" y="36"/>
                </a:cubicBezTo>
                <a:cubicBezTo>
                  <a:pt x="20" y="36"/>
                  <a:pt x="18" y="35"/>
                  <a:pt x="17" y="34"/>
                </a:cubicBezTo>
                <a:cubicBezTo>
                  <a:pt x="12" y="31"/>
                  <a:pt x="7" y="26"/>
                  <a:pt x="4" y="21"/>
                </a:cubicBezTo>
                <a:cubicBezTo>
                  <a:pt x="3" y="20"/>
                  <a:pt x="2" y="18"/>
                  <a:pt x="2" y="16"/>
                </a:cubicBezTo>
                <a:cubicBezTo>
                  <a:pt x="1" y="14"/>
                  <a:pt x="0" y="12"/>
                  <a:pt x="0" y="9"/>
                </a:cubicBezTo>
                <a:cubicBezTo>
                  <a:pt x="0" y="8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5" y="1"/>
                  <a:pt x="7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1"/>
                  <a:pt x="9" y="2"/>
                  <a:pt x="10" y="2"/>
                </a:cubicBezTo>
                <a:cubicBezTo>
                  <a:pt x="11" y="4"/>
                  <a:pt x="11" y="5"/>
                  <a:pt x="12" y="7"/>
                </a:cubicBezTo>
                <a:cubicBezTo>
                  <a:pt x="13" y="8"/>
                  <a:pt x="13" y="9"/>
                  <a:pt x="13" y="9"/>
                </a:cubicBezTo>
                <a:cubicBezTo>
                  <a:pt x="13" y="11"/>
                  <a:pt x="9" y="13"/>
                  <a:pt x="9" y="15"/>
                </a:cubicBezTo>
                <a:cubicBezTo>
                  <a:pt x="9" y="16"/>
                  <a:pt x="9" y="16"/>
                  <a:pt x="10" y="17"/>
                </a:cubicBezTo>
                <a:cubicBezTo>
                  <a:pt x="12" y="22"/>
                  <a:pt x="16" y="25"/>
                  <a:pt x="21" y="28"/>
                </a:cubicBezTo>
                <a:cubicBezTo>
                  <a:pt x="21" y="28"/>
                  <a:pt x="22" y="29"/>
                  <a:pt x="23" y="29"/>
                </a:cubicBezTo>
                <a:cubicBezTo>
                  <a:pt x="24" y="29"/>
                  <a:pt x="27" y="24"/>
                  <a:pt x="28" y="24"/>
                </a:cubicBezTo>
                <a:cubicBezTo>
                  <a:pt x="29" y="24"/>
                  <a:pt x="30" y="25"/>
                  <a:pt x="31" y="26"/>
                </a:cubicBezTo>
                <a:cubicBezTo>
                  <a:pt x="32" y="26"/>
                  <a:pt x="34" y="27"/>
                  <a:pt x="35" y="28"/>
                </a:cubicBezTo>
                <a:cubicBezTo>
                  <a:pt x="36" y="28"/>
                  <a:pt x="37" y="29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1"/>
                  <a:pt x="37" y="33"/>
                  <a:pt x="37" y="3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324"/>
          <p:cNvSpPr>
            <a:spLocks/>
          </p:cNvSpPr>
          <p:nvPr/>
        </p:nvSpPr>
        <p:spPr bwMode="auto">
          <a:xfrm>
            <a:off x="3902356" y="1928267"/>
            <a:ext cx="388866" cy="393235"/>
          </a:xfrm>
          <a:custGeom>
            <a:avLst/>
            <a:gdLst>
              <a:gd name="T0" fmla="*/ 34 w 38"/>
              <a:gd name="T1" fmla="*/ 10 h 38"/>
              <a:gd name="T2" fmla="*/ 30 w 38"/>
              <a:gd name="T3" fmla="*/ 14 h 38"/>
              <a:gd name="T4" fmla="*/ 34 w 38"/>
              <a:gd name="T5" fmla="*/ 33 h 38"/>
              <a:gd name="T6" fmla="*/ 34 w 38"/>
              <a:gd name="T7" fmla="*/ 34 h 38"/>
              <a:gd name="T8" fmla="*/ 30 w 38"/>
              <a:gd name="T9" fmla="*/ 36 h 38"/>
              <a:gd name="T10" fmla="*/ 30 w 38"/>
              <a:gd name="T11" fmla="*/ 36 h 38"/>
              <a:gd name="T12" fmla="*/ 30 w 38"/>
              <a:gd name="T13" fmla="*/ 36 h 38"/>
              <a:gd name="T14" fmla="*/ 29 w 38"/>
              <a:gd name="T15" fmla="*/ 36 h 38"/>
              <a:gd name="T16" fmla="*/ 22 w 38"/>
              <a:gd name="T17" fmla="*/ 22 h 38"/>
              <a:gd name="T18" fmla="*/ 15 w 38"/>
              <a:gd name="T19" fmla="*/ 29 h 38"/>
              <a:gd name="T20" fmla="*/ 16 w 38"/>
              <a:gd name="T21" fmla="*/ 35 h 38"/>
              <a:gd name="T22" fmla="*/ 16 w 38"/>
              <a:gd name="T23" fmla="*/ 35 h 38"/>
              <a:gd name="T24" fmla="*/ 13 w 38"/>
              <a:gd name="T25" fmla="*/ 38 h 38"/>
              <a:gd name="T26" fmla="*/ 13 w 38"/>
              <a:gd name="T27" fmla="*/ 38 h 38"/>
              <a:gd name="T28" fmla="*/ 13 w 38"/>
              <a:gd name="T29" fmla="*/ 38 h 38"/>
              <a:gd name="T30" fmla="*/ 12 w 38"/>
              <a:gd name="T31" fmla="*/ 38 h 38"/>
              <a:gd name="T32" fmla="*/ 7 w 38"/>
              <a:gd name="T33" fmla="*/ 31 h 38"/>
              <a:gd name="T34" fmla="*/ 0 w 38"/>
              <a:gd name="T35" fmla="*/ 26 h 38"/>
              <a:gd name="T36" fmla="*/ 0 w 38"/>
              <a:gd name="T37" fmla="*/ 25 h 38"/>
              <a:gd name="T38" fmla="*/ 0 w 38"/>
              <a:gd name="T39" fmla="*/ 25 h 38"/>
              <a:gd name="T40" fmla="*/ 3 w 38"/>
              <a:gd name="T41" fmla="*/ 22 h 38"/>
              <a:gd name="T42" fmla="*/ 3 w 38"/>
              <a:gd name="T43" fmla="*/ 22 h 38"/>
              <a:gd name="T44" fmla="*/ 3 w 38"/>
              <a:gd name="T45" fmla="*/ 22 h 38"/>
              <a:gd name="T46" fmla="*/ 9 w 38"/>
              <a:gd name="T47" fmla="*/ 23 h 38"/>
              <a:gd name="T48" fmla="*/ 16 w 38"/>
              <a:gd name="T49" fmla="*/ 16 h 38"/>
              <a:gd name="T50" fmla="*/ 2 w 38"/>
              <a:gd name="T51" fmla="*/ 9 h 38"/>
              <a:gd name="T52" fmla="*/ 1 w 38"/>
              <a:gd name="T53" fmla="*/ 8 h 38"/>
              <a:gd name="T54" fmla="*/ 2 w 38"/>
              <a:gd name="T55" fmla="*/ 8 h 38"/>
              <a:gd name="T56" fmla="*/ 5 w 38"/>
              <a:gd name="T57" fmla="*/ 4 h 38"/>
              <a:gd name="T58" fmla="*/ 6 w 38"/>
              <a:gd name="T59" fmla="*/ 4 h 38"/>
              <a:gd name="T60" fmla="*/ 24 w 38"/>
              <a:gd name="T61" fmla="*/ 8 h 38"/>
              <a:gd name="T62" fmla="*/ 28 w 38"/>
              <a:gd name="T63" fmla="*/ 4 h 38"/>
              <a:gd name="T64" fmla="*/ 37 w 38"/>
              <a:gd name="T65" fmla="*/ 1 h 38"/>
              <a:gd name="T66" fmla="*/ 34 w 38"/>
              <a:gd name="T67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" h="38">
                <a:moveTo>
                  <a:pt x="34" y="10"/>
                </a:moveTo>
                <a:cubicBezTo>
                  <a:pt x="30" y="14"/>
                  <a:pt x="30" y="14"/>
                  <a:pt x="30" y="14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4"/>
                  <a:pt x="34" y="34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2" y="22"/>
                  <a:pt x="22" y="22"/>
                  <a:pt x="22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7" y="31"/>
                  <a:pt x="7" y="31"/>
                  <a:pt x="7" y="3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16" y="16"/>
                  <a:pt x="16" y="16"/>
                  <a:pt x="16" y="16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1" y="8"/>
                </a:cubicBezTo>
                <a:cubicBezTo>
                  <a:pt x="1" y="8"/>
                  <a:pt x="2" y="8"/>
                  <a:pt x="2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24" y="8"/>
                  <a:pt x="24" y="8"/>
                  <a:pt x="24" y="8"/>
                </a:cubicBezTo>
                <a:cubicBezTo>
                  <a:pt x="28" y="4"/>
                  <a:pt x="28" y="4"/>
                  <a:pt x="28" y="4"/>
                </a:cubicBezTo>
                <a:cubicBezTo>
                  <a:pt x="31" y="1"/>
                  <a:pt x="35" y="0"/>
                  <a:pt x="37" y="1"/>
                </a:cubicBezTo>
                <a:cubicBezTo>
                  <a:pt x="38" y="3"/>
                  <a:pt x="37" y="7"/>
                  <a:pt x="34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291"/>
          <p:cNvSpPr>
            <a:spLocks noEditPoints="1"/>
          </p:cNvSpPr>
          <p:nvPr/>
        </p:nvSpPr>
        <p:spPr bwMode="auto">
          <a:xfrm>
            <a:off x="4323317" y="2653319"/>
            <a:ext cx="423821" cy="432559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21 w 41"/>
              <a:gd name="T11" fmla="*/ 4 h 42"/>
              <a:gd name="T12" fmla="*/ 3 w 41"/>
              <a:gd name="T13" fmla="*/ 21 h 42"/>
              <a:gd name="T14" fmla="*/ 21 w 41"/>
              <a:gd name="T15" fmla="*/ 38 h 42"/>
              <a:gd name="T16" fmla="*/ 38 w 41"/>
              <a:gd name="T17" fmla="*/ 21 h 42"/>
              <a:gd name="T18" fmla="*/ 21 w 41"/>
              <a:gd name="T19" fmla="*/ 4 h 42"/>
              <a:gd name="T20" fmla="*/ 14 w 41"/>
              <a:gd name="T21" fmla="*/ 18 h 42"/>
              <a:gd name="T22" fmla="*/ 10 w 41"/>
              <a:gd name="T23" fmla="*/ 14 h 42"/>
              <a:gd name="T24" fmla="*/ 14 w 41"/>
              <a:gd name="T25" fmla="*/ 11 h 42"/>
              <a:gd name="T26" fmla="*/ 17 w 41"/>
              <a:gd name="T27" fmla="*/ 14 h 42"/>
              <a:gd name="T28" fmla="*/ 14 w 41"/>
              <a:gd name="T29" fmla="*/ 18 h 42"/>
              <a:gd name="T30" fmla="*/ 29 w 41"/>
              <a:gd name="T31" fmla="*/ 28 h 42"/>
              <a:gd name="T32" fmla="*/ 12 w 41"/>
              <a:gd name="T33" fmla="*/ 28 h 42"/>
              <a:gd name="T34" fmla="*/ 10 w 41"/>
              <a:gd name="T35" fmla="*/ 26 h 42"/>
              <a:gd name="T36" fmla="*/ 12 w 41"/>
              <a:gd name="T37" fmla="*/ 24 h 42"/>
              <a:gd name="T38" fmla="*/ 29 w 41"/>
              <a:gd name="T39" fmla="*/ 24 h 42"/>
              <a:gd name="T40" fmla="*/ 31 w 41"/>
              <a:gd name="T41" fmla="*/ 26 h 42"/>
              <a:gd name="T42" fmla="*/ 29 w 41"/>
              <a:gd name="T43" fmla="*/ 28 h 42"/>
              <a:gd name="T44" fmla="*/ 27 w 41"/>
              <a:gd name="T45" fmla="*/ 18 h 42"/>
              <a:gd name="T46" fmla="*/ 24 w 41"/>
              <a:gd name="T47" fmla="*/ 14 h 42"/>
              <a:gd name="T48" fmla="*/ 27 w 41"/>
              <a:gd name="T49" fmla="*/ 11 h 42"/>
              <a:gd name="T50" fmla="*/ 31 w 41"/>
              <a:gd name="T51" fmla="*/ 14 h 42"/>
              <a:gd name="T52" fmla="*/ 27 w 41"/>
              <a:gd name="T53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21" y="4"/>
                </a:moveTo>
                <a:cubicBezTo>
                  <a:pt x="11" y="4"/>
                  <a:pt x="3" y="12"/>
                  <a:pt x="3" y="21"/>
                </a:cubicBezTo>
                <a:cubicBezTo>
                  <a:pt x="3" y="31"/>
                  <a:pt x="11" y="38"/>
                  <a:pt x="21" y="38"/>
                </a:cubicBezTo>
                <a:cubicBezTo>
                  <a:pt x="30" y="38"/>
                  <a:pt x="38" y="31"/>
                  <a:pt x="38" y="21"/>
                </a:cubicBezTo>
                <a:cubicBezTo>
                  <a:pt x="38" y="12"/>
                  <a:pt x="30" y="4"/>
                  <a:pt x="21" y="4"/>
                </a:cubicBezTo>
                <a:close/>
                <a:moveTo>
                  <a:pt x="14" y="18"/>
                </a:moveTo>
                <a:cubicBezTo>
                  <a:pt x="12" y="18"/>
                  <a:pt x="10" y="16"/>
                  <a:pt x="10" y="14"/>
                </a:cubicBezTo>
                <a:cubicBezTo>
                  <a:pt x="10" y="12"/>
                  <a:pt x="12" y="11"/>
                  <a:pt x="14" y="11"/>
                </a:cubicBezTo>
                <a:cubicBezTo>
                  <a:pt x="16" y="11"/>
                  <a:pt x="17" y="12"/>
                  <a:pt x="17" y="14"/>
                </a:cubicBezTo>
                <a:cubicBezTo>
                  <a:pt x="17" y="16"/>
                  <a:pt x="16" y="18"/>
                  <a:pt x="14" y="18"/>
                </a:cubicBezTo>
                <a:close/>
                <a:moveTo>
                  <a:pt x="29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0" y="27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1" y="25"/>
                  <a:pt x="31" y="26"/>
                </a:cubicBezTo>
                <a:cubicBezTo>
                  <a:pt x="31" y="27"/>
                  <a:pt x="30" y="28"/>
                  <a:pt x="29" y="28"/>
                </a:cubicBezTo>
                <a:close/>
                <a:moveTo>
                  <a:pt x="27" y="18"/>
                </a:moveTo>
                <a:cubicBezTo>
                  <a:pt x="25" y="18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8"/>
                  <a:pt x="27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31" name="直接连接符 30"/>
          <p:cNvCxnSpPr/>
          <p:nvPr/>
        </p:nvCxnSpPr>
        <p:spPr>
          <a:xfrm>
            <a:off x="4412018" y="4773518"/>
            <a:ext cx="252028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78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1832314" y="1066800"/>
            <a:ext cx="5472608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661" y="239777"/>
            <a:ext cx="55406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</a:p>
          <a:p>
            <a:pPr algn="ctr"/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5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05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3658630682"/>
              </p:ext>
            </p:extLst>
          </p:nvPr>
        </p:nvGraphicFramePr>
        <p:xfrm>
          <a:off x="2611387" y="1730656"/>
          <a:ext cx="3688805" cy="2459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直接箭头连接符 8"/>
          <p:cNvCxnSpPr/>
          <p:nvPr/>
        </p:nvCxnSpPr>
        <p:spPr>
          <a:xfrm>
            <a:off x="5306479" y="3373647"/>
            <a:ext cx="936104" cy="0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4982055" y="2191700"/>
            <a:ext cx="936104" cy="0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>
            <a:off x="4499992" y="3939902"/>
            <a:ext cx="0" cy="410355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/>
          <p:nvPr/>
        </p:nvCxnSpPr>
        <p:spPr>
          <a:xfrm flipH="1">
            <a:off x="2700338" y="2931790"/>
            <a:ext cx="647526" cy="0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ontent Placeholder 2"/>
          <p:cNvSpPr txBox="1">
            <a:spLocks/>
          </p:cNvSpPr>
          <p:nvPr/>
        </p:nvSpPr>
        <p:spPr>
          <a:xfrm>
            <a:off x="5943271" y="220884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88" name="Freeform 458"/>
          <p:cNvSpPr>
            <a:spLocks/>
          </p:cNvSpPr>
          <p:nvPr/>
        </p:nvSpPr>
        <p:spPr bwMode="auto">
          <a:xfrm>
            <a:off x="4354320" y="4443250"/>
            <a:ext cx="284631" cy="226032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Freeform 429"/>
          <p:cNvSpPr>
            <a:spLocks noEditPoints="1"/>
          </p:cNvSpPr>
          <p:nvPr/>
        </p:nvSpPr>
        <p:spPr bwMode="auto">
          <a:xfrm>
            <a:off x="6098567" y="2076442"/>
            <a:ext cx="212079" cy="318118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0" name="Freeform 356"/>
          <p:cNvSpPr>
            <a:spLocks noEditPoints="1"/>
          </p:cNvSpPr>
          <p:nvPr/>
        </p:nvSpPr>
        <p:spPr bwMode="auto">
          <a:xfrm>
            <a:off x="6295137" y="3232587"/>
            <a:ext cx="341956" cy="335795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Freeform 313"/>
          <p:cNvSpPr>
            <a:spLocks noEditPoints="1"/>
          </p:cNvSpPr>
          <p:nvPr/>
        </p:nvSpPr>
        <p:spPr bwMode="auto">
          <a:xfrm>
            <a:off x="2261117" y="2712197"/>
            <a:ext cx="298587" cy="270681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310646" y="332003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067076" y="444325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953920" y="2791601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8876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直角三角形 38"/>
          <p:cNvSpPr/>
          <p:nvPr/>
        </p:nvSpPr>
        <p:spPr>
          <a:xfrm rot="5400000" flipH="1">
            <a:off x="2781022" y="2918025"/>
            <a:ext cx="179230" cy="978881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直角三角形 37"/>
          <p:cNvSpPr/>
          <p:nvPr/>
        </p:nvSpPr>
        <p:spPr>
          <a:xfrm rot="5400000" flipH="1">
            <a:off x="7809369" y="2974337"/>
            <a:ext cx="179230" cy="978881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直角三角形 36"/>
          <p:cNvSpPr/>
          <p:nvPr/>
        </p:nvSpPr>
        <p:spPr>
          <a:xfrm rot="5400000" flipH="1">
            <a:off x="5708700" y="3671653"/>
            <a:ext cx="179230" cy="1291786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2004" y="36067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</a:p>
          <a:p>
            <a:pPr algn="ctr"/>
            <a:r>
              <a:rPr lang="en-US" altLang="zh-CN" sz="1400" dirty="0" err="1" smtClean="0"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68492" y="1640138"/>
            <a:ext cx="1457675" cy="988554"/>
            <a:chOff x="3376945" y="2139702"/>
            <a:chExt cx="1457675" cy="988554"/>
          </a:xfrm>
        </p:grpSpPr>
        <p:grpSp>
          <p:nvGrpSpPr>
            <p:cNvPr id="2" name="组合 1"/>
            <p:cNvGrpSpPr/>
            <p:nvPr/>
          </p:nvGrpSpPr>
          <p:grpSpPr>
            <a:xfrm>
              <a:off x="3376945" y="2139702"/>
              <a:ext cx="1457675" cy="988554"/>
              <a:chOff x="3376945" y="2257796"/>
              <a:chExt cx="1283539" cy="870460"/>
            </a:xfrm>
          </p:grpSpPr>
          <p:sp>
            <p:nvSpPr>
              <p:cNvPr id="60" name="Freeform 71"/>
              <p:cNvSpPr>
                <a:spLocks/>
              </p:cNvSpPr>
              <p:nvPr/>
            </p:nvSpPr>
            <p:spPr bwMode="auto">
              <a:xfrm>
                <a:off x="3376945" y="2257796"/>
                <a:ext cx="1283539" cy="870460"/>
              </a:xfrm>
              <a:custGeom>
                <a:avLst/>
                <a:gdLst>
                  <a:gd name="T0" fmla="*/ 702 w 702"/>
                  <a:gd name="T1" fmla="*/ 443 h 476"/>
                  <a:gd name="T2" fmla="*/ 702 w 702"/>
                  <a:gd name="T3" fmla="*/ 33 h 476"/>
                  <a:gd name="T4" fmla="*/ 669 w 702"/>
                  <a:gd name="T5" fmla="*/ 0 h 476"/>
                  <a:gd name="T6" fmla="*/ 33 w 702"/>
                  <a:gd name="T7" fmla="*/ 0 h 476"/>
                  <a:gd name="T8" fmla="*/ 0 w 702"/>
                  <a:gd name="T9" fmla="*/ 33 h 476"/>
                  <a:gd name="T10" fmla="*/ 0 w 702"/>
                  <a:gd name="T11" fmla="*/ 443 h 476"/>
                  <a:gd name="T12" fmla="*/ 33 w 702"/>
                  <a:gd name="T13" fmla="*/ 476 h 476"/>
                  <a:gd name="T14" fmla="*/ 669 w 702"/>
                  <a:gd name="T15" fmla="*/ 476 h 476"/>
                  <a:gd name="T16" fmla="*/ 702 w 702"/>
                  <a:gd name="T17" fmla="*/ 44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2" h="476">
                    <a:moveTo>
                      <a:pt x="702" y="443"/>
                    </a:moveTo>
                    <a:cubicBezTo>
                      <a:pt x="702" y="33"/>
                      <a:pt x="702" y="33"/>
                      <a:pt x="702" y="33"/>
                    </a:cubicBezTo>
                    <a:cubicBezTo>
                      <a:pt x="702" y="15"/>
                      <a:pt x="687" y="0"/>
                      <a:pt x="66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61"/>
                      <a:pt x="15" y="476"/>
                      <a:pt x="33" y="476"/>
                    </a:cubicBezTo>
                    <a:cubicBezTo>
                      <a:pt x="669" y="476"/>
                      <a:pt x="669" y="476"/>
                      <a:pt x="669" y="476"/>
                    </a:cubicBezTo>
                    <a:cubicBezTo>
                      <a:pt x="687" y="476"/>
                      <a:pt x="702" y="461"/>
                      <a:pt x="702" y="44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1" name="Oval 72"/>
              <p:cNvSpPr>
                <a:spLocks noChangeArrowheads="1"/>
              </p:cNvSpPr>
              <p:nvPr/>
            </p:nvSpPr>
            <p:spPr bwMode="auto">
              <a:xfrm>
                <a:off x="4590118" y="2685207"/>
                <a:ext cx="14334" cy="14334"/>
              </a:xfrm>
              <a:prstGeom prst="ellipse">
                <a:avLst/>
              </a:prstGeom>
              <a:solidFill>
                <a:srgbClr val="86F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2" name="Oval 73"/>
              <p:cNvSpPr>
                <a:spLocks noChangeArrowheads="1"/>
              </p:cNvSpPr>
              <p:nvPr/>
            </p:nvSpPr>
            <p:spPr bwMode="auto">
              <a:xfrm>
                <a:off x="3408218" y="2661750"/>
                <a:ext cx="61246" cy="62548"/>
              </a:xfrm>
              <a:prstGeom prst="ellipse">
                <a:avLst/>
              </a:prstGeom>
              <a:solidFill>
                <a:srgbClr val="6A6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3" name="Freeform 74"/>
              <p:cNvSpPr>
                <a:spLocks noEditPoints="1"/>
              </p:cNvSpPr>
              <p:nvPr/>
            </p:nvSpPr>
            <p:spPr bwMode="auto">
              <a:xfrm>
                <a:off x="3422554" y="2676084"/>
                <a:ext cx="32577" cy="32577"/>
              </a:xfrm>
              <a:custGeom>
                <a:avLst/>
                <a:gdLst>
                  <a:gd name="T0" fmla="*/ 0 w 18"/>
                  <a:gd name="T1" fmla="*/ 12 h 18"/>
                  <a:gd name="T2" fmla="*/ 0 w 18"/>
                  <a:gd name="T3" fmla="*/ 6 h 18"/>
                  <a:gd name="T4" fmla="*/ 6 w 18"/>
                  <a:gd name="T5" fmla="*/ 0 h 18"/>
                  <a:gd name="T6" fmla="*/ 12 w 18"/>
                  <a:gd name="T7" fmla="*/ 0 h 18"/>
                  <a:gd name="T8" fmla="*/ 18 w 18"/>
                  <a:gd name="T9" fmla="*/ 6 h 18"/>
                  <a:gd name="T10" fmla="*/ 18 w 18"/>
                  <a:gd name="T11" fmla="*/ 12 h 18"/>
                  <a:gd name="T12" fmla="*/ 12 w 18"/>
                  <a:gd name="T13" fmla="*/ 18 h 18"/>
                  <a:gd name="T14" fmla="*/ 6 w 18"/>
                  <a:gd name="T15" fmla="*/ 18 h 18"/>
                  <a:gd name="T16" fmla="*/ 0 w 18"/>
                  <a:gd name="T17" fmla="*/ 12 h 18"/>
                  <a:gd name="T18" fmla="*/ 16 w 18"/>
                  <a:gd name="T19" fmla="*/ 6 h 18"/>
                  <a:gd name="T20" fmla="*/ 12 w 18"/>
                  <a:gd name="T21" fmla="*/ 2 h 18"/>
                  <a:gd name="T22" fmla="*/ 6 w 18"/>
                  <a:gd name="T23" fmla="*/ 2 h 18"/>
                  <a:gd name="T24" fmla="*/ 2 w 18"/>
                  <a:gd name="T25" fmla="*/ 6 h 18"/>
                  <a:gd name="T26" fmla="*/ 2 w 18"/>
                  <a:gd name="T27" fmla="*/ 12 h 18"/>
                  <a:gd name="T28" fmla="*/ 6 w 18"/>
                  <a:gd name="T29" fmla="*/ 16 h 18"/>
                  <a:gd name="T30" fmla="*/ 12 w 18"/>
                  <a:gd name="T31" fmla="*/ 16 h 18"/>
                  <a:gd name="T32" fmla="*/ 16 w 18"/>
                  <a:gd name="T33" fmla="*/ 12 h 18"/>
                  <a:gd name="T34" fmla="*/ 16 w 18"/>
                  <a:gd name="T3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8">
                    <a:moveTo>
                      <a:pt x="0" y="1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8" y="3"/>
                      <a:pt x="18" y="6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5"/>
                      <a:pt x="15" y="18"/>
                      <a:pt x="1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15"/>
                      <a:pt x="0" y="12"/>
                    </a:cubicBezTo>
                    <a:moveTo>
                      <a:pt x="16" y="6"/>
                    </a:moveTo>
                    <a:cubicBezTo>
                      <a:pt x="16" y="4"/>
                      <a:pt x="14" y="2"/>
                      <a:pt x="1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4"/>
                      <a:pt x="2" y="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4" y="16"/>
                      <a:pt x="6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6"/>
                      <a:pt x="16" y="6"/>
                      <a:pt x="16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/>
            </p:nvSpPr>
            <p:spPr bwMode="auto">
              <a:xfrm>
                <a:off x="3509859" y="2303403"/>
                <a:ext cx="1035954" cy="77533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/>
            </p:nvSpPr>
            <p:spPr bwMode="auto">
              <a:xfrm>
                <a:off x="3509859" y="2303403"/>
                <a:ext cx="1035954" cy="775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6" name="Freeform 77"/>
              <p:cNvSpPr>
                <a:spLocks noEditPoints="1"/>
              </p:cNvSpPr>
              <p:nvPr/>
            </p:nvSpPr>
            <p:spPr bwMode="auto">
              <a:xfrm>
                <a:off x="3826510" y="2459772"/>
                <a:ext cx="401349" cy="461292"/>
              </a:xfrm>
              <a:custGeom>
                <a:avLst/>
                <a:gdLst>
                  <a:gd name="T0" fmla="*/ 48 w 219"/>
                  <a:gd name="T1" fmla="*/ 0 h 252"/>
                  <a:gd name="T2" fmla="*/ 68 w 219"/>
                  <a:gd name="T3" fmla="*/ 0 h 252"/>
                  <a:gd name="T4" fmla="*/ 65 w 219"/>
                  <a:gd name="T5" fmla="*/ 58 h 252"/>
                  <a:gd name="T6" fmla="*/ 50 w 219"/>
                  <a:gd name="T7" fmla="*/ 97 h 252"/>
                  <a:gd name="T8" fmla="*/ 32 w 219"/>
                  <a:gd name="T9" fmla="*/ 0 h 252"/>
                  <a:gd name="T10" fmla="*/ 102 w 219"/>
                  <a:gd name="T11" fmla="*/ 98 h 252"/>
                  <a:gd name="T12" fmla="*/ 121 w 219"/>
                  <a:gd name="T13" fmla="*/ 44 h 252"/>
                  <a:gd name="T14" fmla="*/ 82 w 219"/>
                  <a:gd name="T15" fmla="*/ 44 h 252"/>
                  <a:gd name="T16" fmla="*/ 96 w 219"/>
                  <a:gd name="T17" fmla="*/ 45 h 252"/>
                  <a:gd name="T18" fmla="*/ 107 w 219"/>
                  <a:gd name="T19" fmla="*/ 45 h 252"/>
                  <a:gd name="T20" fmla="*/ 102 w 219"/>
                  <a:gd name="T21" fmla="*/ 85 h 252"/>
                  <a:gd name="T22" fmla="*/ 96 w 219"/>
                  <a:gd name="T23" fmla="*/ 45 h 252"/>
                  <a:gd name="T24" fmla="*/ 157 w 219"/>
                  <a:gd name="T25" fmla="*/ 80 h 252"/>
                  <a:gd name="T26" fmla="*/ 146 w 219"/>
                  <a:gd name="T27" fmla="*/ 80 h 252"/>
                  <a:gd name="T28" fmla="*/ 132 w 219"/>
                  <a:gd name="T29" fmla="*/ 25 h 252"/>
                  <a:gd name="T30" fmla="*/ 142 w 219"/>
                  <a:gd name="T31" fmla="*/ 98 h 252"/>
                  <a:gd name="T32" fmla="*/ 157 w 219"/>
                  <a:gd name="T33" fmla="*/ 97 h 252"/>
                  <a:gd name="T34" fmla="*/ 171 w 219"/>
                  <a:gd name="T35" fmla="*/ 25 h 252"/>
                  <a:gd name="T36" fmla="*/ 138 w 219"/>
                  <a:gd name="T37" fmla="*/ 173 h 252"/>
                  <a:gd name="T38" fmla="*/ 139 w 219"/>
                  <a:gd name="T39" fmla="*/ 213 h 252"/>
                  <a:gd name="T40" fmla="*/ 131 w 219"/>
                  <a:gd name="T41" fmla="*/ 219 h 252"/>
                  <a:gd name="T42" fmla="*/ 128 w 219"/>
                  <a:gd name="T43" fmla="*/ 174 h 252"/>
                  <a:gd name="T44" fmla="*/ 138 w 219"/>
                  <a:gd name="T45" fmla="*/ 173 h 252"/>
                  <a:gd name="T46" fmla="*/ 175 w 219"/>
                  <a:gd name="T47" fmla="*/ 179 h 252"/>
                  <a:gd name="T48" fmla="*/ 186 w 219"/>
                  <a:gd name="T49" fmla="*/ 186 h 252"/>
                  <a:gd name="T50" fmla="*/ 180 w 219"/>
                  <a:gd name="T51" fmla="*/ 171 h 252"/>
                  <a:gd name="T52" fmla="*/ 189 w 219"/>
                  <a:gd name="T53" fmla="*/ 252 h 252"/>
                  <a:gd name="T54" fmla="*/ 0 w 219"/>
                  <a:gd name="T55" fmla="*/ 222 h 252"/>
                  <a:gd name="T56" fmla="*/ 31 w 219"/>
                  <a:gd name="T57" fmla="*/ 113 h 252"/>
                  <a:gd name="T58" fmla="*/ 219 w 219"/>
                  <a:gd name="T59" fmla="*/ 144 h 252"/>
                  <a:gd name="T60" fmla="*/ 52 w 219"/>
                  <a:gd name="T61" fmla="*/ 150 h 252"/>
                  <a:gd name="T62" fmla="*/ 67 w 219"/>
                  <a:gd name="T63" fmla="*/ 136 h 252"/>
                  <a:gd name="T64" fmla="*/ 23 w 219"/>
                  <a:gd name="T65" fmla="*/ 150 h 252"/>
                  <a:gd name="T66" fmla="*/ 38 w 219"/>
                  <a:gd name="T67" fmla="*/ 229 h 252"/>
                  <a:gd name="T68" fmla="*/ 52 w 219"/>
                  <a:gd name="T69" fmla="*/ 150 h 252"/>
                  <a:gd name="T70" fmla="*/ 90 w 219"/>
                  <a:gd name="T71" fmla="*/ 161 h 252"/>
                  <a:gd name="T72" fmla="*/ 83 w 219"/>
                  <a:gd name="T73" fmla="*/ 218 h 252"/>
                  <a:gd name="T74" fmla="*/ 79 w 219"/>
                  <a:gd name="T75" fmla="*/ 161 h 252"/>
                  <a:gd name="T76" fmla="*/ 67 w 219"/>
                  <a:gd name="T77" fmla="*/ 218 h 252"/>
                  <a:gd name="T78" fmla="*/ 90 w 219"/>
                  <a:gd name="T79" fmla="*/ 222 h 252"/>
                  <a:gd name="T80" fmla="*/ 103 w 219"/>
                  <a:gd name="T81" fmla="*/ 229 h 252"/>
                  <a:gd name="T82" fmla="*/ 152 w 219"/>
                  <a:gd name="T83" fmla="*/ 177 h 252"/>
                  <a:gd name="T84" fmla="*/ 128 w 219"/>
                  <a:gd name="T85" fmla="*/ 166 h 252"/>
                  <a:gd name="T86" fmla="*/ 115 w 219"/>
                  <a:gd name="T87" fmla="*/ 136 h 252"/>
                  <a:gd name="T88" fmla="*/ 128 w 219"/>
                  <a:gd name="T89" fmla="*/ 229 h 252"/>
                  <a:gd name="T90" fmla="*/ 140 w 219"/>
                  <a:gd name="T91" fmla="*/ 230 h 252"/>
                  <a:gd name="T92" fmla="*/ 152 w 219"/>
                  <a:gd name="T93" fmla="*/ 177 h 252"/>
                  <a:gd name="T94" fmla="*/ 181 w 219"/>
                  <a:gd name="T95" fmla="*/ 159 h 252"/>
                  <a:gd name="T96" fmla="*/ 162 w 219"/>
                  <a:gd name="T97" fmla="*/ 210 h 252"/>
                  <a:gd name="T98" fmla="*/ 199 w 219"/>
                  <a:gd name="T99" fmla="*/ 210 h 252"/>
                  <a:gd name="T100" fmla="*/ 186 w 219"/>
                  <a:gd name="T101" fmla="*/ 205 h 252"/>
                  <a:gd name="T102" fmla="*/ 180 w 219"/>
                  <a:gd name="T103" fmla="*/ 219 h 252"/>
                  <a:gd name="T104" fmla="*/ 175 w 219"/>
                  <a:gd name="T105" fmla="*/ 197 h 252"/>
                  <a:gd name="T106" fmla="*/ 199 w 219"/>
                  <a:gd name="T107" fmla="*/ 17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9" h="252">
                    <a:moveTo>
                      <a:pt x="32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32" y="0"/>
                      <a:pt x="32" y="0"/>
                      <a:pt x="32" y="0"/>
                    </a:cubicBezTo>
                    <a:moveTo>
                      <a:pt x="82" y="79"/>
                    </a:moveTo>
                    <a:cubicBezTo>
                      <a:pt x="82" y="92"/>
                      <a:pt x="89" y="98"/>
                      <a:pt x="102" y="98"/>
                    </a:cubicBezTo>
                    <a:cubicBezTo>
                      <a:pt x="113" y="98"/>
                      <a:pt x="121" y="91"/>
                      <a:pt x="121" y="79"/>
                    </a:cubicBezTo>
                    <a:cubicBezTo>
                      <a:pt x="121" y="44"/>
                      <a:pt x="121" y="44"/>
                      <a:pt x="121" y="44"/>
                    </a:cubicBezTo>
                    <a:cubicBezTo>
                      <a:pt x="121" y="33"/>
                      <a:pt x="113" y="25"/>
                      <a:pt x="102" y="25"/>
                    </a:cubicBezTo>
                    <a:cubicBezTo>
                      <a:pt x="90" y="25"/>
                      <a:pt x="82" y="32"/>
                      <a:pt x="82" y="44"/>
                    </a:cubicBezTo>
                    <a:cubicBezTo>
                      <a:pt x="82" y="79"/>
                      <a:pt x="82" y="79"/>
                      <a:pt x="82" y="79"/>
                    </a:cubicBezTo>
                    <a:moveTo>
                      <a:pt x="96" y="45"/>
                    </a:moveTo>
                    <a:cubicBezTo>
                      <a:pt x="96" y="41"/>
                      <a:pt x="98" y="38"/>
                      <a:pt x="102" y="38"/>
                    </a:cubicBezTo>
                    <a:cubicBezTo>
                      <a:pt x="106" y="38"/>
                      <a:pt x="107" y="41"/>
                      <a:pt x="107" y="45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83"/>
                      <a:pt x="105" y="85"/>
                      <a:pt x="102" y="85"/>
                    </a:cubicBezTo>
                    <a:cubicBezTo>
                      <a:pt x="98" y="85"/>
                      <a:pt x="96" y="82"/>
                      <a:pt x="96" y="79"/>
                    </a:cubicBezTo>
                    <a:cubicBezTo>
                      <a:pt x="96" y="45"/>
                      <a:pt x="96" y="45"/>
                      <a:pt x="96" y="45"/>
                    </a:cubicBezTo>
                    <a:moveTo>
                      <a:pt x="157" y="25"/>
                    </a:moveTo>
                    <a:cubicBezTo>
                      <a:pt x="157" y="80"/>
                      <a:pt x="157" y="80"/>
                      <a:pt x="157" y="80"/>
                    </a:cubicBezTo>
                    <a:cubicBezTo>
                      <a:pt x="156" y="82"/>
                      <a:pt x="152" y="85"/>
                      <a:pt x="149" y="85"/>
                    </a:cubicBezTo>
                    <a:cubicBezTo>
                      <a:pt x="146" y="85"/>
                      <a:pt x="146" y="83"/>
                      <a:pt x="146" y="80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32" y="92"/>
                      <a:pt x="135" y="98"/>
                      <a:pt x="142" y="98"/>
                    </a:cubicBezTo>
                    <a:cubicBezTo>
                      <a:pt x="146" y="98"/>
                      <a:pt x="151" y="96"/>
                      <a:pt x="157" y="89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71" y="97"/>
                      <a:pt x="171" y="97"/>
                      <a:pt x="171" y="97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57" y="25"/>
                      <a:pt x="157" y="25"/>
                      <a:pt x="157" y="25"/>
                    </a:cubicBezTo>
                    <a:moveTo>
                      <a:pt x="138" y="173"/>
                    </a:moveTo>
                    <a:cubicBezTo>
                      <a:pt x="138" y="174"/>
                      <a:pt x="139" y="176"/>
                      <a:pt x="139" y="178"/>
                    </a:cubicBezTo>
                    <a:cubicBezTo>
                      <a:pt x="139" y="213"/>
                      <a:pt x="139" y="213"/>
                      <a:pt x="139" y="213"/>
                    </a:cubicBezTo>
                    <a:cubicBezTo>
                      <a:pt x="139" y="215"/>
                      <a:pt x="139" y="217"/>
                      <a:pt x="138" y="218"/>
                    </a:cubicBezTo>
                    <a:cubicBezTo>
                      <a:pt x="136" y="220"/>
                      <a:pt x="133" y="220"/>
                      <a:pt x="131" y="219"/>
                    </a:cubicBezTo>
                    <a:cubicBezTo>
                      <a:pt x="130" y="218"/>
                      <a:pt x="129" y="217"/>
                      <a:pt x="128" y="216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9" y="173"/>
                      <a:pt x="130" y="172"/>
                      <a:pt x="131" y="171"/>
                    </a:cubicBezTo>
                    <a:cubicBezTo>
                      <a:pt x="133" y="170"/>
                      <a:pt x="136" y="171"/>
                      <a:pt x="138" y="173"/>
                    </a:cubicBezTo>
                    <a:moveTo>
                      <a:pt x="180" y="171"/>
                    </a:moveTo>
                    <a:cubicBezTo>
                      <a:pt x="176" y="171"/>
                      <a:pt x="175" y="174"/>
                      <a:pt x="175" y="179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186" y="179"/>
                      <a:pt x="186" y="179"/>
                      <a:pt x="186" y="179"/>
                    </a:cubicBezTo>
                    <a:cubicBezTo>
                      <a:pt x="186" y="174"/>
                      <a:pt x="185" y="171"/>
                      <a:pt x="180" y="171"/>
                    </a:cubicBezTo>
                    <a:moveTo>
                      <a:pt x="219" y="222"/>
                    </a:moveTo>
                    <a:cubicBezTo>
                      <a:pt x="219" y="239"/>
                      <a:pt x="206" y="252"/>
                      <a:pt x="189" y="252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14" y="252"/>
                      <a:pt x="0" y="239"/>
                      <a:pt x="0" y="222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27"/>
                      <a:pt x="14" y="113"/>
                      <a:pt x="31" y="113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206" y="113"/>
                      <a:pt x="219" y="127"/>
                      <a:pt x="219" y="144"/>
                    </a:cubicBezTo>
                    <a:cubicBezTo>
                      <a:pt x="219" y="222"/>
                      <a:pt x="219" y="222"/>
                      <a:pt x="219" y="222"/>
                    </a:cubicBezTo>
                    <a:moveTo>
                      <a:pt x="52" y="150"/>
                    </a:moveTo>
                    <a:cubicBezTo>
                      <a:pt x="67" y="150"/>
                      <a:pt x="67" y="150"/>
                      <a:pt x="67" y="150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23" y="136"/>
                      <a:pt x="23" y="136"/>
                      <a:pt x="23" y="136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8" y="229"/>
                      <a:pt x="38" y="229"/>
                      <a:pt x="38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52" y="150"/>
                      <a:pt x="52" y="150"/>
                      <a:pt x="52" y="150"/>
                    </a:cubicBezTo>
                    <a:moveTo>
                      <a:pt x="103" y="161"/>
                    </a:moveTo>
                    <a:cubicBezTo>
                      <a:pt x="90" y="161"/>
                      <a:pt x="90" y="161"/>
                      <a:pt x="90" y="161"/>
                    </a:cubicBezTo>
                    <a:cubicBezTo>
                      <a:pt x="90" y="213"/>
                      <a:pt x="90" y="213"/>
                      <a:pt x="90" y="213"/>
                    </a:cubicBezTo>
                    <a:cubicBezTo>
                      <a:pt x="89" y="215"/>
                      <a:pt x="85" y="218"/>
                      <a:pt x="83" y="218"/>
                    </a:cubicBezTo>
                    <a:cubicBezTo>
                      <a:pt x="80" y="218"/>
                      <a:pt x="79" y="216"/>
                      <a:pt x="79" y="213"/>
                    </a:cubicBezTo>
                    <a:cubicBezTo>
                      <a:pt x="79" y="161"/>
                      <a:pt x="79" y="161"/>
                      <a:pt x="79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67" y="218"/>
                      <a:pt x="67" y="218"/>
                      <a:pt x="67" y="218"/>
                    </a:cubicBezTo>
                    <a:cubicBezTo>
                      <a:pt x="67" y="232"/>
                      <a:pt x="76" y="232"/>
                      <a:pt x="83" y="228"/>
                    </a:cubicBezTo>
                    <a:cubicBezTo>
                      <a:pt x="85" y="227"/>
                      <a:pt x="88" y="225"/>
                      <a:pt x="90" y="222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103" y="229"/>
                      <a:pt x="103" y="229"/>
                      <a:pt x="103" y="229"/>
                    </a:cubicBezTo>
                    <a:cubicBezTo>
                      <a:pt x="103" y="161"/>
                      <a:pt x="103" y="161"/>
                      <a:pt x="103" y="161"/>
                    </a:cubicBezTo>
                    <a:moveTo>
                      <a:pt x="152" y="177"/>
                    </a:moveTo>
                    <a:cubicBezTo>
                      <a:pt x="152" y="168"/>
                      <a:pt x="149" y="160"/>
                      <a:pt x="140" y="160"/>
                    </a:cubicBezTo>
                    <a:cubicBezTo>
                      <a:pt x="135" y="160"/>
                      <a:pt x="131" y="163"/>
                      <a:pt x="128" y="16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5" y="229"/>
                      <a:pt x="115" y="229"/>
                      <a:pt x="115" y="229"/>
                    </a:cubicBezTo>
                    <a:cubicBezTo>
                      <a:pt x="128" y="229"/>
                      <a:pt x="128" y="229"/>
                      <a:pt x="128" y="229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32" y="228"/>
                      <a:pt x="136" y="230"/>
                      <a:pt x="140" y="230"/>
                    </a:cubicBezTo>
                    <a:cubicBezTo>
                      <a:pt x="149" y="230"/>
                      <a:pt x="152" y="224"/>
                      <a:pt x="152" y="215"/>
                    </a:cubicBezTo>
                    <a:cubicBezTo>
                      <a:pt x="152" y="177"/>
                      <a:pt x="152" y="177"/>
                      <a:pt x="152" y="177"/>
                    </a:cubicBezTo>
                    <a:moveTo>
                      <a:pt x="199" y="179"/>
                    </a:moveTo>
                    <a:cubicBezTo>
                      <a:pt x="199" y="167"/>
                      <a:pt x="193" y="159"/>
                      <a:pt x="181" y="159"/>
                    </a:cubicBezTo>
                    <a:cubicBezTo>
                      <a:pt x="169" y="159"/>
                      <a:pt x="162" y="167"/>
                      <a:pt x="162" y="179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222"/>
                      <a:pt x="168" y="231"/>
                      <a:pt x="180" y="231"/>
                    </a:cubicBezTo>
                    <a:cubicBezTo>
                      <a:pt x="193" y="231"/>
                      <a:pt x="199" y="223"/>
                      <a:pt x="199" y="210"/>
                    </a:cubicBezTo>
                    <a:cubicBezTo>
                      <a:pt x="199" y="205"/>
                      <a:pt x="199" y="205"/>
                      <a:pt x="199" y="205"/>
                    </a:cubicBezTo>
                    <a:cubicBezTo>
                      <a:pt x="186" y="205"/>
                      <a:pt x="186" y="205"/>
                      <a:pt x="186" y="205"/>
                    </a:cubicBezTo>
                    <a:cubicBezTo>
                      <a:pt x="186" y="210"/>
                      <a:pt x="186" y="210"/>
                      <a:pt x="186" y="210"/>
                    </a:cubicBezTo>
                    <a:cubicBezTo>
                      <a:pt x="186" y="216"/>
                      <a:pt x="186" y="219"/>
                      <a:pt x="180" y="219"/>
                    </a:cubicBezTo>
                    <a:cubicBezTo>
                      <a:pt x="175" y="219"/>
                      <a:pt x="175" y="215"/>
                      <a:pt x="175" y="210"/>
                    </a:cubicBezTo>
                    <a:cubicBezTo>
                      <a:pt x="175" y="197"/>
                      <a:pt x="175" y="197"/>
                      <a:pt x="175" y="197"/>
                    </a:cubicBezTo>
                    <a:cubicBezTo>
                      <a:pt x="199" y="197"/>
                      <a:pt x="199" y="197"/>
                      <a:pt x="199" y="197"/>
                    </a:cubicBezTo>
                    <a:cubicBezTo>
                      <a:pt x="199" y="179"/>
                      <a:pt x="199" y="179"/>
                      <a:pt x="199" y="179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7" name="Freeform 78"/>
              <p:cNvSpPr>
                <a:spLocks/>
              </p:cNvSpPr>
              <p:nvPr/>
            </p:nvSpPr>
            <p:spPr bwMode="auto">
              <a:xfrm>
                <a:off x="3408218" y="2257796"/>
                <a:ext cx="79489" cy="6516"/>
              </a:xfrm>
              <a:custGeom>
                <a:avLst/>
                <a:gdLst>
                  <a:gd name="T0" fmla="*/ 44 w 44"/>
                  <a:gd name="T1" fmla="*/ 0 h 4"/>
                  <a:gd name="T2" fmla="*/ 16 w 44"/>
                  <a:gd name="T3" fmla="*/ 0 h 4"/>
                  <a:gd name="T4" fmla="*/ 0 w 44"/>
                  <a:gd name="T5" fmla="*/ 4 h 4"/>
                  <a:gd name="T6" fmla="*/ 0 w 44"/>
                  <a:gd name="T7" fmla="*/ 4 h 4"/>
                  <a:gd name="T8" fmla="*/ 16 w 44"/>
                  <a:gd name="T9" fmla="*/ 0 h 4"/>
                  <a:gd name="T10" fmla="*/ 44 w 44"/>
                  <a:gd name="T11" fmla="*/ 0 h 4"/>
                  <a:gd name="T12" fmla="*/ 44 w 4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">
                    <a:moveTo>
                      <a:pt x="4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4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0" y="0"/>
                      <a:pt x="1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406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8" name="Freeform 79"/>
              <p:cNvSpPr>
                <a:spLocks noEditPoints="1"/>
              </p:cNvSpPr>
              <p:nvPr/>
            </p:nvSpPr>
            <p:spPr bwMode="auto">
              <a:xfrm>
                <a:off x="3376945" y="2264310"/>
                <a:ext cx="59941" cy="863944"/>
              </a:xfrm>
              <a:custGeom>
                <a:avLst/>
                <a:gdLst>
                  <a:gd name="T0" fmla="*/ 0 w 33"/>
                  <a:gd name="T1" fmla="*/ 444 h 472"/>
                  <a:gd name="T2" fmla="*/ 33 w 33"/>
                  <a:gd name="T3" fmla="*/ 472 h 472"/>
                  <a:gd name="T4" fmla="*/ 33 w 33"/>
                  <a:gd name="T5" fmla="*/ 472 h 472"/>
                  <a:gd name="T6" fmla="*/ 0 w 33"/>
                  <a:gd name="T7" fmla="*/ 444 h 472"/>
                  <a:gd name="T8" fmla="*/ 17 w 33"/>
                  <a:gd name="T9" fmla="*/ 0 h 472"/>
                  <a:gd name="T10" fmla="*/ 0 w 33"/>
                  <a:gd name="T11" fmla="*/ 29 h 472"/>
                  <a:gd name="T12" fmla="*/ 0 w 33"/>
                  <a:gd name="T13" fmla="*/ 29 h 472"/>
                  <a:gd name="T14" fmla="*/ 17 w 33"/>
                  <a:gd name="T15" fmla="*/ 0 h 472"/>
                  <a:gd name="T16" fmla="*/ 17 w 33"/>
                  <a:gd name="T17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72">
                    <a:moveTo>
                      <a:pt x="0" y="444"/>
                    </a:moveTo>
                    <a:cubicBezTo>
                      <a:pt x="3" y="460"/>
                      <a:pt x="16" y="472"/>
                      <a:pt x="33" y="472"/>
                    </a:cubicBezTo>
                    <a:cubicBezTo>
                      <a:pt x="33" y="472"/>
                      <a:pt x="33" y="472"/>
                      <a:pt x="33" y="472"/>
                    </a:cubicBezTo>
                    <a:cubicBezTo>
                      <a:pt x="16" y="472"/>
                      <a:pt x="3" y="460"/>
                      <a:pt x="0" y="444"/>
                    </a:cubicBezTo>
                    <a:moveTo>
                      <a:pt x="17" y="0"/>
                    </a:moveTo>
                    <a:cubicBezTo>
                      <a:pt x="7" y="6"/>
                      <a:pt x="0" y="16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6"/>
                      <a:pt x="7" y="6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32A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9" name="Freeform 80"/>
              <p:cNvSpPr>
                <a:spLocks noEditPoints="1"/>
              </p:cNvSpPr>
              <p:nvPr/>
            </p:nvSpPr>
            <p:spPr bwMode="auto">
              <a:xfrm>
                <a:off x="3376945" y="2257796"/>
                <a:ext cx="642421" cy="870460"/>
              </a:xfrm>
              <a:custGeom>
                <a:avLst/>
                <a:gdLst>
                  <a:gd name="T0" fmla="*/ 34 w 351"/>
                  <a:gd name="T1" fmla="*/ 255 h 476"/>
                  <a:gd name="T2" fmla="*/ 17 w 351"/>
                  <a:gd name="T3" fmla="*/ 238 h 476"/>
                  <a:gd name="T4" fmla="*/ 34 w 351"/>
                  <a:gd name="T5" fmla="*/ 221 h 476"/>
                  <a:gd name="T6" fmla="*/ 51 w 351"/>
                  <a:gd name="T7" fmla="*/ 238 h 476"/>
                  <a:gd name="T8" fmla="*/ 34 w 351"/>
                  <a:gd name="T9" fmla="*/ 255 h 476"/>
                  <a:gd name="T10" fmla="*/ 351 w 351"/>
                  <a:gd name="T11" fmla="*/ 0 h 476"/>
                  <a:gd name="T12" fmla="*/ 61 w 351"/>
                  <a:gd name="T13" fmla="*/ 0 h 476"/>
                  <a:gd name="T14" fmla="*/ 33 w 351"/>
                  <a:gd name="T15" fmla="*/ 0 h 476"/>
                  <a:gd name="T16" fmla="*/ 17 w 351"/>
                  <a:gd name="T17" fmla="*/ 4 h 476"/>
                  <a:gd name="T18" fmla="*/ 0 w 351"/>
                  <a:gd name="T19" fmla="*/ 33 h 476"/>
                  <a:gd name="T20" fmla="*/ 0 w 351"/>
                  <a:gd name="T21" fmla="*/ 443 h 476"/>
                  <a:gd name="T22" fmla="*/ 0 w 351"/>
                  <a:gd name="T23" fmla="*/ 448 h 476"/>
                  <a:gd name="T24" fmla="*/ 33 w 351"/>
                  <a:gd name="T25" fmla="*/ 476 h 476"/>
                  <a:gd name="T26" fmla="*/ 351 w 351"/>
                  <a:gd name="T27" fmla="*/ 476 h 476"/>
                  <a:gd name="T28" fmla="*/ 351 w 351"/>
                  <a:gd name="T29" fmla="*/ 449 h 476"/>
                  <a:gd name="T30" fmla="*/ 73 w 351"/>
                  <a:gd name="T31" fmla="*/ 449 h 476"/>
                  <a:gd name="T32" fmla="*/ 73 w 351"/>
                  <a:gd name="T33" fmla="*/ 25 h 476"/>
                  <a:gd name="T34" fmla="*/ 351 w 351"/>
                  <a:gd name="T35" fmla="*/ 25 h 476"/>
                  <a:gd name="T36" fmla="*/ 351 w 351"/>
                  <a:gd name="T3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1" h="476">
                    <a:moveTo>
                      <a:pt x="34" y="255"/>
                    </a:moveTo>
                    <a:cubicBezTo>
                      <a:pt x="25" y="255"/>
                      <a:pt x="17" y="247"/>
                      <a:pt x="17" y="238"/>
                    </a:cubicBezTo>
                    <a:cubicBezTo>
                      <a:pt x="17" y="229"/>
                      <a:pt x="25" y="221"/>
                      <a:pt x="34" y="221"/>
                    </a:cubicBezTo>
                    <a:cubicBezTo>
                      <a:pt x="43" y="221"/>
                      <a:pt x="51" y="229"/>
                      <a:pt x="51" y="238"/>
                    </a:cubicBezTo>
                    <a:cubicBezTo>
                      <a:pt x="51" y="247"/>
                      <a:pt x="43" y="255"/>
                      <a:pt x="34" y="255"/>
                    </a:cubicBezTo>
                    <a:moveTo>
                      <a:pt x="35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1" y="2"/>
                      <a:pt x="17" y="4"/>
                    </a:cubicBezTo>
                    <a:cubicBezTo>
                      <a:pt x="7" y="10"/>
                      <a:pt x="0" y="20"/>
                      <a:pt x="0" y="33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45"/>
                      <a:pt x="0" y="447"/>
                      <a:pt x="0" y="448"/>
                    </a:cubicBezTo>
                    <a:cubicBezTo>
                      <a:pt x="3" y="464"/>
                      <a:pt x="16" y="476"/>
                      <a:pt x="33" y="476"/>
                    </a:cubicBezTo>
                    <a:cubicBezTo>
                      <a:pt x="351" y="476"/>
                      <a:pt x="351" y="476"/>
                      <a:pt x="351" y="476"/>
                    </a:cubicBezTo>
                    <a:cubicBezTo>
                      <a:pt x="351" y="449"/>
                      <a:pt x="351" y="449"/>
                      <a:pt x="351" y="449"/>
                    </a:cubicBezTo>
                    <a:cubicBezTo>
                      <a:pt x="73" y="449"/>
                      <a:pt x="73" y="449"/>
                      <a:pt x="73" y="44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351" y="25"/>
                      <a:pt x="351" y="25"/>
                      <a:pt x="351" y="25"/>
                    </a:cubicBezTo>
                    <a:cubicBezTo>
                      <a:pt x="351" y="0"/>
                      <a:pt x="351" y="0"/>
                      <a:pt x="351" y="0"/>
                    </a:cubicBezTo>
                  </a:path>
                </a:pathLst>
              </a:custGeom>
              <a:solidFill>
                <a:srgbClr val="111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70" name="Freeform 81"/>
              <p:cNvSpPr>
                <a:spLocks noEditPoints="1"/>
              </p:cNvSpPr>
              <p:nvPr/>
            </p:nvSpPr>
            <p:spPr bwMode="auto">
              <a:xfrm>
                <a:off x="3408218" y="2661750"/>
                <a:ext cx="61246" cy="62548"/>
              </a:xfrm>
              <a:custGeom>
                <a:avLst/>
                <a:gdLst>
                  <a:gd name="T0" fmla="*/ 20 w 34"/>
                  <a:gd name="T1" fmla="*/ 10 h 34"/>
                  <a:gd name="T2" fmla="*/ 14 w 34"/>
                  <a:gd name="T3" fmla="*/ 10 h 34"/>
                  <a:gd name="T4" fmla="*/ 10 w 34"/>
                  <a:gd name="T5" fmla="*/ 14 h 34"/>
                  <a:gd name="T6" fmla="*/ 10 w 34"/>
                  <a:gd name="T7" fmla="*/ 20 h 34"/>
                  <a:gd name="T8" fmla="*/ 14 w 34"/>
                  <a:gd name="T9" fmla="*/ 24 h 34"/>
                  <a:gd name="T10" fmla="*/ 20 w 34"/>
                  <a:gd name="T11" fmla="*/ 24 h 34"/>
                  <a:gd name="T12" fmla="*/ 24 w 34"/>
                  <a:gd name="T13" fmla="*/ 20 h 34"/>
                  <a:gd name="T14" fmla="*/ 24 w 34"/>
                  <a:gd name="T15" fmla="*/ 14 h 34"/>
                  <a:gd name="T16" fmla="*/ 20 w 34"/>
                  <a:gd name="T17" fmla="*/ 10 h 34"/>
                  <a:gd name="T18" fmla="*/ 14 w 34"/>
                  <a:gd name="T19" fmla="*/ 26 h 34"/>
                  <a:gd name="T20" fmla="*/ 8 w 34"/>
                  <a:gd name="T21" fmla="*/ 20 h 34"/>
                  <a:gd name="T22" fmla="*/ 8 w 34"/>
                  <a:gd name="T23" fmla="*/ 14 h 34"/>
                  <a:gd name="T24" fmla="*/ 14 w 34"/>
                  <a:gd name="T25" fmla="*/ 8 h 34"/>
                  <a:gd name="T26" fmla="*/ 20 w 34"/>
                  <a:gd name="T27" fmla="*/ 8 h 34"/>
                  <a:gd name="T28" fmla="*/ 26 w 34"/>
                  <a:gd name="T29" fmla="*/ 14 h 34"/>
                  <a:gd name="T30" fmla="*/ 26 w 34"/>
                  <a:gd name="T31" fmla="*/ 20 h 34"/>
                  <a:gd name="T32" fmla="*/ 20 w 34"/>
                  <a:gd name="T33" fmla="*/ 26 h 34"/>
                  <a:gd name="T34" fmla="*/ 14 w 34"/>
                  <a:gd name="T35" fmla="*/ 26 h 34"/>
                  <a:gd name="T36" fmla="*/ 17 w 34"/>
                  <a:gd name="T37" fmla="*/ 0 h 34"/>
                  <a:gd name="T38" fmla="*/ 0 w 34"/>
                  <a:gd name="T39" fmla="*/ 17 h 34"/>
                  <a:gd name="T40" fmla="*/ 17 w 34"/>
                  <a:gd name="T41" fmla="*/ 34 h 34"/>
                  <a:gd name="T42" fmla="*/ 34 w 34"/>
                  <a:gd name="T43" fmla="*/ 17 h 34"/>
                  <a:gd name="T44" fmla="*/ 17 w 34"/>
                  <a:gd name="T4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34">
                    <a:moveTo>
                      <a:pt x="20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10" y="12"/>
                      <a:pt x="10" y="14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2"/>
                      <a:pt x="12" y="24"/>
                      <a:pt x="14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2"/>
                      <a:pt x="22" y="10"/>
                      <a:pt x="20" y="10"/>
                    </a:cubicBezTo>
                    <a:moveTo>
                      <a:pt x="14" y="26"/>
                    </a:moveTo>
                    <a:cubicBezTo>
                      <a:pt x="11" y="26"/>
                      <a:pt x="8" y="23"/>
                      <a:pt x="8" y="2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11"/>
                      <a:pt x="26" y="1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3"/>
                      <a:pt x="23" y="26"/>
                      <a:pt x="20" y="26"/>
                    </a:cubicBezTo>
                    <a:cubicBezTo>
                      <a:pt x="14" y="26"/>
                      <a:pt x="14" y="26"/>
                      <a:pt x="14" y="26"/>
                    </a:cubicBezTo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</a:path>
                </a:pathLst>
              </a:custGeom>
              <a:solidFill>
                <a:srgbClr val="5B5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71" name="Freeform 82"/>
              <p:cNvSpPr>
                <a:spLocks noEditPoints="1"/>
              </p:cNvSpPr>
              <p:nvPr/>
            </p:nvSpPr>
            <p:spPr bwMode="auto">
              <a:xfrm>
                <a:off x="3422554" y="2676084"/>
                <a:ext cx="32577" cy="32577"/>
              </a:xfrm>
              <a:custGeom>
                <a:avLst/>
                <a:gdLst>
                  <a:gd name="T0" fmla="*/ 6 w 18"/>
                  <a:gd name="T1" fmla="*/ 16 h 18"/>
                  <a:gd name="T2" fmla="*/ 2 w 18"/>
                  <a:gd name="T3" fmla="*/ 12 h 18"/>
                  <a:gd name="T4" fmla="*/ 2 w 18"/>
                  <a:gd name="T5" fmla="*/ 6 h 18"/>
                  <a:gd name="T6" fmla="*/ 6 w 18"/>
                  <a:gd name="T7" fmla="*/ 2 h 18"/>
                  <a:gd name="T8" fmla="*/ 12 w 18"/>
                  <a:gd name="T9" fmla="*/ 2 h 18"/>
                  <a:gd name="T10" fmla="*/ 16 w 18"/>
                  <a:gd name="T11" fmla="*/ 6 h 18"/>
                  <a:gd name="T12" fmla="*/ 16 w 18"/>
                  <a:gd name="T13" fmla="*/ 12 h 18"/>
                  <a:gd name="T14" fmla="*/ 12 w 18"/>
                  <a:gd name="T15" fmla="*/ 16 h 18"/>
                  <a:gd name="T16" fmla="*/ 6 w 18"/>
                  <a:gd name="T17" fmla="*/ 16 h 18"/>
                  <a:gd name="T18" fmla="*/ 12 w 18"/>
                  <a:gd name="T19" fmla="*/ 0 h 18"/>
                  <a:gd name="T20" fmla="*/ 6 w 18"/>
                  <a:gd name="T21" fmla="*/ 0 h 18"/>
                  <a:gd name="T22" fmla="*/ 0 w 18"/>
                  <a:gd name="T23" fmla="*/ 6 h 18"/>
                  <a:gd name="T24" fmla="*/ 0 w 18"/>
                  <a:gd name="T25" fmla="*/ 12 h 18"/>
                  <a:gd name="T26" fmla="*/ 6 w 18"/>
                  <a:gd name="T27" fmla="*/ 18 h 18"/>
                  <a:gd name="T28" fmla="*/ 12 w 18"/>
                  <a:gd name="T29" fmla="*/ 18 h 18"/>
                  <a:gd name="T30" fmla="*/ 18 w 18"/>
                  <a:gd name="T31" fmla="*/ 12 h 18"/>
                  <a:gd name="T32" fmla="*/ 18 w 18"/>
                  <a:gd name="T33" fmla="*/ 6 h 18"/>
                  <a:gd name="T34" fmla="*/ 12 w 18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8">
                    <a:moveTo>
                      <a:pt x="6" y="16"/>
                    </a:moveTo>
                    <a:cubicBezTo>
                      <a:pt x="4" y="16"/>
                      <a:pt x="2" y="14"/>
                      <a:pt x="2" y="1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4" y="2"/>
                      <a:pt x="6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2"/>
                      <a:pt x="16" y="4"/>
                      <a:pt x="16" y="6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ubicBezTo>
                      <a:pt x="6" y="16"/>
                      <a:pt x="6" y="16"/>
                      <a:pt x="6" y="16"/>
                    </a:cubicBezTo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3" y="18"/>
                      <a:pt x="6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18" y="15"/>
                      <a:pt x="18" y="1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3"/>
                      <a:pt x="15" y="0"/>
                      <a:pt x="12" y="0"/>
                    </a:cubicBezTo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78" name="Freeform 83"/>
            <p:cNvSpPr>
              <a:spLocks noEditPoints="1"/>
            </p:cNvSpPr>
            <p:nvPr/>
          </p:nvSpPr>
          <p:spPr bwMode="auto">
            <a:xfrm>
              <a:off x="4094341" y="2191496"/>
              <a:ext cx="609038" cy="88015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884694" y="2368708"/>
              <a:ext cx="455799" cy="523875"/>
            </a:xfrm>
            <a:custGeom>
              <a:avLst/>
              <a:gdLst>
                <a:gd name="T0" fmla="*/ 48 w 219"/>
                <a:gd name="T1" fmla="*/ 0 h 252"/>
                <a:gd name="T2" fmla="*/ 68 w 219"/>
                <a:gd name="T3" fmla="*/ 0 h 252"/>
                <a:gd name="T4" fmla="*/ 65 w 219"/>
                <a:gd name="T5" fmla="*/ 58 h 252"/>
                <a:gd name="T6" fmla="*/ 50 w 219"/>
                <a:gd name="T7" fmla="*/ 97 h 252"/>
                <a:gd name="T8" fmla="*/ 32 w 219"/>
                <a:gd name="T9" fmla="*/ 0 h 252"/>
                <a:gd name="T10" fmla="*/ 102 w 219"/>
                <a:gd name="T11" fmla="*/ 98 h 252"/>
                <a:gd name="T12" fmla="*/ 121 w 219"/>
                <a:gd name="T13" fmla="*/ 44 h 252"/>
                <a:gd name="T14" fmla="*/ 82 w 219"/>
                <a:gd name="T15" fmla="*/ 44 h 252"/>
                <a:gd name="T16" fmla="*/ 96 w 219"/>
                <a:gd name="T17" fmla="*/ 45 h 252"/>
                <a:gd name="T18" fmla="*/ 107 w 219"/>
                <a:gd name="T19" fmla="*/ 45 h 252"/>
                <a:gd name="T20" fmla="*/ 102 w 219"/>
                <a:gd name="T21" fmla="*/ 85 h 252"/>
                <a:gd name="T22" fmla="*/ 96 w 219"/>
                <a:gd name="T23" fmla="*/ 45 h 252"/>
                <a:gd name="T24" fmla="*/ 157 w 219"/>
                <a:gd name="T25" fmla="*/ 80 h 252"/>
                <a:gd name="T26" fmla="*/ 146 w 219"/>
                <a:gd name="T27" fmla="*/ 80 h 252"/>
                <a:gd name="T28" fmla="*/ 132 w 219"/>
                <a:gd name="T29" fmla="*/ 25 h 252"/>
                <a:gd name="T30" fmla="*/ 142 w 219"/>
                <a:gd name="T31" fmla="*/ 98 h 252"/>
                <a:gd name="T32" fmla="*/ 157 w 219"/>
                <a:gd name="T33" fmla="*/ 97 h 252"/>
                <a:gd name="T34" fmla="*/ 171 w 219"/>
                <a:gd name="T35" fmla="*/ 25 h 252"/>
                <a:gd name="T36" fmla="*/ 138 w 219"/>
                <a:gd name="T37" fmla="*/ 173 h 252"/>
                <a:gd name="T38" fmla="*/ 139 w 219"/>
                <a:gd name="T39" fmla="*/ 213 h 252"/>
                <a:gd name="T40" fmla="*/ 131 w 219"/>
                <a:gd name="T41" fmla="*/ 219 h 252"/>
                <a:gd name="T42" fmla="*/ 128 w 219"/>
                <a:gd name="T43" fmla="*/ 174 h 252"/>
                <a:gd name="T44" fmla="*/ 138 w 219"/>
                <a:gd name="T45" fmla="*/ 173 h 252"/>
                <a:gd name="T46" fmla="*/ 175 w 219"/>
                <a:gd name="T47" fmla="*/ 179 h 252"/>
                <a:gd name="T48" fmla="*/ 186 w 219"/>
                <a:gd name="T49" fmla="*/ 186 h 252"/>
                <a:gd name="T50" fmla="*/ 180 w 219"/>
                <a:gd name="T51" fmla="*/ 171 h 252"/>
                <a:gd name="T52" fmla="*/ 189 w 219"/>
                <a:gd name="T53" fmla="*/ 252 h 252"/>
                <a:gd name="T54" fmla="*/ 0 w 219"/>
                <a:gd name="T55" fmla="*/ 222 h 252"/>
                <a:gd name="T56" fmla="*/ 31 w 219"/>
                <a:gd name="T57" fmla="*/ 113 h 252"/>
                <a:gd name="T58" fmla="*/ 219 w 219"/>
                <a:gd name="T59" fmla="*/ 144 h 252"/>
                <a:gd name="T60" fmla="*/ 52 w 219"/>
                <a:gd name="T61" fmla="*/ 150 h 252"/>
                <a:gd name="T62" fmla="*/ 67 w 219"/>
                <a:gd name="T63" fmla="*/ 136 h 252"/>
                <a:gd name="T64" fmla="*/ 23 w 219"/>
                <a:gd name="T65" fmla="*/ 150 h 252"/>
                <a:gd name="T66" fmla="*/ 38 w 219"/>
                <a:gd name="T67" fmla="*/ 229 h 252"/>
                <a:gd name="T68" fmla="*/ 52 w 219"/>
                <a:gd name="T69" fmla="*/ 150 h 252"/>
                <a:gd name="T70" fmla="*/ 90 w 219"/>
                <a:gd name="T71" fmla="*/ 161 h 252"/>
                <a:gd name="T72" fmla="*/ 83 w 219"/>
                <a:gd name="T73" fmla="*/ 218 h 252"/>
                <a:gd name="T74" fmla="*/ 79 w 219"/>
                <a:gd name="T75" fmla="*/ 161 h 252"/>
                <a:gd name="T76" fmla="*/ 67 w 219"/>
                <a:gd name="T77" fmla="*/ 218 h 252"/>
                <a:gd name="T78" fmla="*/ 90 w 219"/>
                <a:gd name="T79" fmla="*/ 222 h 252"/>
                <a:gd name="T80" fmla="*/ 103 w 219"/>
                <a:gd name="T81" fmla="*/ 229 h 252"/>
                <a:gd name="T82" fmla="*/ 152 w 219"/>
                <a:gd name="T83" fmla="*/ 177 h 252"/>
                <a:gd name="T84" fmla="*/ 128 w 219"/>
                <a:gd name="T85" fmla="*/ 166 h 252"/>
                <a:gd name="T86" fmla="*/ 115 w 219"/>
                <a:gd name="T87" fmla="*/ 136 h 252"/>
                <a:gd name="T88" fmla="*/ 128 w 219"/>
                <a:gd name="T89" fmla="*/ 229 h 252"/>
                <a:gd name="T90" fmla="*/ 140 w 219"/>
                <a:gd name="T91" fmla="*/ 230 h 252"/>
                <a:gd name="T92" fmla="*/ 152 w 219"/>
                <a:gd name="T93" fmla="*/ 177 h 252"/>
                <a:gd name="T94" fmla="*/ 181 w 219"/>
                <a:gd name="T95" fmla="*/ 159 h 252"/>
                <a:gd name="T96" fmla="*/ 162 w 219"/>
                <a:gd name="T97" fmla="*/ 210 h 252"/>
                <a:gd name="T98" fmla="*/ 199 w 219"/>
                <a:gd name="T99" fmla="*/ 210 h 252"/>
                <a:gd name="T100" fmla="*/ 186 w 219"/>
                <a:gd name="T101" fmla="*/ 205 h 252"/>
                <a:gd name="T102" fmla="*/ 180 w 219"/>
                <a:gd name="T103" fmla="*/ 219 h 252"/>
                <a:gd name="T104" fmla="*/ 175 w 219"/>
                <a:gd name="T105" fmla="*/ 197 h 252"/>
                <a:gd name="T106" fmla="*/ 199 w 219"/>
                <a:gd name="T107" fmla="*/ 1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9" h="252">
                  <a:moveTo>
                    <a:pt x="3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82" y="79"/>
                  </a:moveTo>
                  <a:cubicBezTo>
                    <a:pt x="82" y="92"/>
                    <a:pt x="89" y="98"/>
                    <a:pt x="102" y="98"/>
                  </a:cubicBezTo>
                  <a:cubicBezTo>
                    <a:pt x="113" y="98"/>
                    <a:pt x="121" y="91"/>
                    <a:pt x="121" y="79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33"/>
                    <a:pt x="113" y="25"/>
                    <a:pt x="102" y="25"/>
                  </a:cubicBezTo>
                  <a:cubicBezTo>
                    <a:pt x="90" y="25"/>
                    <a:pt x="82" y="32"/>
                    <a:pt x="82" y="44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96" y="45"/>
                  </a:moveTo>
                  <a:cubicBezTo>
                    <a:pt x="96" y="41"/>
                    <a:pt x="98" y="38"/>
                    <a:pt x="102" y="38"/>
                  </a:cubicBezTo>
                  <a:cubicBezTo>
                    <a:pt x="106" y="38"/>
                    <a:pt x="107" y="41"/>
                    <a:pt x="107" y="45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83"/>
                    <a:pt x="105" y="85"/>
                    <a:pt x="102" y="85"/>
                  </a:cubicBezTo>
                  <a:cubicBezTo>
                    <a:pt x="98" y="85"/>
                    <a:pt x="96" y="82"/>
                    <a:pt x="96" y="79"/>
                  </a:cubicBezTo>
                  <a:cubicBezTo>
                    <a:pt x="96" y="45"/>
                    <a:pt x="96" y="45"/>
                    <a:pt x="96" y="45"/>
                  </a:cubicBezTo>
                  <a:moveTo>
                    <a:pt x="157" y="25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6" y="82"/>
                    <a:pt x="152" y="85"/>
                    <a:pt x="149" y="85"/>
                  </a:cubicBezTo>
                  <a:cubicBezTo>
                    <a:pt x="146" y="85"/>
                    <a:pt x="146" y="83"/>
                    <a:pt x="146" y="80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92"/>
                    <a:pt x="135" y="98"/>
                    <a:pt x="142" y="98"/>
                  </a:cubicBezTo>
                  <a:cubicBezTo>
                    <a:pt x="146" y="98"/>
                    <a:pt x="151" y="96"/>
                    <a:pt x="157" y="89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57" y="25"/>
                    <a:pt x="157" y="25"/>
                    <a:pt x="157" y="25"/>
                  </a:cubicBezTo>
                  <a:moveTo>
                    <a:pt x="138" y="173"/>
                  </a:moveTo>
                  <a:cubicBezTo>
                    <a:pt x="138" y="174"/>
                    <a:pt x="139" y="176"/>
                    <a:pt x="139" y="178"/>
                  </a:cubicBezTo>
                  <a:cubicBezTo>
                    <a:pt x="139" y="213"/>
                    <a:pt x="139" y="213"/>
                    <a:pt x="139" y="213"/>
                  </a:cubicBezTo>
                  <a:cubicBezTo>
                    <a:pt x="139" y="215"/>
                    <a:pt x="139" y="217"/>
                    <a:pt x="138" y="218"/>
                  </a:cubicBezTo>
                  <a:cubicBezTo>
                    <a:pt x="136" y="220"/>
                    <a:pt x="133" y="220"/>
                    <a:pt x="131" y="219"/>
                  </a:cubicBezTo>
                  <a:cubicBezTo>
                    <a:pt x="130" y="218"/>
                    <a:pt x="129" y="217"/>
                    <a:pt x="128" y="216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9" y="173"/>
                    <a:pt x="130" y="172"/>
                    <a:pt x="131" y="171"/>
                  </a:cubicBezTo>
                  <a:cubicBezTo>
                    <a:pt x="133" y="170"/>
                    <a:pt x="136" y="171"/>
                    <a:pt x="138" y="173"/>
                  </a:cubicBezTo>
                  <a:moveTo>
                    <a:pt x="180" y="171"/>
                  </a:moveTo>
                  <a:cubicBezTo>
                    <a:pt x="176" y="171"/>
                    <a:pt x="175" y="174"/>
                    <a:pt x="175" y="179"/>
                  </a:cubicBezTo>
                  <a:cubicBezTo>
                    <a:pt x="175" y="186"/>
                    <a:pt x="175" y="186"/>
                    <a:pt x="175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186" y="174"/>
                    <a:pt x="185" y="171"/>
                    <a:pt x="180" y="171"/>
                  </a:cubicBezTo>
                  <a:moveTo>
                    <a:pt x="219" y="222"/>
                  </a:moveTo>
                  <a:cubicBezTo>
                    <a:pt x="219" y="239"/>
                    <a:pt x="206" y="252"/>
                    <a:pt x="189" y="252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14" y="252"/>
                    <a:pt x="0" y="239"/>
                    <a:pt x="0" y="222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27"/>
                    <a:pt x="14" y="113"/>
                    <a:pt x="31" y="113"/>
                  </a:cubicBezTo>
                  <a:cubicBezTo>
                    <a:pt x="189" y="113"/>
                    <a:pt x="189" y="113"/>
                    <a:pt x="189" y="113"/>
                  </a:cubicBezTo>
                  <a:cubicBezTo>
                    <a:pt x="206" y="113"/>
                    <a:pt x="219" y="127"/>
                    <a:pt x="219" y="144"/>
                  </a:cubicBezTo>
                  <a:cubicBezTo>
                    <a:pt x="219" y="222"/>
                    <a:pt x="219" y="222"/>
                    <a:pt x="219" y="222"/>
                  </a:cubicBezTo>
                  <a:moveTo>
                    <a:pt x="52" y="150"/>
                  </a:moveTo>
                  <a:cubicBezTo>
                    <a:pt x="67" y="150"/>
                    <a:pt x="67" y="150"/>
                    <a:pt x="67" y="150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2" y="150"/>
                    <a:pt x="52" y="150"/>
                    <a:pt x="52" y="150"/>
                  </a:cubicBezTo>
                  <a:moveTo>
                    <a:pt x="103" y="161"/>
                  </a:moveTo>
                  <a:cubicBezTo>
                    <a:pt x="90" y="161"/>
                    <a:pt x="90" y="161"/>
                    <a:pt x="90" y="161"/>
                  </a:cubicBezTo>
                  <a:cubicBezTo>
                    <a:pt x="90" y="213"/>
                    <a:pt x="90" y="213"/>
                    <a:pt x="90" y="213"/>
                  </a:cubicBezTo>
                  <a:cubicBezTo>
                    <a:pt x="89" y="215"/>
                    <a:pt x="85" y="218"/>
                    <a:pt x="83" y="218"/>
                  </a:cubicBezTo>
                  <a:cubicBezTo>
                    <a:pt x="80" y="218"/>
                    <a:pt x="79" y="216"/>
                    <a:pt x="79" y="213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32"/>
                    <a:pt x="76" y="232"/>
                    <a:pt x="83" y="228"/>
                  </a:cubicBezTo>
                  <a:cubicBezTo>
                    <a:pt x="85" y="227"/>
                    <a:pt x="88" y="225"/>
                    <a:pt x="90" y="222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103" y="161"/>
                    <a:pt x="103" y="161"/>
                    <a:pt x="103" y="161"/>
                  </a:cubicBezTo>
                  <a:moveTo>
                    <a:pt x="152" y="177"/>
                  </a:moveTo>
                  <a:cubicBezTo>
                    <a:pt x="152" y="168"/>
                    <a:pt x="149" y="160"/>
                    <a:pt x="140" y="160"/>
                  </a:cubicBezTo>
                  <a:cubicBezTo>
                    <a:pt x="135" y="160"/>
                    <a:pt x="131" y="163"/>
                    <a:pt x="128" y="16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229"/>
                    <a:pt x="115" y="229"/>
                    <a:pt x="115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32" y="228"/>
                    <a:pt x="136" y="230"/>
                    <a:pt x="140" y="230"/>
                  </a:cubicBezTo>
                  <a:cubicBezTo>
                    <a:pt x="149" y="230"/>
                    <a:pt x="152" y="224"/>
                    <a:pt x="152" y="215"/>
                  </a:cubicBezTo>
                  <a:cubicBezTo>
                    <a:pt x="152" y="177"/>
                    <a:pt x="152" y="177"/>
                    <a:pt x="152" y="177"/>
                  </a:cubicBezTo>
                  <a:moveTo>
                    <a:pt x="199" y="179"/>
                  </a:moveTo>
                  <a:cubicBezTo>
                    <a:pt x="199" y="167"/>
                    <a:pt x="193" y="159"/>
                    <a:pt x="181" y="159"/>
                  </a:cubicBezTo>
                  <a:cubicBezTo>
                    <a:pt x="169" y="159"/>
                    <a:pt x="162" y="167"/>
                    <a:pt x="162" y="179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2" y="222"/>
                    <a:pt x="168" y="231"/>
                    <a:pt x="180" y="231"/>
                  </a:cubicBezTo>
                  <a:cubicBezTo>
                    <a:pt x="193" y="231"/>
                    <a:pt x="199" y="223"/>
                    <a:pt x="199" y="210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86" y="205"/>
                    <a:pt x="186" y="205"/>
                    <a:pt x="186" y="20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6"/>
                    <a:pt x="186" y="219"/>
                    <a:pt x="180" y="219"/>
                  </a:cubicBezTo>
                  <a:cubicBezTo>
                    <a:pt x="175" y="219"/>
                    <a:pt x="175" y="215"/>
                    <a:pt x="175" y="210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9" y="179"/>
                    <a:pt x="199" y="179"/>
                    <a:pt x="199" y="17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1403649" y="2572083"/>
            <a:ext cx="1250142" cy="924997"/>
          </a:xfrm>
          <a:prstGeom prst="triangle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9" name="Freeform 36"/>
          <p:cNvSpPr>
            <a:spLocks/>
          </p:cNvSpPr>
          <p:nvPr/>
        </p:nvSpPr>
        <p:spPr bwMode="auto">
          <a:xfrm>
            <a:off x="1776420" y="2880268"/>
            <a:ext cx="504599" cy="504599"/>
          </a:xfrm>
          <a:custGeom>
            <a:avLst/>
            <a:gdLst>
              <a:gd name="T0" fmla="*/ 48 w 48"/>
              <a:gd name="T1" fmla="*/ 25 h 48"/>
              <a:gd name="T2" fmla="*/ 41 w 48"/>
              <a:gd name="T3" fmla="*/ 32 h 48"/>
              <a:gd name="T4" fmla="*/ 40 w 48"/>
              <a:gd name="T5" fmla="*/ 33 h 48"/>
              <a:gd name="T6" fmla="*/ 38 w 48"/>
              <a:gd name="T7" fmla="*/ 31 h 48"/>
              <a:gd name="T8" fmla="*/ 38 w 48"/>
              <a:gd name="T9" fmla="*/ 27 h 48"/>
              <a:gd name="T10" fmla="*/ 28 w 48"/>
              <a:gd name="T11" fmla="*/ 27 h 48"/>
              <a:gd name="T12" fmla="*/ 28 w 48"/>
              <a:gd name="T13" fmla="*/ 38 h 48"/>
              <a:gd name="T14" fmla="*/ 31 w 48"/>
              <a:gd name="T15" fmla="*/ 38 h 48"/>
              <a:gd name="T16" fmla="*/ 33 w 48"/>
              <a:gd name="T17" fmla="*/ 39 h 48"/>
              <a:gd name="T18" fmla="*/ 32 w 48"/>
              <a:gd name="T19" fmla="*/ 41 h 48"/>
              <a:gd name="T20" fmla="*/ 25 w 48"/>
              <a:gd name="T21" fmla="*/ 48 h 48"/>
              <a:gd name="T22" fmla="*/ 24 w 48"/>
              <a:gd name="T23" fmla="*/ 48 h 48"/>
              <a:gd name="T24" fmla="*/ 23 w 48"/>
              <a:gd name="T25" fmla="*/ 48 h 48"/>
              <a:gd name="T26" fmla="*/ 16 w 48"/>
              <a:gd name="T27" fmla="*/ 41 h 48"/>
              <a:gd name="T28" fmla="*/ 16 w 48"/>
              <a:gd name="T29" fmla="*/ 39 h 48"/>
              <a:gd name="T30" fmla="*/ 17 w 48"/>
              <a:gd name="T31" fmla="*/ 38 h 48"/>
              <a:gd name="T32" fmla="*/ 21 w 48"/>
              <a:gd name="T33" fmla="*/ 38 h 48"/>
              <a:gd name="T34" fmla="*/ 21 w 48"/>
              <a:gd name="T35" fmla="*/ 27 h 48"/>
              <a:gd name="T36" fmla="*/ 11 w 48"/>
              <a:gd name="T37" fmla="*/ 27 h 48"/>
              <a:gd name="T38" fmla="*/ 11 w 48"/>
              <a:gd name="T39" fmla="*/ 31 h 48"/>
              <a:gd name="T40" fmla="*/ 9 w 48"/>
              <a:gd name="T41" fmla="*/ 33 h 48"/>
              <a:gd name="T42" fmla="*/ 8 w 48"/>
              <a:gd name="T43" fmla="*/ 32 h 48"/>
              <a:gd name="T44" fmla="*/ 1 w 48"/>
              <a:gd name="T45" fmla="*/ 25 h 48"/>
              <a:gd name="T46" fmla="*/ 0 w 48"/>
              <a:gd name="T47" fmla="*/ 24 h 48"/>
              <a:gd name="T48" fmla="*/ 1 w 48"/>
              <a:gd name="T49" fmla="*/ 23 h 48"/>
              <a:gd name="T50" fmla="*/ 8 w 48"/>
              <a:gd name="T51" fmla="*/ 16 h 48"/>
              <a:gd name="T52" fmla="*/ 9 w 48"/>
              <a:gd name="T53" fmla="*/ 15 h 48"/>
              <a:gd name="T54" fmla="*/ 11 w 48"/>
              <a:gd name="T55" fmla="*/ 17 h 48"/>
              <a:gd name="T56" fmla="*/ 11 w 48"/>
              <a:gd name="T57" fmla="*/ 21 h 48"/>
              <a:gd name="T58" fmla="*/ 21 w 48"/>
              <a:gd name="T59" fmla="*/ 21 h 48"/>
              <a:gd name="T60" fmla="*/ 21 w 48"/>
              <a:gd name="T61" fmla="*/ 10 h 48"/>
              <a:gd name="T62" fmla="*/ 17 w 48"/>
              <a:gd name="T63" fmla="*/ 10 h 48"/>
              <a:gd name="T64" fmla="*/ 16 w 48"/>
              <a:gd name="T65" fmla="*/ 9 h 48"/>
              <a:gd name="T66" fmla="*/ 16 w 48"/>
              <a:gd name="T67" fmla="*/ 7 h 48"/>
              <a:gd name="T68" fmla="*/ 23 w 48"/>
              <a:gd name="T69" fmla="*/ 1 h 48"/>
              <a:gd name="T70" fmla="*/ 24 w 48"/>
              <a:gd name="T71" fmla="*/ 0 h 48"/>
              <a:gd name="T72" fmla="*/ 25 w 48"/>
              <a:gd name="T73" fmla="*/ 1 h 48"/>
              <a:gd name="T74" fmla="*/ 32 w 48"/>
              <a:gd name="T75" fmla="*/ 7 h 48"/>
              <a:gd name="T76" fmla="*/ 33 w 48"/>
              <a:gd name="T77" fmla="*/ 9 h 48"/>
              <a:gd name="T78" fmla="*/ 31 w 48"/>
              <a:gd name="T79" fmla="*/ 10 h 48"/>
              <a:gd name="T80" fmla="*/ 28 w 48"/>
              <a:gd name="T81" fmla="*/ 10 h 48"/>
              <a:gd name="T82" fmla="*/ 28 w 48"/>
              <a:gd name="T83" fmla="*/ 21 h 48"/>
              <a:gd name="T84" fmla="*/ 38 w 48"/>
              <a:gd name="T85" fmla="*/ 21 h 48"/>
              <a:gd name="T86" fmla="*/ 38 w 48"/>
              <a:gd name="T87" fmla="*/ 17 h 48"/>
              <a:gd name="T88" fmla="*/ 40 w 48"/>
              <a:gd name="T89" fmla="*/ 15 h 48"/>
              <a:gd name="T90" fmla="*/ 41 w 48"/>
              <a:gd name="T91" fmla="*/ 16 h 48"/>
              <a:gd name="T92" fmla="*/ 48 w 48"/>
              <a:gd name="T93" fmla="*/ 23 h 48"/>
              <a:gd name="T94" fmla="*/ 48 w 48"/>
              <a:gd name="T95" fmla="*/ 24 h 48"/>
              <a:gd name="T96" fmla="*/ 48 w 48"/>
              <a:gd name="T97" fmla="*/ 2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48">
                <a:moveTo>
                  <a:pt x="48" y="25"/>
                </a:move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0" y="33"/>
                  <a:pt x="40" y="33"/>
                </a:cubicBezTo>
                <a:cubicBezTo>
                  <a:pt x="39" y="33"/>
                  <a:pt x="38" y="32"/>
                  <a:pt x="38" y="31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3" y="39"/>
                  <a:pt x="33" y="39"/>
                </a:cubicBezTo>
                <a:cubicBezTo>
                  <a:pt x="33" y="40"/>
                  <a:pt x="33" y="40"/>
                  <a:pt x="32" y="41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4" y="48"/>
                </a:cubicBezTo>
                <a:cubicBezTo>
                  <a:pt x="24" y="48"/>
                  <a:pt x="23" y="48"/>
                  <a:pt x="23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39"/>
                </a:cubicBezTo>
                <a:cubicBezTo>
                  <a:pt x="16" y="39"/>
                  <a:pt x="16" y="38"/>
                  <a:pt x="1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27"/>
                  <a:pt x="21" y="27"/>
                  <a:pt x="2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0" y="33"/>
                  <a:pt x="9" y="33"/>
                </a:cubicBezTo>
                <a:cubicBezTo>
                  <a:pt x="8" y="33"/>
                  <a:pt x="8" y="32"/>
                  <a:pt x="8" y="3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9" y="15"/>
                </a:cubicBezTo>
                <a:cubicBezTo>
                  <a:pt x="10" y="15"/>
                  <a:pt x="11" y="16"/>
                  <a:pt x="11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0"/>
                  <a:pt x="21" y="10"/>
                  <a:pt x="21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8"/>
                  <a:pt x="16" y="8"/>
                  <a:pt x="16" y="7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10"/>
                  <a:pt x="32" y="10"/>
                  <a:pt x="31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6"/>
                  <a:pt x="39" y="15"/>
                  <a:pt x="40" y="15"/>
                </a:cubicBezTo>
                <a:cubicBezTo>
                  <a:pt x="40" y="15"/>
                  <a:pt x="41" y="16"/>
                  <a:pt x="41" y="16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4"/>
                  <a:pt x="48" y="24"/>
                </a:cubicBezTo>
                <a:cubicBezTo>
                  <a:pt x="48" y="25"/>
                  <a:pt x="48" y="25"/>
                  <a:pt x="48" y="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3774741" y="3114086"/>
            <a:ext cx="1502805" cy="1293075"/>
          </a:xfrm>
          <a:prstGeom prst="triangl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6484150" y="2572084"/>
            <a:ext cx="1184194" cy="981309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6" name="Freeform 43"/>
          <p:cNvSpPr>
            <a:spLocks noEditPoints="1"/>
          </p:cNvSpPr>
          <p:nvPr/>
        </p:nvSpPr>
        <p:spPr bwMode="auto">
          <a:xfrm>
            <a:off x="4291010" y="3677710"/>
            <a:ext cx="499397" cy="499397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1 h 41"/>
              <a:gd name="T4" fmla="*/ 21 w 41"/>
              <a:gd name="T5" fmla="*/ 0 h 41"/>
              <a:gd name="T6" fmla="*/ 41 w 41"/>
              <a:gd name="T7" fmla="*/ 21 h 41"/>
              <a:gd name="T8" fmla="*/ 21 w 41"/>
              <a:gd name="T9" fmla="*/ 41 h 41"/>
              <a:gd name="T10" fmla="*/ 29 w 41"/>
              <a:gd name="T11" fmla="*/ 9 h 41"/>
              <a:gd name="T12" fmla="*/ 21 w 41"/>
              <a:gd name="T13" fmla="*/ 6 h 41"/>
              <a:gd name="T14" fmla="*/ 6 w 41"/>
              <a:gd name="T15" fmla="*/ 21 h 41"/>
              <a:gd name="T16" fmla="*/ 9 w 41"/>
              <a:gd name="T17" fmla="*/ 29 h 41"/>
              <a:gd name="T18" fmla="*/ 29 w 41"/>
              <a:gd name="T19" fmla="*/ 9 h 41"/>
              <a:gd name="T20" fmla="*/ 33 w 41"/>
              <a:gd name="T21" fmla="*/ 13 h 41"/>
              <a:gd name="T22" fmla="*/ 13 w 41"/>
              <a:gd name="T23" fmla="*/ 33 h 41"/>
              <a:gd name="T24" fmla="*/ 21 w 41"/>
              <a:gd name="T25" fmla="*/ 35 h 41"/>
              <a:gd name="T26" fmla="*/ 35 w 41"/>
              <a:gd name="T27" fmla="*/ 21 h 41"/>
              <a:gd name="T28" fmla="*/ 33 w 41"/>
              <a:gd name="T29" fmla="*/ 1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9" y="9"/>
                </a:moveTo>
                <a:cubicBezTo>
                  <a:pt x="27" y="7"/>
                  <a:pt x="24" y="6"/>
                  <a:pt x="21" y="6"/>
                </a:cubicBezTo>
                <a:cubicBezTo>
                  <a:pt x="13" y="6"/>
                  <a:pt x="6" y="13"/>
                  <a:pt x="6" y="21"/>
                </a:cubicBezTo>
                <a:cubicBezTo>
                  <a:pt x="6" y="24"/>
                  <a:pt x="7" y="26"/>
                  <a:pt x="9" y="29"/>
                </a:cubicBezTo>
                <a:lnTo>
                  <a:pt x="29" y="9"/>
                </a:lnTo>
                <a:close/>
                <a:moveTo>
                  <a:pt x="33" y="13"/>
                </a:moveTo>
                <a:cubicBezTo>
                  <a:pt x="13" y="33"/>
                  <a:pt x="13" y="33"/>
                  <a:pt x="13" y="33"/>
                </a:cubicBezTo>
                <a:cubicBezTo>
                  <a:pt x="15" y="35"/>
                  <a:pt x="18" y="35"/>
                  <a:pt x="21" y="35"/>
                </a:cubicBezTo>
                <a:cubicBezTo>
                  <a:pt x="29" y="35"/>
                  <a:pt x="35" y="29"/>
                  <a:pt x="35" y="21"/>
                </a:cubicBezTo>
                <a:cubicBezTo>
                  <a:pt x="35" y="18"/>
                  <a:pt x="35" y="15"/>
                  <a:pt x="33" y="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3" name="Freeform 321"/>
          <p:cNvSpPr>
            <a:spLocks noEditPoints="1"/>
          </p:cNvSpPr>
          <p:nvPr/>
        </p:nvSpPr>
        <p:spPr bwMode="auto">
          <a:xfrm>
            <a:off x="6810037" y="3058636"/>
            <a:ext cx="473999" cy="312741"/>
          </a:xfrm>
          <a:custGeom>
            <a:avLst/>
            <a:gdLst>
              <a:gd name="T0" fmla="*/ 0 w 41"/>
              <a:gd name="T1" fmla="*/ 13 h 27"/>
              <a:gd name="T2" fmla="*/ 0 w 41"/>
              <a:gd name="T3" fmla="*/ 14 h 27"/>
              <a:gd name="T4" fmla="*/ 18 w 41"/>
              <a:gd name="T5" fmla="*/ 26 h 27"/>
              <a:gd name="T6" fmla="*/ 20 w 41"/>
              <a:gd name="T7" fmla="*/ 25 h 27"/>
              <a:gd name="T8" fmla="*/ 20 w 41"/>
              <a:gd name="T9" fmla="*/ 2 h 27"/>
              <a:gd name="T10" fmla="*/ 18 w 41"/>
              <a:gd name="T11" fmla="*/ 1 h 27"/>
              <a:gd name="T12" fmla="*/ 0 w 41"/>
              <a:gd name="T13" fmla="*/ 12 h 27"/>
              <a:gd name="T14" fmla="*/ 0 w 41"/>
              <a:gd name="T15" fmla="*/ 13 h 27"/>
              <a:gd name="T16" fmla="*/ 21 w 41"/>
              <a:gd name="T17" fmla="*/ 13 h 27"/>
              <a:gd name="T18" fmla="*/ 21 w 41"/>
              <a:gd name="T19" fmla="*/ 14 h 27"/>
              <a:gd name="T20" fmla="*/ 38 w 41"/>
              <a:gd name="T21" fmla="*/ 26 h 27"/>
              <a:gd name="T22" fmla="*/ 41 w 41"/>
              <a:gd name="T23" fmla="*/ 25 h 27"/>
              <a:gd name="T24" fmla="*/ 41 w 41"/>
              <a:gd name="T25" fmla="*/ 2 h 27"/>
              <a:gd name="T26" fmla="*/ 38 w 41"/>
              <a:gd name="T27" fmla="*/ 1 h 27"/>
              <a:gd name="T28" fmla="*/ 21 w 41"/>
              <a:gd name="T29" fmla="*/ 12 h 27"/>
              <a:gd name="T30" fmla="*/ 21 w 41"/>
              <a:gd name="T31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27"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7"/>
                  <a:pt x="20" y="26"/>
                  <a:pt x="20" y="25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0"/>
                  <a:pt x="19" y="0"/>
                  <a:pt x="18" y="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0" y="13"/>
                </a:cubicBezTo>
                <a:close/>
                <a:moveTo>
                  <a:pt x="21" y="13"/>
                </a:moveTo>
                <a:cubicBezTo>
                  <a:pt x="21" y="14"/>
                  <a:pt x="21" y="14"/>
                  <a:pt x="21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40" y="27"/>
                  <a:pt x="41" y="26"/>
                  <a:pt x="41" y="25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0"/>
                  <a:pt x="40" y="0"/>
                  <a:pt x="38" y="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3"/>
                  <a:pt x="21" y="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3790898" y="4485486"/>
            <a:ext cx="1486648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1432560" y="3581541"/>
            <a:ext cx="1211580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6507010" y="3617545"/>
            <a:ext cx="1184194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3737816" y="4533377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6298087" y="366665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1264853" y="3636867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0186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flipV="1">
            <a:off x="5902485" y="2959154"/>
            <a:ext cx="1615338" cy="1494308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0800000">
            <a:off x="1579418" y="1356490"/>
            <a:ext cx="867754" cy="867665"/>
          </a:xfrm>
          <a:prstGeom prst="ellipse">
            <a:avLst/>
          </a:prstGeom>
          <a:noFill/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2" name="六边形 71"/>
          <p:cNvSpPr/>
          <p:nvPr/>
        </p:nvSpPr>
        <p:spPr>
          <a:xfrm flipV="1">
            <a:off x="3607627" y="1169385"/>
            <a:ext cx="1494460" cy="1235098"/>
          </a:xfrm>
          <a:prstGeom prst="hexagon">
            <a:avLst/>
          </a:prstGeom>
          <a:noFill/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4354858" y="2386283"/>
            <a:ext cx="0" cy="502201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3394892" y="2959154"/>
            <a:ext cx="1987101" cy="957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V="1">
            <a:off x="1253977" y="2959154"/>
            <a:ext cx="1615338" cy="1494308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87357" y="3463210"/>
            <a:ext cx="948578" cy="0"/>
          </a:xfrm>
          <a:prstGeom prst="line">
            <a:avLst/>
          </a:prstGeom>
          <a:ln w="12700">
            <a:solidFill>
              <a:schemeClr val="accent4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ontent Placeholder 2"/>
          <p:cNvSpPr txBox="1">
            <a:spLocks/>
          </p:cNvSpPr>
          <p:nvPr/>
        </p:nvSpPr>
        <p:spPr>
          <a:xfrm>
            <a:off x="1258754" y="3090819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看视频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320914" y="3570128"/>
            <a:ext cx="1481464" cy="7571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0800000">
            <a:off x="6312753" y="1353102"/>
            <a:ext cx="867754" cy="867665"/>
          </a:xfrm>
          <a:prstGeom prst="ellipse">
            <a:avLst/>
          </a:prstGeom>
          <a:noFill/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235865" y="3467090"/>
            <a:ext cx="948578" cy="0"/>
          </a:xfrm>
          <a:prstGeom prst="line">
            <a:avLst/>
          </a:prstGeom>
          <a:ln w="12700">
            <a:solidFill>
              <a:schemeClr val="accent4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 txBox="1">
            <a:spLocks/>
          </p:cNvSpPr>
          <p:nvPr/>
        </p:nvSpPr>
        <p:spPr>
          <a:xfrm>
            <a:off x="5907262" y="309709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看视频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5969422" y="3574008"/>
            <a:ext cx="1481464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2013295" y="2203070"/>
            <a:ext cx="0" cy="684076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156740" y="2888484"/>
            <a:ext cx="396235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265996" y="519130"/>
            <a:ext cx="218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6745315" y="2203070"/>
            <a:ext cx="0" cy="684076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301"/>
          <p:cNvSpPr>
            <a:spLocks noEditPoints="1"/>
          </p:cNvSpPr>
          <p:nvPr/>
        </p:nvSpPr>
        <p:spPr bwMode="auto">
          <a:xfrm>
            <a:off x="3924312" y="1510967"/>
            <a:ext cx="928259" cy="616723"/>
          </a:xfrm>
          <a:custGeom>
            <a:avLst/>
            <a:gdLst>
              <a:gd name="T0" fmla="*/ 61 w 62"/>
              <a:gd name="T1" fmla="*/ 11 h 41"/>
              <a:gd name="T2" fmla="*/ 31 w 62"/>
              <a:gd name="T3" fmla="*/ 21 h 41"/>
              <a:gd name="T4" fmla="*/ 31 w 62"/>
              <a:gd name="T5" fmla="*/ 21 h 41"/>
              <a:gd name="T6" fmla="*/ 31 w 62"/>
              <a:gd name="T7" fmla="*/ 21 h 41"/>
              <a:gd name="T8" fmla="*/ 13 w 62"/>
              <a:gd name="T9" fmla="*/ 15 h 41"/>
              <a:gd name="T10" fmla="*/ 11 w 62"/>
              <a:gd name="T11" fmla="*/ 23 h 41"/>
              <a:gd name="T12" fmla="*/ 12 w 62"/>
              <a:gd name="T13" fmla="*/ 26 h 41"/>
              <a:gd name="T14" fmla="*/ 11 w 62"/>
              <a:gd name="T15" fmla="*/ 29 h 41"/>
              <a:gd name="T16" fmla="*/ 12 w 62"/>
              <a:gd name="T17" fmla="*/ 40 h 41"/>
              <a:gd name="T18" fmla="*/ 12 w 62"/>
              <a:gd name="T19" fmla="*/ 41 h 41"/>
              <a:gd name="T20" fmla="*/ 11 w 62"/>
              <a:gd name="T21" fmla="*/ 41 h 41"/>
              <a:gd name="T22" fmla="*/ 6 w 62"/>
              <a:gd name="T23" fmla="*/ 41 h 41"/>
              <a:gd name="T24" fmla="*/ 6 w 62"/>
              <a:gd name="T25" fmla="*/ 41 h 41"/>
              <a:gd name="T26" fmla="*/ 5 w 62"/>
              <a:gd name="T27" fmla="*/ 40 h 41"/>
              <a:gd name="T28" fmla="*/ 7 w 62"/>
              <a:gd name="T29" fmla="*/ 29 h 41"/>
              <a:gd name="T30" fmla="*/ 5 w 62"/>
              <a:gd name="T31" fmla="*/ 26 h 41"/>
              <a:gd name="T32" fmla="*/ 7 w 62"/>
              <a:gd name="T33" fmla="*/ 23 h 41"/>
              <a:gd name="T34" fmla="*/ 10 w 62"/>
              <a:gd name="T35" fmla="*/ 14 h 41"/>
              <a:gd name="T36" fmla="*/ 1 w 62"/>
              <a:gd name="T37" fmla="*/ 11 h 41"/>
              <a:gd name="T38" fmla="*/ 0 w 62"/>
              <a:gd name="T39" fmla="*/ 10 h 41"/>
              <a:gd name="T40" fmla="*/ 1 w 62"/>
              <a:gd name="T41" fmla="*/ 10 h 41"/>
              <a:gd name="T42" fmla="*/ 31 w 62"/>
              <a:gd name="T43" fmla="*/ 0 h 41"/>
              <a:gd name="T44" fmla="*/ 31 w 62"/>
              <a:gd name="T45" fmla="*/ 0 h 41"/>
              <a:gd name="T46" fmla="*/ 31 w 62"/>
              <a:gd name="T47" fmla="*/ 0 h 41"/>
              <a:gd name="T48" fmla="*/ 61 w 62"/>
              <a:gd name="T49" fmla="*/ 10 h 41"/>
              <a:gd name="T50" fmla="*/ 62 w 62"/>
              <a:gd name="T51" fmla="*/ 10 h 41"/>
              <a:gd name="T52" fmla="*/ 61 w 62"/>
              <a:gd name="T53" fmla="*/ 11 h 41"/>
              <a:gd name="T54" fmla="*/ 48 w 62"/>
              <a:gd name="T55" fmla="*/ 28 h 41"/>
              <a:gd name="T56" fmla="*/ 31 w 62"/>
              <a:gd name="T57" fmla="*/ 34 h 41"/>
              <a:gd name="T58" fmla="*/ 14 w 62"/>
              <a:gd name="T59" fmla="*/ 28 h 41"/>
              <a:gd name="T60" fmla="*/ 14 w 62"/>
              <a:gd name="T61" fmla="*/ 19 h 41"/>
              <a:gd name="T62" fmla="*/ 30 w 62"/>
              <a:gd name="T63" fmla="*/ 24 h 41"/>
              <a:gd name="T64" fmla="*/ 31 w 62"/>
              <a:gd name="T65" fmla="*/ 24 h 41"/>
              <a:gd name="T66" fmla="*/ 32 w 62"/>
              <a:gd name="T67" fmla="*/ 24 h 41"/>
              <a:gd name="T68" fmla="*/ 48 w 62"/>
              <a:gd name="T69" fmla="*/ 19 h 41"/>
              <a:gd name="T70" fmla="*/ 48 w 62"/>
              <a:gd name="T71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2" h="41">
                <a:moveTo>
                  <a:pt x="61" y="11"/>
                </a:move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6"/>
                  <a:pt x="11" y="19"/>
                  <a:pt x="11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7"/>
                  <a:pt x="12" y="28"/>
                  <a:pt x="11" y="29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5" y="41"/>
                  <a:pt x="5" y="41"/>
                  <a:pt x="5" y="40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8"/>
                  <a:pt x="5" y="27"/>
                  <a:pt x="5" y="26"/>
                </a:cubicBezTo>
                <a:cubicBezTo>
                  <a:pt x="5" y="25"/>
                  <a:pt x="6" y="23"/>
                  <a:pt x="7" y="23"/>
                </a:cubicBezTo>
                <a:cubicBezTo>
                  <a:pt x="7" y="20"/>
                  <a:pt x="8" y="16"/>
                  <a:pt x="10" y="14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10"/>
                  <a:pt x="0" y="10"/>
                  <a:pt x="1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61" y="10"/>
                  <a:pt x="61" y="10"/>
                  <a:pt x="61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1"/>
                  <a:pt x="62" y="11"/>
                  <a:pt x="61" y="11"/>
                </a:cubicBezTo>
                <a:close/>
                <a:moveTo>
                  <a:pt x="48" y="28"/>
                </a:moveTo>
                <a:cubicBezTo>
                  <a:pt x="48" y="31"/>
                  <a:pt x="41" y="34"/>
                  <a:pt x="31" y="34"/>
                </a:cubicBezTo>
                <a:cubicBezTo>
                  <a:pt x="22" y="34"/>
                  <a:pt x="14" y="31"/>
                  <a:pt x="14" y="28"/>
                </a:cubicBezTo>
                <a:cubicBezTo>
                  <a:pt x="14" y="19"/>
                  <a:pt x="14" y="19"/>
                  <a:pt x="14" y="19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8" y="19"/>
                  <a:pt x="48" y="19"/>
                  <a:pt x="48" y="19"/>
                </a:cubicBezTo>
                <a:lnTo>
                  <a:pt x="48" y="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302"/>
          <p:cNvSpPr>
            <a:spLocks/>
          </p:cNvSpPr>
          <p:nvPr/>
        </p:nvSpPr>
        <p:spPr bwMode="auto">
          <a:xfrm>
            <a:off x="6491691" y="1540196"/>
            <a:ext cx="436926" cy="454403"/>
          </a:xfrm>
          <a:custGeom>
            <a:avLst/>
            <a:gdLst>
              <a:gd name="T0" fmla="*/ 42 w 42"/>
              <a:gd name="T1" fmla="*/ 32 h 44"/>
              <a:gd name="T2" fmla="*/ 33 w 42"/>
              <a:gd name="T3" fmla="*/ 37 h 44"/>
              <a:gd name="T4" fmla="*/ 24 w 42"/>
              <a:gd name="T5" fmla="*/ 32 h 44"/>
              <a:gd name="T6" fmla="*/ 33 w 42"/>
              <a:gd name="T7" fmla="*/ 27 h 44"/>
              <a:gd name="T8" fmla="*/ 38 w 42"/>
              <a:gd name="T9" fmla="*/ 28 h 44"/>
              <a:gd name="T10" fmla="*/ 38 w 42"/>
              <a:gd name="T11" fmla="*/ 14 h 44"/>
              <a:gd name="T12" fmla="*/ 18 w 42"/>
              <a:gd name="T13" fmla="*/ 20 h 44"/>
              <a:gd name="T14" fmla="*/ 18 w 42"/>
              <a:gd name="T15" fmla="*/ 39 h 44"/>
              <a:gd name="T16" fmla="*/ 9 w 42"/>
              <a:gd name="T17" fmla="*/ 44 h 44"/>
              <a:gd name="T18" fmla="*/ 0 w 42"/>
              <a:gd name="T19" fmla="*/ 39 h 44"/>
              <a:gd name="T20" fmla="*/ 9 w 42"/>
              <a:gd name="T21" fmla="*/ 34 h 44"/>
              <a:gd name="T22" fmla="*/ 14 w 42"/>
              <a:gd name="T23" fmla="*/ 35 h 44"/>
              <a:gd name="T24" fmla="*/ 14 w 42"/>
              <a:gd name="T25" fmla="*/ 9 h 44"/>
              <a:gd name="T26" fmla="*/ 16 w 42"/>
              <a:gd name="T27" fmla="*/ 7 h 44"/>
              <a:gd name="T28" fmla="*/ 38 w 42"/>
              <a:gd name="T29" fmla="*/ 0 h 44"/>
              <a:gd name="T30" fmla="*/ 39 w 42"/>
              <a:gd name="T31" fmla="*/ 0 h 44"/>
              <a:gd name="T32" fmla="*/ 42 w 42"/>
              <a:gd name="T33" fmla="*/ 2 h 44"/>
              <a:gd name="T34" fmla="*/ 42 w 42"/>
              <a:gd name="T35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44">
                <a:moveTo>
                  <a:pt x="42" y="32"/>
                </a:moveTo>
                <a:cubicBezTo>
                  <a:pt x="42" y="36"/>
                  <a:pt x="36" y="37"/>
                  <a:pt x="33" y="37"/>
                </a:cubicBezTo>
                <a:cubicBezTo>
                  <a:pt x="30" y="37"/>
                  <a:pt x="24" y="36"/>
                  <a:pt x="24" y="32"/>
                </a:cubicBezTo>
                <a:cubicBezTo>
                  <a:pt x="24" y="28"/>
                  <a:pt x="30" y="27"/>
                  <a:pt x="33" y="27"/>
                </a:cubicBezTo>
                <a:cubicBezTo>
                  <a:pt x="35" y="27"/>
                  <a:pt x="37" y="27"/>
                  <a:pt x="38" y="28"/>
                </a:cubicBezTo>
                <a:cubicBezTo>
                  <a:pt x="38" y="14"/>
                  <a:pt x="38" y="14"/>
                  <a:pt x="38" y="14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3"/>
                  <a:pt x="12" y="44"/>
                  <a:pt x="9" y="44"/>
                </a:cubicBezTo>
                <a:cubicBezTo>
                  <a:pt x="6" y="44"/>
                  <a:pt x="0" y="43"/>
                  <a:pt x="0" y="39"/>
                </a:cubicBezTo>
                <a:cubicBezTo>
                  <a:pt x="0" y="35"/>
                  <a:pt x="6" y="34"/>
                  <a:pt x="9" y="34"/>
                </a:cubicBezTo>
                <a:cubicBezTo>
                  <a:pt x="11" y="34"/>
                  <a:pt x="13" y="34"/>
                  <a:pt x="14" y="35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8"/>
                  <a:pt x="15" y="7"/>
                  <a:pt x="16" y="7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2" y="1"/>
                  <a:pt x="42" y="2"/>
                </a:cubicBezTo>
                <a:lnTo>
                  <a:pt x="42" y="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3" name="Freeform 314"/>
          <p:cNvSpPr>
            <a:spLocks noEditPoints="1"/>
          </p:cNvSpPr>
          <p:nvPr/>
        </p:nvSpPr>
        <p:spPr bwMode="auto">
          <a:xfrm>
            <a:off x="1849735" y="1592750"/>
            <a:ext cx="423821" cy="423821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03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1779957" y="2255370"/>
            <a:ext cx="2232248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79957" y="1732150"/>
            <a:ext cx="3274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513710" y="2581841"/>
            <a:ext cx="1368152" cy="1304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66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5076056" y="-20538"/>
            <a:ext cx="3168352" cy="2128298"/>
            <a:chOff x="4716016" y="3058663"/>
            <a:chExt cx="3168352" cy="2128298"/>
          </a:xfrm>
        </p:grpSpPr>
        <p:sp>
          <p:nvSpPr>
            <p:cNvPr id="27" name="Isosceles Triangle 2"/>
            <p:cNvSpPr/>
            <p:nvPr/>
          </p:nvSpPr>
          <p:spPr>
            <a:xfrm>
              <a:off x="5838945" y="3058663"/>
              <a:ext cx="2045423" cy="2128298"/>
            </a:xfrm>
            <a:prstGeom prst="triangle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4716016" y="4025330"/>
              <a:ext cx="1440160" cy="1137087"/>
            </a:xfrm>
            <a:prstGeom prst="triangle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Isosceles Triangle 2"/>
            <p:cNvSpPr/>
            <p:nvPr/>
          </p:nvSpPr>
          <p:spPr>
            <a:xfrm>
              <a:off x="5404438" y="3704786"/>
              <a:ext cx="1440160" cy="1482175"/>
            </a:xfrm>
            <a:prstGeom prst="triangle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8206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94"/>
          <p:cNvSpPr>
            <a:spLocks/>
          </p:cNvSpPr>
          <p:nvPr/>
        </p:nvSpPr>
        <p:spPr bwMode="auto">
          <a:xfrm>
            <a:off x="-14113" y="2125328"/>
            <a:ext cx="9144000" cy="2003795"/>
          </a:xfrm>
          <a:custGeom>
            <a:avLst/>
            <a:gdLst>
              <a:gd name="T0" fmla="*/ 216 w 423"/>
              <a:gd name="T1" fmla="*/ 4 h 218"/>
              <a:gd name="T2" fmla="*/ 215 w 423"/>
              <a:gd name="T3" fmla="*/ 19 h 218"/>
              <a:gd name="T4" fmla="*/ 214 w 423"/>
              <a:gd name="T5" fmla="*/ 27 h 218"/>
              <a:gd name="T6" fmla="*/ 212 w 423"/>
              <a:gd name="T7" fmla="*/ 36 h 218"/>
              <a:gd name="T8" fmla="*/ 211 w 423"/>
              <a:gd name="T9" fmla="*/ 43 h 218"/>
              <a:gd name="T10" fmla="*/ 206 w 423"/>
              <a:gd name="T11" fmla="*/ 58 h 218"/>
              <a:gd name="T12" fmla="*/ 206 w 423"/>
              <a:gd name="T13" fmla="*/ 98 h 218"/>
              <a:gd name="T14" fmla="*/ 201 w 423"/>
              <a:gd name="T15" fmla="*/ 58 h 218"/>
              <a:gd name="T16" fmla="*/ 193 w 423"/>
              <a:gd name="T17" fmla="*/ 81 h 218"/>
              <a:gd name="T18" fmla="*/ 185 w 423"/>
              <a:gd name="T19" fmla="*/ 43 h 218"/>
              <a:gd name="T20" fmla="*/ 175 w 423"/>
              <a:gd name="T21" fmla="*/ 30 h 218"/>
              <a:gd name="T22" fmla="*/ 159 w 423"/>
              <a:gd name="T23" fmla="*/ 87 h 218"/>
              <a:gd name="T24" fmla="*/ 139 w 423"/>
              <a:gd name="T25" fmla="*/ 65 h 218"/>
              <a:gd name="T26" fmla="*/ 130 w 423"/>
              <a:gd name="T27" fmla="*/ 62 h 218"/>
              <a:gd name="T28" fmla="*/ 125 w 423"/>
              <a:gd name="T29" fmla="*/ 55 h 218"/>
              <a:gd name="T30" fmla="*/ 124 w 423"/>
              <a:gd name="T31" fmla="*/ 23 h 218"/>
              <a:gd name="T32" fmla="*/ 119 w 423"/>
              <a:gd name="T33" fmla="*/ 23 h 218"/>
              <a:gd name="T34" fmla="*/ 118 w 423"/>
              <a:gd name="T35" fmla="*/ 56 h 218"/>
              <a:gd name="T36" fmla="*/ 114 w 423"/>
              <a:gd name="T37" fmla="*/ 62 h 218"/>
              <a:gd name="T38" fmla="*/ 111 w 423"/>
              <a:gd name="T39" fmla="*/ 78 h 218"/>
              <a:gd name="T40" fmla="*/ 106 w 423"/>
              <a:gd name="T41" fmla="*/ 113 h 218"/>
              <a:gd name="T42" fmla="*/ 97 w 423"/>
              <a:gd name="T43" fmla="*/ 73 h 218"/>
              <a:gd name="T44" fmla="*/ 92 w 423"/>
              <a:gd name="T45" fmla="*/ 58 h 218"/>
              <a:gd name="T46" fmla="*/ 76 w 423"/>
              <a:gd name="T47" fmla="*/ 132 h 218"/>
              <a:gd name="T48" fmla="*/ 60 w 423"/>
              <a:gd name="T49" fmla="*/ 76 h 218"/>
              <a:gd name="T50" fmla="*/ 41 w 423"/>
              <a:gd name="T51" fmla="*/ 43 h 218"/>
              <a:gd name="T52" fmla="*/ 30 w 423"/>
              <a:gd name="T53" fmla="*/ 87 h 218"/>
              <a:gd name="T54" fmla="*/ 25 w 423"/>
              <a:gd name="T55" fmla="*/ 60 h 218"/>
              <a:gd name="T56" fmla="*/ 21 w 423"/>
              <a:gd name="T57" fmla="*/ 97 h 218"/>
              <a:gd name="T58" fmla="*/ 18 w 423"/>
              <a:gd name="T59" fmla="*/ 104 h 218"/>
              <a:gd name="T60" fmla="*/ 16 w 423"/>
              <a:gd name="T61" fmla="*/ 111 h 218"/>
              <a:gd name="T62" fmla="*/ 13 w 423"/>
              <a:gd name="T63" fmla="*/ 63 h 218"/>
              <a:gd name="T64" fmla="*/ 0 w 423"/>
              <a:gd name="T65" fmla="*/ 68 h 218"/>
              <a:gd name="T66" fmla="*/ 423 w 423"/>
              <a:gd name="T67" fmla="*/ 61 h 218"/>
              <a:gd name="T68" fmla="*/ 418 w 423"/>
              <a:gd name="T69" fmla="*/ 126 h 218"/>
              <a:gd name="T70" fmla="*/ 417 w 423"/>
              <a:gd name="T71" fmla="*/ 104 h 218"/>
              <a:gd name="T72" fmla="*/ 414 w 423"/>
              <a:gd name="T73" fmla="*/ 101 h 218"/>
              <a:gd name="T74" fmla="*/ 412 w 423"/>
              <a:gd name="T75" fmla="*/ 58 h 218"/>
              <a:gd name="T76" fmla="*/ 405 w 423"/>
              <a:gd name="T77" fmla="*/ 95 h 218"/>
              <a:gd name="T78" fmla="*/ 393 w 423"/>
              <a:gd name="T79" fmla="*/ 72 h 218"/>
              <a:gd name="T80" fmla="*/ 373 w 423"/>
              <a:gd name="T81" fmla="*/ 76 h 218"/>
              <a:gd name="T82" fmla="*/ 357 w 423"/>
              <a:gd name="T83" fmla="*/ 132 h 218"/>
              <a:gd name="T84" fmla="*/ 336 w 423"/>
              <a:gd name="T85" fmla="*/ 103 h 218"/>
              <a:gd name="T86" fmla="*/ 328 w 423"/>
              <a:gd name="T87" fmla="*/ 114 h 218"/>
              <a:gd name="T88" fmla="*/ 323 w 423"/>
              <a:gd name="T89" fmla="*/ 65 h 218"/>
              <a:gd name="T90" fmla="*/ 302 w 423"/>
              <a:gd name="T91" fmla="*/ 65 h 218"/>
              <a:gd name="T92" fmla="*/ 290 w 423"/>
              <a:gd name="T93" fmla="*/ 69 h 218"/>
              <a:gd name="T94" fmla="*/ 265 w 423"/>
              <a:gd name="T95" fmla="*/ 34 h 218"/>
              <a:gd name="T96" fmla="*/ 249 w 423"/>
              <a:gd name="T97" fmla="*/ 106 h 218"/>
              <a:gd name="T98" fmla="*/ 242 w 423"/>
              <a:gd name="T99" fmla="*/ 55 h 218"/>
              <a:gd name="T100" fmla="*/ 235 w 423"/>
              <a:gd name="T101" fmla="*/ 83 h 218"/>
              <a:gd name="T102" fmla="*/ 230 w 423"/>
              <a:gd name="T103" fmla="*/ 64 h 218"/>
              <a:gd name="T104" fmla="*/ 226 w 423"/>
              <a:gd name="T105" fmla="*/ 68 h 218"/>
              <a:gd name="T106" fmla="*/ 225 w 423"/>
              <a:gd name="T107" fmla="*/ 44 h 218"/>
              <a:gd name="T108" fmla="*/ 222 w 423"/>
              <a:gd name="T109" fmla="*/ 40 h 218"/>
              <a:gd name="T110" fmla="*/ 220 w 423"/>
              <a:gd name="T111" fmla="*/ 28 h 218"/>
              <a:gd name="T112" fmla="*/ 219 w 423"/>
              <a:gd name="T113" fmla="*/ 24 h 218"/>
              <a:gd name="T114" fmla="*/ 218 w 423"/>
              <a:gd name="T115" fmla="*/ 14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3" h="218"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14"/>
                  <a:pt x="216" y="14"/>
                  <a:pt x="216" y="14"/>
                </a:cubicBezTo>
                <a:cubicBezTo>
                  <a:pt x="216" y="14"/>
                  <a:pt x="216" y="14"/>
                  <a:pt x="216" y="14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5" y="19"/>
                  <a:pt x="215" y="19"/>
                  <a:pt x="215" y="19"/>
                </a:cubicBezTo>
                <a:cubicBezTo>
                  <a:pt x="215" y="23"/>
                  <a:pt x="215" y="23"/>
                  <a:pt x="215" y="23"/>
                </a:cubicBezTo>
                <a:cubicBezTo>
                  <a:pt x="215" y="23"/>
                  <a:pt x="215" y="23"/>
                  <a:pt x="215" y="23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3" y="28"/>
                  <a:pt x="213" y="28"/>
                  <a:pt x="213" y="28"/>
                </a:cubicBezTo>
                <a:cubicBezTo>
                  <a:pt x="213" y="32"/>
                  <a:pt x="213" y="32"/>
                  <a:pt x="213" y="32"/>
                </a:cubicBezTo>
                <a:cubicBezTo>
                  <a:pt x="213" y="32"/>
                  <a:pt x="212" y="32"/>
                  <a:pt x="212" y="32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0"/>
                  <a:pt x="211" y="40"/>
                  <a:pt x="211" y="40"/>
                </a:cubicBezTo>
                <a:cubicBezTo>
                  <a:pt x="211" y="43"/>
                  <a:pt x="211" y="43"/>
                  <a:pt x="211" y="43"/>
                </a:cubicBezTo>
                <a:cubicBezTo>
                  <a:pt x="210" y="43"/>
                  <a:pt x="210" y="43"/>
                  <a:pt x="210" y="43"/>
                </a:cubicBezTo>
                <a:cubicBezTo>
                  <a:pt x="210" y="44"/>
                  <a:pt x="210" y="44"/>
                  <a:pt x="210" y="44"/>
                </a:cubicBezTo>
                <a:cubicBezTo>
                  <a:pt x="209" y="44"/>
                  <a:pt x="209" y="44"/>
                  <a:pt x="209" y="44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8" y="58"/>
                  <a:pt x="208" y="58"/>
                  <a:pt x="208" y="58"/>
                </a:cubicBezTo>
                <a:cubicBezTo>
                  <a:pt x="208" y="58"/>
                  <a:pt x="208" y="58"/>
                  <a:pt x="208" y="58"/>
                </a:cubicBezTo>
                <a:cubicBezTo>
                  <a:pt x="206" y="58"/>
                  <a:pt x="206" y="58"/>
                  <a:pt x="206" y="58"/>
                </a:cubicBezTo>
                <a:cubicBezTo>
                  <a:pt x="206" y="60"/>
                  <a:pt x="206" y="60"/>
                  <a:pt x="206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207" y="108"/>
                  <a:pt x="207" y="108"/>
                  <a:pt x="207" y="108"/>
                </a:cubicBezTo>
                <a:cubicBezTo>
                  <a:pt x="206" y="108"/>
                  <a:pt x="206" y="108"/>
                  <a:pt x="206" y="108"/>
                </a:cubicBezTo>
                <a:cubicBezTo>
                  <a:pt x="206" y="98"/>
                  <a:pt x="206" y="98"/>
                  <a:pt x="206" y="98"/>
                </a:cubicBezTo>
                <a:cubicBezTo>
                  <a:pt x="205" y="97"/>
                  <a:pt x="205" y="97"/>
                  <a:pt x="205" y="97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4" y="64"/>
                  <a:pt x="204" y="64"/>
                  <a:pt x="204" y="64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204" y="58"/>
                  <a:pt x="204" y="58"/>
                  <a:pt x="204" y="58"/>
                </a:cubicBezTo>
                <a:cubicBezTo>
                  <a:pt x="201" y="58"/>
                  <a:pt x="201" y="58"/>
                  <a:pt x="201" y="58"/>
                </a:cubicBezTo>
                <a:cubicBezTo>
                  <a:pt x="201" y="60"/>
                  <a:pt x="201" y="60"/>
                  <a:pt x="201" y="60"/>
                </a:cubicBezTo>
                <a:cubicBezTo>
                  <a:pt x="198" y="60"/>
                  <a:pt x="198" y="60"/>
                  <a:pt x="198" y="60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197" y="83"/>
                  <a:pt x="197" y="83"/>
                  <a:pt x="197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3" y="81"/>
                  <a:pt x="193" y="81"/>
                  <a:pt x="193" y="81"/>
                </a:cubicBezTo>
                <a:cubicBezTo>
                  <a:pt x="192" y="81"/>
                  <a:pt x="192" y="81"/>
                  <a:pt x="192" y="81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89" y="48"/>
                  <a:pt x="189" y="48"/>
                  <a:pt x="189" y="48"/>
                </a:cubicBezTo>
                <a:cubicBezTo>
                  <a:pt x="189" y="43"/>
                  <a:pt x="189" y="43"/>
                  <a:pt x="189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1" y="106"/>
                  <a:pt x="181" y="106"/>
                  <a:pt x="181" y="10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8" y="31"/>
                  <a:pt x="178" y="31"/>
                  <a:pt x="178" y="31"/>
                </a:cubicBezTo>
                <a:cubicBezTo>
                  <a:pt x="177" y="30"/>
                  <a:pt x="176" y="30"/>
                  <a:pt x="175" y="30"/>
                </a:cubicBezTo>
                <a:cubicBezTo>
                  <a:pt x="174" y="30"/>
                  <a:pt x="173" y="31"/>
                  <a:pt x="173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59" y="87"/>
                  <a:pt x="159" y="87"/>
                  <a:pt x="159" y="87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27" y="62"/>
                  <a:pt x="127" y="62"/>
                  <a:pt x="127" y="62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6"/>
                  <a:pt x="123" y="6"/>
                  <a:pt x="123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9" y="93"/>
                  <a:pt x="109" y="93"/>
                  <a:pt x="109" y="93"/>
                </a:cubicBezTo>
                <a:cubicBezTo>
                  <a:pt x="108" y="93"/>
                  <a:pt x="108" y="94"/>
                  <a:pt x="108" y="94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24"/>
                  <a:pt x="105" y="114"/>
                  <a:pt x="105" y="114"/>
                </a:cubicBezTo>
                <a:cubicBezTo>
                  <a:pt x="106" y="114"/>
                  <a:pt x="106" y="113"/>
                  <a:pt x="106" y="113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4" y="97"/>
                  <a:pt x="104" y="95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0" y="95"/>
                  <a:pt x="99" y="97"/>
                  <a:pt x="99" y="97"/>
                </a:cubicBezTo>
                <a:cubicBezTo>
                  <a:pt x="99" y="97"/>
                  <a:pt x="99" y="100"/>
                  <a:pt x="98" y="103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7"/>
                  <a:pt x="95" y="77"/>
                  <a:pt x="95" y="77"/>
                </a:cubicBezTo>
                <a:cubicBezTo>
                  <a:pt x="93" y="78"/>
                  <a:pt x="93" y="78"/>
                  <a:pt x="93" y="78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2" y="58"/>
                  <a:pt x="92" y="58"/>
                  <a:pt x="92" y="58"/>
                </a:cubicBezTo>
                <a:cubicBezTo>
                  <a:pt x="91" y="78"/>
                  <a:pt x="91" y="78"/>
                  <a:pt x="91" y="78"/>
                </a:cubicBezTo>
                <a:cubicBezTo>
                  <a:pt x="86" y="81"/>
                  <a:pt x="86" y="81"/>
                  <a:pt x="86" y="81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73" y="94"/>
                  <a:pt x="73" y="94"/>
                  <a:pt x="7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5"/>
                  <a:pt x="67" y="85"/>
                  <a:pt x="67" y="85"/>
                </a:cubicBezTo>
                <a:cubicBezTo>
                  <a:pt x="65" y="81"/>
                  <a:pt x="65" y="81"/>
                  <a:pt x="65" y="81"/>
                </a:cubicBezTo>
                <a:cubicBezTo>
                  <a:pt x="64" y="76"/>
                  <a:pt x="60" y="76"/>
                  <a:pt x="60" y="76"/>
                </a:cubicBezTo>
                <a:cubicBezTo>
                  <a:pt x="57" y="77"/>
                  <a:pt x="56" y="81"/>
                  <a:pt x="56" y="81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94"/>
                  <a:pt x="54" y="94"/>
                  <a:pt x="54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132"/>
                  <a:pt x="47" y="132"/>
                  <a:pt x="47" y="132"/>
                </a:cubicBezTo>
                <a:cubicBezTo>
                  <a:pt x="41" y="132"/>
                  <a:pt x="41" y="132"/>
                  <a:pt x="41" y="132"/>
                </a:cubicBezTo>
                <a:cubicBezTo>
                  <a:pt x="41" y="43"/>
                  <a:pt x="41" y="43"/>
                  <a:pt x="41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80"/>
                  <a:pt x="34" y="80"/>
                  <a:pt x="34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95"/>
                  <a:pt x="29" y="95"/>
                  <a:pt x="29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97"/>
                  <a:pt x="28" y="97"/>
                  <a:pt x="28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60"/>
                  <a:pt x="27" y="60"/>
                  <a:pt x="27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4"/>
                  <a:pt x="22" y="64"/>
                  <a:pt x="22" y="64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97"/>
                  <a:pt x="21" y="97"/>
                  <a:pt x="21" y="97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66"/>
                  <a:pt x="15" y="66"/>
                  <a:pt x="15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3"/>
                  <a:pt x="11" y="63"/>
                  <a:pt x="11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218"/>
                  <a:pt x="0" y="218"/>
                  <a:pt x="0" y="218"/>
                </a:cubicBezTo>
                <a:cubicBezTo>
                  <a:pt x="422" y="218"/>
                  <a:pt x="422" y="218"/>
                  <a:pt x="422" y="218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23" y="151"/>
                  <a:pt x="423" y="151"/>
                  <a:pt x="423" y="151"/>
                </a:cubicBezTo>
                <a:cubicBezTo>
                  <a:pt x="423" y="61"/>
                  <a:pt x="423" y="61"/>
                  <a:pt x="423" y="61"/>
                </a:cubicBezTo>
                <a:cubicBezTo>
                  <a:pt x="420" y="61"/>
                  <a:pt x="420" y="61"/>
                  <a:pt x="420" y="61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22" y="63"/>
                  <a:pt x="422" y="63"/>
                  <a:pt x="422" y="63"/>
                </a:cubicBezTo>
                <a:cubicBezTo>
                  <a:pt x="422" y="66"/>
                  <a:pt x="422" y="66"/>
                  <a:pt x="422" y="66"/>
                </a:cubicBezTo>
                <a:cubicBezTo>
                  <a:pt x="418" y="66"/>
                  <a:pt x="418" y="66"/>
                  <a:pt x="418" y="66"/>
                </a:cubicBezTo>
                <a:cubicBezTo>
                  <a:pt x="418" y="126"/>
                  <a:pt x="418" y="126"/>
                  <a:pt x="418" y="126"/>
                </a:cubicBezTo>
                <a:cubicBezTo>
                  <a:pt x="418" y="126"/>
                  <a:pt x="418" y="126"/>
                  <a:pt x="418" y="126"/>
                </a:cubicBezTo>
                <a:cubicBezTo>
                  <a:pt x="418" y="111"/>
                  <a:pt x="418" y="111"/>
                  <a:pt x="418" y="111"/>
                </a:cubicBezTo>
                <a:cubicBezTo>
                  <a:pt x="418" y="111"/>
                  <a:pt x="418" y="111"/>
                  <a:pt x="418" y="111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8" y="107"/>
                  <a:pt x="418" y="107"/>
                  <a:pt x="418" y="107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7" y="104"/>
                  <a:pt x="417" y="104"/>
                  <a:pt x="417" y="104"/>
                </a:cubicBezTo>
                <a:cubicBezTo>
                  <a:pt x="416" y="104"/>
                  <a:pt x="416" y="104"/>
                  <a:pt x="416" y="104"/>
                </a:cubicBezTo>
                <a:cubicBezTo>
                  <a:pt x="416" y="103"/>
                  <a:pt x="416" y="103"/>
                  <a:pt x="416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15" y="101"/>
                  <a:pt x="415" y="101"/>
                  <a:pt x="415" y="101"/>
                </a:cubicBezTo>
                <a:cubicBezTo>
                  <a:pt x="414" y="101"/>
                  <a:pt x="414" y="101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ubicBezTo>
                  <a:pt x="414" y="98"/>
                  <a:pt x="414" y="98"/>
                  <a:pt x="414" y="98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65"/>
                  <a:pt x="413" y="65"/>
                  <a:pt x="413" y="65"/>
                </a:cubicBezTo>
                <a:cubicBezTo>
                  <a:pt x="412" y="64"/>
                  <a:pt x="412" y="64"/>
                  <a:pt x="412" y="64"/>
                </a:cubicBezTo>
                <a:cubicBezTo>
                  <a:pt x="412" y="61"/>
                  <a:pt x="412" y="61"/>
                  <a:pt x="412" y="61"/>
                </a:cubicBezTo>
                <a:cubicBezTo>
                  <a:pt x="412" y="60"/>
                  <a:pt x="412" y="60"/>
                  <a:pt x="412" y="60"/>
                </a:cubicBezTo>
                <a:cubicBezTo>
                  <a:pt x="412" y="58"/>
                  <a:pt x="412" y="58"/>
                  <a:pt x="412" y="58"/>
                </a:cubicBezTo>
                <a:cubicBezTo>
                  <a:pt x="409" y="58"/>
                  <a:pt x="409" y="58"/>
                  <a:pt x="409" y="5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06" y="97"/>
                  <a:pt x="406" y="97"/>
                  <a:pt x="406" y="97"/>
                </a:cubicBezTo>
                <a:cubicBezTo>
                  <a:pt x="405" y="97"/>
                  <a:pt x="405" y="97"/>
                  <a:pt x="405" y="97"/>
                </a:cubicBezTo>
                <a:cubicBezTo>
                  <a:pt x="405" y="95"/>
                  <a:pt x="405" y="95"/>
                  <a:pt x="405" y="95"/>
                </a:cubicBezTo>
                <a:cubicBezTo>
                  <a:pt x="404" y="95"/>
                  <a:pt x="404" y="95"/>
                  <a:pt x="404" y="95"/>
                </a:cubicBezTo>
                <a:cubicBezTo>
                  <a:pt x="404" y="87"/>
                  <a:pt x="404" y="87"/>
                  <a:pt x="404" y="87"/>
                </a:cubicBezTo>
                <a:cubicBezTo>
                  <a:pt x="403" y="87"/>
                  <a:pt x="403" y="87"/>
                  <a:pt x="403" y="87"/>
                </a:cubicBezTo>
                <a:cubicBezTo>
                  <a:pt x="403" y="81"/>
                  <a:pt x="403" y="81"/>
                  <a:pt x="403" y="81"/>
                </a:cubicBezTo>
                <a:cubicBezTo>
                  <a:pt x="400" y="80"/>
                  <a:pt x="400" y="80"/>
                  <a:pt x="400" y="80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93" y="72"/>
                  <a:pt x="393" y="72"/>
                  <a:pt x="393" y="72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6" y="94"/>
                  <a:pt x="386" y="94"/>
                  <a:pt x="386" y="94"/>
                </a:cubicBezTo>
                <a:cubicBezTo>
                  <a:pt x="380" y="94"/>
                  <a:pt x="380" y="94"/>
                  <a:pt x="380" y="94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77" y="81"/>
                  <a:pt x="377" y="81"/>
                  <a:pt x="377" y="81"/>
                </a:cubicBezTo>
                <a:cubicBezTo>
                  <a:pt x="377" y="81"/>
                  <a:pt x="376" y="77"/>
                  <a:pt x="373" y="76"/>
                </a:cubicBezTo>
                <a:cubicBezTo>
                  <a:pt x="373" y="76"/>
                  <a:pt x="369" y="76"/>
                  <a:pt x="369" y="81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66" y="94"/>
                  <a:pt x="366" y="94"/>
                  <a:pt x="366" y="94"/>
                </a:cubicBezTo>
                <a:cubicBezTo>
                  <a:pt x="361" y="94"/>
                  <a:pt x="361" y="94"/>
                  <a:pt x="361" y="94"/>
                </a:cubicBezTo>
                <a:cubicBezTo>
                  <a:pt x="361" y="113"/>
                  <a:pt x="361" y="113"/>
                  <a:pt x="361" y="113"/>
                </a:cubicBezTo>
                <a:cubicBezTo>
                  <a:pt x="357" y="113"/>
                  <a:pt x="357" y="113"/>
                  <a:pt x="357" y="113"/>
                </a:cubicBezTo>
                <a:cubicBezTo>
                  <a:pt x="357" y="132"/>
                  <a:pt x="357" y="132"/>
                  <a:pt x="357" y="132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3" y="114"/>
                  <a:pt x="353" y="114"/>
                  <a:pt x="353" y="114"/>
                </a:cubicBezTo>
                <a:cubicBezTo>
                  <a:pt x="352" y="106"/>
                  <a:pt x="352" y="106"/>
                  <a:pt x="352" y="106"/>
                </a:cubicBezTo>
                <a:cubicBezTo>
                  <a:pt x="352" y="81"/>
                  <a:pt x="352" y="81"/>
                  <a:pt x="352" y="81"/>
                </a:cubicBezTo>
                <a:cubicBezTo>
                  <a:pt x="336" y="81"/>
                  <a:pt x="336" y="81"/>
                  <a:pt x="336" y="81"/>
                </a:cubicBezTo>
                <a:cubicBezTo>
                  <a:pt x="336" y="100"/>
                  <a:pt x="336" y="100"/>
                  <a:pt x="336" y="100"/>
                </a:cubicBezTo>
                <a:cubicBezTo>
                  <a:pt x="336" y="103"/>
                  <a:pt x="336" y="103"/>
                  <a:pt x="336" y="103"/>
                </a:cubicBezTo>
                <a:cubicBezTo>
                  <a:pt x="335" y="100"/>
                  <a:pt x="334" y="97"/>
                  <a:pt x="334" y="97"/>
                </a:cubicBezTo>
                <a:cubicBezTo>
                  <a:pt x="334" y="97"/>
                  <a:pt x="334" y="95"/>
                  <a:pt x="332" y="95"/>
                </a:cubicBezTo>
                <a:cubicBezTo>
                  <a:pt x="332" y="95"/>
                  <a:pt x="332" y="95"/>
                  <a:pt x="332" y="95"/>
                </a:cubicBezTo>
                <a:cubicBezTo>
                  <a:pt x="329" y="95"/>
                  <a:pt x="329" y="97"/>
                  <a:pt x="329" y="97"/>
                </a:cubicBezTo>
                <a:cubicBezTo>
                  <a:pt x="328" y="113"/>
                  <a:pt x="328" y="113"/>
                  <a:pt x="328" y="113"/>
                </a:cubicBezTo>
                <a:cubicBezTo>
                  <a:pt x="328" y="113"/>
                  <a:pt x="328" y="114"/>
                  <a:pt x="328" y="114"/>
                </a:cubicBezTo>
                <a:cubicBezTo>
                  <a:pt x="328" y="114"/>
                  <a:pt x="328" y="114"/>
                  <a:pt x="328" y="114"/>
                </a:cubicBezTo>
                <a:cubicBezTo>
                  <a:pt x="328" y="114"/>
                  <a:pt x="328" y="116"/>
                  <a:pt x="328" y="117"/>
                </a:cubicBezTo>
                <a:cubicBezTo>
                  <a:pt x="326" y="117"/>
                  <a:pt x="326" y="117"/>
                  <a:pt x="326" y="117"/>
                </a:cubicBezTo>
                <a:cubicBezTo>
                  <a:pt x="326" y="94"/>
                  <a:pt x="326" y="94"/>
                  <a:pt x="326" y="94"/>
                </a:cubicBezTo>
                <a:cubicBezTo>
                  <a:pt x="326" y="94"/>
                  <a:pt x="326" y="93"/>
                  <a:pt x="325" y="93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25" y="78"/>
                  <a:pt x="325" y="78"/>
                  <a:pt x="323" y="78"/>
                </a:cubicBezTo>
                <a:cubicBezTo>
                  <a:pt x="323" y="65"/>
                  <a:pt x="323" y="65"/>
                  <a:pt x="323" y="65"/>
                </a:cubicBezTo>
                <a:cubicBezTo>
                  <a:pt x="322" y="65"/>
                  <a:pt x="322" y="65"/>
                  <a:pt x="322" y="65"/>
                </a:cubicBezTo>
                <a:cubicBezTo>
                  <a:pt x="322" y="65"/>
                  <a:pt x="322" y="65"/>
                  <a:pt x="322" y="65"/>
                </a:cubicBezTo>
                <a:cubicBezTo>
                  <a:pt x="320" y="65"/>
                  <a:pt x="320" y="65"/>
                  <a:pt x="320" y="65"/>
                </a:cubicBezTo>
                <a:cubicBezTo>
                  <a:pt x="320" y="64"/>
                  <a:pt x="320" y="64"/>
                  <a:pt x="320" y="64"/>
                </a:cubicBezTo>
                <a:cubicBezTo>
                  <a:pt x="303" y="64"/>
                  <a:pt x="303" y="64"/>
                  <a:pt x="303" y="64"/>
                </a:cubicBezTo>
                <a:cubicBezTo>
                  <a:pt x="303" y="65"/>
                  <a:pt x="303" y="65"/>
                  <a:pt x="303" y="65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2" y="64"/>
                  <a:pt x="302" y="64"/>
                  <a:pt x="302" y="64"/>
                </a:cubicBezTo>
                <a:cubicBezTo>
                  <a:pt x="294" y="64"/>
                  <a:pt x="294" y="64"/>
                  <a:pt x="294" y="64"/>
                </a:cubicBezTo>
                <a:cubicBezTo>
                  <a:pt x="294" y="65"/>
                  <a:pt x="294" y="65"/>
                  <a:pt x="294" y="65"/>
                </a:cubicBezTo>
                <a:cubicBezTo>
                  <a:pt x="294" y="68"/>
                  <a:pt x="294" y="68"/>
                  <a:pt x="294" y="68"/>
                </a:cubicBezTo>
                <a:cubicBezTo>
                  <a:pt x="294" y="105"/>
                  <a:pt x="294" y="105"/>
                  <a:pt x="294" y="105"/>
                </a:cubicBezTo>
                <a:cubicBezTo>
                  <a:pt x="290" y="105"/>
                  <a:pt x="290" y="105"/>
                  <a:pt x="290" y="105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283" y="67"/>
                  <a:pt x="283" y="67"/>
                  <a:pt x="283" y="67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87"/>
                  <a:pt x="274" y="87"/>
                  <a:pt x="274" y="87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55"/>
                  <a:pt x="268" y="55"/>
                  <a:pt x="268" y="55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65" y="34"/>
                  <a:pt x="265" y="34"/>
                  <a:pt x="265" y="34"/>
                </a:cubicBezTo>
                <a:cubicBezTo>
                  <a:pt x="265" y="31"/>
                  <a:pt x="265" y="31"/>
                  <a:pt x="265" y="31"/>
                </a:cubicBezTo>
                <a:cubicBezTo>
                  <a:pt x="260" y="31"/>
                  <a:pt x="260" y="31"/>
                  <a:pt x="260" y="31"/>
                </a:cubicBezTo>
                <a:cubicBezTo>
                  <a:pt x="260" y="31"/>
                  <a:pt x="259" y="30"/>
                  <a:pt x="258" y="30"/>
                </a:cubicBezTo>
                <a:cubicBezTo>
                  <a:pt x="257" y="30"/>
                  <a:pt x="257" y="30"/>
                  <a:pt x="256" y="31"/>
                </a:cubicBezTo>
                <a:cubicBezTo>
                  <a:pt x="252" y="31"/>
                  <a:pt x="252" y="31"/>
                  <a:pt x="252" y="31"/>
                </a:cubicBezTo>
                <a:cubicBezTo>
                  <a:pt x="252" y="106"/>
                  <a:pt x="252" y="106"/>
                  <a:pt x="252" y="106"/>
                </a:cubicBezTo>
                <a:cubicBezTo>
                  <a:pt x="249" y="106"/>
                  <a:pt x="249" y="106"/>
                  <a:pt x="249" y="106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9" y="43"/>
                  <a:pt x="249" y="43"/>
                  <a:pt x="249" y="43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4" y="48"/>
                  <a:pt x="244" y="48"/>
                  <a:pt x="244" y="48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42" y="55"/>
                  <a:pt x="242" y="55"/>
                  <a:pt x="242" y="55"/>
                </a:cubicBezTo>
                <a:cubicBezTo>
                  <a:pt x="242" y="55"/>
                  <a:pt x="242" y="55"/>
                  <a:pt x="242" y="55"/>
                </a:cubicBezTo>
                <a:cubicBezTo>
                  <a:pt x="242" y="81"/>
                  <a:pt x="242" y="81"/>
                  <a:pt x="242" y="81"/>
                </a:cubicBezTo>
                <a:cubicBezTo>
                  <a:pt x="240" y="81"/>
                  <a:pt x="240" y="81"/>
                  <a:pt x="240" y="81"/>
                </a:cubicBezTo>
                <a:cubicBezTo>
                  <a:pt x="239" y="81"/>
                  <a:pt x="239" y="81"/>
                  <a:pt x="239" y="81"/>
                </a:cubicBezTo>
                <a:cubicBezTo>
                  <a:pt x="239" y="83"/>
                  <a:pt x="239" y="83"/>
                  <a:pt x="239" y="83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5" y="83"/>
                  <a:pt x="235" y="83"/>
                  <a:pt x="235" y="83"/>
                </a:cubicBezTo>
                <a:cubicBezTo>
                  <a:pt x="235" y="60"/>
                  <a:pt x="235" y="60"/>
                  <a:pt x="235" y="60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33" y="58"/>
                  <a:pt x="233" y="58"/>
                  <a:pt x="233" y="58"/>
                </a:cubicBezTo>
                <a:cubicBezTo>
                  <a:pt x="230" y="58"/>
                  <a:pt x="230" y="58"/>
                  <a:pt x="230" y="58"/>
                </a:cubicBezTo>
                <a:cubicBezTo>
                  <a:pt x="230" y="60"/>
                  <a:pt x="230" y="60"/>
                  <a:pt x="230" y="60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64"/>
                  <a:pt x="230" y="64"/>
                  <a:pt x="230" y="64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27" y="68"/>
                  <a:pt x="227" y="68"/>
                  <a:pt x="227" y="68"/>
                </a:cubicBezTo>
                <a:cubicBezTo>
                  <a:pt x="226" y="68"/>
                  <a:pt x="226" y="68"/>
                  <a:pt x="226" y="68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7" y="60"/>
                  <a:pt x="227" y="60"/>
                  <a:pt x="227" y="60"/>
                </a:cubicBezTo>
                <a:cubicBezTo>
                  <a:pt x="227" y="58"/>
                  <a:pt x="227" y="58"/>
                  <a:pt x="227" y="58"/>
                </a:cubicBezTo>
                <a:cubicBezTo>
                  <a:pt x="226" y="58"/>
                  <a:pt x="226" y="58"/>
                  <a:pt x="226" y="58"/>
                </a:cubicBezTo>
                <a:cubicBezTo>
                  <a:pt x="226" y="58"/>
                  <a:pt x="226" y="58"/>
                  <a:pt x="226" y="58"/>
                </a:cubicBezTo>
                <a:cubicBezTo>
                  <a:pt x="225" y="58"/>
                  <a:pt x="225" y="58"/>
                  <a:pt x="225" y="58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3" y="44"/>
                  <a:pt x="223" y="44"/>
                  <a:pt x="223" y="44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3" y="40"/>
                  <a:pt x="223" y="40"/>
                  <a:pt x="223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21" y="36"/>
                  <a:pt x="221" y="36"/>
                  <a:pt x="221" y="36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0" y="32"/>
                </a:cubicBezTo>
                <a:cubicBezTo>
                  <a:pt x="220" y="28"/>
                  <a:pt x="220" y="28"/>
                  <a:pt x="220" y="28"/>
                </a:cubicBezTo>
                <a:cubicBezTo>
                  <a:pt x="219" y="28"/>
                  <a:pt x="219" y="28"/>
                  <a:pt x="219" y="28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3"/>
                  <a:pt x="219" y="23"/>
                  <a:pt x="219" y="23"/>
                </a:cubicBezTo>
                <a:cubicBezTo>
                  <a:pt x="218" y="23"/>
                  <a:pt x="218" y="23"/>
                  <a:pt x="218" y="23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7" y="14"/>
                  <a:pt x="217" y="14"/>
                  <a:pt x="217" y="1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4"/>
                  <a:pt x="217" y="4"/>
                  <a:pt x="217" y="4"/>
                </a:cubicBezTo>
                <a:cubicBezTo>
                  <a:pt x="217" y="0"/>
                  <a:pt x="217" y="0"/>
                  <a:pt x="217" y="0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932367550"/>
              </p:ext>
            </p:extLst>
          </p:nvPr>
        </p:nvGraphicFramePr>
        <p:xfrm>
          <a:off x="3635895" y="1243574"/>
          <a:ext cx="5508103" cy="321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/>
          <p:cNvSpPr/>
          <p:nvPr/>
        </p:nvSpPr>
        <p:spPr>
          <a:xfrm flipV="1">
            <a:off x="-14113" y="4114800"/>
            <a:ext cx="9158113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115616" y="1308710"/>
            <a:ext cx="2232248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785490"/>
            <a:ext cx="3274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212000" y="3447728"/>
            <a:ext cx="239280" cy="708198"/>
            <a:chOff x="1022350" y="773113"/>
            <a:chExt cx="433388" cy="1282699"/>
          </a:xfrm>
        </p:grpSpPr>
        <p:sp>
          <p:nvSpPr>
            <p:cNvPr id="20" name="Freeform 54"/>
            <p:cNvSpPr>
              <a:spLocks/>
            </p:cNvSpPr>
            <p:nvPr/>
          </p:nvSpPr>
          <p:spPr bwMode="auto">
            <a:xfrm>
              <a:off x="1022350" y="773113"/>
              <a:ext cx="433388" cy="1046162"/>
            </a:xfrm>
            <a:custGeom>
              <a:avLst/>
              <a:gdLst>
                <a:gd name="T0" fmla="*/ 159 w 287"/>
                <a:gd name="T1" fmla="*/ 624 h 693"/>
                <a:gd name="T2" fmla="*/ 92 w 287"/>
                <a:gd name="T3" fmla="*/ 68 h 693"/>
                <a:gd name="T4" fmla="*/ 177 w 287"/>
                <a:gd name="T5" fmla="*/ 12 h 693"/>
                <a:gd name="T6" fmla="*/ 239 w 287"/>
                <a:gd name="T7" fmla="*/ 87 h 693"/>
                <a:gd name="T8" fmla="*/ 286 w 287"/>
                <a:gd name="T9" fmla="*/ 329 h 693"/>
                <a:gd name="T10" fmla="*/ 170 w 287"/>
                <a:gd name="T11" fmla="*/ 644 h 693"/>
                <a:gd name="T12" fmla="*/ 159 w 287"/>
                <a:gd name="T13" fmla="*/ 624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693">
                  <a:moveTo>
                    <a:pt x="159" y="624"/>
                  </a:moveTo>
                  <a:cubicBezTo>
                    <a:pt x="0" y="644"/>
                    <a:pt x="65" y="146"/>
                    <a:pt x="92" y="68"/>
                  </a:cubicBezTo>
                  <a:cubicBezTo>
                    <a:pt x="105" y="32"/>
                    <a:pt x="135" y="0"/>
                    <a:pt x="177" y="12"/>
                  </a:cubicBezTo>
                  <a:cubicBezTo>
                    <a:pt x="208" y="21"/>
                    <a:pt x="227" y="59"/>
                    <a:pt x="239" y="87"/>
                  </a:cubicBezTo>
                  <a:cubicBezTo>
                    <a:pt x="272" y="165"/>
                    <a:pt x="285" y="244"/>
                    <a:pt x="286" y="329"/>
                  </a:cubicBezTo>
                  <a:cubicBezTo>
                    <a:pt x="287" y="372"/>
                    <a:pt x="275" y="693"/>
                    <a:pt x="170" y="644"/>
                  </a:cubicBezTo>
                  <a:lnTo>
                    <a:pt x="159" y="6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5"/>
            <p:cNvSpPr>
              <a:spLocks noEditPoints="1"/>
            </p:cNvSpPr>
            <p:nvPr/>
          </p:nvSpPr>
          <p:spPr bwMode="auto">
            <a:xfrm>
              <a:off x="1230313" y="1257300"/>
              <a:ext cx="128588" cy="798512"/>
            </a:xfrm>
            <a:custGeom>
              <a:avLst/>
              <a:gdLst>
                <a:gd name="T0" fmla="*/ 74 w 86"/>
                <a:gd name="T1" fmla="*/ 462 h 530"/>
                <a:gd name="T2" fmla="*/ 62 w 86"/>
                <a:gd name="T3" fmla="*/ 392 h 530"/>
                <a:gd name="T4" fmla="*/ 51 w 86"/>
                <a:gd name="T5" fmla="*/ 314 h 530"/>
                <a:gd name="T6" fmla="*/ 32 w 86"/>
                <a:gd name="T7" fmla="*/ 41 h 530"/>
                <a:gd name="T8" fmla="*/ 32 w 86"/>
                <a:gd name="T9" fmla="*/ 8 h 530"/>
                <a:gd name="T10" fmla="*/ 26 w 86"/>
                <a:gd name="T11" fmla="*/ 1 h 530"/>
                <a:gd name="T12" fmla="*/ 16 w 86"/>
                <a:gd name="T13" fmla="*/ 9 h 530"/>
                <a:gd name="T14" fmla="*/ 15 w 86"/>
                <a:gd name="T15" fmla="*/ 43 h 530"/>
                <a:gd name="T16" fmla="*/ 2 w 86"/>
                <a:gd name="T17" fmla="*/ 324 h 530"/>
                <a:gd name="T18" fmla="*/ 3 w 86"/>
                <a:gd name="T19" fmla="*/ 456 h 530"/>
                <a:gd name="T20" fmla="*/ 45 w 86"/>
                <a:gd name="T21" fmla="*/ 530 h 530"/>
                <a:gd name="T22" fmla="*/ 79 w 86"/>
                <a:gd name="T23" fmla="*/ 509 h 530"/>
                <a:gd name="T24" fmla="*/ 74 w 86"/>
                <a:gd name="T25" fmla="*/ 462 h 530"/>
                <a:gd name="T26" fmla="*/ 23 w 86"/>
                <a:gd name="T27" fmla="*/ 210 h 530"/>
                <a:gd name="T28" fmla="*/ 23 w 86"/>
                <a:gd name="T29" fmla="*/ 21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530">
                  <a:moveTo>
                    <a:pt x="74" y="462"/>
                  </a:moveTo>
                  <a:cubicBezTo>
                    <a:pt x="68" y="439"/>
                    <a:pt x="66" y="415"/>
                    <a:pt x="62" y="392"/>
                  </a:cubicBezTo>
                  <a:cubicBezTo>
                    <a:pt x="58" y="366"/>
                    <a:pt x="55" y="340"/>
                    <a:pt x="51" y="314"/>
                  </a:cubicBezTo>
                  <a:cubicBezTo>
                    <a:pt x="39" y="223"/>
                    <a:pt x="31" y="132"/>
                    <a:pt x="32" y="41"/>
                  </a:cubicBezTo>
                  <a:cubicBezTo>
                    <a:pt x="32" y="30"/>
                    <a:pt x="32" y="19"/>
                    <a:pt x="32" y="8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21" y="0"/>
                    <a:pt x="16" y="3"/>
                    <a:pt x="16" y="9"/>
                  </a:cubicBezTo>
                  <a:cubicBezTo>
                    <a:pt x="16" y="20"/>
                    <a:pt x="15" y="31"/>
                    <a:pt x="15" y="43"/>
                  </a:cubicBezTo>
                  <a:cubicBezTo>
                    <a:pt x="13" y="136"/>
                    <a:pt x="1" y="230"/>
                    <a:pt x="2" y="324"/>
                  </a:cubicBezTo>
                  <a:cubicBezTo>
                    <a:pt x="3" y="368"/>
                    <a:pt x="0" y="412"/>
                    <a:pt x="3" y="456"/>
                  </a:cubicBezTo>
                  <a:cubicBezTo>
                    <a:pt x="6" y="480"/>
                    <a:pt x="12" y="530"/>
                    <a:pt x="45" y="530"/>
                  </a:cubicBezTo>
                  <a:cubicBezTo>
                    <a:pt x="60" y="530"/>
                    <a:pt x="73" y="522"/>
                    <a:pt x="79" y="509"/>
                  </a:cubicBezTo>
                  <a:cubicBezTo>
                    <a:pt x="86" y="495"/>
                    <a:pt x="78" y="476"/>
                    <a:pt x="74" y="462"/>
                  </a:cubicBezTo>
                  <a:close/>
                  <a:moveTo>
                    <a:pt x="23" y="210"/>
                  </a:moveTo>
                  <a:cubicBezTo>
                    <a:pt x="23" y="210"/>
                    <a:pt x="23" y="210"/>
                    <a:pt x="23" y="210"/>
                  </a:cubicBezTo>
                </a:path>
              </a:pathLst>
            </a:custGeom>
            <a:solidFill>
              <a:srgbClr val="492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Content Placeholder 2"/>
          <p:cNvSpPr txBox="1">
            <a:spLocks/>
          </p:cNvSpPr>
          <p:nvPr/>
        </p:nvSpPr>
        <p:spPr>
          <a:xfrm>
            <a:off x="3848005" y="4260709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644008" y="426246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597319" y="426246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6463081" y="426246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348298" y="426246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147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9624" y="3134157"/>
            <a:ext cx="9153624" cy="2022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668268494"/>
              </p:ext>
            </p:extLst>
          </p:nvPr>
        </p:nvGraphicFramePr>
        <p:xfrm>
          <a:off x="2260964" y="1586093"/>
          <a:ext cx="4311591" cy="287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Content Placeholder 2"/>
          <p:cNvSpPr txBox="1">
            <a:spLocks/>
          </p:cNvSpPr>
          <p:nvPr/>
        </p:nvSpPr>
        <p:spPr>
          <a:xfrm>
            <a:off x="1830884" y="4139899"/>
            <a:ext cx="5472608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96849" y="3654683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2468310" y="978490"/>
            <a:ext cx="1605784" cy="304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11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%</a:t>
            </a:r>
            <a:endParaRPr lang="en-US" sz="1100" dirty="0" smtClean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476682" y="1720323"/>
            <a:ext cx="683625" cy="445534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/>
          <p:nvPr/>
        </p:nvCxnSpPr>
        <p:spPr>
          <a:xfrm flipH="1" flipV="1">
            <a:off x="4211960" y="1225816"/>
            <a:ext cx="242853" cy="650573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458"/>
          <p:cNvSpPr>
            <a:spLocks/>
          </p:cNvSpPr>
          <p:nvPr/>
        </p:nvSpPr>
        <p:spPr bwMode="auto">
          <a:xfrm>
            <a:off x="3840820" y="941700"/>
            <a:ext cx="284631" cy="226032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Freeform 429"/>
          <p:cNvSpPr>
            <a:spLocks noEditPoints="1"/>
          </p:cNvSpPr>
          <p:nvPr/>
        </p:nvSpPr>
        <p:spPr bwMode="auto">
          <a:xfrm>
            <a:off x="6322945" y="1586093"/>
            <a:ext cx="212079" cy="318118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Freeform 313"/>
          <p:cNvSpPr>
            <a:spLocks noEditPoints="1"/>
          </p:cNvSpPr>
          <p:nvPr/>
        </p:nvSpPr>
        <p:spPr bwMode="auto">
          <a:xfrm>
            <a:off x="2061955" y="1943090"/>
            <a:ext cx="298587" cy="270681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2468310" y="2219610"/>
            <a:ext cx="906105" cy="352140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448755" y="3134157"/>
            <a:ext cx="236866" cy="291677"/>
            <a:chOff x="6906496" y="2183142"/>
            <a:chExt cx="108482" cy="133585"/>
          </a:xfrm>
          <a:solidFill>
            <a:schemeClr val="bg2"/>
          </a:solidFill>
        </p:grpSpPr>
        <p:sp>
          <p:nvSpPr>
            <p:cNvPr id="39" name="Freeform 230"/>
            <p:cNvSpPr>
              <a:spLocks/>
            </p:cNvSpPr>
            <p:nvPr/>
          </p:nvSpPr>
          <p:spPr bwMode="auto">
            <a:xfrm>
              <a:off x="6912772" y="2183142"/>
              <a:ext cx="95482" cy="108482"/>
            </a:xfrm>
            <a:custGeom>
              <a:avLst/>
              <a:gdLst>
                <a:gd name="T0" fmla="*/ 152 w 213"/>
                <a:gd name="T1" fmla="*/ 0 h 242"/>
                <a:gd name="T2" fmla="*/ 62 w 213"/>
                <a:gd name="T3" fmla="*/ 0 h 242"/>
                <a:gd name="T4" fmla="*/ 62 w 213"/>
                <a:gd name="T5" fmla="*/ 135 h 242"/>
                <a:gd name="T6" fmla="*/ 0 w 213"/>
                <a:gd name="T7" fmla="*/ 135 h 242"/>
                <a:gd name="T8" fmla="*/ 107 w 213"/>
                <a:gd name="T9" fmla="*/ 242 h 242"/>
                <a:gd name="T10" fmla="*/ 213 w 213"/>
                <a:gd name="T11" fmla="*/ 135 h 242"/>
                <a:gd name="T12" fmla="*/ 152 w 213"/>
                <a:gd name="T13" fmla="*/ 135 h 242"/>
                <a:gd name="T14" fmla="*/ 152 w 213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2">
                  <a:moveTo>
                    <a:pt x="152" y="0"/>
                  </a:moveTo>
                  <a:lnTo>
                    <a:pt x="62" y="0"/>
                  </a:lnTo>
                  <a:lnTo>
                    <a:pt x="62" y="135"/>
                  </a:lnTo>
                  <a:lnTo>
                    <a:pt x="0" y="135"/>
                  </a:lnTo>
                  <a:lnTo>
                    <a:pt x="107" y="242"/>
                  </a:lnTo>
                  <a:lnTo>
                    <a:pt x="213" y="135"/>
                  </a:lnTo>
                  <a:lnTo>
                    <a:pt x="152" y="135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0" name="Rectangle 231"/>
            <p:cNvSpPr>
              <a:spLocks noChangeArrowheads="1"/>
            </p:cNvSpPr>
            <p:nvPr/>
          </p:nvSpPr>
          <p:spPr bwMode="auto">
            <a:xfrm>
              <a:off x="6906496" y="2305072"/>
              <a:ext cx="108482" cy="116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1" name="Rectangle 232"/>
            <p:cNvSpPr>
              <a:spLocks noChangeArrowheads="1"/>
            </p:cNvSpPr>
            <p:nvPr/>
          </p:nvSpPr>
          <p:spPr bwMode="auto">
            <a:xfrm>
              <a:off x="6906496" y="2297899"/>
              <a:ext cx="8517" cy="18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2" name="Rectangle 233"/>
            <p:cNvSpPr>
              <a:spLocks noChangeArrowheads="1"/>
            </p:cNvSpPr>
            <p:nvPr/>
          </p:nvSpPr>
          <p:spPr bwMode="auto">
            <a:xfrm>
              <a:off x="7006461" y="2297899"/>
              <a:ext cx="8517" cy="18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726216" y="2017193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160307" y="162355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43333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-9624" y="3552516"/>
            <a:ext cx="9153624" cy="16038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6200000" flipH="1" flipV="1">
            <a:off x="5272898" y="4004351"/>
            <a:ext cx="496459" cy="511581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52012" y="915988"/>
            <a:ext cx="1992079" cy="3592383"/>
            <a:chOff x="6507733" y="2921893"/>
            <a:chExt cx="160582" cy="289583"/>
          </a:xfrm>
        </p:grpSpPr>
        <p:sp>
          <p:nvSpPr>
            <p:cNvPr id="25" name="Freeform 97"/>
            <p:cNvSpPr>
              <a:spLocks/>
            </p:cNvSpPr>
            <p:nvPr/>
          </p:nvSpPr>
          <p:spPr bwMode="auto">
            <a:xfrm>
              <a:off x="6508431" y="2921893"/>
              <a:ext cx="159585" cy="289583"/>
            </a:xfrm>
            <a:custGeom>
              <a:avLst/>
              <a:gdLst>
                <a:gd name="T0" fmla="*/ 150 w 150"/>
                <a:gd name="T1" fmla="*/ 267 h 273"/>
                <a:gd name="T2" fmla="*/ 144 w 150"/>
                <a:gd name="T3" fmla="*/ 273 h 273"/>
                <a:gd name="T4" fmla="*/ 6 w 150"/>
                <a:gd name="T5" fmla="*/ 273 h 273"/>
                <a:gd name="T6" fmla="*/ 0 w 150"/>
                <a:gd name="T7" fmla="*/ 267 h 273"/>
                <a:gd name="T8" fmla="*/ 0 w 150"/>
                <a:gd name="T9" fmla="*/ 7 h 273"/>
                <a:gd name="T10" fmla="*/ 6 w 150"/>
                <a:gd name="T11" fmla="*/ 0 h 273"/>
                <a:gd name="T12" fmla="*/ 144 w 150"/>
                <a:gd name="T13" fmla="*/ 0 h 273"/>
                <a:gd name="T14" fmla="*/ 150 w 150"/>
                <a:gd name="T15" fmla="*/ 7 h 273"/>
                <a:gd name="T16" fmla="*/ 150 w 150"/>
                <a:gd name="T17" fmla="*/ 2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273">
                  <a:moveTo>
                    <a:pt x="150" y="267"/>
                  </a:moveTo>
                  <a:cubicBezTo>
                    <a:pt x="150" y="270"/>
                    <a:pt x="147" y="273"/>
                    <a:pt x="144" y="273"/>
                  </a:cubicBezTo>
                  <a:cubicBezTo>
                    <a:pt x="6" y="273"/>
                    <a:pt x="6" y="273"/>
                    <a:pt x="6" y="273"/>
                  </a:cubicBezTo>
                  <a:cubicBezTo>
                    <a:pt x="3" y="273"/>
                    <a:pt x="0" y="270"/>
                    <a:pt x="0" y="2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50" y="3"/>
                    <a:pt x="150" y="7"/>
                  </a:cubicBezTo>
                  <a:lnTo>
                    <a:pt x="150" y="267"/>
                  </a:lnTo>
                  <a:close/>
                </a:path>
              </a:pathLst>
            </a:custGeom>
            <a:solidFill>
              <a:srgbClr val="1F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" name="Rectangle 98"/>
            <p:cNvSpPr>
              <a:spLocks noChangeArrowheads="1"/>
            </p:cNvSpPr>
            <p:nvPr/>
          </p:nvSpPr>
          <p:spPr bwMode="auto">
            <a:xfrm>
              <a:off x="6507733" y="2952376"/>
              <a:ext cx="160582" cy="22817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" name="Oval 99"/>
            <p:cNvSpPr>
              <a:spLocks noChangeArrowheads="1"/>
            </p:cNvSpPr>
            <p:nvPr/>
          </p:nvSpPr>
          <p:spPr bwMode="auto">
            <a:xfrm>
              <a:off x="6578810" y="3185925"/>
              <a:ext cx="18827" cy="179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8" name="Oval 100"/>
            <p:cNvSpPr>
              <a:spLocks noChangeArrowheads="1"/>
            </p:cNvSpPr>
            <p:nvPr/>
          </p:nvSpPr>
          <p:spPr bwMode="auto">
            <a:xfrm>
              <a:off x="6584189" y="2932203"/>
              <a:ext cx="8069" cy="85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cxnSp>
        <p:nvCxnSpPr>
          <p:cNvPr id="36" name="Straight Connector 4"/>
          <p:cNvCxnSpPr/>
          <p:nvPr/>
        </p:nvCxnSpPr>
        <p:spPr>
          <a:xfrm flipH="1">
            <a:off x="2929618" y="2190243"/>
            <a:ext cx="142091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45"/>
          <p:cNvGraphicFramePr/>
          <p:nvPr>
            <p:extLst>
              <p:ext uri="{D42A27DB-BD31-4B8C-83A1-F6EECF244321}">
                <p14:modId xmlns:p14="http://schemas.microsoft.com/office/powerpoint/2010/main" val="1496952852"/>
              </p:ext>
            </p:extLst>
          </p:nvPr>
        </p:nvGraphicFramePr>
        <p:xfrm>
          <a:off x="2335030" y="1403954"/>
          <a:ext cx="3893154" cy="259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8" name="圆角矩形 57"/>
          <p:cNvSpPr/>
          <p:nvPr/>
        </p:nvSpPr>
        <p:spPr>
          <a:xfrm>
            <a:off x="6313674" y="2667973"/>
            <a:ext cx="1786718" cy="55184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458"/>
          <p:cNvSpPr>
            <a:spLocks/>
          </p:cNvSpPr>
          <p:nvPr/>
        </p:nvSpPr>
        <p:spPr bwMode="auto">
          <a:xfrm>
            <a:off x="1012665" y="1619498"/>
            <a:ext cx="399155" cy="316978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13"/>
          <p:cNvSpPr>
            <a:spLocks noChangeAspect="1" noEditPoints="1"/>
          </p:cNvSpPr>
          <p:nvPr/>
        </p:nvSpPr>
        <p:spPr bwMode="auto">
          <a:xfrm>
            <a:off x="1765031" y="1873442"/>
            <a:ext cx="349461" cy="316800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6251132" y="3729553"/>
            <a:ext cx="2088777" cy="923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13674" y="2686546"/>
            <a:ext cx="1963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cxnSp>
        <p:nvCxnSpPr>
          <p:cNvPr id="32" name="Straight Connector 4"/>
          <p:cNvCxnSpPr/>
          <p:nvPr/>
        </p:nvCxnSpPr>
        <p:spPr>
          <a:xfrm flipH="1">
            <a:off x="1583426" y="1758092"/>
            <a:ext cx="271705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4"/>
          <p:cNvCxnSpPr/>
          <p:nvPr/>
        </p:nvCxnSpPr>
        <p:spPr>
          <a:xfrm flipH="1">
            <a:off x="2231498" y="1974403"/>
            <a:ext cx="206898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013910" y="2590856"/>
            <a:ext cx="377828" cy="349092"/>
            <a:chOff x="2103439" y="5820441"/>
            <a:chExt cx="563563" cy="520701"/>
          </a:xfrm>
          <a:solidFill>
            <a:schemeClr val="bg2">
              <a:lumMod val="75000"/>
            </a:schemeClr>
          </a:solidFill>
        </p:grpSpPr>
        <p:sp>
          <p:nvSpPr>
            <p:cNvPr id="43" name="Freeform 69"/>
            <p:cNvSpPr>
              <a:spLocks noEditPoints="1"/>
            </p:cNvSpPr>
            <p:nvPr/>
          </p:nvSpPr>
          <p:spPr bwMode="auto">
            <a:xfrm>
              <a:off x="2103439" y="5820441"/>
              <a:ext cx="174625" cy="174625"/>
            </a:xfrm>
            <a:custGeom>
              <a:avLst/>
              <a:gdLst>
                <a:gd name="T0" fmla="*/ 64 w 129"/>
                <a:gd name="T1" fmla="*/ 129 h 129"/>
                <a:gd name="T2" fmla="*/ 0 w 129"/>
                <a:gd name="T3" fmla="*/ 65 h 129"/>
                <a:gd name="T4" fmla="*/ 64 w 129"/>
                <a:gd name="T5" fmla="*/ 0 h 129"/>
                <a:gd name="T6" fmla="*/ 129 w 129"/>
                <a:gd name="T7" fmla="*/ 65 h 129"/>
                <a:gd name="T8" fmla="*/ 64 w 129"/>
                <a:gd name="T9" fmla="*/ 129 h 129"/>
                <a:gd name="T10" fmla="*/ 64 w 129"/>
                <a:gd name="T11" fmla="*/ 20 h 129"/>
                <a:gd name="T12" fmla="*/ 20 w 129"/>
                <a:gd name="T13" fmla="*/ 65 h 129"/>
                <a:gd name="T14" fmla="*/ 64 w 129"/>
                <a:gd name="T15" fmla="*/ 109 h 129"/>
                <a:gd name="T16" fmla="*/ 109 w 129"/>
                <a:gd name="T17" fmla="*/ 65 h 129"/>
                <a:gd name="T18" fmla="*/ 64 w 129"/>
                <a:gd name="T1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100" y="0"/>
                    <a:pt x="129" y="29"/>
                    <a:pt x="129" y="65"/>
                  </a:cubicBezTo>
                  <a:cubicBezTo>
                    <a:pt x="129" y="100"/>
                    <a:pt x="100" y="129"/>
                    <a:pt x="64" y="129"/>
                  </a:cubicBezTo>
                  <a:moveTo>
                    <a:pt x="64" y="20"/>
                  </a:moveTo>
                  <a:cubicBezTo>
                    <a:pt x="40" y="20"/>
                    <a:pt x="20" y="40"/>
                    <a:pt x="20" y="65"/>
                  </a:cubicBezTo>
                  <a:cubicBezTo>
                    <a:pt x="20" y="89"/>
                    <a:pt x="40" y="109"/>
                    <a:pt x="64" y="109"/>
                  </a:cubicBezTo>
                  <a:cubicBezTo>
                    <a:pt x="89" y="109"/>
                    <a:pt x="109" y="89"/>
                    <a:pt x="109" y="65"/>
                  </a:cubicBezTo>
                  <a:cubicBezTo>
                    <a:pt x="109" y="40"/>
                    <a:pt x="89" y="20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0"/>
            <p:cNvSpPr>
              <a:spLocks noEditPoints="1"/>
            </p:cNvSpPr>
            <p:nvPr/>
          </p:nvSpPr>
          <p:spPr bwMode="auto">
            <a:xfrm>
              <a:off x="2490789" y="5820441"/>
              <a:ext cx="176213" cy="174625"/>
            </a:xfrm>
            <a:custGeom>
              <a:avLst/>
              <a:gdLst>
                <a:gd name="T0" fmla="*/ 65 w 130"/>
                <a:gd name="T1" fmla="*/ 129 h 129"/>
                <a:gd name="T2" fmla="*/ 0 w 130"/>
                <a:gd name="T3" fmla="*/ 65 h 129"/>
                <a:gd name="T4" fmla="*/ 65 w 130"/>
                <a:gd name="T5" fmla="*/ 0 h 129"/>
                <a:gd name="T6" fmla="*/ 130 w 130"/>
                <a:gd name="T7" fmla="*/ 65 h 129"/>
                <a:gd name="T8" fmla="*/ 65 w 130"/>
                <a:gd name="T9" fmla="*/ 129 h 129"/>
                <a:gd name="T10" fmla="*/ 65 w 130"/>
                <a:gd name="T11" fmla="*/ 20 h 129"/>
                <a:gd name="T12" fmla="*/ 20 w 130"/>
                <a:gd name="T13" fmla="*/ 65 h 129"/>
                <a:gd name="T14" fmla="*/ 65 w 130"/>
                <a:gd name="T15" fmla="*/ 109 h 129"/>
                <a:gd name="T16" fmla="*/ 110 w 130"/>
                <a:gd name="T17" fmla="*/ 65 h 129"/>
                <a:gd name="T18" fmla="*/ 65 w 130"/>
                <a:gd name="T1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29">
                  <a:moveTo>
                    <a:pt x="65" y="129"/>
                  </a:move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ubicBezTo>
                    <a:pt x="130" y="100"/>
                    <a:pt x="101" y="129"/>
                    <a:pt x="65" y="129"/>
                  </a:cubicBezTo>
                  <a:moveTo>
                    <a:pt x="65" y="20"/>
                  </a:moveTo>
                  <a:cubicBezTo>
                    <a:pt x="40" y="20"/>
                    <a:pt x="20" y="40"/>
                    <a:pt x="20" y="65"/>
                  </a:cubicBezTo>
                  <a:cubicBezTo>
                    <a:pt x="20" y="89"/>
                    <a:pt x="40" y="109"/>
                    <a:pt x="65" y="109"/>
                  </a:cubicBezTo>
                  <a:cubicBezTo>
                    <a:pt x="90" y="109"/>
                    <a:pt x="110" y="89"/>
                    <a:pt x="110" y="65"/>
                  </a:cubicBezTo>
                  <a:cubicBezTo>
                    <a:pt x="110" y="40"/>
                    <a:pt x="90" y="20"/>
                    <a:pt x="65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1"/>
            <p:cNvSpPr>
              <a:spLocks noEditPoints="1"/>
            </p:cNvSpPr>
            <p:nvPr/>
          </p:nvSpPr>
          <p:spPr bwMode="auto">
            <a:xfrm>
              <a:off x="2295527" y="6164929"/>
              <a:ext cx="177800" cy="176213"/>
            </a:xfrm>
            <a:custGeom>
              <a:avLst/>
              <a:gdLst>
                <a:gd name="T0" fmla="*/ 65 w 130"/>
                <a:gd name="T1" fmla="*/ 130 h 130"/>
                <a:gd name="T2" fmla="*/ 0 w 130"/>
                <a:gd name="T3" fmla="*/ 65 h 130"/>
                <a:gd name="T4" fmla="*/ 65 w 130"/>
                <a:gd name="T5" fmla="*/ 0 h 130"/>
                <a:gd name="T6" fmla="*/ 130 w 130"/>
                <a:gd name="T7" fmla="*/ 65 h 130"/>
                <a:gd name="T8" fmla="*/ 65 w 130"/>
                <a:gd name="T9" fmla="*/ 130 h 130"/>
                <a:gd name="T10" fmla="*/ 65 w 130"/>
                <a:gd name="T11" fmla="*/ 20 h 130"/>
                <a:gd name="T12" fmla="*/ 20 w 130"/>
                <a:gd name="T13" fmla="*/ 65 h 130"/>
                <a:gd name="T14" fmla="*/ 65 w 130"/>
                <a:gd name="T15" fmla="*/ 110 h 130"/>
                <a:gd name="T16" fmla="*/ 110 w 130"/>
                <a:gd name="T17" fmla="*/ 65 h 130"/>
                <a:gd name="T18" fmla="*/ 65 w 130"/>
                <a:gd name="T19" fmla="*/ 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65" y="130"/>
                  </a:moveTo>
                  <a:cubicBezTo>
                    <a:pt x="29" y="130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ubicBezTo>
                    <a:pt x="130" y="101"/>
                    <a:pt x="101" y="130"/>
                    <a:pt x="65" y="130"/>
                  </a:cubicBezTo>
                  <a:moveTo>
                    <a:pt x="65" y="20"/>
                  </a:moveTo>
                  <a:cubicBezTo>
                    <a:pt x="40" y="20"/>
                    <a:pt x="20" y="41"/>
                    <a:pt x="20" y="65"/>
                  </a:cubicBezTo>
                  <a:cubicBezTo>
                    <a:pt x="20" y="90"/>
                    <a:pt x="40" y="110"/>
                    <a:pt x="65" y="110"/>
                  </a:cubicBezTo>
                  <a:cubicBezTo>
                    <a:pt x="90" y="110"/>
                    <a:pt x="110" y="90"/>
                    <a:pt x="110" y="65"/>
                  </a:cubicBezTo>
                  <a:cubicBezTo>
                    <a:pt x="110" y="41"/>
                    <a:pt x="90" y="20"/>
                    <a:pt x="65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2"/>
            <p:cNvSpPr>
              <a:spLocks/>
            </p:cNvSpPr>
            <p:nvPr/>
          </p:nvSpPr>
          <p:spPr bwMode="auto">
            <a:xfrm>
              <a:off x="2406652" y="5956966"/>
              <a:ext cx="152400" cy="244475"/>
            </a:xfrm>
            <a:custGeom>
              <a:avLst/>
              <a:gdLst>
                <a:gd name="T0" fmla="*/ 11 w 112"/>
                <a:gd name="T1" fmla="*/ 179 h 179"/>
                <a:gd name="T2" fmla="*/ 6 w 112"/>
                <a:gd name="T3" fmla="*/ 178 h 179"/>
                <a:gd name="T4" fmla="*/ 2 w 112"/>
                <a:gd name="T5" fmla="*/ 165 h 179"/>
                <a:gd name="T6" fmla="*/ 91 w 112"/>
                <a:gd name="T7" fmla="*/ 6 h 179"/>
                <a:gd name="T8" fmla="*/ 105 w 112"/>
                <a:gd name="T9" fmla="*/ 3 h 179"/>
                <a:gd name="T10" fmla="*/ 109 w 112"/>
                <a:gd name="T11" fmla="*/ 16 h 179"/>
                <a:gd name="T12" fmla="*/ 20 w 112"/>
                <a:gd name="T13" fmla="*/ 174 h 179"/>
                <a:gd name="T14" fmla="*/ 11 w 112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79">
                  <a:moveTo>
                    <a:pt x="11" y="179"/>
                  </a:moveTo>
                  <a:cubicBezTo>
                    <a:pt x="9" y="179"/>
                    <a:pt x="8" y="179"/>
                    <a:pt x="6" y="178"/>
                  </a:cubicBezTo>
                  <a:cubicBezTo>
                    <a:pt x="1" y="175"/>
                    <a:pt x="0" y="169"/>
                    <a:pt x="2" y="165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4" y="2"/>
                    <a:pt x="100" y="0"/>
                    <a:pt x="105" y="3"/>
                  </a:cubicBezTo>
                  <a:cubicBezTo>
                    <a:pt x="110" y="5"/>
                    <a:pt x="112" y="11"/>
                    <a:pt x="109" y="16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8" y="178"/>
                    <a:pt x="15" y="179"/>
                    <a:pt x="11" y="1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3"/>
            <p:cNvSpPr>
              <a:spLocks/>
            </p:cNvSpPr>
            <p:nvPr/>
          </p:nvSpPr>
          <p:spPr bwMode="auto">
            <a:xfrm>
              <a:off x="2211389" y="5956966"/>
              <a:ext cx="152400" cy="244475"/>
            </a:xfrm>
            <a:custGeom>
              <a:avLst/>
              <a:gdLst>
                <a:gd name="T0" fmla="*/ 100 w 112"/>
                <a:gd name="T1" fmla="*/ 179 h 179"/>
                <a:gd name="T2" fmla="*/ 92 w 112"/>
                <a:gd name="T3" fmla="*/ 174 h 179"/>
                <a:gd name="T4" fmla="*/ 3 w 112"/>
                <a:gd name="T5" fmla="*/ 16 h 179"/>
                <a:gd name="T6" fmla="*/ 6 w 112"/>
                <a:gd name="T7" fmla="*/ 3 h 179"/>
                <a:gd name="T8" fmla="*/ 20 w 112"/>
                <a:gd name="T9" fmla="*/ 6 h 179"/>
                <a:gd name="T10" fmla="*/ 109 w 112"/>
                <a:gd name="T11" fmla="*/ 165 h 179"/>
                <a:gd name="T12" fmla="*/ 105 w 112"/>
                <a:gd name="T13" fmla="*/ 178 h 179"/>
                <a:gd name="T14" fmla="*/ 100 w 112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79">
                  <a:moveTo>
                    <a:pt x="100" y="179"/>
                  </a:moveTo>
                  <a:cubicBezTo>
                    <a:pt x="97" y="179"/>
                    <a:pt x="93" y="178"/>
                    <a:pt x="92" y="17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1"/>
                    <a:pt x="2" y="5"/>
                    <a:pt x="6" y="3"/>
                  </a:cubicBezTo>
                  <a:cubicBezTo>
                    <a:pt x="11" y="0"/>
                    <a:pt x="17" y="2"/>
                    <a:pt x="20" y="6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12" y="169"/>
                    <a:pt x="110" y="175"/>
                    <a:pt x="105" y="178"/>
                  </a:cubicBezTo>
                  <a:cubicBezTo>
                    <a:pt x="104" y="179"/>
                    <a:pt x="102" y="179"/>
                    <a:pt x="100" y="1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429"/>
          <p:cNvSpPr>
            <a:spLocks noEditPoints="1"/>
          </p:cNvSpPr>
          <p:nvPr/>
        </p:nvSpPr>
        <p:spPr bwMode="auto">
          <a:xfrm>
            <a:off x="2534056" y="2116632"/>
            <a:ext cx="264853" cy="397279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09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flipV="1">
            <a:off x="0" y="3061158"/>
            <a:ext cx="9143999" cy="20823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957542" y="3851636"/>
            <a:ext cx="4678913" cy="0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725092" y="3782974"/>
            <a:ext cx="137339" cy="137325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989349" y="3765013"/>
            <a:ext cx="197712" cy="197692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554339" y="3548266"/>
            <a:ext cx="606802" cy="60674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627317" y="3363838"/>
            <a:ext cx="1113035" cy="1112922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8" name="Freeform 429"/>
          <p:cNvSpPr>
            <a:spLocks noEditPoints="1"/>
          </p:cNvSpPr>
          <p:nvPr/>
        </p:nvSpPr>
        <p:spPr bwMode="auto">
          <a:xfrm>
            <a:off x="7038472" y="3718916"/>
            <a:ext cx="290727" cy="436090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3763941268"/>
              </p:ext>
            </p:extLst>
          </p:nvPr>
        </p:nvGraphicFramePr>
        <p:xfrm>
          <a:off x="1599711" y="619417"/>
          <a:ext cx="6572054" cy="2281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Content Placeholder 2"/>
          <p:cNvSpPr txBox="1">
            <a:spLocks/>
          </p:cNvSpPr>
          <p:nvPr/>
        </p:nvSpPr>
        <p:spPr>
          <a:xfrm>
            <a:off x="1000062" y="4241886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285313" y="4241886"/>
            <a:ext cx="1605784" cy="304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323291" y="4241886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Freeform 458"/>
          <p:cNvSpPr>
            <a:spLocks/>
          </p:cNvSpPr>
          <p:nvPr/>
        </p:nvSpPr>
        <p:spPr bwMode="auto">
          <a:xfrm>
            <a:off x="1204457" y="1333318"/>
            <a:ext cx="284631" cy="226032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1" name="Freeform 429"/>
          <p:cNvSpPr>
            <a:spLocks noEditPoints="1"/>
          </p:cNvSpPr>
          <p:nvPr/>
        </p:nvSpPr>
        <p:spPr bwMode="auto">
          <a:xfrm>
            <a:off x="1240733" y="868607"/>
            <a:ext cx="212079" cy="318118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313"/>
          <p:cNvSpPr>
            <a:spLocks noEditPoints="1"/>
          </p:cNvSpPr>
          <p:nvPr/>
        </p:nvSpPr>
        <p:spPr bwMode="auto">
          <a:xfrm>
            <a:off x="1197479" y="1705943"/>
            <a:ext cx="298587" cy="270681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85"/>
          <p:cNvSpPr>
            <a:spLocks noEditPoints="1"/>
          </p:cNvSpPr>
          <p:nvPr/>
        </p:nvSpPr>
        <p:spPr bwMode="auto">
          <a:xfrm>
            <a:off x="1196579" y="2123218"/>
            <a:ext cx="300386" cy="262499"/>
          </a:xfrm>
          <a:custGeom>
            <a:avLst/>
            <a:gdLst>
              <a:gd name="T0" fmla="*/ 34 w 47"/>
              <a:gd name="T1" fmla="*/ 21 h 41"/>
              <a:gd name="T2" fmla="*/ 34 w 47"/>
              <a:gd name="T3" fmla="*/ 19 h 41"/>
              <a:gd name="T4" fmla="*/ 34 w 47"/>
              <a:gd name="T5" fmla="*/ 15 h 41"/>
              <a:gd name="T6" fmla="*/ 23 w 47"/>
              <a:gd name="T7" fmla="*/ 15 h 41"/>
              <a:gd name="T8" fmla="*/ 22 w 47"/>
              <a:gd name="T9" fmla="*/ 14 h 41"/>
              <a:gd name="T10" fmla="*/ 22 w 47"/>
              <a:gd name="T11" fmla="*/ 9 h 41"/>
              <a:gd name="T12" fmla="*/ 7 w 47"/>
              <a:gd name="T13" fmla="*/ 15 h 41"/>
              <a:gd name="T14" fmla="*/ 0 w 47"/>
              <a:gd name="T15" fmla="*/ 28 h 41"/>
              <a:gd name="T16" fmla="*/ 19 w 47"/>
              <a:gd name="T17" fmla="*/ 41 h 41"/>
              <a:gd name="T18" fmla="*/ 40 w 47"/>
              <a:gd name="T19" fmla="*/ 27 h 41"/>
              <a:gd name="T20" fmla="*/ 34 w 47"/>
              <a:gd name="T21" fmla="*/ 21 h 41"/>
              <a:gd name="T22" fmla="*/ 19 w 47"/>
              <a:gd name="T23" fmla="*/ 37 h 41"/>
              <a:gd name="T24" fmla="*/ 5 w 47"/>
              <a:gd name="T25" fmla="*/ 30 h 41"/>
              <a:gd name="T26" fmla="*/ 17 w 47"/>
              <a:gd name="T27" fmla="*/ 19 h 41"/>
              <a:gd name="T28" fmla="*/ 32 w 47"/>
              <a:gd name="T29" fmla="*/ 27 h 41"/>
              <a:gd name="T30" fmla="*/ 19 w 47"/>
              <a:gd name="T31" fmla="*/ 37 h 41"/>
              <a:gd name="T32" fmla="*/ 47 w 47"/>
              <a:gd name="T33" fmla="*/ 14 h 41"/>
              <a:gd name="T34" fmla="*/ 33 w 47"/>
              <a:gd name="T35" fmla="*/ 0 h 41"/>
              <a:gd name="T36" fmla="*/ 31 w 47"/>
              <a:gd name="T37" fmla="*/ 2 h 41"/>
              <a:gd name="T38" fmla="*/ 33 w 47"/>
              <a:gd name="T39" fmla="*/ 4 h 41"/>
              <a:gd name="T40" fmla="*/ 43 w 47"/>
              <a:gd name="T41" fmla="*/ 14 h 41"/>
              <a:gd name="T42" fmla="*/ 45 w 47"/>
              <a:gd name="T43" fmla="*/ 16 h 41"/>
              <a:gd name="T44" fmla="*/ 47 w 47"/>
              <a:gd name="T45" fmla="*/ 14 h 41"/>
              <a:gd name="T46" fmla="*/ 40 w 47"/>
              <a:gd name="T47" fmla="*/ 14 h 41"/>
              <a:gd name="T48" fmla="*/ 33 w 47"/>
              <a:gd name="T49" fmla="*/ 7 h 41"/>
              <a:gd name="T50" fmla="*/ 31 w 47"/>
              <a:gd name="T51" fmla="*/ 8 h 41"/>
              <a:gd name="T52" fmla="*/ 32 w 47"/>
              <a:gd name="T53" fmla="*/ 10 h 41"/>
              <a:gd name="T54" fmla="*/ 37 w 47"/>
              <a:gd name="T55" fmla="*/ 15 h 41"/>
              <a:gd name="T56" fmla="*/ 39 w 47"/>
              <a:gd name="T57" fmla="*/ 16 h 41"/>
              <a:gd name="T58" fmla="*/ 40 w 47"/>
              <a:gd name="T59" fmla="*/ 14 h 41"/>
              <a:gd name="T60" fmla="*/ 15 w 47"/>
              <a:gd name="T61" fmla="*/ 24 h 41"/>
              <a:gd name="T62" fmla="*/ 11 w 47"/>
              <a:gd name="T63" fmla="*/ 30 h 41"/>
              <a:gd name="T64" fmla="*/ 17 w 47"/>
              <a:gd name="T65" fmla="*/ 33 h 41"/>
              <a:gd name="T66" fmla="*/ 22 w 47"/>
              <a:gd name="T67" fmla="*/ 27 h 41"/>
              <a:gd name="T68" fmla="*/ 15 w 47"/>
              <a:gd name="T69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41">
                <a:moveTo>
                  <a:pt x="34" y="21"/>
                </a:moveTo>
                <a:cubicBezTo>
                  <a:pt x="34" y="20"/>
                  <a:pt x="33" y="20"/>
                  <a:pt x="34" y="19"/>
                </a:cubicBezTo>
                <a:cubicBezTo>
                  <a:pt x="34" y="18"/>
                  <a:pt x="34" y="16"/>
                  <a:pt x="34" y="15"/>
                </a:cubicBezTo>
                <a:cubicBezTo>
                  <a:pt x="32" y="13"/>
                  <a:pt x="28" y="13"/>
                  <a:pt x="23" y="15"/>
                </a:cubicBezTo>
                <a:cubicBezTo>
                  <a:pt x="23" y="15"/>
                  <a:pt x="22" y="15"/>
                  <a:pt x="22" y="14"/>
                </a:cubicBezTo>
                <a:cubicBezTo>
                  <a:pt x="23" y="12"/>
                  <a:pt x="23" y="10"/>
                  <a:pt x="22" y="9"/>
                </a:cubicBezTo>
                <a:cubicBezTo>
                  <a:pt x="19" y="6"/>
                  <a:pt x="13" y="9"/>
                  <a:pt x="7" y="15"/>
                </a:cubicBezTo>
                <a:cubicBezTo>
                  <a:pt x="2" y="19"/>
                  <a:pt x="0" y="24"/>
                  <a:pt x="0" y="28"/>
                </a:cubicBezTo>
                <a:cubicBezTo>
                  <a:pt x="0" y="35"/>
                  <a:pt x="10" y="41"/>
                  <a:pt x="19" y="41"/>
                </a:cubicBezTo>
                <a:cubicBezTo>
                  <a:pt x="32" y="41"/>
                  <a:pt x="40" y="33"/>
                  <a:pt x="40" y="27"/>
                </a:cubicBezTo>
                <a:cubicBezTo>
                  <a:pt x="40" y="23"/>
                  <a:pt x="37" y="21"/>
                  <a:pt x="34" y="21"/>
                </a:cubicBezTo>
                <a:close/>
                <a:moveTo>
                  <a:pt x="19" y="37"/>
                </a:moveTo>
                <a:cubicBezTo>
                  <a:pt x="12" y="38"/>
                  <a:pt x="5" y="35"/>
                  <a:pt x="5" y="30"/>
                </a:cubicBezTo>
                <a:cubicBezTo>
                  <a:pt x="4" y="25"/>
                  <a:pt x="10" y="20"/>
                  <a:pt x="17" y="19"/>
                </a:cubicBezTo>
                <a:cubicBezTo>
                  <a:pt x="25" y="18"/>
                  <a:pt x="31" y="22"/>
                  <a:pt x="32" y="27"/>
                </a:cubicBezTo>
                <a:cubicBezTo>
                  <a:pt x="32" y="32"/>
                  <a:pt x="27" y="36"/>
                  <a:pt x="19" y="37"/>
                </a:cubicBezTo>
                <a:close/>
                <a:moveTo>
                  <a:pt x="47" y="14"/>
                </a:moveTo>
                <a:cubicBezTo>
                  <a:pt x="47" y="7"/>
                  <a:pt x="40" y="0"/>
                  <a:pt x="33" y="0"/>
                </a:cubicBezTo>
                <a:cubicBezTo>
                  <a:pt x="32" y="0"/>
                  <a:pt x="31" y="1"/>
                  <a:pt x="31" y="2"/>
                </a:cubicBezTo>
                <a:cubicBezTo>
                  <a:pt x="31" y="3"/>
                  <a:pt x="32" y="4"/>
                  <a:pt x="33" y="4"/>
                </a:cubicBezTo>
                <a:cubicBezTo>
                  <a:pt x="39" y="4"/>
                  <a:pt x="43" y="8"/>
                  <a:pt x="43" y="14"/>
                </a:cubicBezTo>
                <a:cubicBezTo>
                  <a:pt x="43" y="15"/>
                  <a:pt x="44" y="16"/>
                  <a:pt x="45" y="16"/>
                </a:cubicBezTo>
                <a:cubicBezTo>
                  <a:pt x="46" y="16"/>
                  <a:pt x="47" y="15"/>
                  <a:pt x="47" y="14"/>
                </a:cubicBezTo>
                <a:close/>
                <a:moveTo>
                  <a:pt x="40" y="14"/>
                </a:moveTo>
                <a:cubicBezTo>
                  <a:pt x="39" y="10"/>
                  <a:pt x="36" y="8"/>
                  <a:pt x="33" y="7"/>
                </a:cubicBezTo>
                <a:cubicBezTo>
                  <a:pt x="32" y="7"/>
                  <a:pt x="31" y="7"/>
                  <a:pt x="31" y="8"/>
                </a:cubicBezTo>
                <a:cubicBezTo>
                  <a:pt x="31" y="9"/>
                  <a:pt x="31" y="10"/>
                  <a:pt x="32" y="10"/>
                </a:cubicBezTo>
                <a:cubicBezTo>
                  <a:pt x="35" y="11"/>
                  <a:pt x="36" y="12"/>
                  <a:pt x="37" y="15"/>
                </a:cubicBezTo>
                <a:cubicBezTo>
                  <a:pt x="37" y="16"/>
                  <a:pt x="38" y="16"/>
                  <a:pt x="39" y="16"/>
                </a:cubicBezTo>
                <a:cubicBezTo>
                  <a:pt x="40" y="16"/>
                  <a:pt x="40" y="15"/>
                  <a:pt x="40" y="14"/>
                </a:cubicBezTo>
                <a:close/>
                <a:moveTo>
                  <a:pt x="15" y="24"/>
                </a:moveTo>
                <a:cubicBezTo>
                  <a:pt x="12" y="25"/>
                  <a:pt x="10" y="27"/>
                  <a:pt x="11" y="30"/>
                </a:cubicBezTo>
                <a:cubicBezTo>
                  <a:pt x="11" y="32"/>
                  <a:pt x="14" y="34"/>
                  <a:pt x="17" y="33"/>
                </a:cubicBezTo>
                <a:cubicBezTo>
                  <a:pt x="20" y="33"/>
                  <a:pt x="22" y="30"/>
                  <a:pt x="22" y="27"/>
                </a:cubicBezTo>
                <a:cubicBezTo>
                  <a:pt x="21" y="25"/>
                  <a:pt x="18" y="23"/>
                  <a:pt x="15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18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/>
          <p:cNvGrpSpPr/>
          <p:nvPr/>
        </p:nvGrpSpPr>
        <p:grpSpPr>
          <a:xfrm flipH="1">
            <a:off x="4485002" y="3291802"/>
            <a:ext cx="2992723" cy="426767"/>
            <a:chOff x="1160989" y="1677405"/>
            <a:chExt cx="2992723" cy="426767"/>
          </a:xfrm>
        </p:grpSpPr>
        <p:grpSp>
          <p:nvGrpSpPr>
            <p:cNvPr id="144" name="组合 143"/>
            <p:cNvGrpSpPr/>
            <p:nvPr/>
          </p:nvGrpSpPr>
          <p:grpSpPr>
            <a:xfrm>
              <a:off x="1179434" y="1677405"/>
              <a:ext cx="2974278" cy="426767"/>
              <a:chOff x="1611689" y="783077"/>
              <a:chExt cx="4234338" cy="426767"/>
            </a:xfrm>
          </p:grpSpPr>
          <p:sp>
            <p:nvSpPr>
              <p:cNvPr id="170" name="矩形 169"/>
              <p:cNvSpPr/>
              <p:nvPr/>
            </p:nvSpPr>
            <p:spPr>
              <a:xfrm>
                <a:off x="1611689" y="815524"/>
                <a:ext cx="3184416" cy="39407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 flipH="1">
                <a:off x="4786114" y="815771"/>
                <a:ext cx="606843" cy="394073"/>
              </a:xfrm>
              <a:custGeom>
                <a:avLst/>
                <a:gdLst>
                  <a:gd name="connsiteX0" fmla="*/ 65680 w 499482"/>
                  <a:gd name="connsiteY0" fmla="*/ 0 h 394073"/>
                  <a:gd name="connsiteX1" fmla="*/ 499482 w 499482"/>
                  <a:gd name="connsiteY1" fmla="*/ 0 h 394073"/>
                  <a:gd name="connsiteX2" fmla="*/ 499482 w 499482"/>
                  <a:gd name="connsiteY2" fmla="*/ 394073 h 394073"/>
                  <a:gd name="connsiteX3" fmla="*/ 65680 w 499482"/>
                  <a:gd name="connsiteY3" fmla="*/ 394073 h 394073"/>
                  <a:gd name="connsiteX4" fmla="*/ 0 w 499482"/>
                  <a:gd name="connsiteY4" fmla="*/ 328393 h 394073"/>
                  <a:gd name="connsiteX5" fmla="*/ 0 w 499482"/>
                  <a:gd name="connsiteY5" fmla="*/ 65680 h 394073"/>
                  <a:gd name="connsiteX6" fmla="*/ 65680 w 499482"/>
                  <a:gd name="connsiteY6" fmla="*/ 0 h 39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482" h="394073">
                    <a:moveTo>
                      <a:pt x="65680" y="0"/>
                    </a:moveTo>
                    <a:lnTo>
                      <a:pt x="499482" y="0"/>
                    </a:lnTo>
                    <a:lnTo>
                      <a:pt x="499482" y="394073"/>
                    </a:lnTo>
                    <a:lnTo>
                      <a:pt x="65680" y="394073"/>
                    </a:lnTo>
                    <a:cubicBezTo>
                      <a:pt x="29406" y="394073"/>
                      <a:pt x="0" y="364667"/>
                      <a:pt x="0" y="328393"/>
                    </a:cubicBezTo>
                    <a:lnTo>
                      <a:pt x="0" y="65680"/>
                    </a:lnTo>
                    <a:cubicBezTo>
                      <a:pt x="0" y="29406"/>
                      <a:pt x="29406" y="0"/>
                      <a:pt x="65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Content Placeholder 2"/>
              <p:cNvSpPr txBox="1">
                <a:spLocks/>
              </p:cNvSpPr>
              <p:nvPr/>
            </p:nvSpPr>
            <p:spPr>
              <a:xfrm>
                <a:off x="4240244" y="783077"/>
                <a:ext cx="1605783" cy="3825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altLang="zh-CN" sz="24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4</a:t>
                </a:r>
                <a:endParaRPr lang="en-US" sz="2400" b="1" dirty="0" smtClean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9" name="Content Placeholder 2"/>
            <p:cNvSpPr txBox="1">
              <a:spLocks/>
            </p:cNvSpPr>
            <p:nvPr/>
          </p:nvSpPr>
          <p:spPr>
            <a:xfrm>
              <a:off x="1160989" y="1764130"/>
              <a:ext cx="2239880" cy="27629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amet</a:t>
              </a:r>
              <a:endParaRPr lang="en-US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 flipH="1">
            <a:off x="4468840" y="2529383"/>
            <a:ext cx="3008885" cy="432831"/>
            <a:chOff x="1160989" y="1671341"/>
            <a:chExt cx="3008885" cy="43283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1179434" y="1671341"/>
              <a:ext cx="2990440" cy="432831"/>
              <a:chOff x="1611689" y="777013"/>
              <a:chExt cx="4257347" cy="432831"/>
            </a:xfrm>
          </p:grpSpPr>
          <p:sp>
            <p:nvSpPr>
              <p:cNvPr id="138" name="矩形 137"/>
              <p:cNvSpPr/>
              <p:nvPr/>
            </p:nvSpPr>
            <p:spPr>
              <a:xfrm>
                <a:off x="1611689" y="815524"/>
                <a:ext cx="3184416" cy="39407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 flipH="1">
                <a:off x="4786114" y="815771"/>
                <a:ext cx="606843" cy="394073"/>
              </a:xfrm>
              <a:custGeom>
                <a:avLst/>
                <a:gdLst>
                  <a:gd name="connsiteX0" fmla="*/ 65680 w 499482"/>
                  <a:gd name="connsiteY0" fmla="*/ 0 h 394073"/>
                  <a:gd name="connsiteX1" fmla="*/ 499482 w 499482"/>
                  <a:gd name="connsiteY1" fmla="*/ 0 h 394073"/>
                  <a:gd name="connsiteX2" fmla="*/ 499482 w 499482"/>
                  <a:gd name="connsiteY2" fmla="*/ 394073 h 394073"/>
                  <a:gd name="connsiteX3" fmla="*/ 65680 w 499482"/>
                  <a:gd name="connsiteY3" fmla="*/ 394073 h 394073"/>
                  <a:gd name="connsiteX4" fmla="*/ 0 w 499482"/>
                  <a:gd name="connsiteY4" fmla="*/ 328393 h 394073"/>
                  <a:gd name="connsiteX5" fmla="*/ 0 w 499482"/>
                  <a:gd name="connsiteY5" fmla="*/ 65680 h 394073"/>
                  <a:gd name="connsiteX6" fmla="*/ 65680 w 499482"/>
                  <a:gd name="connsiteY6" fmla="*/ 0 h 39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482" h="394073">
                    <a:moveTo>
                      <a:pt x="65680" y="0"/>
                    </a:moveTo>
                    <a:lnTo>
                      <a:pt x="499482" y="0"/>
                    </a:lnTo>
                    <a:lnTo>
                      <a:pt x="499482" y="394073"/>
                    </a:lnTo>
                    <a:lnTo>
                      <a:pt x="65680" y="394073"/>
                    </a:lnTo>
                    <a:cubicBezTo>
                      <a:pt x="29406" y="394073"/>
                      <a:pt x="0" y="364667"/>
                      <a:pt x="0" y="328393"/>
                    </a:cubicBezTo>
                    <a:lnTo>
                      <a:pt x="0" y="65680"/>
                    </a:lnTo>
                    <a:cubicBezTo>
                      <a:pt x="0" y="29406"/>
                      <a:pt x="29406" y="0"/>
                      <a:pt x="65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Content Placeholder 2"/>
              <p:cNvSpPr txBox="1">
                <a:spLocks/>
              </p:cNvSpPr>
              <p:nvPr/>
            </p:nvSpPr>
            <p:spPr>
              <a:xfrm>
                <a:off x="4263253" y="777013"/>
                <a:ext cx="1605783" cy="3825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altLang="zh-CN" sz="24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3</a:t>
                </a:r>
                <a:endParaRPr lang="en-US" sz="2400" b="1" dirty="0" smtClean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7" name="Content Placeholder 2"/>
            <p:cNvSpPr txBox="1">
              <a:spLocks/>
            </p:cNvSpPr>
            <p:nvPr/>
          </p:nvSpPr>
          <p:spPr>
            <a:xfrm>
              <a:off x="1160989" y="1764130"/>
              <a:ext cx="2239880" cy="27629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amet</a:t>
              </a:r>
              <a:endParaRPr lang="en-US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385820" y="2323850"/>
            <a:ext cx="3021347" cy="425139"/>
            <a:chOff x="1160989" y="1679033"/>
            <a:chExt cx="3021347" cy="425139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179434" y="1679033"/>
              <a:ext cx="3002902" cy="425139"/>
              <a:chOff x="1611689" y="784705"/>
              <a:chExt cx="4275089" cy="425139"/>
            </a:xfrm>
          </p:grpSpPr>
          <p:sp>
            <p:nvSpPr>
              <p:cNvPr id="132" name="矩形 131"/>
              <p:cNvSpPr/>
              <p:nvPr/>
            </p:nvSpPr>
            <p:spPr>
              <a:xfrm>
                <a:off x="1611689" y="815524"/>
                <a:ext cx="3184416" cy="39407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 flipH="1">
                <a:off x="4786114" y="815771"/>
                <a:ext cx="606843" cy="394073"/>
              </a:xfrm>
              <a:custGeom>
                <a:avLst/>
                <a:gdLst>
                  <a:gd name="connsiteX0" fmla="*/ 65680 w 499482"/>
                  <a:gd name="connsiteY0" fmla="*/ 0 h 394073"/>
                  <a:gd name="connsiteX1" fmla="*/ 499482 w 499482"/>
                  <a:gd name="connsiteY1" fmla="*/ 0 h 394073"/>
                  <a:gd name="connsiteX2" fmla="*/ 499482 w 499482"/>
                  <a:gd name="connsiteY2" fmla="*/ 394073 h 394073"/>
                  <a:gd name="connsiteX3" fmla="*/ 65680 w 499482"/>
                  <a:gd name="connsiteY3" fmla="*/ 394073 h 394073"/>
                  <a:gd name="connsiteX4" fmla="*/ 0 w 499482"/>
                  <a:gd name="connsiteY4" fmla="*/ 328393 h 394073"/>
                  <a:gd name="connsiteX5" fmla="*/ 0 w 499482"/>
                  <a:gd name="connsiteY5" fmla="*/ 65680 h 394073"/>
                  <a:gd name="connsiteX6" fmla="*/ 65680 w 499482"/>
                  <a:gd name="connsiteY6" fmla="*/ 0 h 39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482" h="394073">
                    <a:moveTo>
                      <a:pt x="65680" y="0"/>
                    </a:moveTo>
                    <a:lnTo>
                      <a:pt x="499482" y="0"/>
                    </a:lnTo>
                    <a:lnTo>
                      <a:pt x="499482" y="394073"/>
                    </a:lnTo>
                    <a:lnTo>
                      <a:pt x="65680" y="394073"/>
                    </a:lnTo>
                    <a:cubicBezTo>
                      <a:pt x="29406" y="394073"/>
                      <a:pt x="0" y="364667"/>
                      <a:pt x="0" y="328393"/>
                    </a:cubicBezTo>
                    <a:lnTo>
                      <a:pt x="0" y="65680"/>
                    </a:lnTo>
                    <a:cubicBezTo>
                      <a:pt x="0" y="29406"/>
                      <a:pt x="29406" y="0"/>
                      <a:pt x="65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Content Placeholder 2"/>
              <p:cNvSpPr txBox="1">
                <a:spLocks/>
              </p:cNvSpPr>
              <p:nvPr/>
            </p:nvSpPr>
            <p:spPr>
              <a:xfrm>
                <a:off x="4280995" y="784705"/>
                <a:ext cx="1605783" cy="3825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altLang="zh-CN" sz="24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2</a:t>
                </a:r>
                <a:endParaRPr lang="en-US" sz="2400" b="1" dirty="0" smtClean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3" name="Content Placeholder 2"/>
            <p:cNvSpPr txBox="1">
              <a:spLocks/>
            </p:cNvSpPr>
            <p:nvPr/>
          </p:nvSpPr>
          <p:spPr>
            <a:xfrm>
              <a:off x="1160989" y="1764130"/>
              <a:ext cx="2239880" cy="27629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amet</a:t>
              </a:r>
              <a:endParaRPr lang="en-US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0989" y="1672121"/>
            <a:ext cx="3012869" cy="432051"/>
            <a:chOff x="1160989" y="1672121"/>
            <a:chExt cx="3012869" cy="432051"/>
          </a:xfrm>
        </p:grpSpPr>
        <p:grpSp>
          <p:nvGrpSpPr>
            <p:cNvPr id="31" name="组合 30"/>
            <p:cNvGrpSpPr/>
            <p:nvPr/>
          </p:nvGrpSpPr>
          <p:grpSpPr>
            <a:xfrm>
              <a:off x="1179434" y="1672121"/>
              <a:ext cx="2994424" cy="432051"/>
              <a:chOff x="1611689" y="777793"/>
              <a:chExt cx="4263019" cy="432051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611689" y="815524"/>
                <a:ext cx="3184416" cy="39407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H="1">
                <a:off x="4786114" y="815771"/>
                <a:ext cx="606843" cy="394073"/>
              </a:xfrm>
              <a:custGeom>
                <a:avLst/>
                <a:gdLst>
                  <a:gd name="connsiteX0" fmla="*/ 65680 w 499482"/>
                  <a:gd name="connsiteY0" fmla="*/ 0 h 394073"/>
                  <a:gd name="connsiteX1" fmla="*/ 499482 w 499482"/>
                  <a:gd name="connsiteY1" fmla="*/ 0 h 394073"/>
                  <a:gd name="connsiteX2" fmla="*/ 499482 w 499482"/>
                  <a:gd name="connsiteY2" fmla="*/ 394073 h 394073"/>
                  <a:gd name="connsiteX3" fmla="*/ 65680 w 499482"/>
                  <a:gd name="connsiteY3" fmla="*/ 394073 h 394073"/>
                  <a:gd name="connsiteX4" fmla="*/ 0 w 499482"/>
                  <a:gd name="connsiteY4" fmla="*/ 328393 h 394073"/>
                  <a:gd name="connsiteX5" fmla="*/ 0 w 499482"/>
                  <a:gd name="connsiteY5" fmla="*/ 65680 h 394073"/>
                  <a:gd name="connsiteX6" fmla="*/ 65680 w 499482"/>
                  <a:gd name="connsiteY6" fmla="*/ 0 h 39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482" h="394073">
                    <a:moveTo>
                      <a:pt x="65680" y="0"/>
                    </a:moveTo>
                    <a:lnTo>
                      <a:pt x="499482" y="0"/>
                    </a:lnTo>
                    <a:lnTo>
                      <a:pt x="499482" y="394073"/>
                    </a:lnTo>
                    <a:lnTo>
                      <a:pt x="65680" y="394073"/>
                    </a:lnTo>
                    <a:cubicBezTo>
                      <a:pt x="29406" y="394073"/>
                      <a:pt x="0" y="364667"/>
                      <a:pt x="0" y="328393"/>
                    </a:cubicBezTo>
                    <a:lnTo>
                      <a:pt x="0" y="65680"/>
                    </a:lnTo>
                    <a:cubicBezTo>
                      <a:pt x="0" y="29406"/>
                      <a:pt x="29406" y="0"/>
                      <a:pt x="65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Content Placeholder 2"/>
              <p:cNvSpPr txBox="1">
                <a:spLocks/>
              </p:cNvSpPr>
              <p:nvPr/>
            </p:nvSpPr>
            <p:spPr>
              <a:xfrm>
                <a:off x="4268925" y="777793"/>
                <a:ext cx="1605783" cy="3825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altLang="zh-CN" sz="24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1</a:t>
                </a:r>
                <a:endParaRPr lang="en-US" sz="2400" b="1" dirty="0" smtClean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Content Placeholder 2"/>
            <p:cNvSpPr txBox="1">
              <a:spLocks/>
            </p:cNvSpPr>
            <p:nvPr/>
          </p:nvSpPr>
          <p:spPr>
            <a:xfrm>
              <a:off x="1160989" y="1764130"/>
              <a:ext cx="2239880" cy="27629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 smtClean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amet</a:t>
              </a:r>
              <a:endParaRPr lang="en-US" sz="12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21631" y="3601632"/>
            <a:ext cx="739358" cy="569240"/>
            <a:chOff x="2438441" y="4446020"/>
            <a:chExt cx="901526" cy="694095"/>
          </a:xfrm>
        </p:grpSpPr>
        <p:sp>
          <p:nvSpPr>
            <p:cNvPr id="166" name="Freeform 161"/>
            <p:cNvSpPr>
              <a:spLocks/>
            </p:cNvSpPr>
            <p:nvPr/>
          </p:nvSpPr>
          <p:spPr bwMode="auto">
            <a:xfrm>
              <a:off x="2438441" y="4446020"/>
              <a:ext cx="901526" cy="694095"/>
            </a:xfrm>
            <a:custGeom>
              <a:avLst/>
              <a:gdLst>
                <a:gd name="T0" fmla="*/ 0 w 791"/>
                <a:gd name="T1" fmla="*/ 609 h 609"/>
                <a:gd name="T2" fmla="*/ 385 w 791"/>
                <a:gd name="T3" fmla="*/ 0 h 609"/>
                <a:gd name="T4" fmla="*/ 791 w 791"/>
                <a:gd name="T5" fmla="*/ 609 h 609"/>
                <a:gd name="T6" fmla="*/ 0 w 791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609">
                  <a:moveTo>
                    <a:pt x="0" y="609"/>
                  </a:moveTo>
                  <a:lnTo>
                    <a:pt x="385" y="0"/>
                  </a:lnTo>
                  <a:lnTo>
                    <a:pt x="791" y="609"/>
                  </a:lnTo>
                  <a:lnTo>
                    <a:pt x="0" y="60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/>
            <p:cNvSpPr>
              <a:spLocks/>
            </p:cNvSpPr>
            <p:nvPr/>
          </p:nvSpPr>
          <p:spPr bwMode="auto">
            <a:xfrm>
              <a:off x="2877237" y="4446020"/>
              <a:ext cx="462730" cy="694095"/>
            </a:xfrm>
            <a:custGeom>
              <a:avLst/>
              <a:gdLst>
                <a:gd name="T0" fmla="*/ 406 w 406"/>
                <a:gd name="T1" fmla="*/ 609 h 609"/>
                <a:gd name="T2" fmla="*/ 0 w 406"/>
                <a:gd name="T3" fmla="*/ 0 h 609"/>
                <a:gd name="T4" fmla="*/ 0 w 406"/>
                <a:gd name="T5" fmla="*/ 609 h 609"/>
                <a:gd name="T6" fmla="*/ 406 w 406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609">
                  <a:moveTo>
                    <a:pt x="406" y="609"/>
                  </a:moveTo>
                  <a:lnTo>
                    <a:pt x="0" y="0"/>
                  </a:lnTo>
                  <a:lnTo>
                    <a:pt x="0" y="609"/>
                  </a:lnTo>
                  <a:lnTo>
                    <a:pt x="406" y="6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/>
            <p:cNvSpPr>
              <a:spLocks/>
            </p:cNvSpPr>
            <p:nvPr/>
          </p:nvSpPr>
          <p:spPr bwMode="auto">
            <a:xfrm>
              <a:off x="2742749" y="4446020"/>
              <a:ext cx="297469" cy="320264"/>
            </a:xfrm>
            <a:custGeom>
              <a:avLst/>
              <a:gdLst>
                <a:gd name="T0" fmla="*/ 0 w 261"/>
                <a:gd name="T1" fmla="*/ 185 h 281"/>
                <a:gd name="T2" fmla="*/ 52 w 261"/>
                <a:gd name="T3" fmla="*/ 166 h 281"/>
                <a:gd name="T4" fmla="*/ 41 w 261"/>
                <a:gd name="T5" fmla="*/ 239 h 281"/>
                <a:gd name="T6" fmla="*/ 93 w 261"/>
                <a:gd name="T7" fmla="*/ 183 h 281"/>
                <a:gd name="T8" fmla="*/ 118 w 261"/>
                <a:gd name="T9" fmla="*/ 281 h 281"/>
                <a:gd name="T10" fmla="*/ 161 w 261"/>
                <a:gd name="T11" fmla="*/ 165 h 281"/>
                <a:gd name="T12" fmla="*/ 261 w 261"/>
                <a:gd name="T13" fmla="*/ 214 h 281"/>
                <a:gd name="T14" fmla="*/ 230 w 261"/>
                <a:gd name="T15" fmla="*/ 169 h 281"/>
                <a:gd name="T16" fmla="*/ 118 w 261"/>
                <a:gd name="T17" fmla="*/ 0 h 281"/>
                <a:gd name="T18" fmla="*/ 0 w 261"/>
                <a:gd name="T19" fmla="*/ 1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81">
                  <a:moveTo>
                    <a:pt x="0" y="185"/>
                  </a:moveTo>
                  <a:lnTo>
                    <a:pt x="52" y="166"/>
                  </a:lnTo>
                  <a:lnTo>
                    <a:pt x="41" y="239"/>
                  </a:lnTo>
                  <a:lnTo>
                    <a:pt x="93" y="183"/>
                  </a:lnTo>
                  <a:lnTo>
                    <a:pt x="118" y="281"/>
                  </a:lnTo>
                  <a:lnTo>
                    <a:pt x="161" y="165"/>
                  </a:lnTo>
                  <a:lnTo>
                    <a:pt x="261" y="214"/>
                  </a:lnTo>
                  <a:lnTo>
                    <a:pt x="230" y="169"/>
                  </a:lnTo>
                  <a:lnTo>
                    <a:pt x="118" y="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558797" y="3498710"/>
            <a:ext cx="520595" cy="581710"/>
            <a:chOff x="2438441" y="4446020"/>
            <a:chExt cx="901526" cy="694095"/>
          </a:xfrm>
        </p:grpSpPr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2438441" y="4446020"/>
              <a:ext cx="901526" cy="694095"/>
            </a:xfrm>
            <a:custGeom>
              <a:avLst/>
              <a:gdLst>
                <a:gd name="T0" fmla="*/ 0 w 791"/>
                <a:gd name="T1" fmla="*/ 609 h 609"/>
                <a:gd name="T2" fmla="*/ 385 w 791"/>
                <a:gd name="T3" fmla="*/ 0 h 609"/>
                <a:gd name="T4" fmla="*/ 791 w 791"/>
                <a:gd name="T5" fmla="*/ 609 h 609"/>
                <a:gd name="T6" fmla="*/ 0 w 791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609">
                  <a:moveTo>
                    <a:pt x="0" y="609"/>
                  </a:moveTo>
                  <a:lnTo>
                    <a:pt x="385" y="0"/>
                  </a:lnTo>
                  <a:lnTo>
                    <a:pt x="791" y="609"/>
                  </a:lnTo>
                  <a:lnTo>
                    <a:pt x="0" y="60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2877237" y="4446020"/>
              <a:ext cx="462730" cy="694095"/>
            </a:xfrm>
            <a:custGeom>
              <a:avLst/>
              <a:gdLst>
                <a:gd name="T0" fmla="*/ 406 w 406"/>
                <a:gd name="T1" fmla="*/ 609 h 609"/>
                <a:gd name="T2" fmla="*/ 0 w 406"/>
                <a:gd name="T3" fmla="*/ 0 h 609"/>
                <a:gd name="T4" fmla="*/ 0 w 406"/>
                <a:gd name="T5" fmla="*/ 609 h 609"/>
                <a:gd name="T6" fmla="*/ 406 w 406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609">
                  <a:moveTo>
                    <a:pt x="406" y="609"/>
                  </a:moveTo>
                  <a:lnTo>
                    <a:pt x="0" y="0"/>
                  </a:lnTo>
                  <a:lnTo>
                    <a:pt x="0" y="609"/>
                  </a:lnTo>
                  <a:lnTo>
                    <a:pt x="406" y="6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742749" y="4446020"/>
              <a:ext cx="297469" cy="320264"/>
            </a:xfrm>
            <a:custGeom>
              <a:avLst/>
              <a:gdLst>
                <a:gd name="T0" fmla="*/ 0 w 261"/>
                <a:gd name="T1" fmla="*/ 185 h 281"/>
                <a:gd name="T2" fmla="*/ 52 w 261"/>
                <a:gd name="T3" fmla="*/ 166 h 281"/>
                <a:gd name="T4" fmla="*/ 41 w 261"/>
                <a:gd name="T5" fmla="*/ 239 h 281"/>
                <a:gd name="T6" fmla="*/ 93 w 261"/>
                <a:gd name="T7" fmla="*/ 183 h 281"/>
                <a:gd name="T8" fmla="*/ 118 w 261"/>
                <a:gd name="T9" fmla="*/ 281 h 281"/>
                <a:gd name="T10" fmla="*/ 161 w 261"/>
                <a:gd name="T11" fmla="*/ 165 h 281"/>
                <a:gd name="T12" fmla="*/ 261 w 261"/>
                <a:gd name="T13" fmla="*/ 214 h 281"/>
                <a:gd name="T14" fmla="*/ 230 w 261"/>
                <a:gd name="T15" fmla="*/ 169 h 281"/>
                <a:gd name="T16" fmla="*/ 118 w 261"/>
                <a:gd name="T17" fmla="*/ 0 h 281"/>
                <a:gd name="T18" fmla="*/ 0 w 261"/>
                <a:gd name="T19" fmla="*/ 1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81">
                  <a:moveTo>
                    <a:pt x="0" y="185"/>
                  </a:moveTo>
                  <a:lnTo>
                    <a:pt x="52" y="166"/>
                  </a:lnTo>
                  <a:lnTo>
                    <a:pt x="41" y="239"/>
                  </a:lnTo>
                  <a:lnTo>
                    <a:pt x="93" y="183"/>
                  </a:lnTo>
                  <a:lnTo>
                    <a:pt x="118" y="281"/>
                  </a:lnTo>
                  <a:lnTo>
                    <a:pt x="161" y="165"/>
                  </a:lnTo>
                  <a:lnTo>
                    <a:pt x="261" y="214"/>
                  </a:lnTo>
                  <a:lnTo>
                    <a:pt x="230" y="169"/>
                  </a:lnTo>
                  <a:lnTo>
                    <a:pt x="118" y="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805857" y="3268917"/>
            <a:ext cx="1106741" cy="852092"/>
            <a:chOff x="2438441" y="4446020"/>
            <a:chExt cx="901526" cy="694095"/>
          </a:xfrm>
        </p:grpSpPr>
        <p:sp>
          <p:nvSpPr>
            <p:cNvPr id="158" name="Freeform 161"/>
            <p:cNvSpPr>
              <a:spLocks/>
            </p:cNvSpPr>
            <p:nvPr/>
          </p:nvSpPr>
          <p:spPr bwMode="auto">
            <a:xfrm>
              <a:off x="2438441" y="4446020"/>
              <a:ext cx="901526" cy="694095"/>
            </a:xfrm>
            <a:custGeom>
              <a:avLst/>
              <a:gdLst>
                <a:gd name="T0" fmla="*/ 0 w 791"/>
                <a:gd name="T1" fmla="*/ 609 h 609"/>
                <a:gd name="T2" fmla="*/ 385 w 791"/>
                <a:gd name="T3" fmla="*/ 0 h 609"/>
                <a:gd name="T4" fmla="*/ 791 w 791"/>
                <a:gd name="T5" fmla="*/ 609 h 609"/>
                <a:gd name="T6" fmla="*/ 0 w 791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609">
                  <a:moveTo>
                    <a:pt x="0" y="609"/>
                  </a:moveTo>
                  <a:lnTo>
                    <a:pt x="385" y="0"/>
                  </a:lnTo>
                  <a:lnTo>
                    <a:pt x="791" y="609"/>
                  </a:lnTo>
                  <a:lnTo>
                    <a:pt x="0" y="60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2"/>
            <p:cNvSpPr>
              <a:spLocks/>
            </p:cNvSpPr>
            <p:nvPr/>
          </p:nvSpPr>
          <p:spPr bwMode="auto">
            <a:xfrm>
              <a:off x="2877237" y="4446020"/>
              <a:ext cx="462730" cy="694095"/>
            </a:xfrm>
            <a:custGeom>
              <a:avLst/>
              <a:gdLst>
                <a:gd name="T0" fmla="*/ 406 w 406"/>
                <a:gd name="T1" fmla="*/ 609 h 609"/>
                <a:gd name="T2" fmla="*/ 0 w 406"/>
                <a:gd name="T3" fmla="*/ 0 h 609"/>
                <a:gd name="T4" fmla="*/ 0 w 406"/>
                <a:gd name="T5" fmla="*/ 609 h 609"/>
                <a:gd name="T6" fmla="*/ 406 w 406"/>
                <a:gd name="T7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609">
                  <a:moveTo>
                    <a:pt x="406" y="609"/>
                  </a:moveTo>
                  <a:lnTo>
                    <a:pt x="0" y="0"/>
                  </a:lnTo>
                  <a:lnTo>
                    <a:pt x="0" y="609"/>
                  </a:lnTo>
                  <a:lnTo>
                    <a:pt x="406" y="6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/>
            </p:cNvSpPr>
            <p:nvPr/>
          </p:nvSpPr>
          <p:spPr bwMode="auto">
            <a:xfrm>
              <a:off x="2742749" y="4446020"/>
              <a:ext cx="297469" cy="320264"/>
            </a:xfrm>
            <a:custGeom>
              <a:avLst/>
              <a:gdLst>
                <a:gd name="T0" fmla="*/ 0 w 261"/>
                <a:gd name="T1" fmla="*/ 185 h 281"/>
                <a:gd name="T2" fmla="*/ 52 w 261"/>
                <a:gd name="T3" fmla="*/ 166 h 281"/>
                <a:gd name="T4" fmla="*/ 41 w 261"/>
                <a:gd name="T5" fmla="*/ 239 h 281"/>
                <a:gd name="T6" fmla="*/ 93 w 261"/>
                <a:gd name="T7" fmla="*/ 183 h 281"/>
                <a:gd name="T8" fmla="*/ 118 w 261"/>
                <a:gd name="T9" fmla="*/ 281 h 281"/>
                <a:gd name="T10" fmla="*/ 161 w 261"/>
                <a:gd name="T11" fmla="*/ 165 h 281"/>
                <a:gd name="T12" fmla="*/ 261 w 261"/>
                <a:gd name="T13" fmla="*/ 214 h 281"/>
                <a:gd name="T14" fmla="*/ 230 w 261"/>
                <a:gd name="T15" fmla="*/ 169 h 281"/>
                <a:gd name="T16" fmla="*/ 118 w 261"/>
                <a:gd name="T17" fmla="*/ 0 h 281"/>
                <a:gd name="T18" fmla="*/ 0 w 261"/>
                <a:gd name="T19" fmla="*/ 1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81">
                  <a:moveTo>
                    <a:pt x="0" y="185"/>
                  </a:moveTo>
                  <a:lnTo>
                    <a:pt x="52" y="166"/>
                  </a:lnTo>
                  <a:lnTo>
                    <a:pt x="41" y="239"/>
                  </a:lnTo>
                  <a:lnTo>
                    <a:pt x="93" y="183"/>
                  </a:lnTo>
                  <a:lnTo>
                    <a:pt x="118" y="281"/>
                  </a:lnTo>
                  <a:lnTo>
                    <a:pt x="161" y="165"/>
                  </a:lnTo>
                  <a:lnTo>
                    <a:pt x="261" y="214"/>
                  </a:lnTo>
                  <a:lnTo>
                    <a:pt x="230" y="169"/>
                  </a:lnTo>
                  <a:lnTo>
                    <a:pt x="118" y="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Freeform 164"/>
          <p:cNvSpPr>
            <a:spLocks/>
          </p:cNvSpPr>
          <p:nvPr/>
        </p:nvSpPr>
        <p:spPr bwMode="auto">
          <a:xfrm>
            <a:off x="-22754" y="4039263"/>
            <a:ext cx="9166753" cy="1104237"/>
          </a:xfrm>
          <a:custGeom>
            <a:avLst/>
            <a:gdLst>
              <a:gd name="T0" fmla="*/ 1603 w 1603"/>
              <a:gd name="T1" fmla="*/ 770 h 770"/>
              <a:gd name="T2" fmla="*/ 1603 w 1603"/>
              <a:gd name="T3" fmla="*/ 78 h 770"/>
              <a:gd name="T4" fmla="*/ 1415 w 1603"/>
              <a:gd name="T5" fmla="*/ 33 h 770"/>
              <a:gd name="T6" fmla="*/ 1240 w 1603"/>
              <a:gd name="T7" fmla="*/ 69 h 770"/>
              <a:gd name="T8" fmla="*/ 1164 w 1603"/>
              <a:gd name="T9" fmla="*/ 72 h 770"/>
              <a:gd name="T10" fmla="*/ 973 w 1603"/>
              <a:gd name="T11" fmla="*/ 115 h 770"/>
              <a:gd name="T12" fmla="*/ 963 w 1603"/>
              <a:gd name="T13" fmla="*/ 116 h 770"/>
              <a:gd name="T14" fmla="*/ 958 w 1603"/>
              <a:gd name="T15" fmla="*/ 114 h 770"/>
              <a:gd name="T16" fmla="*/ 687 w 1603"/>
              <a:gd name="T17" fmla="*/ 56 h 770"/>
              <a:gd name="T18" fmla="*/ 576 w 1603"/>
              <a:gd name="T19" fmla="*/ 53 h 770"/>
              <a:gd name="T20" fmla="*/ 321 w 1603"/>
              <a:gd name="T21" fmla="*/ 1 h 770"/>
              <a:gd name="T22" fmla="*/ 0 w 1603"/>
              <a:gd name="T23" fmla="*/ 60 h 770"/>
              <a:gd name="T24" fmla="*/ 0 w 1603"/>
              <a:gd name="T25" fmla="*/ 770 h 770"/>
              <a:gd name="T26" fmla="*/ 1603 w 1603"/>
              <a:gd name="T27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3" h="770">
                <a:moveTo>
                  <a:pt x="1603" y="770"/>
                </a:moveTo>
                <a:cubicBezTo>
                  <a:pt x="1603" y="78"/>
                  <a:pt x="1603" y="78"/>
                  <a:pt x="1603" y="78"/>
                </a:cubicBezTo>
                <a:cubicBezTo>
                  <a:pt x="1544" y="40"/>
                  <a:pt x="1476" y="33"/>
                  <a:pt x="1415" y="33"/>
                </a:cubicBezTo>
                <a:cubicBezTo>
                  <a:pt x="1379" y="33"/>
                  <a:pt x="1295" y="48"/>
                  <a:pt x="1240" y="69"/>
                </a:cubicBezTo>
                <a:cubicBezTo>
                  <a:pt x="1207" y="68"/>
                  <a:pt x="1179" y="70"/>
                  <a:pt x="1164" y="72"/>
                </a:cubicBezTo>
                <a:cubicBezTo>
                  <a:pt x="1102" y="79"/>
                  <a:pt x="1033" y="96"/>
                  <a:pt x="973" y="115"/>
                </a:cubicBezTo>
                <a:cubicBezTo>
                  <a:pt x="973" y="115"/>
                  <a:pt x="967" y="116"/>
                  <a:pt x="963" y="116"/>
                </a:cubicBezTo>
                <a:cubicBezTo>
                  <a:pt x="964" y="116"/>
                  <a:pt x="961" y="115"/>
                  <a:pt x="958" y="114"/>
                </a:cubicBezTo>
                <a:cubicBezTo>
                  <a:pt x="872" y="87"/>
                  <a:pt x="774" y="67"/>
                  <a:pt x="687" y="56"/>
                </a:cubicBezTo>
                <a:cubicBezTo>
                  <a:pt x="666" y="54"/>
                  <a:pt x="624" y="52"/>
                  <a:pt x="576" y="53"/>
                </a:cubicBezTo>
                <a:cubicBezTo>
                  <a:pt x="496" y="21"/>
                  <a:pt x="374" y="1"/>
                  <a:pt x="321" y="1"/>
                </a:cubicBezTo>
                <a:cubicBezTo>
                  <a:pt x="216" y="0"/>
                  <a:pt x="129" y="1"/>
                  <a:pt x="0" y="60"/>
                </a:cubicBezTo>
                <a:cubicBezTo>
                  <a:pt x="0" y="770"/>
                  <a:pt x="0" y="770"/>
                  <a:pt x="0" y="770"/>
                </a:cubicBezTo>
                <a:lnTo>
                  <a:pt x="1603" y="7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66"/>
          <p:cNvSpPr>
            <a:spLocks/>
          </p:cNvSpPr>
          <p:nvPr/>
        </p:nvSpPr>
        <p:spPr bwMode="auto">
          <a:xfrm>
            <a:off x="2297929" y="4129192"/>
            <a:ext cx="2172324" cy="1007521"/>
          </a:xfrm>
          <a:custGeom>
            <a:avLst/>
            <a:gdLst>
              <a:gd name="T0" fmla="*/ 778 w 1412"/>
              <a:gd name="T1" fmla="*/ 100 h 655"/>
              <a:gd name="T2" fmla="*/ 805 w 1412"/>
              <a:gd name="T3" fmla="*/ 293 h 655"/>
              <a:gd name="T4" fmla="*/ 0 w 1412"/>
              <a:gd name="T5" fmla="*/ 655 h 655"/>
              <a:gd name="T6" fmla="*/ 1157 w 1412"/>
              <a:gd name="T7" fmla="*/ 655 h 655"/>
              <a:gd name="T8" fmla="*/ 1287 w 1412"/>
              <a:gd name="T9" fmla="*/ 483 h 655"/>
              <a:gd name="T10" fmla="*/ 1035 w 1412"/>
              <a:gd name="T11" fmla="*/ 108 h 655"/>
              <a:gd name="T12" fmla="*/ 706 w 1412"/>
              <a:gd name="T13" fmla="*/ 35 h 655"/>
              <a:gd name="T14" fmla="*/ 833 w 1412"/>
              <a:gd name="T15" fmla="*/ 0 h 655"/>
              <a:gd name="T16" fmla="*/ 821 w 1412"/>
              <a:gd name="T17" fmla="*/ 0 h 655"/>
              <a:gd name="T18" fmla="*/ 640 w 1412"/>
              <a:gd name="T19" fmla="*/ 22 h 655"/>
              <a:gd name="T20" fmla="*/ 778 w 1412"/>
              <a:gd name="T21" fmla="*/ 10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2" h="655">
                <a:moveTo>
                  <a:pt x="778" y="100"/>
                </a:moveTo>
                <a:cubicBezTo>
                  <a:pt x="888" y="124"/>
                  <a:pt x="992" y="181"/>
                  <a:pt x="805" y="293"/>
                </a:cubicBezTo>
                <a:cubicBezTo>
                  <a:pt x="474" y="493"/>
                  <a:pt x="184" y="600"/>
                  <a:pt x="0" y="655"/>
                </a:cubicBezTo>
                <a:cubicBezTo>
                  <a:pt x="1157" y="655"/>
                  <a:pt x="1157" y="655"/>
                  <a:pt x="1157" y="655"/>
                </a:cubicBezTo>
                <a:cubicBezTo>
                  <a:pt x="1210" y="592"/>
                  <a:pt x="1261" y="526"/>
                  <a:pt x="1287" y="483"/>
                </a:cubicBezTo>
                <a:cubicBezTo>
                  <a:pt x="1412" y="281"/>
                  <a:pt x="1269" y="166"/>
                  <a:pt x="1035" y="108"/>
                </a:cubicBezTo>
                <a:cubicBezTo>
                  <a:pt x="801" y="51"/>
                  <a:pt x="727" y="51"/>
                  <a:pt x="706" y="35"/>
                </a:cubicBezTo>
                <a:cubicBezTo>
                  <a:pt x="689" y="22"/>
                  <a:pt x="803" y="4"/>
                  <a:pt x="833" y="0"/>
                </a:cubicBezTo>
                <a:cubicBezTo>
                  <a:pt x="821" y="0"/>
                  <a:pt x="821" y="0"/>
                  <a:pt x="821" y="0"/>
                </a:cubicBezTo>
                <a:cubicBezTo>
                  <a:pt x="791" y="2"/>
                  <a:pt x="726" y="7"/>
                  <a:pt x="640" y="22"/>
                </a:cubicBezTo>
                <a:cubicBezTo>
                  <a:pt x="532" y="40"/>
                  <a:pt x="667" y="77"/>
                  <a:pt x="778" y="10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68"/>
          <p:cNvSpPr>
            <a:spLocks/>
          </p:cNvSpPr>
          <p:nvPr/>
        </p:nvSpPr>
        <p:spPr bwMode="auto">
          <a:xfrm>
            <a:off x="2297929" y="4129192"/>
            <a:ext cx="2172324" cy="1007521"/>
          </a:xfrm>
          <a:custGeom>
            <a:avLst/>
            <a:gdLst>
              <a:gd name="T0" fmla="*/ 778 w 1412"/>
              <a:gd name="T1" fmla="*/ 100 h 655"/>
              <a:gd name="T2" fmla="*/ 805 w 1412"/>
              <a:gd name="T3" fmla="*/ 293 h 655"/>
              <a:gd name="T4" fmla="*/ 0 w 1412"/>
              <a:gd name="T5" fmla="*/ 655 h 655"/>
              <a:gd name="T6" fmla="*/ 1157 w 1412"/>
              <a:gd name="T7" fmla="*/ 655 h 655"/>
              <a:gd name="T8" fmla="*/ 1287 w 1412"/>
              <a:gd name="T9" fmla="*/ 483 h 655"/>
              <a:gd name="T10" fmla="*/ 1035 w 1412"/>
              <a:gd name="T11" fmla="*/ 108 h 655"/>
              <a:gd name="T12" fmla="*/ 706 w 1412"/>
              <a:gd name="T13" fmla="*/ 35 h 655"/>
              <a:gd name="T14" fmla="*/ 833 w 1412"/>
              <a:gd name="T15" fmla="*/ 0 h 655"/>
              <a:gd name="T16" fmla="*/ 821 w 1412"/>
              <a:gd name="T17" fmla="*/ 0 h 655"/>
              <a:gd name="T18" fmla="*/ 640 w 1412"/>
              <a:gd name="T19" fmla="*/ 22 h 655"/>
              <a:gd name="T20" fmla="*/ 778 w 1412"/>
              <a:gd name="T21" fmla="*/ 10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2" h="655">
                <a:moveTo>
                  <a:pt x="778" y="100"/>
                </a:moveTo>
                <a:cubicBezTo>
                  <a:pt x="888" y="124"/>
                  <a:pt x="992" y="181"/>
                  <a:pt x="805" y="293"/>
                </a:cubicBezTo>
                <a:cubicBezTo>
                  <a:pt x="474" y="493"/>
                  <a:pt x="184" y="600"/>
                  <a:pt x="0" y="655"/>
                </a:cubicBezTo>
                <a:cubicBezTo>
                  <a:pt x="1157" y="655"/>
                  <a:pt x="1157" y="655"/>
                  <a:pt x="1157" y="655"/>
                </a:cubicBezTo>
                <a:cubicBezTo>
                  <a:pt x="1210" y="592"/>
                  <a:pt x="1261" y="526"/>
                  <a:pt x="1287" y="483"/>
                </a:cubicBezTo>
                <a:cubicBezTo>
                  <a:pt x="1412" y="281"/>
                  <a:pt x="1269" y="166"/>
                  <a:pt x="1035" y="108"/>
                </a:cubicBezTo>
                <a:cubicBezTo>
                  <a:pt x="801" y="51"/>
                  <a:pt x="727" y="51"/>
                  <a:pt x="706" y="35"/>
                </a:cubicBezTo>
                <a:cubicBezTo>
                  <a:pt x="689" y="22"/>
                  <a:pt x="803" y="4"/>
                  <a:pt x="833" y="0"/>
                </a:cubicBezTo>
                <a:cubicBezTo>
                  <a:pt x="821" y="0"/>
                  <a:pt x="821" y="0"/>
                  <a:pt x="821" y="0"/>
                </a:cubicBezTo>
                <a:cubicBezTo>
                  <a:pt x="791" y="2"/>
                  <a:pt x="726" y="7"/>
                  <a:pt x="640" y="22"/>
                </a:cubicBezTo>
                <a:cubicBezTo>
                  <a:pt x="532" y="40"/>
                  <a:pt x="667" y="77"/>
                  <a:pt x="778" y="100"/>
                </a:cubicBezTo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69"/>
          <p:cNvSpPr>
            <a:spLocks/>
          </p:cNvSpPr>
          <p:nvPr/>
        </p:nvSpPr>
        <p:spPr bwMode="auto">
          <a:xfrm>
            <a:off x="3256441" y="4129192"/>
            <a:ext cx="764758" cy="1007521"/>
          </a:xfrm>
          <a:custGeom>
            <a:avLst/>
            <a:gdLst>
              <a:gd name="T0" fmla="*/ 47 w 497"/>
              <a:gd name="T1" fmla="*/ 52 h 655"/>
              <a:gd name="T2" fmla="*/ 84 w 497"/>
              <a:gd name="T3" fmla="*/ 62 h 655"/>
              <a:gd name="T4" fmla="*/ 262 w 497"/>
              <a:gd name="T5" fmla="*/ 101 h 655"/>
              <a:gd name="T6" fmla="*/ 363 w 497"/>
              <a:gd name="T7" fmla="*/ 132 h 655"/>
              <a:gd name="T8" fmla="*/ 460 w 497"/>
              <a:gd name="T9" fmla="*/ 191 h 655"/>
              <a:gd name="T10" fmla="*/ 470 w 497"/>
              <a:gd name="T11" fmla="*/ 302 h 655"/>
              <a:gd name="T12" fmla="*/ 384 w 497"/>
              <a:gd name="T13" fmla="*/ 399 h 655"/>
              <a:gd name="T14" fmla="*/ 0 w 497"/>
              <a:gd name="T15" fmla="*/ 655 h 655"/>
              <a:gd name="T16" fmla="*/ 30 w 497"/>
              <a:gd name="T17" fmla="*/ 655 h 655"/>
              <a:gd name="T18" fmla="*/ 388 w 497"/>
              <a:gd name="T19" fmla="*/ 402 h 655"/>
              <a:gd name="T20" fmla="*/ 472 w 497"/>
              <a:gd name="T21" fmla="*/ 304 h 655"/>
              <a:gd name="T22" fmla="*/ 462 w 497"/>
              <a:gd name="T23" fmla="*/ 189 h 655"/>
              <a:gd name="T24" fmla="*/ 364 w 497"/>
              <a:gd name="T25" fmla="*/ 130 h 655"/>
              <a:gd name="T26" fmla="*/ 262 w 497"/>
              <a:gd name="T27" fmla="*/ 99 h 655"/>
              <a:gd name="T28" fmla="*/ 85 w 497"/>
              <a:gd name="T29" fmla="*/ 60 h 655"/>
              <a:gd name="T30" fmla="*/ 47 w 497"/>
              <a:gd name="T31" fmla="*/ 50 h 655"/>
              <a:gd name="T32" fmla="*/ 32 w 497"/>
              <a:gd name="T33" fmla="*/ 42 h 655"/>
              <a:gd name="T34" fmla="*/ 40 w 497"/>
              <a:gd name="T35" fmla="*/ 31 h 655"/>
              <a:gd name="T36" fmla="*/ 101 w 497"/>
              <a:gd name="T37" fmla="*/ 15 h 655"/>
              <a:gd name="T38" fmla="*/ 207 w 497"/>
              <a:gd name="T39" fmla="*/ 0 h 655"/>
              <a:gd name="T40" fmla="*/ 203 w 497"/>
              <a:gd name="T41" fmla="*/ 0 h 655"/>
              <a:gd name="T42" fmla="*/ 100 w 497"/>
              <a:gd name="T43" fmla="*/ 14 h 655"/>
              <a:gd name="T44" fmla="*/ 40 w 497"/>
              <a:gd name="T45" fmla="*/ 30 h 655"/>
              <a:gd name="T46" fmla="*/ 30 w 497"/>
              <a:gd name="T47" fmla="*/ 43 h 655"/>
              <a:gd name="T48" fmla="*/ 47 w 497"/>
              <a:gd name="T49" fmla="*/ 52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7" h="655">
                <a:moveTo>
                  <a:pt x="47" y="52"/>
                </a:moveTo>
                <a:cubicBezTo>
                  <a:pt x="59" y="56"/>
                  <a:pt x="71" y="59"/>
                  <a:pt x="84" y="62"/>
                </a:cubicBezTo>
                <a:cubicBezTo>
                  <a:pt x="137" y="73"/>
                  <a:pt x="196" y="86"/>
                  <a:pt x="262" y="101"/>
                </a:cubicBezTo>
                <a:cubicBezTo>
                  <a:pt x="295" y="109"/>
                  <a:pt x="329" y="119"/>
                  <a:pt x="363" y="132"/>
                </a:cubicBezTo>
                <a:cubicBezTo>
                  <a:pt x="397" y="145"/>
                  <a:pt x="433" y="161"/>
                  <a:pt x="460" y="191"/>
                </a:cubicBezTo>
                <a:cubicBezTo>
                  <a:pt x="487" y="219"/>
                  <a:pt x="494" y="267"/>
                  <a:pt x="470" y="302"/>
                </a:cubicBezTo>
                <a:cubicBezTo>
                  <a:pt x="448" y="339"/>
                  <a:pt x="417" y="369"/>
                  <a:pt x="384" y="399"/>
                </a:cubicBezTo>
                <a:cubicBezTo>
                  <a:pt x="274" y="492"/>
                  <a:pt x="142" y="575"/>
                  <a:pt x="0" y="655"/>
                </a:cubicBezTo>
                <a:cubicBezTo>
                  <a:pt x="30" y="655"/>
                  <a:pt x="30" y="655"/>
                  <a:pt x="30" y="655"/>
                </a:cubicBezTo>
                <a:cubicBezTo>
                  <a:pt x="164" y="576"/>
                  <a:pt x="280" y="494"/>
                  <a:pt x="388" y="402"/>
                </a:cubicBezTo>
                <a:cubicBezTo>
                  <a:pt x="422" y="372"/>
                  <a:pt x="451" y="341"/>
                  <a:pt x="472" y="304"/>
                </a:cubicBezTo>
                <a:cubicBezTo>
                  <a:pt x="497" y="268"/>
                  <a:pt x="490" y="218"/>
                  <a:pt x="462" y="189"/>
                </a:cubicBezTo>
                <a:cubicBezTo>
                  <a:pt x="434" y="159"/>
                  <a:pt x="398" y="143"/>
                  <a:pt x="364" y="130"/>
                </a:cubicBezTo>
                <a:cubicBezTo>
                  <a:pt x="329" y="116"/>
                  <a:pt x="295" y="107"/>
                  <a:pt x="262" y="99"/>
                </a:cubicBezTo>
                <a:cubicBezTo>
                  <a:pt x="197" y="84"/>
                  <a:pt x="137" y="71"/>
                  <a:pt x="85" y="60"/>
                </a:cubicBezTo>
                <a:cubicBezTo>
                  <a:pt x="72" y="57"/>
                  <a:pt x="59" y="54"/>
                  <a:pt x="47" y="50"/>
                </a:cubicBezTo>
                <a:cubicBezTo>
                  <a:pt x="42" y="48"/>
                  <a:pt x="35" y="46"/>
                  <a:pt x="32" y="42"/>
                </a:cubicBezTo>
                <a:cubicBezTo>
                  <a:pt x="28" y="37"/>
                  <a:pt x="36" y="33"/>
                  <a:pt x="40" y="31"/>
                </a:cubicBezTo>
                <a:cubicBezTo>
                  <a:pt x="61" y="22"/>
                  <a:pt x="82" y="19"/>
                  <a:pt x="101" y="15"/>
                </a:cubicBezTo>
                <a:cubicBezTo>
                  <a:pt x="154" y="6"/>
                  <a:pt x="191" y="2"/>
                  <a:pt x="207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185" y="2"/>
                  <a:pt x="150" y="5"/>
                  <a:pt x="100" y="14"/>
                </a:cubicBezTo>
                <a:cubicBezTo>
                  <a:pt x="82" y="18"/>
                  <a:pt x="61" y="21"/>
                  <a:pt x="40" y="30"/>
                </a:cubicBezTo>
                <a:cubicBezTo>
                  <a:pt x="36" y="32"/>
                  <a:pt x="26" y="36"/>
                  <a:pt x="30" y="43"/>
                </a:cubicBezTo>
                <a:cubicBezTo>
                  <a:pt x="35" y="48"/>
                  <a:pt x="41" y="49"/>
                  <a:pt x="47" y="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842197" y="4261401"/>
            <a:ext cx="190335" cy="271255"/>
            <a:chOff x="2146345" y="4059669"/>
            <a:chExt cx="190335" cy="271255"/>
          </a:xfrm>
        </p:grpSpPr>
        <p:sp>
          <p:nvSpPr>
            <p:cNvPr id="52" name="Freeform 170"/>
            <p:cNvSpPr>
              <a:spLocks/>
            </p:cNvSpPr>
            <p:nvPr/>
          </p:nvSpPr>
          <p:spPr bwMode="auto">
            <a:xfrm>
              <a:off x="2146345" y="4059669"/>
              <a:ext cx="190335" cy="246181"/>
            </a:xfrm>
            <a:custGeom>
              <a:avLst/>
              <a:gdLst>
                <a:gd name="T0" fmla="*/ 0 w 167"/>
                <a:gd name="T1" fmla="*/ 216 h 216"/>
                <a:gd name="T2" fmla="*/ 167 w 167"/>
                <a:gd name="T3" fmla="*/ 216 h 216"/>
                <a:gd name="T4" fmla="*/ 78 w 167"/>
                <a:gd name="T5" fmla="*/ 0 h 216"/>
                <a:gd name="T6" fmla="*/ 0 w 167"/>
                <a:gd name="T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216">
                  <a:moveTo>
                    <a:pt x="0" y="216"/>
                  </a:moveTo>
                  <a:lnTo>
                    <a:pt x="167" y="216"/>
                  </a:lnTo>
                  <a:lnTo>
                    <a:pt x="78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71"/>
            <p:cNvSpPr>
              <a:spLocks noChangeArrowheads="1"/>
            </p:cNvSpPr>
            <p:nvPr/>
          </p:nvSpPr>
          <p:spPr bwMode="auto">
            <a:xfrm>
              <a:off x="2219287" y="4305850"/>
              <a:ext cx="30773" cy="25074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2"/>
            <p:cNvSpPr>
              <a:spLocks/>
            </p:cNvSpPr>
            <p:nvPr/>
          </p:nvSpPr>
          <p:spPr bwMode="auto">
            <a:xfrm>
              <a:off x="2235243" y="4059669"/>
              <a:ext cx="101436" cy="246181"/>
            </a:xfrm>
            <a:custGeom>
              <a:avLst/>
              <a:gdLst>
                <a:gd name="T0" fmla="*/ 0 w 89"/>
                <a:gd name="T1" fmla="*/ 216 h 216"/>
                <a:gd name="T2" fmla="*/ 89 w 89"/>
                <a:gd name="T3" fmla="*/ 216 h 216"/>
                <a:gd name="T4" fmla="*/ 0 w 89"/>
                <a:gd name="T5" fmla="*/ 0 h 216"/>
                <a:gd name="T6" fmla="*/ 0 w 89"/>
                <a:gd name="T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16">
                  <a:moveTo>
                    <a:pt x="0" y="216"/>
                  </a:moveTo>
                  <a:lnTo>
                    <a:pt x="89" y="216"/>
                  </a:lnTo>
                  <a:lnTo>
                    <a:pt x="0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97929" y="4170222"/>
            <a:ext cx="120811" cy="172098"/>
            <a:chOff x="2599957" y="4207834"/>
            <a:chExt cx="120811" cy="172098"/>
          </a:xfrm>
        </p:grpSpPr>
        <p:sp>
          <p:nvSpPr>
            <p:cNvPr id="55" name="Freeform 173"/>
            <p:cNvSpPr>
              <a:spLocks/>
            </p:cNvSpPr>
            <p:nvPr/>
          </p:nvSpPr>
          <p:spPr bwMode="auto">
            <a:xfrm>
              <a:off x="2599957" y="4207834"/>
              <a:ext cx="120811" cy="157283"/>
            </a:xfrm>
            <a:custGeom>
              <a:avLst/>
              <a:gdLst>
                <a:gd name="T0" fmla="*/ 0 w 106"/>
                <a:gd name="T1" fmla="*/ 138 h 138"/>
                <a:gd name="T2" fmla="*/ 106 w 106"/>
                <a:gd name="T3" fmla="*/ 138 h 138"/>
                <a:gd name="T4" fmla="*/ 50 w 106"/>
                <a:gd name="T5" fmla="*/ 0 h 138"/>
                <a:gd name="T6" fmla="*/ 0 w 10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8">
                  <a:moveTo>
                    <a:pt x="0" y="138"/>
                  </a:moveTo>
                  <a:lnTo>
                    <a:pt x="106" y="138"/>
                  </a:lnTo>
                  <a:lnTo>
                    <a:pt x="5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74"/>
            <p:cNvSpPr>
              <a:spLocks noChangeArrowheads="1"/>
            </p:cNvSpPr>
            <p:nvPr/>
          </p:nvSpPr>
          <p:spPr bwMode="auto">
            <a:xfrm>
              <a:off x="2645546" y="4365116"/>
              <a:ext cx="20515" cy="14816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5"/>
            <p:cNvSpPr>
              <a:spLocks/>
            </p:cNvSpPr>
            <p:nvPr/>
          </p:nvSpPr>
          <p:spPr bwMode="auto">
            <a:xfrm>
              <a:off x="2656943" y="4207834"/>
              <a:ext cx="63825" cy="157283"/>
            </a:xfrm>
            <a:custGeom>
              <a:avLst/>
              <a:gdLst>
                <a:gd name="T0" fmla="*/ 0 w 56"/>
                <a:gd name="T1" fmla="*/ 138 h 138"/>
                <a:gd name="T2" fmla="*/ 56 w 56"/>
                <a:gd name="T3" fmla="*/ 138 h 138"/>
                <a:gd name="T4" fmla="*/ 0 w 56"/>
                <a:gd name="T5" fmla="*/ 0 h 138"/>
                <a:gd name="T6" fmla="*/ 0 w 5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8">
                  <a:moveTo>
                    <a:pt x="0" y="138"/>
                  </a:moveTo>
                  <a:lnTo>
                    <a:pt x="56" y="138"/>
                  </a:lnTo>
                  <a:lnTo>
                    <a:pt x="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059268" y="4224930"/>
            <a:ext cx="219968" cy="310006"/>
            <a:chOff x="3059268" y="4224930"/>
            <a:chExt cx="219968" cy="310006"/>
          </a:xfrm>
        </p:grpSpPr>
        <p:sp>
          <p:nvSpPr>
            <p:cNvPr id="58" name="Freeform 176"/>
            <p:cNvSpPr>
              <a:spLocks/>
            </p:cNvSpPr>
            <p:nvPr/>
          </p:nvSpPr>
          <p:spPr bwMode="auto">
            <a:xfrm>
              <a:off x="3059268" y="4224930"/>
              <a:ext cx="219968" cy="282653"/>
            </a:xfrm>
            <a:custGeom>
              <a:avLst/>
              <a:gdLst>
                <a:gd name="T0" fmla="*/ 0 w 193"/>
                <a:gd name="T1" fmla="*/ 248 h 248"/>
                <a:gd name="T2" fmla="*/ 193 w 193"/>
                <a:gd name="T3" fmla="*/ 248 h 248"/>
                <a:gd name="T4" fmla="*/ 89 w 193"/>
                <a:gd name="T5" fmla="*/ 0 h 248"/>
                <a:gd name="T6" fmla="*/ 0 w 193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48">
                  <a:moveTo>
                    <a:pt x="0" y="248"/>
                  </a:moveTo>
                  <a:lnTo>
                    <a:pt x="193" y="248"/>
                  </a:lnTo>
                  <a:lnTo>
                    <a:pt x="89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177"/>
            <p:cNvSpPr>
              <a:spLocks noChangeArrowheads="1"/>
            </p:cNvSpPr>
            <p:nvPr/>
          </p:nvSpPr>
          <p:spPr bwMode="auto">
            <a:xfrm>
              <a:off x="3142468" y="4507583"/>
              <a:ext cx="37611" cy="27353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8"/>
            <p:cNvSpPr>
              <a:spLocks/>
            </p:cNvSpPr>
            <p:nvPr/>
          </p:nvSpPr>
          <p:spPr bwMode="auto">
            <a:xfrm>
              <a:off x="3160703" y="4224930"/>
              <a:ext cx="118532" cy="282653"/>
            </a:xfrm>
            <a:custGeom>
              <a:avLst/>
              <a:gdLst>
                <a:gd name="T0" fmla="*/ 0 w 104"/>
                <a:gd name="T1" fmla="*/ 248 h 248"/>
                <a:gd name="T2" fmla="*/ 104 w 104"/>
                <a:gd name="T3" fmla="*/ 248 h 248"/>
                <a:gd name="T4" fmla="*/ 0 w 104"/>
                <a:gd name="T5" fmla="*/ 0 h 248"/>
                <a:gd name="T6" fmla="*/ 0 w 104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48">
                  <a:moveTo>
                    <a:pt x="0" y="248"/>
                  </a:moveTo>
                  <a:lnTo>
                    <a:pt x="104" y="248"/>
                  </a:lnTo>
                  <a:lnTo>
                    <a:pt x="0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2030330" y="4144008"/>
            <a:ext cx="167540" cy="240483"/>
            <a:chOff x="2807387" y="4196436"/>
            <a:chExt cx="167540" cy="240483"/>
          </a:xfrm>
        </p:grpSpPr>
        <p:sp>
          <p:nvSpPr>
            <p:cNvPr id="61" name="Oval 179"/>
            <p:cNvSpPr>
              <a:spLocks noChangeArrowheads="1"/>
            </p:cNvSpPr>
            <p:nvPr/>
          </p:nvSpPr>
          <p:spPr bwMode="auto">
            <a:xfrm>
              <a:off x="2807387" y="4196436"/>
              <a:ext cx="167540" cy="168680"/>
            </a:xfrm>
            <a:prstGeom prst="ellipse">
              <a:avLst/>
            </a:prstGeom>
            <a:solidFill>
              <a:srgbClr val="6BB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0"/>
            <p:cNvSpPr>
              <a:spLocks/>
            </p:cNvSpPr>
            <p:nvPr/>
          </p:nvSpPr>
          <p:spPr bwMode="auto">
            <a:xfrm>
              <a:off x="2846138" y="4295593"/>
              <a:ext cx="98017" cy="141326"/>
            </a:xfrm>
            <a:custGeom>
              <a:avLst/>
              <a:gdLst>
                <a:gd name="T0" fmla="*/ 35 w 86"/>
                <a:gd name="T1" fmla="*/ 124 h 124"/>
                <a:gd name="T2" fmla="*/ 35 w 86"/>
                <a:gd name="T3" fmla="*/ 46 h 124"/>
                <a:gd name="T4" fmla="*/ 0 w 86"/>
                <a:gd name="T5" fmla="*/ 4 h 124"/>
                <a:gd name="T6" fmla="*/ 35 w 86"/>
                <a:gd name="T7" fmla="*/ 32 h 124"/>
                <a:gd name="T8" fmla="*/ 40 w 86"/>
                <a:gd name="T9" fmla="*/ 0 h 124"/>
                <a:gd name="T10" fmla="*/ 47 w 86"/>
                <a:gd name="T11" fmla="*/ 35 h 124"/>
                <a:gd name="T12" fmla="*/ 86 w 86"/>
                <a:gd name="T13" fmla="*/ 7 h 124"/>
                <a:gd name="T14" fmla="*/ 47 w 86"/>
                <a:gd name="T15" fmla="*/ 46 h 124"/>
                <a:gd name="T16" fmla="*/ 47 w 86"/>
                <a:gd name="T17" fmla="*/ 124 h 124"/>
                <a:gd name="T18" fmla="*/ 35 w 8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24">
                  <a:moveTo>
                    <a:pt x="35" y="124"/>
                  </a:moveTo>
                  <a:lnTo>
                    <a:pt x="35" y="46"/>
                  </a:lnTo>
                  <a:lnTo>
                    <a:pt x="0" y="4"/>
                  </a:lnTo>
                  <a:lnTo>
                    <a:pt x="35" y="32"/>
                  </a:lnTo>
                  <a:lnTo>
                    <a:pt x="40" y="0"/>
                  </a:lnTo>
                  <a:lnTo>
                    <a:pt x="47" y="35"/>
                  </a:lnTo>
                  <a:lnTo>
                    <a:pt x="86" y="7"/>
                  </a:lnTo>
                  <a:lnTo>
                    <a:pt x="47" y="46"/>
                  </a:lnTo>
                  <a:lnTo>
                    <a:pt x="47" y="124"/>
                  </a:lnTo>
                  <a:lnTo>
                    <a:pt x="35" y="124"/>
                  </a:lnTo>
                  <a:close/>
                </a:path>
              </a:pathLst>
            </a:cu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4475" y="4231336"/>
            <a:ext cx="165261" cy="239342"/>
            <a:chOff x="2264876" y="4334344"/>
            <a:chExt cx="165261" cy="239342"/>
          </a:xfrm>
        </p:grpSpPr>
        <p:sp>
          <p:nvSpPr>
            <p:cNvPr id="63" name="Oval 181"/>
            <p:cNvSpPr>
              <a:spLocks noChangeArrowheads="1"/>
            </p:cNvSpPr>
            <p:nvPr/>
          </p:nvSpPr>
          <p:spPr bwMode="auto">
            <a:xfrm>
              <a:off x="2264876" y="4334344"/>
              <a:ext cx="165261" cy="165261"/>
            </a:xfrm>
            <a:prstGeom prst="ellipse">
              <a:avLst/>
            </a:prstGeom>
            <a:solidFill>
              <a:srgbClr val="6BB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2"/>
            <p:cNvSpPr>
              <a:spLocks/>
            </p:cNvSpPr>
            <p:nvPr/>
          </p:nvSpPr>
          <p:spPr bwMode="auto">
            <a:xfrm>
              <a:off x="2302487" y="4432360"/>
              <a:ext cx="96877" cy="141326"/>
            </a:xfrm>
            <a:custGeom>
              <a:avLst/>
              <a:gdLst>
                <a:gd name="T0" fmla="*/ 34 w 85"/>
                <a:gd name="T1" fmla="*/ 124 h 124"/>
                <a:gd name="T2" fmla="*/ 35 w 85"/>
                <a:gd name="T3" fmla="*/ 44 h 124"/>
                <a:gd name="T4" fmla="*/ 0 w 85"/>
                <a:gd name="T5" fmla="*/ 4 h 124"/>
                <a:gd name="T6" fmla="*/ 34 w 85"/>
                <a:gd name="T7" fmla="*/ 32 h 124"/>
                <a:gd name="T8" fmla="*/ 40 w 85"/>
                <a:gd name="T9" fmla="*/ 0 h 124"/>
                <a:gd name="T10" fmla="*/ 46 w 85"/>
                <a:gd name="T11" fmla="*/ 35 h 124"/>
                <a:gd name="T12" fmla="*/ 85 w 85"/>
                <a:gd name="T13" fmla="*/ 7 h 124"/>
                <a:gd name="T14" fmla="*/ 46 w 85"/>
                <a:gd name="T15" fmla="*/ 44 h 124"/>
                <a:gd name="T16" fmla="*/ 46 w 85"/>
                <a:gd name="T17" fmla="*/ 124 h 124"/>
                <a:gd name="T18" fmla="*/ 34 w 8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24">
                  <a:moveTo>
                    <a:pt x="34" y="124"/>
                  </a:moveTo>
                  <a:lnTo>
                    <a:pt x="35" y="44"/>
                  </a:lnTo>
                  <a:lnTo>
                    <a:pt x="0" y="4"/>
                  </a:lnTo>
                  <a:lnTo>
                    <a:pt x="34" y="32"/>
                  </a:lnTo>
                  <a:lnTo>
                    <a:pt x="40" y="0"/>
                  </a:lnTo>
                  <a:lnTo>
                    <a:pt x="46" y="35"/>
                  </a:lnTo>
                  <a:lnTo>
                    <a:pt x="85" y="7"/>
                  </a:lnTo>
                  <a:lnTo>
                    <a:pt x="46" y="44"/>
                  </a:lnTo>
                  <a:lnTo>
                    <a:pt x="46" y="124"/>
                  </a:lnTo>
                  <a:lnTo>
                    <a:pt x="34" y="124"/>
                  </a:lnTo>
                  <a:close/>
                </a:path>
              </a:pathLst>
            </a:cu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46615" y="4722990"/>
            <a:ext cx="120812" cy="172099"/>
            <a:chOff x="4390471" y="4164524"/>
            <a:chExt cx="120812" cy="172099"/>
          </a:xfrm>
        </p:grpSpPr>
        <p:sp>
          <p:nvSpPr>
            <p:cNvPr id="78" name="Freeform 196"/>
            <p:cNvSpPr>
              <a:spLocks/>
            </p:cNvSpPr>
            <p:nvPr/>
          </p:nvSpPr>
          <p:spPr bwMode="auto">
            <a:xfrm>
              <a:off x="4390471" y="4164524"/>
              <a:ext cx="120811" cy="157283"/>
            </a:xfrm>
            <a:custGeom>
              <a:avLst/>
              <a:gdLst>
                <a:gd name="T0" fmla="*/ 0 w 106"/>
                <a:gd name="T1" fmla="*/ 138 h 138"/>
                <a:gd name="T2" fmla="*/ 106 w 106"/>
                <a:gd name="T3" fmla="*/ 138 h 138"/>
                <a:gd name="T4" fmla="*/ 50 w 106"/>
                <a:gd name="T5" fmla="*/ 0 h 138"/>
                <a:gd name="T6" fmla="*/ 0 w 10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8">
                  <a:moveTo>
                    <a:pt x="0" y="138"/>
                  </a:moveTo>
                  <a:lnTo>
                    <a:pt x="106" y="138"/>
                  </a:lnTo>
                  <a:lnTo>
                    <a:pt x="5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197"/>
            <p:cNvSpPr>
              <a:spLocks noChangeArrowheads="1"/>
            </p:cNvSpPr>
            <p:nvPr/>
          </p:nvSpPr>
          <p:spPr bwMode="auto">
            <a:xfrm>
              <a:off x="4436060" y="4321807"/>
              <a:ext cx="20515" cy="14816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8"/>
            <p:cNvSpPr>
              <a:spLocks/>
            </p:cNvSpPr>
            <p:nvPr/>
          </p:nvSpPr>
          <p:spPr bwMode="auto">
            <a:xfrm>
              <a:off x="4447458" y="4164524"/>
              <a:ext cx="63825" cy="157283"/>
            </a:xfrm>
            <a:custGeom>
              <a:avLst/>
              <a:gdLst>
                <a:gd name="T0" fmla="*/ 0 w 56"/>
                <a:gd name="T1" fmla="*/ 138 h 138"/>
                <a:gd name="T2" fmla="*/ 56 w 56"/>
                <a:gd name="T3" fmla="*/ 138 h 138"/>
                <a:gd name="T4" fmla="*/ 0 w 56"/>
                <a:gd name="T5" fmla="*/ 0 h 138"/>
                <a:gd name="T6" fmla="*/ 0 w 5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8">
                  <a:moveTo>
                    <a:pt x="0" y="138"/>
                  </a:moveTo>
                  <a:lnTo>
                    <a:pt x="56" y="138"/>
                  </a:lnTo>
                  <a:lnTo>
                    <a:pt x="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392069" y="4313828"/>
            <a:ext cx="507180" cy="409162"/>
            <a:chOff x="3392069" y="4313828"/>
            <a:chExt cx="507180" cy="409162"/>
          </a:xfrm>
        </p:grpSpPr>
        <p:sp>
          <p:nvSpPr>
            <p:cNvPr id="91" name="Freeform 210"/>
            <p:cNvSpPr>
              <a:spLocks/>
            </p:cNvSpPr>
            <p:nvPr/>
          </p:nvSpPr>
          <p:spPr bwMode="auto">
            <a:xfrm>
              <a:off x="3451335" y="4610157"/>
              <a:ext cx="76362" cy="112833"/>
            </a:xfrm>
            <a:custGeom>
              <a:avLst/>
              <a:gdLst>
                <a:gd name="T0" fmla="*/ 49 w 49"/>
                <a:gd name="T1" fmla="*/ 60 h 73"/>
                <a:gd name="T2" fmla="*/ 35 w 49"/>
                <a:gd name="T3" fmla="*/ 73 h 73"/>
                <a:gd name="T4" fmla="*/ 14 w 49"/>
                <a:gd name="T5" fmla="*/ 73 h 73"/>
                <a:gd name="T6" fmla="*/ 0 w 49"/>
                <a:gd name="T7" fmla="*/ 60 h 73"/>
                <a:gd name="T8" fmla="*/ 0 w 49"/>
                <a:gd name="T9" fmla="*/ 14 h 73"/>
                <a:gd name="T10" fmla="*/ 14 w 49"/>
                <a:gd name="T11" fmla="*/ 0 h 73"/>
                <a:gd name="T12" fmla="*/ 35 w 49"/>
                <a:gd name="T13" fmla="*/ 0 h 73"/>
                <a:gd name="T14" fmla="*/ 49 w 49"/>
                <a:gd name="T15" fmla="*/ 14 h 73"/>
                <a:gd name="T16" fmla="*/ 49 w 49"/>
                <a:gd name="T17" fmla="*/ 6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3">
                  <a:moveTo>
                    <a:pt x="49" y="60"/>
                  </a:moveTo>
                  <a:cubicBezTo>
                    <a:pt x="49" y="67"/>
                    <a:pt x="43" y="73"/>
                    <a:pt x="3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73"/>
                    <a:pt x="0" y="67"/>
                    <a:pt x="0" y="6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3" y="0"/>
                    <a:pt x="49" y="6"/>
                    <a:pt x="49" y="14"/>
                  </a:cubicBezTo>
                  <a:lnTo>
                    <a:pt x="49" y="60"/>
                  </a:lnTo>
                  <a:close/>
                </a:path>
              </a:pathLst>
            </a:custGeom>
            <a:solidFill>
              <a:srgbClr val="2B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11"/>
            <p:cNvSpPr>
              <a:spLocks/>
            </p:cNvSpPr>
            <p:nvPr/>
          </p:nvSpPr>
          <p:spPr bwMode="auto">
            <a:xfrm>
              <a:off x="3765900" y="4610157"/>
              <a:ext cx="75222" cy="112833"/>
            </a:xfrm>
            <a:custGeom>
              <a:avLst/>
              <a:gdLst>
                <a:gd name="T0" fmla="*/ 0 w 49"/>
                <a:gd name="T1" fmla="*/ 60 h 73"/>
                <a:gd name="T2" fmla="*/ 13 w 49"/>
                <a:gd name="T3" fmla="*/ 73 h 73"/>
                <a:gd name="T4" fmla="*/ 35 w 49"/>
                <a:gd name="T5" fmla="*/ 73 h 73"/>
                <a:gd name="T6" fmla="*/ 49 w 49"/>
                <a:gd name="T7" fmla="*/ 60 h 73"/>
                <a:gd name="T8" fmla="*/ 49 w 49"/>
                <a:gd name="T9" fmla="*/ 14 h 73"/>
                <a:gd name="T10" fmla="*/ 35 w 49"/>
                <a:gd name="T11" fmla="*/ 0 h 73"/>
                <a:gd name="T12" fmla="*/ 13 w 49"/>
                <a:gd name="T13" fmla="*/ 0 h 73"/>
                <a:gd name="T14" fmla="*/ 0 w 49"/>
                <a:gd name="T15" fmla="*/ 14 h 73"/>
                <a:gd name="T16" fmla="*/ 0 w 49"/>
                <a:gd name="T17" fmla="*/ 6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3">
                  <a:moveTo>
                    <a:pt x="0" y="60"/>
                  </a:moveTo>
                  <a:cubicBezTo>
                    <a:pt x="0" y="67"/>
                    <a:pt x="6" y="73"/>
                    <a:pt x="13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3"/>
                    <a:pt x="49" y="67"/>
                    <a:pt x="49" y="6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6"/>
                    <a:pt x="42" y="0"/>
                    <a:pt x="3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2B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12"/>
            <p:cNvSpPr>
              <a:spLocks/>
            </p:cNvSpPr>
            <p:nvPr/>
          </p:nvSpPr>
          <p:spPr bwMode="auto">
            <a:xfrm>
              <a:off x="3822887" y="4449456"/>
              <a:ext cx="30773" cy="28493"/>
            </a:xfrm>
            <a:custGeom>
              <a:avLst/>
              <a:gdLst>
                <a:gd name="T0" fmla="*/ 8 w 27"/>
                <a:gd name="T1" fmla="*/ 25 h 25"/>
                <a:gd name="T2" fmla="*/ 27 w 27"/>
                <a:gd name="T3" fmla="*/ 11 h 25"/>
                <a:gd name="T4" fmla="*/ 19 w 27"/>
                <a:gd name="T5" fmla="*/ 0 h 25"/>
                <a:gd name="T6" fmla="*/ 0 w 27"/>
                <a:gd name="T7" fmla="*/ 15 h 25"/>
                <a:gd name="T8" fmla="*/ 8 w 2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8" y="25"/>
                  </a:moveTo>
                  <a:lnTo>
                    <a:pt x="27" y="11"/>
                  </a:lnTo>
                  <a:lnTo>
                    <a:pt x="19" y="0"/>
                  </a:lnTo>
                  <a:lnTo>
                    <a:pt x="0" y="15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C8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213"/>
            <p:cNvSpPr>
              <a:spLocks noChangeArrowheads="1"/>
            </p:cNvSpPr>
            <p:nvPr/>
          </p:nvSpPr>
          <p:spPr bwMode="auto">
            <a:xfrm>
              <a:off x="3836563" y="4418683"/>
              <a:ext cx="50148" cy="50148"/>
            </a:xfrm>
            <a:prstGeom prst="ellipse">
              <a:avLst/>
            </a:prstGeom>
            <a:solidFill>
              <a:srgbClr val="C8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14"/>
            <p:cNvSpPr>
              <a:spLocks/>
            </p:cNvSpPr>
            <p:nvPr/>
          </p:nvSpPr>
          <p:spPr bwMode="auto">
            <a:xfrm>
              <a:off x="3437658" y="4449456"/>
              <a:ext cx="33052" cy="28493"/>
            </a:xfrm>
            <a:custGeom>
              <a:avLst/>
              <a:gdLst>
                <a:gd name="T0" fmla="*/ 19 w 29"/>
                <a:gd name="T1" fmla="*/ 25 h 25"/>
                <a:gd name="T2" fmla="*/ 0 w 29"/>
                <a:gd name="T3" fmla="*/ 11 h 25"/>
                <a:gd name="T4" fmla="*/ 10 w 29"/>
                <a:gd name="T5" fmla="*/ 0 h 25"/>
                <a:gd name="T6" fmla="*/ 29 w 29"/>
                <a:gd name="T7" fmla="*/ 15 h 25"/>
                <a:gd name="T8" fmla="*/ 19 w 2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19" y="25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29" y="15"/>
                  </a:lnTo>
                  <a:lnTo>
                    <a:pt x="19" y="25"/>
                  </a:lnTo>
                  <a:close/>
                </a:path>
              </a:pathLst>
            </a:custGeom>
            <a:solidFill>
              <a:srgbClr val="C8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215"/>
            <p:cNvSpPr>
              <a:spLocks noChangeArrowheads="1"/>
            </p:cNvSpPr>
            <p:nvPr/>
          </p:nvSpPr>
          <p:spPr bwMode="auto">
            <a:xfrm>
              <a:off x="3405746" y="4418683"/>
              <a:ext cx="49008" cy="50148"/>
            </a:xfrm>
            <a:prstGeom prst="ellipse">
              <a:avLst/>
            </a:prstGeom>
            <a:solidFill>
              <a:srgbClr val="C8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16"/>
            <p:cNvSpPr>
              <a:spLocks/>
            </p:cNvSpPr>
            <p:nvPr/>
          </p:nvSpPr>
          <p:spPr bwMode="auto">
            <a:xfrm>
              <a:off x="3459313" y="4313828"/>
              <a:ext cx="373831" cy="168680"/>
            </a:xfrm>
            <a:custGeom>
              <a:avLst/>
              <a:gdLst>
                <a:gd name="T0" fmla="*/ 243 w 243"/>
                <a:gd name="T1" fmla="*/ 110 h 110"/>
                <a:gd name="T2" fmla="*/ 218 w 243"/>
                <a:gd name="T3" fmla="*/ 24 h 110"/>
                <a:gd name="T4" fmla="*/ 122 w 243"/>
                <a:gd name="T5" fmla="*/ 0 h 110"/>
                <a:gd name="T6" fmla="*/ 25 w 243"/>
                <a:gd name="T7" fmla="*/ 24 h 110"/>
                <a:gd name="T8" fmla="*/ 0 w 243"/>
                <a:gd name="T9" fmla="*/ 110 h 110"/>
                <a:gd name="T10" fmla="*/ 123 w 243"/>
                <a:gd name="T11" fmla="*/ 110 h 110"/>
                <a:gd name="T12" fmla="*/ 243 w 243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10">
                  <a:moveTo>
                    <a:pt x="243" y="110"/>
                  </a:moveTo>
                  <a:cubicBezTo>
                    <a:pt x="242" y="86"/>
                    <a:pt x="235" y="44"/>
                    <a:pt x="218" y="24"/>
                  </a:cubicBezTo>
                  <a:cubicBezTo>
                    <a:pt x="203" y="6"/>
                    <a:pt x="147" y="0"/>
                    <a:pt x="122" y="0"/>
                  </a:cubicBezTo>
                  <a:cubicBezTo>
                    <a:pt x="98" y="0"/>
                    <a:pt x="40" y="6"/>
                    <a:pt x="25" y="24"/>
                  </a:cubicBezTo>
                  <a:cubicBezTo>
                    <a:pt x="8" y="44"/>
                    <a:pt x="1" y="86"/>
                    <a:pt x="0" y="110"/>
                  </a:cubicBezTo>
                  <a:cubicBezTo>
                    <a:pt x="0" y="110"/>
                    <a:pt x="123" y="110"/>
                    <a:pt x="123" y="110"/>
                  </a:cubicBezTo>
                  <a:cubicBezTo>
                    <a:pt x="123" y="110"/>
                    <a:pt x="241" y="109"/>
                    <a:pt x="243" y="110"/>
                  </a:cubicBezTo>
                </a:path>
              </a:pathLst>
            </a:custGeom>
            <a:solidFill>
              <a:srgbClr val="B2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17"/>
            <p:cNvSpPr>
              <a:spLocks/>
            </p:cNvSpPr>
            <p:nvPr/>
          </p:nvSpPr>
          <p:spPr bwMode="auto">
            <a:xfrm>
              <a:off x="3482108" y="4334343"/>
              <a:ext cx="327102" cy="141326"/>
            </a:xfrm>
            <a:custGeom>
              <a:avLst/>
              <a:gdLst>
                <a:gd name="T0" fmla="*/ 3 w 212"/>
                <a:gd name="T1" fmla="*/ 92 h 92"/>
                <a:gd name="T2" fmla="*/ 24 w 212"/>
                <a:gd name="T3" fmla="*/ 20 h 92"/>
                <a:gd name="T4" fmla="*/ 106 w 212"/>
                <a:gd name="T5" fmla="*/ 0 h 92"/>
                <a:gd name="T6" fmla="*/ 189 w 212"/>
                <a:gd name="T7" fmla="*/ 20 h 92"/>
                <a:gd name="T8" fmla="*/ 209 w 212"/>
                <a:gd name="T9" fmla="*/ 92 h 92"/>
                <a:gd name="T10" fmla="*/ 3 w 212"/>
                <a:gd name="T1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92">
                  <a:moveTo>
                    <a:pt x="3" y="92"/>
                  </a:moveTo>
                  <a:cubicBezTo>
                    <a:pt x="4" y="87"/>
                    <a:pt x="8" y="39"/>
                    <a:pt x="24" y="20"/>
                  </a:cubicBezTo>
                  <a:cubicBezTo>
                    <a:pt x="36" y="6"/>
                    <a:pt x="82" y="0"/>
                    <a:pt x="106" y="0"/>
                  </a:cubicBezTo>
                  <a:cubicBezTo>
                    <a:pt x="131" y="0"/>
                    <a:pt x="177" y="6"/>
                    <a:pt x="189" y="20"/>
                  </a:cubicBezTo>
                  <a:cubicBezTo>
                    <a:pt x="205" y="39"/>
                    <a:pt x="209" y="87"/>
                    <a:pt x="209" y="92"/>
                  </a:cubicBezTo>
                  <a:cubicBezTo>
                    <a:pt x="212" y="92"/>
                    <a:pt x="0" y="92"/>
                    <a:pt x="3" y="92"/>
                  </a:cubicBezTo>
                </a:path>
              </a:pathLst>
            </a:custGeom>
            <a:solidFill>
              <a:srgbClr val="2F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18"/>
            <p:cNvSpPr>
              <a:spLocks/>
            </p:cNvSpPr>
            <p:nvPr/>
          </p:nvSpPr>
          <p:spPr bwMode="auto">
            <a:xfrm>
              <a:off x="3446776" y="4454014"/>
              <a:ext cx="388648" cy="44449"/>
            </a:xfrm>
            <a:custGeom>
              <a:avLst/>
              <a:gdLst>
                <a:gd name="T0" fmla="*/ 161 w 252"/>
                <a:gd name="T1" fmla="*/ 13 h 29"/>
                <a:gd name="T2" fmla="*/ 252 w 252"/>
                <a:gd name="T3" fmla="*/ 26 h 29"/>
                <a:gd name="T4" fmla="*/ 251 w 252"/>
                <a:gd name="T5" fmla="*/ 18 h 29"/>
                <a:gd name="T6" fmla="*/ 129 w 252"/>
                <a:gd name="T7" fmla="*/ 0 h 29"/>
                <a:gd name="T8" fmla="*/ 8 w 252"/>
                <a:gd name="T9" fmla="*/ 18 h 29"/>
                <a:gd name="T10" fmla="*/ 7 w 252"/>
                <a:gd name="T11" fmla="*/ 26 h 29"/>
                <a:gd name="T12" fmla="*/ 0 w 252"/>
                <a:gd name="T13" fmla="*/ 29 h 29"/>
                <a:gd name="T14" fmla="*/ 161 w 252"/>
                <a:gd name="T15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29">
                  <a:moveTo>
                    <a:pt x="161" y="13"/>
                  </a:moveTo>
                  <a:cubicBezTo>
                    <a:pt x="191" y="14"/>
                    <a:pt x="222" y="20"/>
                    <a:pt x="252" y="26"/>
                  </a:cubicBezTo>
                  <a:cubicBezTo>
                    <a:pt x="252" y="25"/>
                    <a:pt x="252" y="22"/>
                    <a:pt x="251" y="18"/>
                  </a:cubicBezTo>
                  <a:cubicBezTo>
                    <a:pt x="246" y="16"/>
                    <a:pt x="213" y="0"/>
                    <a:pt x="129" y="0"/>
                  </a:cubicBezTo>
                  <a:cubicBezTo>
                    <a:pt x="46" y="0"/>
                    <a:pt x="13" y="16"/>
                    <a:pt x="8" y="18"/>
                  </a:cubicBezTo>
                  <a:cubicBezTo>
                    <a:pt x="7" y="22"/>
                    <a:pt x="7" y="26"/>
                    <a:pt x="7" y="26"/>
                  </a:cubicBezTo>
                  <a:cubicBezTo>
                    <a:pt x="5" y="27"/>
                    <a:pt x="2" y="28"/>
                    <a:pt x="0" y="29"/>
                  </a:cubicBezTo>
                  <a:cubicBezTo>
                    <a:pt x="52" y="14"/>
                    <a:pt x="107" y="11"/>
                    <a:pt x="161" y="13"/>
                  </a:cubicBezTo>
                </a:path>
              </a:pathLst>
            </a:custGeom>
            <a:solidFill>
              <a:srgbClr val="B2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9"/>
            <p:cNvSpPr>
              <a:spLocks/>
            </p:cNvSpPr>
            <p:nvPr/>
          </p:nvSpPr>
          <p:spPr bwMode="auto">
            <a:xfrm>
              <a:off x="3414864" y="4471110"/>
              <a:ext cx="462730" cy="165261"/>
            </a:xfrm>
            <a:custGeom>
              <a:avLst/>
              <a:gdLst>
                <a:gd name="T0" fmla="*/ 301 w 301"/>
                <a:gd name="T1" fmla="*/ 53 h 108"/>
                <a:gd name="T2" fmla="*/ 273 w 301"/>
                <a:gd name="T3" fmla="*/ 15 h 108"/>
                <a:gd name="T4" fmla="*/ 273 w 301"/>
                <a:gd name="T5" fmla="*/ 15 h 108"/>
                <a:gd name="T6" fmla="*/ 182 w 301"/>
                <a:gd name="T7" fmla="*/ 2 h 108"/>
                <a:gd name="T8" fmla="*/ 21 w 301"/>
                <a:gd name="T9" fmla="*/ 18 h 108"/>
                <a:gd name="T10" fmla="*/ 0 w 301"/>
                <a:gd name="T11" fmla="*/ 53 h 108"/>
                <a:gd name="T12" fmla="*/ 0 w 301"/>
                <a:gd name="T13" fmla="*/ 53 h 108"/>
                <a:gd name="T14" fmla="*/ 0 w 301"/>
                <a:gd name="T15" fmla="*/ 104 h 108"/>
                <a:gd name="T16" fmla="*/ 150 w 301"/>
                <a:gd name="T17" fmla="*/ 108 h 108"/>
                <a:gd name="T18" fmla="*/ 150 w 301"/>
                <a:gd name="T19" fmla="*/ 108 h 108"/>
                <a:gd name="T20" fmla="*/ 150 w 301"/>
                <a:gd name="T21" fmla="*/ 108 h 108"/>
                <a:gd name="T22" fmla="*/ 301 w 301"/>
                <a:gd name="T23" fmla="*/ 104 h 108"/>
                <a:gd name="T24" fmla="*/ 301 w 301"/>
                <a:gd name="T25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108">
                  <a:moveTo>
                    <a:pt x="301" y="53"/>
                  </a:moveTo>
                  <a:cubicBezTo>
                    <a:pt x="300" y="35"/>
                    <a:pt x="289" y="21"/>
                    <a:pt x="273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43" y="9"/>
                    <a:pt x="212" y="3"/>
                    <a:pt x="182" y="2"/>
                  </a:cubicBezTo>
                  <a:cubicBezTo>
                    <a:pt x="128" y="0"/>
                    <a:pt x="73" y="3"/>
                    <a:pt x="21" y="18"/>
                  </a:cubicBezTo>
                  <a:cubicBezTo>
                    <a:pt x="9" y="25"/>
                    <a:pt x="1" y="38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1" y="53"/>
                    <a:pt x="301" y="53"/>
                    <a:pt x="301" y="53"/>
                  </a:cubicBezTo>
                  <a:close/>
                </a:path>
              </a:pathLst>
            </a:custGeom>
            <a:solidFill>
              <a:srgbClr val="C8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0"/>
            <p:cNvSpPr>
              <a:spLocks/>
            </p:cNvSpPr>
            <p:nvPr/>
          </p:nvSpPr>
          <p:spPr bwMode="auto">
            <a:xfrm>
              <a:off x="3392069" y="4618135"/>
              <a:ext cx="507180" cy="49008"/>
            </a:xfrm>
            <a:custGeom>
              <a:avLst/>
              <a:gdLst>
                <a:gd name="T0" fmla="*/ 323 w 330"/>
                <a:gd name="T1" fmla="*/ 0 h 32"/>
                <a:gd name="T2" fmla="*/ 165 w 330"/>
                <a:gd name="T3" fmla="*/ 0 h 32"/>
                <a:gd name="T4" fmla="*/ 165 w 330"/>
                <a:gd name="T5" fmla="*/ 0 h 32"/>
                <a:gd name="T6" fmla="*/ 8 w 330"/>
                <a:gd name="T7" fmla="*/ 0 h 32"/>
                <a:gd name="T8" fmla="*/ 0 w 330"/>
                <a:gd name="T9" fmla="*/ 8 h 32"/>
                <a:gd name="T10" fmla="*/ 0 w 330"/>
                <a:gd name="T11" fmla="*/ 24 h 32"/>
                <a:gd name="T12" fmla="*/ 8 w 330"/>
                <a:gd name="T13" fmla="*/ 32 h 32"/>
                <a:gd name="T14" fmla="*/ 165 w 330"/>
                <a:gd name="T15" fmla="*/ 32 h 32"/>
                <a:gd name="T16" fmla="*/ 165 w 330"/>
                <a:gd name="T17" fmla="*/ 32 h 32"/>
                <a:gd name="T18" fmla="*/ 323 w 330"/>
                <a:gd name="T19" fmla="*/ 32 h 32"/>
                <a:gd name="T20" fmla="*/ 330 w 330"/>
                <a:gd name="T21" fmla="*/ 24 h 32"/>
                <a:gd name="T22" fmla="*/ 330 w 330"/>
                <a:gd name="T23" fmla="*/ 8 h 32"/>
                <a:gd name="T24" fmla="*/ 323 w 330"/>
                <a:gd name="T2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32">
                  <a:moveTo>
                    <a:pt x="323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9"/>
                    <a:pt x="4" y="32"/>
                    <a:pt x="8" y="32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323" y="32"/>
                    <a:pt x="323" y="32"/>
                    <a:pt x="323" y="32"/>
                  </a:cubicBezTo>
                  <a:cubicBezTo>
                    <a:pt x="327" y="32"/>
                    <a:pt x="330" y="29"/>
                    <a:pt x="330" y="24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30" y="4"/>
                    <a:pt x="327" y="0"/>
                    <a:pt x="323" y="0"/>
                  </a:cubicBezTo>
                </a:path>
              </a:pathLst>
            </a:custGeom>
            <a:solidFill>
              <a:srgbClr val="D2C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221"/>
            <p:cNvSpPr>
              <a:spLocks noChangeArrowheads="1"/>
            </p:cNvSpPr>
            <p:nvPr/>
          </p:nvSpPr>
          <p:spPr bwMode="auto">
            <a:xfrm>
              <a:off x="3782996" y="4516700"/>
              <a:ext cx="67244" cy="68384"/>
            </a:xfrm>
            <a:prstGeom prst="ellipse">
              <a:avLst/>
            </a:prstGeom>
            <a:solidFill>
              <a:srgbClr val="66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222"/>
            <p:cNvSpPr>
              <a:spLocks noChangeArrowheads="1"/>
            </p:cNvSpPr>
            <p:nvPr/>
          </p:nvSpPr>
          <p:spPr bwMode="auto">
            <a:xfrm>
              <a:off x="3782996" y="4516700"/>
              <a:ext cx="67244" cy="68384"/>
            </a:xfrm>
            <a:prstGeom prst="ellipse">
              <a:avLst/>
            </a:prstGeom>
            <a:noFill/>
            <a:ln w="85725" cap="flat">
              <a:solidFill>
                <a:srgbClr val="2B352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223"/>
            <p:cNvSpPr>
              <a:spLocks noChangeArrowheads="1"/>
            </p:cNvSpPr>
            <p:nvPr/>
          </p:nvSpPr>
          <p:spPr bwMode="auto">
            <a:xfrm>
              <a:off x="3449055" y="4516700"/>
              <a:ext cx="67244" cy="68384"/>
            </a:xfrm>
            <a:prstGeom prst="ellipse">
              <a:avLst/>
            </a:prstGeom>
            <a:solidFill>
              <a:srgbClr val="66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224"/>
            <p:cNvSpPr>
              <a:spLocks noChangeArrowheads="1"/>
            </p:cNvSpPr>
            <p:nvPr/>
          </p:nvSpPr>
          <p:spPr bwMode="auto">
            <a:xfrm>
              <a:off x="3449055" y="4516700"/>
              <a:ext cx="67244" cy="68384"/>
            </a:xfrm>
            <a:prstGeom prst="ellipse">
              <a:avLst/>
            </a:prstGeom>
            <a:noFill/>
            <a:ln w="85725" cap="flat">
              <a:solidFill>
                <a:srgbClr val="2B352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25"/>
            <p:cNvSpPr>
              <a:spLocks/>
            </p:cNvSpPr>
            <p:nvPr/>
          </p:nvSpPr>
          <p:spPr bwMode="auto">
            <a:xfrm>
              <a:off x="3567587" y="4518979"/>
              <a:ext cx="156143" cy="13677"/>
            </a:xfrm>
            <a:custGeom>
              <a:avLst/>
              <a:gdLst>
                <a:gd name="T0" fmla="*/ 5 w 102"/>
                <a:gd name="T1" fmla="*/ 9 h 9"/>
                <a:gd name="T2" fmla="*/ 51 w 102"/>
                <a:gd name="T3" fmla="*/ 9 h 9"/>
                <a:gd name="T4" fmla="*/ 51 w 102"/>
                <a:gd name="T5" fmla="*/ 9 h 9"/>
                <a:gd name="T6" fmla="*/ 98 w 102"/>
                <a:gd name="T7" fmla="*/ 9 h 9"/>
                <a:gd name="T8" fmla="*/ 102 w 102"/>
                <a:gd name="T9" fmla="*/ 5 h 9"/>
                <a:gd name="T10" fmla="*/ 98 w 102"/>
                <a:gd name="T11" fmla="*/ 0 h 9"/>
                <a:gd name="T12" fmla="*/ 51 w 102"/>
                <a:gd name="T13" fmla="*/ 0 h 9"/>
                <a:gd name="T14" fmla="*/ 51 w 102"/>
                <a:gd name="T15" fmla="*/ 0 h 9"/>
                <a:gd name="T16" fmla="*/ 5 w 102"/>
                <a:gd name="T17" fmla="*/ 0 h 9"/>
                <a:gd name="T18" fmla="*/ 0 w 102"/>
                <a:gd name="T19" fmla="*/ 5 h 9"/>
                <a:gd name="T20" fmla="*/ 5 w 102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9">
                  <a:moveTo>
                    <a:pt x="5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100" y="9"/>
                    <a:pt x="102" y="7"/>
                    <a:pt x="102" y="5"/>
                  </a:cubicBezTo>
                  <a:cubicBezTo>
                    <a:pt x="102" y="2"/>
                    <a:pt x="100" y="0"/>
                    <a:pt x="9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</a:path>
              </a:pathLst>
            </a:custGeom>
            <a:solidFill>
              <a:srgbClr val="2B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26"/>
            <p:cNvSpPr>
              <a:spLocks/>
            </p:cNvSpPr>
            <p:nvPr/>
          </p:nvSpPr>
          <p:spPr bwMode="auto">
            <a:xfrm>
              <a:off x="3567587" y="4542913"/>
              <a:ext cx="156143" cy="13677"/>
            </a:xfrm>
            <a:custGeom>
              <a:avLst/>
              <a:gdLst>
                <a:gd name="T0" fmla="*/ 98 w 102"/>
                <a:gd name="T1" fmla="*/ 0 h 9"/>
                <a:gd name="T2" fmla="*/ 51 w 102"/>
                <a:gd name="T3" fmla="*/ 0 h 9"/>
                <a:gd name="T4" fmla="*/ 51 w 102"/>
                <a:gd name="T5" fmla="*/ 0 h 9"/>
                <a:gd name="T6" fmla="*/ 5 w 102"/>
                <a:gd name="T7" fmla="*/ 0 h 9"/>
                <a:gd name="T8" fmla="*/ 0 w 102"/>
                <a:gd name="T9" fmla="*/ 4 h 9"/>
                <a:gd name="T10" fmla="*/ 5 w 102"/>
                <a:gd name="T11" fmla="*/ 9 h 9"/>
                <a:gd name="T12" fmla="*/ 51 w 102"/>
                <a:gd name="T13" fmla="*/ 9 h 9"/>
                <a:gd name="T14" fmla="*/ 51 w 102"/>
                <a:gd name="T15" fmla="*/ 9 h 9"/>
                <a:gd name="T16" fmla="*/ 98 w 102"/>
                <a:gd name="T17" fmla="*/ 9 h 9"/>
                <a:gd name="T18" fmla="*/ 102 w 102"/>
                <a:gd name="T19" fmla="*/ 4 h 9"/>
                <a:gd name="T20" fmla="*/ 98 w 10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9">
                  <a:moveTo>
                    <a:pt x="9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100" y="9"/>
                    <a:pt x="102" y="7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</a:path>
              </a:pathLst>
            </a:custGeom>
            <a:solidFill>
              <a:srgbClr val="2B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7"/>
            <p:cNvSpPr>
              <a:spLocks/>
            </p:cNvSpPr>
            <p:nvPr/>
          </p:nvSpPr>
          <p:spPr bwMode="auto">
            <a:xfrm>
              <a:off x="3567587" y="4565708"/>
              <a:ext cx="156143" cy="13677"/>
            </a:xfrm>
            <a:custGeom>
              <a:avLst/>
              <a:gdLst>
                <a:gd name="T0" fmla="*/ 98 w 102"/>
                <a:gd name="T1" fmla="*/ 0 h 9"/>
                <a:gd name="T2" fmla="*/ 51 w 102"/>
                <a:gd name="T3" fmla="*/ 0 h 9"/>
                <a:gd name="T4" fmla="*/ 51 w 102"/>
                <a:gd name="T5" fmla="*/ 0 h 9"/>
                <a:gd name="T6" fmla="*/ 5 w 102"/>
                <a:gd name="T7" fmla="*/ 0 h 9"/>
                <a:gd name="T8" fmla="*/ 0 w 102"/>
                <a:gd name="T9" fmla="*/ 4 h 9"/>
                <a:gd name="T10" fmla="*/ 5 w 102"/>
                <a:gd name="T11" fmla="*/ 9 h 9"/>
                <a:gd name="T12" fmla="*/ 51 w 102"/>
                <a:gd name="T13" fmla="*/ 9 h 9"/>
                <a:gd name="T14" fmla="*/ 51 w 102"/>
                <a:gd name="T15" fmla="*/ 9 h 9"/>
                <a:gd name="T16" fmla="*/ 98 w 102"/>
                <a:gd name="T17" fmla="*/ 9 h 9"/>
                <a:gd name="T18" fmla="*/ 102 w 102"/>
                <a:gd name="T19" fmla="*/ 4 h 9"/>
                <a:gd name="T20" fmla="*/ 98 w 10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9">
                  <a:moveTo>
                    <a:pt x="9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100" y="9"/>
                    <a:pt x="102" y="7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</a:path>
              </a:pathLst>
            </a:custGeom>
            <a:solidFill>
              <a:srgbClr val="2B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8"/>
            <p:cNvSpPr>
              <a:spLocks/>
            </p:cNvSpPr>
            <p:nvPr/>
          </p:nvSpPr>
          <p:spPr bwMode="auto">
            <a:xfrm>
              <a:off x="3567587" y="4612437"/>
              <a:ext cx="158422" cy="61545"/>
            </a:xfrm>
            <a:custGeom>
              <a:avLst/>
              <a:gdLst>
                <a:gd name="T0" fmla="*/ 95 w 103"/>
                <a:gd name="T1" fmla="*/ 0 h 40"/>
                <a:gd name="T2" fmla="*/ 51 w 103"/>
                <a:gd name="T3" fmla="*/ 0 h 40"/>
                <a:gd name="T4" fmla="*/ 51 w 103"/>
                <a:gd name="T5" fmla="*/ 0 h 40"/>
                <a:gd name="T6" fmla="*/ 7 w 103"/>
                <a:gd name="T7" fmla="*/ 0 h 40"/>
                <a:gd name="T8" fmla="*/ 0 w 103"/>
                <a:gd name="T9" fmla="*/ 7 h 40"/>
                <a:gd name="T10" fmla="*/ 0 w 103"/>
                <a:gd name="T11" fmla="*/ 32 h 40"/>
                <a:gd name="T12" fmla="*/ 7 w 103"/>
                <a:gd name="T13" fmla="*/ 40 h 40"/>
                <a:gd name="T14" fmla="*/ 51 w 103"/>
                <a:gd name="T15" fmla="*/ 40 h 40"/>
                <a:gd name="T16" fmla="*/ 51 w 103"/>
                <a:gd name="T17" fmla="*/ 40 h 40"/>
                <a:gd name="T18" fmla="*/ 95 w 103"/>
                <a:gd name="T19" fmla="*/ 40 h 40"/>
                <a:gd name="T20" fmla="*/ 103 w 103"/>
                <a:gd name="T21" fmla="*/ 32 h 40"/>
                <a:gd name="T22" fmla="*/ 103 w 103"/>
                <a:gd name="T23" fmla="*/ 7 h 40"/>
                <a:gd name="T24" fmla="*/ 95 w 103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40">
                  <a:moveTo>
                    <a:pt x="95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3" y="40"/>
                    <a:pt x="7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00" y="40"/>
                    <a:pt x="103" y="37"/>
                    <a:pt x="103" y="32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3"/>
                    <a:pt x="100" y="0"/>
                    <a:pt x="95" y="0"/>
                  </a:cubicBezTo>
                </a:path>
              </a:pathLst>
            </a:custGeom>
            <a:solidFill>
              <a:srgbClr val="BFB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018973" y="759455"/>
            <a:ext cx="660973" cy="660906"/>
          </a:xfrm>
          <a:prstGeom prst="ellipse">
            <a:avLst/>
          </a:prstGeom>
          <a:noFill/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77155" y="932159"/>
            <a:ext cx="173866" cy="315498"/>
            <a:chOff x="6508431" y="2921893"/>
            <a:chExt cx="159585" cy="289583"/>
          </a:xfrm>
        </p:grpSpPr>
        <p:sp>
          <p:nvSpPr>
            <p:cNvPr id="22" name="Freeform 97"/>
            <p:cNvSpPr>
              <a:spLocks/>
            </p:cNvSpPr>
            <p:nvPr/>
          </p:nvSpPr>
          <p:spPr bwMode="auto">
            <a:xfrm>
              <a:off x="6508431" y="2921893"/>
              <a:ext cx="159585" cy="289583"/>
            </a:xfrm>
            <a:custGeom>
              <a:avLst/>
              <a:gdLst>
                <a:gd name="T0" fmla="*/ 150 w 150"/>
                <a:gd name="T1" fmla="*/ 267 h 273"/>
                <a:gd name="T2" fmla="*/ 144 w 150"/>
                <a:gd name="T3" fmla="*/ 273 h 273"/>
                <a:gd name="T4" fmla="*/ 6 w 150"/>
                <a:gd name="T5" fmla="*/ 273 h 273"/>
                <a:gd name="T6" fmla="*/ 0 w 150"/>
                <a:gd name="T7" fmla="*/ 267 h 273"/>
                <a:gd name="T8" fmla="*/ 0 w 150"/>
                <a:gd name="T9" fmla="*/ 7 h 273"/>
                <a:gd name="T10" fmla="*/ 6 w 150"/>
                <a:gd name="T11" fmla="*/ 0 h 273"/>
                <a:gd name="T12" fmla="*/ 144 w 150"/>
                <a:gd name="T13" fmla="*/ 0 h 273"/>
                <a:gd name="T14" fmla="*/ 150 w 150"/>
                <a:gd name="T15" fmla="*/ 7 h 273"/>
                <a:gd name="T16" fmla="*/ 150 w 150"/>
                <a:gd name="T17" fmla="*/ 2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273">
                  <a:moveTo>
                    <a:pt x="150" y="267"/>
                  </a:moveTo>
                  <a:cubicBezTo>
                    <a:pt x="150" y="270"/>
                    <a:pt x="147" y="273"/>
                    <a:pt x="144" y="273"/>
                  </a:cubicBezTo>
                  <a:cubicBezTo>
                    <a:pt x="6" y="273"/>
                    <a:pt x="6" y="273"/>
                    <a:pt x="6" y="273"/>
                  </a:cubicBezTo>
                  <a:cubicBezTo>
                    <a:pt x="3" y="273"/>
                    <a:pt x="0" y="270"/>
                    <a:pt x="0" y="2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50" y="3"/>
                    <a:pt x="150" y="7"/>
                  </a:cubicBezTo>
                  <a:lnTo>
                    <a:pt x="150" y="267"/>
                  </a:lnTo>
                  <a:close/>
                </a:path>
              </a:pathLst>
            </a:custGeom>
            <a:solidFill>
              <a:srgbClr val="1F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" name="Rectangle 98"/>
            <p:cNvSpPr>
              <a:spLocks noChangeArrowheads="1"/>
            </p:cNvSpPr>
            <p:nvPr/>
          </p:nvSpPr>
          <p:spPr bwMode="auto">
            <a:xfrm>
              <a:off x="6519190" y="2952376"/>
              <a:ext cx="138068" cy="228170"/>
            </a:xfrm>
            <a:prstGeom prst="rect">
              <a:avLst/>
            </a:prstGeom>
            <a:solidFill>
              <a:srgbClr val="40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8" name="Oval 99"/>
            <p:cNvSpPr>
              <a:spLocks noChangeArrowheads="1"/>
            </p:cNvSpPr>
            <p:nvPr/>
          </p:nvSpPr>
          <p:spPr bwMode="auto">
            <a:xfrm>
              <a:off x="6578810" y="3185925"/>
              <a:ext cx="18827" cy="179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9" name="Oval 100"/>
            <p:cNvSpPr>
              <a:spLocks noChangeArrowheads="1"/>
            </p:cNvSpPr>
            <p:nvPr/>
          </p:nvSpPr>
          <p:spPr bwMode="auto">
            <a:xfrm>
              <a:off x="6584189" y="2932203"/>
              <a:ext cx="8069" cy="85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4333926" y="1416139"/>
            <a:ext cx="0" cy="3171835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4"/>
          <p:cNvCxnSpPr/>
          <p:nvPr/>
        </p:nvCxnSpPr>
        <p:spPr>
          <a:xfrm flipH="1">
            <a:off x="3803556" y="1898912"/>
            <a:ext cx="49127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4"/>
          <p:cNvCxnSpPr/>
          <p:nvPr/>
        </p:nvCxnSpPr>
        <p:spPr>
          <a:xfrm flipH="1">
            <a:off x="4015545" y="2530980"/>
            <a:ext cx="33171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4"/>
          <p:cNvCxnSpPr/>
          <p:nvPr/>
        </p:nvCxnSpPr>
        <p:spPr>
          <a:xfrm>
            <a:off x="4351850" y="2762144"/>
            <a:ext cx="49127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4"/>
          <p:cNvCxnSpPr/>
          <p:nvPr/>
        </p:nvCxnSpPr>
        <p:spPr>
          <a:xfrm>
            <a:off x="4288877" y="3504371"/>
            <a:ext cx="55424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4735730" y="1664236"/>
            <a:ext cx="170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7503483" y="4252991"/>
            <a:ext cx="165261" cy="239342"/>
            <a:chOff x="2264876" y="4334344"/>
            <a:chExt cx="165261" cy="239342"/>
          </a:xfrm>
        </p:grpSpPr>
        <p:sp>
          <p:nvSpPr>
            <p:cNvPr id="147" name="Oval 181"/>
            <p:cNvSpPr>
              <a:spLocks noChangeArrowheads="1"/>
            </p:cNvSpPr>
            <p:nvPr/>
          </p:nvSpPr>
          <p:spPr bwMode="auto">
            <a:xfrm>
              <a:off x="2264876" y="4334344"/>
              <a:ext cx="165261" cy="165261"/>
            </a:xfrm>
            <a:prstGeom prst="ellipse">
              <a:avLst/>
            </a:prstGeom>
            <a:solidFill>
              <a:srgbClr val="6BB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2"/>
            <p:cNvSpPr>
              <a:spLocks/>
            </p:cNvSpPr>
            <p:nvPr/>
          </p:nvSpPr>
          <p:spPr bwMode="auto">
            <a:xfrm>
              <a:off x="2302487" y="4432360"/>
              <a:ext cx="96877" cy="141326"/>
            </a:xfrm>
            <a:custGeom>
              <a:avLst/>
              <a:gdLst>
                <a:gd name="T0" fmla="*/ 34 w 85"/>
                <a:gd name="T1" fmla="*/ 124 h 124"/>
                <a:gd name="T2" fmla="*/ 35 w 85"/>
                <a:gd name="T3" fmla="*/ 44 h 124"/>
                <a:gd name="T4" fmla="*/ 0 w 85"/>
                <a:gd name="T5" fmla="*/ 4 h 124"/>
                <a:gd name="T6" fmla="*/ 34 w 85"/>
                <a:gd name="T7" fmla="*/ 32 h 124"/>
                <a:gd name="T8" fmla="*/ 40 w 85"/>
                <a:gd name="T9" fmla="*/ 0 h 124"/>
                <a:gd name="T10" fmla="*/ 46 w 85"/>
                <a:gd name="T11" fmla="*/ 35 h 124"/>
                <a:gd name="T12" fmla="*/ 85 w 85"/>
                <a:gd name="T13" fmla="*/ 7 h 124"/>
                <a:gd name="T14" fmla="*/ 46 w 85"/>
                <a:gd name="T15" fmla="*/ 44 h 124"/>
                <a:gd name="T16" fmla="*/ 46 w 85"/>
                <a:gd name="T17" fmla="*/ 124 h 124"/>
                <a:gd name="T18" fmla="*/ 34 w 8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24">
                  <a:moveTo>
                    <a:pt x="34" y="124"/>
                  </a:moveTo>
                  <a:lnTo>
                    <a:pt x="35" y="44"/>
                  </a:lnTo>
                  <a:lnTo>
                    <a:pt x="0" y="4"/>
                  </a:lnTo>
                  <a:lnTo>
                    <a:pt x="34" y="32"/>
                  </a:lnTo>
                  <a:lnTo>
                    <a:pt x="40" y="0"/>
                  </a:lnTo>
                  <a:lnTo>
                    <a:pt x="46" y="35"/>
                  </a:lnTo>
                  <a:lnTo>
                    <a:pt x="85" y="7"/>
                  </a:lnTo>
                  <a:lnTo>
                    <a:pt x="46" y="44"/>
                  </a:lnTo>
                  <a:lnTo>
                    <a:pt x="46" y="124"/>
                  </a:lnTo>
                  <a:lnTo>
                    <a:pt x="34" y="124"/>
                  </a:lnTo>
                  <a:close/>
                </a:path>
              </a:pathLst>
            </a:cu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317473" y="4232060"/>
            <a:ext cx="120811" cy="172098"/>
            <a:chOff x="2599957" y="4207834"/>
            <a:chExt cx="120811" cy="172098"/>
          </a:xfrm>
        </p:grpSpPr>
        <p:sp>
          <p:nvSpPr>
            <p:cNvPr id="150" name="Freeform 173"/>
            <p:cNvSpPr>
              <a:spLocks/>
            </p:cNvSpPr>
            <p:nvPr/>
          </p:nvSpPr>
          <p:spPr bwMode="auto">
            <a:xfrm>
              <a:off x="2599957" y="4207834"/>
              <a:ext cx="120811" cy="157283"/>
            </a:xfrm>
            <a:custGeom>
              <a:avLst/>
              <a:gdLst>
                <a:gd name="T0" fmla="*/ 0 w 106"/>
                <a:gd name="T1" fmla="*/ 138 h 138"/>
                <a:gd name="T2" fmla="*/ 106 w 106"/>
                <a:gd name="T3" fmla="*/ 138 h 138"/>
                <a:gd name="T4" fmla="*/ 50 w 106"/>
                <a:gd name="T5" fmla="*/ 0 h 138"/>
                <a:gd name="T6" fmla="*/ 0 w 10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8">
                  <a:moveTo>
                    <a:pt x="0" y="138"/>
                  </a:moveTo>
                  <a:lnTo>
                    <a:pt x="106" y="138"/>
                  </a:lnTo>
                  <a:lnTo>
                    <a:pt x="5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74"/>
            <p:cNvSpPr>
              <a:spLocks noChangeArrowheads="1"/>
            </p:cNvSpPr>
            <p:nvPr/>
          </p:nvSpPr>
          <p:spPr bwMode="auto">
            <a:xfrm>
              <a:off x="2645546" y="4365116"/>
              <a:ext cx="20515" cy="14816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5"/>
            <p:cNvSpPr>
              <a:spLocks/>
            </p:cNvSpPr>
            <p:nvPr/>
          </p:nvSpPr>
          <p:spPr bwMode="auto">
            <a:xfrm>
              <a:off x="2656943" y="4207834"/>
              <a:ext cx="63825" cy="157283"/>
            </a:xfrm>
            <a:custGeom>
              <a:avLst/>
              <a:gdLst>
                <a:gd name="T0" fmla="*/ 0 w 56"/>
                <a:gd name="T1" fmla="*/ 138 h 138"/>
                <a:gd name="T2" fmla="*/ 56 w 56"/>
                <a:gd name="T3" fmla="*/ 138 h 138"/>
                <a:gd name="T4" fmla="*/ 0 w 56"/>
                <a:gd name="T5" fmla="*/ 0 h 138"/>
                <a:gd name="T6" fmla="*/ 0 w 5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8">
                  <a:moveTo>
                    <a:pt x="0" y="138"/>
                  </a:moveTo>
                  <a:lnTo>
                    <a:pt x="56" y="138"/>
                  </a:lnTo>
                  <a:lnTo>
                    <a:pt x="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8513917" y="4336529"/>
            <a:ext cx="120811" cy="172098"/>
            <a:chOff x="2599957" y="4207834"/>
            <a:chExt cx="120811" cy="172098"/>
          </a:xfrm>
        </p:grpSpPr>
        <p:sp>
          <p:nvSpPr>
            <p:cNvPr id="154" name="Freeform 173"/>
            <p:cNvSpPr>
              <a:spLocks/>
            </p:cNvSpPr>
            <p:nvPr/>
          </p:nvSpPr>
          <p:spPr bwMode="auto">
            <a:xfrm>
              <a:off x="2599957" y="4207834"/>
              <a:ext cx="120811" cy="157283"/>
            </a:xfrm>
            <a:custGeom>
              <a:avLst/>
              <a:gdLst>
                <a:gd name="T0" fmla="*/ 0 w 106"/>
                <a:gd name="T1" fmla="*/ 138 h 138"/>
                <a:gd name="T2" fmla="*/ 106 w 106"/>
                <a:gd name="T3" fmla="*/ 138 h 138"/>
                <a:gd name="T4" fmla="*/ 50 w 106"/>
                <a:gd name="T5" fmla="*/ 0 h 138"/>
                <a:gd name="T6" fmla="*/ 0 w 10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8">
                  <a:moveTo>
                    <a:pt x="0" y="138"/>
                  </a:moveTo>
                  <a:lnTo>
                    <a:pt x="106" y="138"/>
                  </a:lnTo>
                  <a:lnTo>
                    <a:pt x="5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E9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74"/>
            <p:cNvSpPr>
              <a:spLocks noChangeArrowheads="1"/>
            </p:cNvSpPr>
            <p:nvPr/>
          </p:nvSpPr>
          <p:spPr bwMode="auto">
            <a:xfrm>
              <a:off x="2645546" y="4365116"/>
              <a:ext cx="20515" cy="14816"/>
            </a:xfrm>
            <a:prstGeom prst="rect">
              <a:avLst/>
            </a:prstGeom>
            <a:solidFill>
              <a:srgbClr val="59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5"/>
            <p:cNvSpPr>
              <a:spLocks/>
            </p:cNvSpPr>
            <p:nvPr/>
          </p:nvSpPr>
          <p:spPr bwMode="auto">
            <a:xfrm>
              <a:off x="2656943" y="4207834"/>
              <a:ext cx="63825" cy="157283"/>
            </a:xfrm>
            <a:custGeom>
              <a:avLst/>
              <a:gdLst>
                <a:gd name="T0" fmla="*/ 0 w 56"/>
                <a:gd name="T1" fmla="*/ 138 h 138"/>
                <a:gd name="T2" fmla="*/ 56 w 56"/>
                <a:gd name="T3" fmla="*/ 138 h 138"/>
                <a:gd name="T4" fmla="*/ 0 w 56"/>
                <a:gd name="T5" fmla="*/ 0 h 138"/>
                <a:gd name="T6" fmla="*/ 0 w 56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8">
                  <a:moveTo>
                    <a:pt x="0" y="138"/>
                  </a:moveTo>
                  <a:lnTo>
                    <a:pt x="56" y="138"/>
                  </a:lnTo>
                  <a:lnTo>
                    <a:pt x="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334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Freeform 21"/>
          <p:cNvSpPr>
            <a:spLocks/>
          </p:cNvSpPr>
          <p:nvPr/>
        </p:nvSpPr>
        <p:spPr bwMode="auto">
          <a:xfrm>
            <a:off x="5016376" y="838438"/>
            <a:ext cx="446088" cy="233363"/>
          </a:xfrm>
          <a:custGeom>
            <a:avLst/>
            <a:gdLst>
              <a:gd name="T0" fmla="*/ 50 w 388"/>
              <a:gd name="T1" fmla="*/ 202 h 203"/>
              <a:gd name="T2" fmla="*/ 90 w 388"/>
              <a:gd name="T3" fmla="*/ 182 h 203"/>
              <a:gd name="T4" fmla="*/ 130 w 388"/>
              <a:gd name="T5" fmla="*/ 203 h 203"/>
              <a:gd name="T6" fmla="*/ 171 w 388"/>
              <a:gd name="T7" fmla="*/ 183 h 203"/>
              <a:gd name="T8" fmla="*/ 211 w 388"/>
              <a:gd name="T9" fmla="*/ 203 h 203"/>
              <a:gd name="T10" fmla="*/ 258 w 388"/>
              <a:gd name="T11" fmla="*/ 171 h 203"/>
              <a:gd name="T12" fmla="*/ 317 w 388"/>
              <a:gd name="T13" fmla="*/ 202 h 203"/>
              <a:gd name="T14" fmla="*/ 388 w 388"/>
              <a:gd name="T15" fmla="*/ 130 h 203"/>
              <a:gd name="T16" fmla="*/ 382 w 388"/>
              <a:gd name="T17" fmla="*/ 101 h 203"/>
              <a:gd name="T18" fmla="*/ 317 w 388"/>
              <a:gd name="T19" fmla="*/ 59 h 203"/>
              <a:gd name="T20" fmla="*/ 304 w 388"/>
              <a:gd name="T21" fmla="*/ 60 h 203"/>
              <a:gd name="T22" fmla="*/ 301 w 388"/>
              <a:gd name="T23" fmla="*/ 61 h 203"/>
              <a:gd name="T24" fmla="*/ 296 w 388"/>
              <a:gd name="T25" fmla="*/ 48 h 203"/>
              <a:gd name="T26" fmla="*/ 221 w 388"/>
              <a:gd name="T27" fmla="*/ 0 h 203"/>
              <a:gd name="T28" fmla="*/ 137 w 388"/>
              <a:gd name="T29" fmla="*/ 74 h 203"/>
              <a:gd name="T30" fmla="*/ 110 w 388"/>
              <a:gd name="T31" fmla="*/ 66 h 203"/>
              <a:gd name="T32" fmla="*/ 62 w 388"/>
              <a:gd name="T33" fmla="*/ 103 h 203"/>
              <a:gd name="T34" fmla="*/ 50 w 388"/>
              <a:gd name="T35" fmla="*/ 101 h 203"/>
              <a:gd name="T36" fmla="*/ 0 w 388"/>
              <a:gd name="T37" fmla="*/ 152 h 203"/>
              <a:gd name="T38" fmla="*/ 11 w 388"/>
              <a:gd name="T39" fmla="*/ 184 h 203"/>
              <a:gd name="T40" fmla="*/ 50 w 388"/>
              <a:gd name="T41" fmla="*/ 20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8" h="203">
                <a:moveTo>
                  <a:pt x="50" y="202"/>
                </a:moveTo>
                <a:cubicBezTo>
                  <a:pt x="66" y="202"/>
                  <a:pt x="81" y="194"/>
                  <a:pt x="90" y="182"/>
                </a:cubicBezTo>
                <a:cubicBezTo>
                  <a:pt x="99" y="195"/>
                  <a:pt x="114" y="203"/>
                  <a:pt x="130" y="203"/>
                </a:cubicBezTo>
                <a:cubicBezTo>
                  <a:pt x="147" y="203"/>
                  <a:pt x="161" y="195"/>
                  <a:pt x="171" y="183"/>
                </a:cubicBezTo>
                <a:cubicBezTo>
                  <a:pt x="180" y="195"/>
                  <a:pt x="194" y="203"/>
                  <a:pt x="211" y="203"/>
                </a:cubicBezTo>
                <a:cubicBezTo>
                  <a:pt x="232" y="203"/>
                  <a:pt x="250" y="189"/>
                  <a:pt x="258" y="171"/>
                </a:cubicBezTo>
                <a:cubicBezTo>
                  <a:pt x="271" y="190"/>
                  <a:pt x="292" y="202"/>
                  <a:pt x="317" y="202"/>
                </a:cubicBezTo>
                <a:cubicBezTo>
                  <a:pt x="356" y="202"/>
                  <a:pt x="388" y="170"/>
                  <a:pt x="388" y="130"/>
                </a:cubicBezTo>
                <a:cubicBezTo>
                  <a:pt x="388" y="120"/>
                  <a:pt x="386" y="110"/>
                  <a:pt x="382" y="101"/>
                </a:cubicBezTo>
                <a:cubicBezTo>
                  <a:pt x="371" y="76"/>
                  <a:pt x="346" y="59"/>
                  <a:pt x="317" y="59"/>
                </a:cubicBezTo>
                <a:cubicBezTo>
                  <a:pt x="312" y="59"/>
                  <a:pt x="308" y="59"/>
                  <a:pt x="304" y="60"/>
                </a:cubicBezTo>
                <a:cubicBezTo>
                  <a:pt x="303" y="60"/>
                  <a:pt x="302" y="61"/>
                  <a:pt x="301" y="61"/>
                </a:cubicBezTo>
                <a:cubicBezTo>
                  <a:pt x="300" y="56"/>
                  <a:pt x="298" y="52"/>
                  <a:pt x="296" y="48"/>
                </a:cubicBezTo>
                <a:cubicBezTo>
                  <a:pt x="282" y="20"/>
                  <a:pt x="254" y="0"/>
                  <a:pt x="221" y="0"/>
                </a:cubicBezTo>
                <a:cubicBezTo>
                  <a:pt x="178" y="0"/>
                  <a:pt x="142" y="32"/>
                  <a:pt x="137" y="74"/>
                </a:cubicBezTo>
                <a:cubicBezTo>
                  <a:pt x="130" y="69"/>
                  <a:pt x="120" y="66"/>
                  <a:pt x="110" y="66"/>
                </a:cubicBezTo>
                <a:cubicBezTo>
                  <a:pt x="87" y="66"/>
                  <a:pt x="68" y="82"/>
                  <a:pt x="62" y="103"/>
                </a:cubicBezTo>
                <a:cubicBezTo>
                  <a:pt x="58" y="102"/>
                  <a:pt x="54" y="101"/>
                  <a:pt x="50" y="101"/>
                </a:cubicBezTo>
                <a:cubicBezTo>
                  <a:pt x="22" y="101"/>
                  <a:pt x="0" y="124"/>
                  <a:pt x="0" y="152"/>
                </a:cubicBezTo>
                <a:cubicBezTo>
                  <a:pt x="0" y="164"/>
                  <a:pt x="4" y="175"/>
                  <a:pt x="11" y="184"/>
                </a:cubicBezTo>
                <a:cubicBezTo>
                  <a:pt x="21" y="195"/>
                  <a:pt x="34" y="202"/>
                  <a:pt x="50" y="202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16"/>
          <p:cNvSpPr>
            <a:spLocks noEditPoints="1"/>
          </p:cNvSpPr>
          <p:nvPr/>
        </p:nvSpPr>
        <p:spPr bwMode="auto">
          <a:xfrm>
            <a:off x="7793192" y="1399123"/>
            <a:ext cx="720725" cy="265113"/>
          </a:xfrm>
          <a:custGeom>
            <a:avLst/>
            <a:gdLst>
              <a:gd name="T0" fmla="*/ 626 w 628"/>
              <a:gd name="T1" fmla="*/ 231 h 231"/>
              <a:gd name="T2" fmla="*/ 628 w 628"/>
              <a:gd name="T3" fmla="*/ 213 h 231"/>
              <a:gd name="T4" fmla="*/ 547 w 628"/>
              <a:gd name="T5" fmla="*/ 132 h 231"/>
              <a:gd name="T6" fmla="*/ 504 w 628"/>
              <a:gd name="T7" fmla="*/ 144 h 231"/>
              <a:gd name="T8" fmla="*/ 456 w 628"/>
              <a:gd name="T9" fmla="*/ 122 h 231"/>
              <a:gd name="T10" fmla="*/ 443 w 628"/>
              <a:gd name="T11" fmla="*/ 123 h 231"/>
              <a:gd name="T12" fmla="*/ 381 w 628"/>
              <a:gd name="T13" fmla="*/ 67 h 231"/>
              <a:gd name="T14" fmla="*/ 366 w 628"/>
              <a:gd name="T15" fmla="*/ 69 h 231"/>
              <a:gd name="T16" fmla="*/ 281 w 628"/>
              <a:gd name="T17" fmla="*/ 0 h 231"/>
              <a:gd name="T18" fmla="*/ 209 w 628"/>
              <a:gd name="T19" fmla="*/ 39 h 231"/>
              <a:gd name="T20" fmla="*/ 181 w 628"/>
              <a:gd name="T21" fmla="*/ 33 h 231"/>
              <a:gd name="T22" fmla="*/ 100 w 628"/>
              <a:gd name="T23" fmla="*/ 107 h 231"/>
              <a:gd name="T24" fmla="*/ 94 w 628"/>
              <a:gd name="T25" fmla="*/ 107 h 231"/>
              <a:gd name="T26" fmla="*/ 0 w 628"/>
              <a:gd name="T27" fmla="*/ 201 h 231"/>
              <a:gd name="T28" fmla="*/ 4 w 628"/>
              <a:gd name="T29" fmla="*/ 231 h 231"/>
              <a:gd name="T30" fmla="*/ 626 w 628"/>
              <a:gd name="T31" fmla="*/ 231 h 231"/>
              <a:gd name="T32" fmla="*/ 395 w 628"/>
              <a:gd name="T33" fmla="*/ 192 h 231"/>
              <a:gd name="T34" fmla="*/ 396 w 628"/>
              <a:gd name="T35" fmla="*/ 199 h 231"/>
              <a:gd name="T36" fmla="*/ 396 w 628"/>
              <a:gd name="T37" fmla="*/ 199 h 231"/>
              <a:gd name="T38" fmla="*/ 393 w 628"/>
              <a:gd name="T39" fmla="*/ 193 h 231"/>
              <a:gd name="T40" fmla="*/ 395 w 628"/>
              <a:gd name="T41" fmla="*/ 19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8" h="231">
                <a:moveTo>
                  <a:pt x="626" y="231"/>
                </a:moveTo>
                <a:cubicBezTo>
                  <a:pt x="627" y="225"/>
                  <a:pt x="628" y="219"/>
                  <a:pt x="628" y="213"/>
                </a:cubicBezTo>
                <a:cubicBezTo>
                  <a:pt x="628" y="169"/>
                  <a:pt x="591" y="132"/>
                  <a:pt x="547" y="132"/>
                </a:cubicBezTo>
                <a:cubicBezTo>
                  <a:pt x="531" y="132"/>
                  <a:pt x="516" y="137"/>
                  <a:pt x="504" y="144"/>
                </a:cubicBezTo>
                <a:cubicBezTo>
                  <a:pt x="493" y="130"/>
                  <a:pt x="475" y="122"/>
                  <a:pt x="456" y="122"/>
                </a:cubicBezTo>
                <a:cubicBezTo>
                  <a:pt x="452" y="122"/>
                  <a:pt x="448" y="122"/>
                  <a:pt x="443" y="123"/>
                </a:cubicBezTo>
                <a:cubicBezTo>
                  <a:pt x="440" y="91"/>
                  <a:pt x="413" y="67"/>
                  <a:pt x="381" y="67"/>
                </a:cubicBezTo>
                <a:cubicBezTo>
                  <a:pt x="375" y="67"/>
                  <a:pt x="371" y="68"/>
                  <a:pt x="366" y="69"/>
                </a:cubicBezTo>
                <a:cubicBezTo>
                  <a:pt x="358" y="30"/>
                  <a:pt x="323" y="0"/>
                  <a:pt x="281" y="0"/>
                </a:cubicBezTo>
                <a:cubicBezTo>
                  <a:pt x="251" y="0"/>
                  <a:pt x="225" y="16"/>
                  <a:pt x="209" y="39"/>
                </a:cubicBezTo>
                <a:cubicBezTo>
                  <a:pt x="200" y="35"/>
                  <a:pt x="191" y="33"/>
                  <a:pt x="181" y="33"/>
                </a:cubicBezTo>
                <a:cubicBezTo>
                  <a:pt x="138" y="33"/>
                  <a:pt x="104" y="66"/>
                  <a:pt x="100" y="107"/>
                </a:cubicBezTo>
                <a:cubicBezTo>
                  <a:pt x="98" y="107"/>
                  <a:pt x="96" y="107"/>
                  <a:pt x="94" y="107"/>
                </a:cubicBezTo>
                <a:cubicBezTo>
                  <a:pt x="42" y="107"/>
                  <a:pt x="0" y="149"/>
                  <a:pt x="0" y="201"/>
                </a:cubicBezTo>
                <a:cubicBezTo>
                  <a:pt x="0" y="211"/>
                  <a:pt x="1" y="221"/>
                  <a:pt x="4" y="231"/>
                </a:cubicBezTo>
                <a:lnTo>
                  <a:pt x="626" y="231"/>
                </a:lnTo>
                <a:close/>
                <a:moveTo>
                  <a:pt x="395" y="192"/>
                </a:moveTo>
                <a:cubicBezTo>
                  <a:pt x="395" y="195"/>
                  <a:pt x="395" y="197"/>
                  <a:pt x="396" y="199"/>
                </a:cubicBezTo>
                <a:cubicBezTo>
                  <a:pt x="396" y="199"/>
                  <a:pt x="396" y="199"/>
                  <a:pt x="396" y="199"/>
                </a:cubicBezTo>
                <a:cubicBezTo>
                  <a:pt x="395" y="197"/>
                  <a:pt x="394" y="195"/>
                  <a:pt x="393" y="193"/>
                </a:cubicBezTo>
                <a:cubicBezTo>
                  <a:pt x="394" y="193"/>
                  <a:pt x="394" y="193"/>
                  <a:pt x="395" y="192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8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/>
          <p:cNvCxnSpPr/>
          <p:nvPr/>
        </p:nvCxnSpPr>
        <p:spPr>
          <a:xfrm>
            <a:off x="1319917" y="4192845"/>
            <a:ext cx="678246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801661" y="249585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grpSp>
        <p:nvGrpSpPr>
          <p:cNvPr id="5" name="组合 4"/>
          <p:cNvGrpSpPr/>
          <p:nvPr/>
        </p:nvGrpSpPr>
        <p:grpSpPr>
          <a:xfrm flipV="1">
            <a:off x="4572000" y="4155926"/>
            <a:ext cx="281068" cy="360040"/>
            <a:chOff x="751985" y="1689680"/>
            <a:chExt cx="457269" cy="1704972"/>
          </a:xfrm>
        </p:grpSpPr>
        <p:sp>
          <p:nvSpPr>
            <p:cNvPr id="17" name="直角三角形 16"/>
            <p:cNvSpPr/>
            <p:nvPr/>
          </p:nvSpPr>
          <p:spPr>
            <a:xfrm flipH="1">
              <a:off x="755576" y="1689680"/>
              <a:ext cx="226839" cy="1530142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982415" y="1689680"/>
              <a:ext cx="226839" cy="153014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flipV="1">
              <a:off x="751985" y="3219822"/>
              <a:ext cx="451681" cy="174830"/>
              <a:chOff x="1065386" y="2629581"/>
              <a:chExt cx="453678" cy="1530142"/>
            </a:xfrm>
          </p:grpSpPr>
          <p:sp>
            <p:nvSpPr>
              <p:cNvPr id="21" name="直角三角形 20"/>
              <p:cNvSpPr/>
              <p:nvPr/>
            </p:nvSpPr>
            <p:spPr>
              <a:xfrm flipH="1">
                <a:off x="1065386" y="2629581"/>
                <a:ext cx="226839" cy="1530142"/>
              </a:xfrm>
              <a:prstGeom prst="rt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>
                <a:off x="1292225" y="2629581"/>
                <a:ext cx="226839" cy="153014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2850501" y="685328"/>
            <a:ext cx="3593162" cy="533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818988981"/>
              </p:ext>
            </p:extLst>
          </p:nvPr>
        </p:nvGraphicFramePr>
        <p:xfrm>
          <a:off x="971600" y="1498688"/>
          <a:ext cx="2051744" cy="2230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424717428"/>
              </p:ext>
            </p:extLst>
          </p:nvPr>
        </p:nvGraphicFramePr>
        <p:xfrm>
          <a:off x="3491880" y="1498688"/>
          <a:ext cx="2051744" cy="2230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13669832"/>
              </p:ext>
            </p:extLst>
          </p:nvPr>
        </p:nvGraphicFramePr>
        <p:xfrm>
          <a:off x="6211226" y="1498688"/>
          <a:ext cx="2051744" cy="2230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Content Placeholder 2"/>
          <p:cNvSpPr txBox="1">
            <a:spLocks/>
          </p:cNvSpPr>
          <p:nvPr/>
        </p:nvSpPr>
        <p:spPr>
          <a:xfrm>
            <a:off x="1523682" y="3673731"/>
            <a:ext cx="1275720" cy="402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b="1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endParaRPr lang="en-US" sz="1200" b="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099905" y="3673731"/>
            <a:ext cx="1275720" cy="402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b="1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endParaRPr lang="en-US" sz="1200" b="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755641" y="3673731"/>
            <a:ext cx="1275720" cy="402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b="1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endParaRPr lang="en-US" sz="1200" b="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272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10931" y="3536250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TITLE </a:t>
            </a:r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HERE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6200000" flipV="1">
            <a:off x="4585069" y="1482237"/>
            <a:ext cx="220700" cy="822902"/>
            <a:chOff x="751985" y="1689680"/>
            <a:chExt cx="457269" cy="1704972"/>
          </a:xfrm>
        </p:grpSpPr>
        <p:sp>
          <p:nvSpPr>
            <p:cNvPr id="17" name="直角三角形 16"/>
            <p:cNvSpPr/>
            <p:nvPr/>
          </p:nvSpPr>
          <p:spPr>
            <a:xfrm flipH="1">
              <a:off x="755576" y="1689680"/>
              <a:ext cx="226839" cy="1530142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982415" y="1689680"/>
              <a:ext cx="226839" cy="153014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flipV="1">
              <a:off x="751985" y="3219822"/>
              <a:ext cx="451681" cy="174830"/>
              <a:chOff x="1065386" y="2629581"/>
              <a:chExt cx="453678" cy="1530142"/>
            </a:xfrm>
          </p:grpSpPr>
          <p:sp>
            <p:nvSpPr>
              <p:cNvPr id="21" name="直角三角形 20"/>
              <p:cNvSpPr/>
              <p:nvPr/>
            </p:nvSpPr>
            <p:spPr>
              <a:xfrm flipH="1">
                <a:off x="1065386" y="2629581"/>
                <a:ext cx="226839" cy="1530142"/>
              </a:xfrm>
              <a:prstGeom prst="rt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>
                <a:off x="1292225" y="2629581"/>
                <a:ext cx="226839" cy="153014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2784689" y="4053977"/>
            <a:ext cx="3593162" cy="533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338"/>
          <p:cNvSpPr>
            <a:spLocks noEditPoints="1"/>
          </p:cNvSpPr>
          <p:nvPr/>
        </p:nvSpPr>
        <p:spPr bwMode="auto">
          <a:xfrm>
            <a:off x="2300176" y="1021557"/>
            <a:ext cx="778807" cy="1523563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itle 13"/>
          <p:cNvSpPr txBox="1">
            <a:spLocks/>
          </p:cNvSpPr>
          <p:nvPr/>
        </p:nvSpPr>
        <p:spPr>
          <a:xfrm>
            <a:off x="5759587" y="1131590"/>
            <a:ext cx="1368152" cy="1304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3800" b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en-US" sz="66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051720" y="2661947"/>
            <a:ext cx="1275720" cy="402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730721" y="2661947"/>
            <a:ext cx="1275720" cy="402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65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5400000" flipH="1">
            <a:off x="5263891" y="-10754"/>
            <a:ext cx="243650" cy="6505536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180606627"/>
              </p:ext>
            </p:extLst>
          </p:nvPr>
        </p:nvGraphicFramePr>
        <p:xfrm>
          <a:off x="1475656" y="1779662"/>
          <a:ext cx="5472608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Content Placeholder 2"/>
          <p:cNvSpPr txBox="1">
            <a:spLocks/>
          </p:cNvSpPr>
          <p:nvPr/>
        </p:nvSpPr>
        <p:spPr>
          <a:xfrm>
            <a:off x="2775419" y="4011910"/>
            <a:ext cx="3593162" cy="533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807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3563888" y="3015202"/>
            <a:ext cx="2232248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63888" y="2491982"/>
            <a:ext cx="3274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Our Client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1835696" y="2859782"/>
            <a:ext cx="1368152" cy="1304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66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Isosceles Triangle 2"/>
          <p:cNvSpPr/>
          <p:nvPr/>
        </p:nvSpPr>
        <p:spPr>
          <a:xfrm>
            <a:off x="-1" y="4164310"/>
            <a:ext cx="2600793" cy="979190"/>
          </a:xfrm>
          <a:prstGeom prst="rect">
            <a:avLst/>
          </a:prstGeom>
          <a:solidFill>
            <a:srgbClr val="CB4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17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42"/>
          <p:cNvGraphicFramePr/>
          <p:nvPr>
            <p:extLst>
              <p:ext uri="{D42A27DB-BD31-4B8C-83A1-F6EECF244321}">
                <p14:modId xmlns:p14="http://schemas.microsoft.com/office/powerpoint/2010/main" val="888695671"/>
              </p:ext>
            </p:extLst>
          </p:nvPr>
        </p:nvGraphicFramePr>
        <p:xfrm>
          <a:off x="611560" y="1419622"/>
          <a:ext cx="2304256" cy="153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42"/>
          <p:cNvGraphicFramePr/>
          <p:nvPr>
            <p:extLst>
              <p:ext uri="{D42A27DB-BD31-4B8C-83A1-F6EECF244321}">
                <p14:modId xmlns:p14="http://schemas.microsoft.com/office/powerpoint/2010/main" val="4054139246"/>
              </p:ext>
            </p:extLst>
          </p:nvPr>
        </p:nvGraphicFramePr>
        <p:xfrm>
          <a:off x="2555776" y="1563639"/>
          <a:ext cx="2112325" cy="1408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42"/>
          <p:cNvGraphicFramePr/>
          <p:nvPr>
            <p:extLst>
              <p:ext uri="{D42A27DB-BD31-4B8C-83A1-F6EECF244321}">
                <p14:modId xmlns:p14="http://schemas.microsoft.com/office/powerpoint/2010/main" val="2552583449"/>
              </p:ext>
            </p:extLst>
          </p:nvPr>
        </p:nvGraphicFramePr>
        <p:xfrm>
          <a:off x="4355976" y="1491630"/>
          <a:ext cx="2304256" cy="153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42"/>
          <p:cNvGraphicFramePr/>
          <p:nvPr>
            <p:extLst>
              <p:ext uri="{D42A27DB-BD31-4B8C-83A1-F6EECF244321}">
                <p14:modId xmlns:p14="http://schemas.microsoft.com/office/powerpoint/2010/main" val="3742482148"/>
              </p:ext>
            </p:extLst>
          </p:nvPr>
        </p:nvGraphicFramePr>
        <p:xfrm>
          <a:off x="6084168" y="1491630"/>
          <a:ext cx="2304256" cy="153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矩形 9"/>
          <p:cNvSpPr/>
          <p:nvPr/>
        </p:nvSpPr>
        <p:spPr>
          <a:xfrm>
            <a:off x="1801661" y="323597"/>
            <a:ext cx="55406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0" y="4011910"/>
            <a:ext cx="9221002" cy="1913409"/>
          </a:xfrm>
          <a:custGeom>
            <a:avLst/>
            <a:gdLst>
              <a:gd name="connsiteX0" fmla="*/ 239761 w 9150761"/>
              <a:gd name="connsiteY0" fmla="*/ 0 h 1778862"/>
              <a:gd name="connsiteX1" fmla="*/ 409298 w 9150761"/>
              <a:gd name="connsiteY1" fmla="*/ 70224 h 1778862"/>
              <a:gd name="connsiteX2" fmla="*/ 458510 w 9150761"/>
              <a:gd name="connsiteY2" fmla="*/ 143216 h 1778862"/>
              <a:gd name="connsiteX3" fmla="*/ 500533 w 9150761"/>
              <a:gd name="connsiteY3" fmla="*/ 143216 h 1778862"/>
              <a:gd name="connsiteX4" fmla="*/ 549746 w 9150761"/>
              <a:gd name="connsiteY4" fmla="*/ 70224 h 1778862"/>
              <a:gd name="connsiteX5" fmla="*/ 719282 w 9150761"/>
              <a:gd name="connsiteY5" fmla="*/ 0 h 1778862"/>
              <a:gd name="connsiteX6" fmla="*/ 888817 w 9150761"/>
              <a:gd name="connsiteY6" fmla="*/ 70224 h 1778862"/>
              <a:gd name="connsiteX7" fmla="*/ 938030 w 9150761"/>
              <a:gd name="connsiteY7" fmla="*/ 143216 h 1778862"/>
              <a:gd name="connsiteX8" fmla="*/ 980053 w 9150761"/>
              <a:gd name="connsiteY8" fmla="*/ 143216 h 1778862"/>
              <a:gd name="connsiteX9" fmla="*/ 1029265 w 9150761"/>
              <a:gd name="connsiteY9" fmla="*/ 70224 h 1778862"/>
              <a:gd name="connsiteX10" fmla="*/ 1198802 w 9150761"/>
              <a:gd name="connsiteY10" fmla="*/ 0 h 1778862"/>
              <a:gd name="connsiteX11" fmla="*/ 1383812 w 9150761"/>
              <a:gd name="connsiteY11" fmla="*/ 87250 h 1778862"/>
              <a:gd name="connsiteX12" fmla="*/ 1417767 w 9150761"/>
              <a:gd name="connsiteY12" fmla="*/ 143216 h 1778862"/>
              <a:gd name="connsiteX13" fmla="*/ 1456565 w 9150761"/>
              <a:gd name="connsiteY13" fmla="*/ 143216 h 1778862"/>
              <a:gd name="connsiteX14" fmla="*/ 1490520 w 9150761"/>
              <a:gd name="connsiteY14" fmla="*/ 87250 h 1778862"/>
              <a:gd name="connsiteX15" fmla="*/ 1675531 w 9150761"/>
              <a:gd name="connsiteY15" fmla="*/ 0 h 1778862"/>
              <a:gd name="connsiteX16" fmla="*/ 1845066 w 9150761"/>
              <a:gd name="connsiteY16" fmla="*/ 70224 h 1778862"/>
              <a:gd name="connsiteX17" fmla="*/ 1894279 w 9150761"/>
              <a:gd name="connsiteY17" fmla="*/ 143216 h 1778862"/>
              <a:gd name="connsiteX18" fmla="*/ 1936302 w 9150761"/>
              <a:gd name="connsiteY18" fmla="*/ 143216 h 1778862"/>
              <a:gd name="connsiteX19" fmla="*/ 1985514 w 9150761"/>
              <a:gd name="connsiteY19" fmla="*/ 70224 h 1778862"/>
              <a:gd name="connsiteX20" fmla="*/ 2155051 w 9150761"/>
              <a:gd name="connsiteY20" fmla="*/ 0 h 1778862"/>
              <a:gd name="connsiteX21" fmla="*/ 2324586 w 9150761"/>
              <a:gd name="connsiteY21" fmla="*/ 70224 h 1778862"/>
              <a:gd name="connsiteX22" fmla="*/ 2373799 w 9150761"/>
              <a:gd name="connsiteY22" fmla="*/ 143216 h 1778862"/>
              <a:gd name="connsiteX23" fmla="*/ 2415822 w 9150761"/>
              <a:gd name="connsiteY23" fmla="*/ 143216 h 1778862"/>
              <a:gd name="connsiteX24" fmla="*/ 2465034 w 9150761"/>
              <a:gd name="connsiteY24" fmla="*/ 70224 h 1778862"/>
              <a:gd name="connsiteX25" fmla="*/ 2634571 w 9150761"/>
              <a:gd name="connsiteY25" fmla="*/ 0 h 1778862"/>
              <a:gd name="connsiteX26" fmla="*/ 2804106 w 9150761"/>
              <a:gd name="connsiteY26" fmla="*/ 70224 h 1778862"/>
              <a:gd name="connsiteX27" fmla="*/ 2853318 w 9150761"/>
              <a:gd name="connsiteY27" fmla="*/ 143216 h 1778862"/>
              <a:gd name="connsiteX28" fmla="*/ 2900570 w 9150761"/>
              <a:gd name="connsiteY28" fmla="*/ 143216 h 1778862"/>
              <a:gd name="connsiteX29" fmla="*/ 2949783 w 9150761"/>
              <a:gd name="connsiteY29" fmla="*/ 70224 h 1778862"/>
              <a:gd name="connsiteX30" fmla="*/ 3119318 w 9150761"/>
              <a:gd name="connsiteY30" fmla="*/ 0 h 1778862"/>
              <a:gd name="connsiteX31" fmla="*/ 3288855 w 9150761"/>
              <a:gd name="connsiteY31" fmla="*/ 70224 h 1778862"/>
              <a:gd name="connsiteX32" fmla="*/ 3338067 w 9150761"/>
              <a:gd name="connsiteY32" fmla="*/ 143216 h 1778862"/>
              <a:gd name="connsiteX33" fmla="*/ 3380090 w 9150761"/>
              <a:gd name="connsiteY33" fmla="*/ 143216 h 1778862"/>
              <a:gd name="connsiteX34" fmla="*/ 3429303 w 9150761"/>
              <a:gd name="connsiteY34" fmla="*/ 70224 h 1778862"/>
              <a:gd name="connsiteX35" fmla="*/ 3598839 w 9150761"/>
              <a:gd name="connsiteY35" fmla="*/ 0 h 1778862"/>
              <a:gd name="connsiteX36" fmla="*/ 3768375 w 9150761"/>
              <a:gd name="connsiteY36" fmla="*/ 70224 h 1778862"/>
              <a:gd name="connsiteX37" fmla="*/ 3817587 w 9150761"/>
              <a:gd name="connsiteY37" fmla="*/ 143216 h 1778862"/>
              <a:gd name="connsiteX38" fmla="*/ 3859610 w 9150761"/>
              <a:gd name="connsiteY38" fmla="*/ 143216 h 1778862"/>
              <a:gd name="connsiteX39" fmla="*/ 3908823 w 9150761"/>
              <a:gd name="connsiteY39" fmla="*/ 70224 h 1778862"/>
              <a:gd name="connsiteX40" fmla="*/ 4078359 w 9150761"/>
              <a:gd name="connsiteY40" fmla="*/ 0 h 1778862"/>
              <a:gd name="connsiteX41" fmla="*/ 4263369 w 9150761"/>
              <a:gd name="connsiteY41" fmla="*/ 87250 h 1778862"/>
              <a:gd name="connsiteX42" fmla="*/ 4297324 w 9150761"/>
              <a:gd name="connsiteY42" fmla="*/ 143216 h 1778862"/>
              <a:gd name="connsiteX43" fmla="*/ 4336122 w 9150761"/>
              <a:gd name="connsiteY43" fmla="*/ 143216 h 1778862"/>
              <a:gd name="connsiteX44" fmla="*/ 4370077 w 9150761"/>
              <a:gd name="connsiteY44" fmla="*/ 87250 h 1778862"/>
              <a:gd name="connsiteX45" fmla="*/ 4555087 w 9150761"/>
              <a:gd name="connsiteY45" fmla="*/ 0 h 1778862"/>
              <a:gd name="connsiteX46" fmla="*/ 4724623 w 9150761"/>
              <a:gd name="connsiteY46" fmla="*/ 70224 h 1778862"/>
              <a:gd name="connsiteX47" fmla="*/ 4773836 w 9150761"/>
              <a:gd name="connsiteY47" fmla="*/ 143216 h 1778862"/>
              <a:gd name="connsiteX48" fmla="*/ 4815859 w 9150761"/>
              <a:gd name="connsiteY48" fmla="*/ 143216 h 1778862"/>
              <a:gd name="connsiteX49" fmla="*/ 4865071 w 9150761"/>
              <a:gd name="connsiteY49" fmla="*/ 70224 h 1778862"/>
              <a:gd name="connsiteX50" fmla="*/ 5034607 w 9150761"/>
              <a:gd name="connsiteY50" fmla="*/ 0 h 1778862"/>
              <a:gd name="connsiteX51" fmla="*/ 5204143 w 9150761"/>
              <a:gd name="connsiteY51" fmla="*/ 70224 h 1778862"/>
              <a:gd name="connsiteX52" fmla="*/ 5253356 w 9150761"/>
              <a:gd name="connsiteY52" fmla="*/ 143216 h 1778862"/>
              <a:gd name="connsiteX53" fmla="*/ 5295379 w 9150761"/>
              <a:gd name="connsiteY53" fmla="*/ 143216 h 1778862"/>
              <a:gd name="connsiteX54" fmla="*/ 5344591 w 9150761"/>
              <a:gd name="connsiteY54" fmla="*/ 70224 h 1778862"/>
              <a:gd name="connsiteX55" fmla="*/ 5514127 w 9150761"/>
              <a:gd name="connsiteY55" fmla="*/ 0 h 1778862"/>
              <a:gd name="connsiteX56" fmla="*/ 5683663 w 9150761"/>
              <a:gd name="connsiteY56" fmla="*/ 70224 h 1778862"/>
              <a:gd name="connsiteX57" fmla="*/ 5732876 w 9150761"/>
              <a:gd name="connsiteY57" fmla="*/ 143216 h 1778862"/>
              <a:gd name="connsiteX58" fmla="*/ 5780128 w 9150761"/>
              <a:gd name="connsiteY58" fmla="*/ 143216 h 1778862"/>
              <a:gd name="connsiteX59" fmla="*/ 5829340 w 9150761"/>
              <a:gd name="connsiteY59" fmla="*/ 70224 h 1778862"/>
              <a:gd name="connsiteX60" fmla="*/ 5998876 w 9150761"/>
              <a:gd name="connsiteY60" fmla="*/ 0 h 1778862"/>
              <a:gd name="connsiteX61" fmla="*/ 6168412 w 9150761"/>
              <a:gd name="connsiteY61" fmla="*/ 70224 h 1778862"/>
              <a:gd name="connsiteX62" fmla="*/ 6217625 w 9150761"/>
              <a:gd name="connsiteY62" fmla="*/ 143216 h 1778862"/>
              <a:gd name="connsiteX63" fmla="*/ 6259648 w 9150761"/>
              <a:gd name="connsiteY63" fmla="*/ 143216 h 1778862"/>
              <a:gd name="connsiteX64" fmla="*/ 6308860 w 9150761"/>
              <a:gd name="connsiteY64" fmla="*/ 70224 h 1778862"/>
              <a:gd name="connsiteX65" fmla="*/ 6478396 w 9150761"/>
              <a:gd name="connsiteY65" fmla="*/ 0 h 1778862"/>
              <a:gd name="connsiteX66" fmla="*/ 6647932 w 9150761"/>
              <a:gd name="connsiteY66" fmla="*/ 70224 h 1778862"/>
              <a:gd name="connsiteX67" fmla="*/ 6697145 w 9150761"/>
              <a:gd name="connsiteY67" fmla="*/ 143216 h 1778862"/>
              <a:gd name="connsiteX68" fmla="*/ 6739168 w 9150761"/>
              <a:gd name="connsiteY68" fmla="*/ 143216 h 1778862"/>
              <a:gd name="connsiteX69" fmla="*/ 6788380 w 9150761"/>
              <a:gd name="connsiteY69" fmla="*/ 70224 h 1778862"/>
              <a:gd name="connsiteX70" fmla="*/ 6957916 w 9150761"/>
              <a:gd name="connsiteY70" fmla="*/ 0 h 1778862"/>
              <a:gd name="connsiteX71" fmla="*/ 7142927 w 9150761"/>
              <a:gd name="connsiteY71" fmla="*/ 87250 h 1778862"/>
              <a:gd name="connsiteX72" fmla="*/ 7176882 w 9150761"/>
              <a:gd name="connsiteY72" fmla="*/ 143216 h 1778862"/>
              <a:gd name="connsiteX73" fmla="*/ 7215679 w 9150761"/>
              <a:gd name="connsiteY73" fmla="*/ 143216 h 1778862"/>
              <a:gd name="connsiteX74" fmla="*/ 7249634 w 9150761"/>
              <a:gd name="connsiteY74" fmla="*/ 87250 h 1778862"/>
              <a:gd name="connsiteX75" fmla="*/ 7434644 w 9150761"/>
              <a:gd name="connsiteY75" fmla="*/ 0 h 1778862"/>
              <a:gd name="connsiteX76" fmla="*/ 7604180 w 9150761"/>
              <a:gd name="connsiteY76" fmla="*/ 70224 h 1778862"/>
              <a:gd name="connsiteX77" fmla="*/ 7653393 w 9150761"/>
              <a:gd name="connsiteY77" fmla="*/ 143216 h 1778862"/>
              <a:gd name="connsiteX78" fmla="*/ 7695416 w 9150761"/>
              <a:gd name="connsiteY78" fmla="*/ 143216 h 1778862"/>
              <a:gd name="connsiteX79" fmla="*/ 7744628 w 9150761"/>
              <a:gd name="connsiteY79" fmla="*/ 70224 h 1778862"/>
              <a:gd name="connsiteX80" fmla="*/ 7914164 w 9150761"/>
              <a:gd name="connsiteY80" fmla="*/ 0 h 1778862"/>
              <a:gd name="connsiteX81" fmla="*/ 8083700 w 9150761"/>
              <a:gd name="connsiteY81" fmla="*/ 70224 h 1778862"/>
              <a:gd name="connsiteX82" fmla="*/ 8132913 w 9150761"/>
              <a:gd name="connsiteY82" fmla="*/ 143216 h 1778862"/>
              <a:gd name="connsiteX83" fmla="*/ 8174936 w 9150761"/>
              <a:gd name="connsiteY83" fmla="*/ 143216 h 1778862"/>
              <a:gd name="connsiteX84" fmla="*/ 8224148 w 9150761"/>
              <a:gd name="connsiteY84" fmla="*/ 70224 h 1778862"/>
              <a:gd name="connsiteX85" fmla="*/ 8393684 w 9150761"/>
              <a:gd name="connsiteY85" fmla="*/ 0 h 1778862"/>
              <a:gd name="connsiteX86" fmla="*/ 8578694 w 9150761"/>
              <a:gd name="connsiteY86" fmla="*/ 87250 h 1778862"/>
              <a:gd name="connsiteX87" fmla="*/ 8612649 w 9150761"/>
              <a:gd name="connsiteY87" fmla="*/ 143216 h 1778862"/>
              <a:gd name="connsiteX88" fmla="*/ 8648239 w 9150761"/>
              <a:gd name="connsiteY88" fmla="*/ 143216 h 1778862"/>
              <a:gd name="connsiteX89" fmla="*/ 8682194 w 9150761"/>
              <a:gd name="connsiteY89" fmla="*/ 87250 h 1778862"/>
              <a:gd name="connsiteX90" fmla="*/ 8867205 w 9150761"/>
              <a:gd name="connsiteY90" fmla="*/ 0 h 1778862"/>
              <a:gd name="connsiteX91" fmla="*/ 9036741 w 9150761"/>
              <a:gd name="connsiteY91" fmla="*/ 70224 h 1778862"/>
              <a:gd name="connsiteX92" fmla="*/ 9085953 w 9150761"/>
              <a:gd name="connsiteY92" fmla="*/ 143216 h 1778862"/>
              <a:gd name="connsiteX93" fmla="*/ 9150761 w 9150761"/>
              <a:gd name="connsiteY93" fmla="*/ 143216 h 1778862"/>
              <a:gd name="connsiteX94" fmla="*/ 9150761 w 9150761"/>
              <a:gd name="connsiteY94" fmla="*/ 1778862 h 1778862"/>
              <a:gd name="connsiteX95" fmla="*/ 0 w 9150761"/>
              <a:gd name="connsiteY95" fmla="*/ 1778862 h 1778862"/>
              <a:gd name="connsiteX96" fmla="*/ 0 w 9150761"/>
              <a:gd name="connsiteY96" fmla="*/ 143216 h 1778862"/>
              <a:gd name="connsiteX97" fmla="*/ 21013 w 9150761"/>
              <a:gd name="connsiteY97" fmla="*/ 143216 h 1778862"/>
              <a:gd name="connsiteX98" fmla="*/ 70226 w 9150761"/>
              <a:gd name="connsiteY98" fmla="*/ 70224 h 1778862"/>
              <a:gd name="connsiteX99" fmla="*/ 239761 w 9150761"/>
              <a:gd name="connsiteY99" fmla="*/ 0 h 17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9150761" h="1778862">
                <a:moveTo>
                  <a:pt x="239761" y="0"/>
                </a:moveTo>
                <a:cubicBezTo>
                  <a:pt x="305969" y="0"/>
                  <a:pt x="365910" y="26836"/>
                  <a:pt x="409298" y="70224"/>
                </a:cubicBezTo>
                <a:lnTo>
                  <a:pt x="458510" y="143216"/>
                </a:lnTo>
                <a:lnTo>
                  <a:pt x="500533" y="143216"/>
                </a:lnTo>
                <a:lnTo>
                  <a:pt x="549746" y="70224"/>
                </a:lnTo>
                <a:cubicBezTo>
                  <a:pt x="593134" y="26836"/>
                  <a:pt x="653074" y="0"/>
                  <a:pt x="719282" y="0"/>
                </a:cubicBezTo>
                <a:cubicBezTo>
                  <a:pt x="785489" y="0"/>
                  <a:pt x="845429" y="26836"/>
                  <a:pt x="888817" y="70224"/>
                </a:cubicBezTo>
                <a:lnTo>
                  <a:pt x="938030" y="143216"/>
                </a:lnTo>
                <a:lnTo>
                  <a:pt x="980053" y="143216"/>
                </a:lnTo>
                <a:lnTo>
                  <a:pt x="1029265" y="70224"/>
                </a:lnTo>
                <a:cubicBezTo>
                  <a:pt x="1072654" y="26836"/>
                  <a:pt x="1132594" y="0"/>
                  <a:pt x="1198802" y="0"/>
                </a:cubicBezTo>
                <a:cubicBezTo>
                  <a:pt x="1273285" y="0"/>
                  <a:pt x="1339836" y="33964"/>
                  <a:pt x="1383812" y="87250"/>
                </a:cubicBezTo>
                <a:lnTo>
                  <a:pt x="1417767" y="143216"/>
                </a:lnTo>
                <a:lnTo>
                  <a:pt x="1456565" y="143216"/>
                </a:lnTo>
                <a:lnTo>
                  <a:pt x="1490520" y="87250"/>
                </a:lnTo>
                <a:cubicBezTo>
                  <a:pt x="1534495" y="33964"/>
                  <a:pt x="1601047" y="0"/>
                  <a:pt x="1675531" y="0"/>
                </a:cubicBezTo>
                <a:cubicBezTo>
                  <a:pt x="1741739" y="0"/>
                  <a:pt x="1801678" y="26836"/>
                  <a:pt x="1845066" y="70224"/>
                </a:cubicBezTo>
                <a:lnTo>
                  <a:pt x="1894279" y="143216"/>
                </a:lnTo>
                <a:lnTo>
                  <a:pt x="1936302" y="143216"/>
                </a:lnTo>
                <a:lnTo>
                  <a:pt x="1985514" y="70224"/>
                </a:lnTo>
                <a:cubicBezTo>
                  <a:pt x="2028902" y="26836"/>
                  <a:pt x="2088842" y="0"/>
                  <a:pt x="2155051" y="0"/>
                </a:cubicBezTo>
                <a:cubicBezTo>
                  <a:pt x="2221258" y="0"/>
                  <a:pt x="2281198" y="26836"/>
                  <a:pt x="2324586" y="70224"/>
                </a:cubicBezTo>
                <a:lnTo>
                  <a:pt x="2373799" y="143216"/>
                </a:lnTo>
                <a:lnTo>
                  <a:pt x="2415822" y="143216"/>
                </a:lnTo>
                <a:lnTo>
                  <a:pt x="2465034" y="70224"/>
                </a:lnTo>
                <a:cubicBezTo>
                  <a:pt x="2508422" y="26836"/>
                  <a:pt x="2568362" y="0"/>
                  <a:pt x="2634571" y="0"/>
                </a:cubicBezTo>
                <a:cubicBezTo>
                  <a:pt x="2700778" y="0"/>
                  <a:pt x="2760718" y="26836"/>
                  <a:pt x="2804106" y="70224"/>
                </a:cubicBezTo>
                <a:lnTo>
                  <a:pt x="2853318" y="143216"/>
                </a:lnTo>
                <a:lnTo>
                  <a:pt x="2900570" y="143216"/>
                </a:lnTo>
                <a:lnTo>
                  <a:pt x="2949783" y="70224"/>
                </a:lnTo>
                <a:cubicBezTo>
                  <a:pt x="2993171" y="26836"/>
                  <a:pt x="3053111" y="0"/>
                  <a:pt x="3119318" y="0"/>
                </a:cubicBezTo>
                <a:cubicBezTo>
                  <a:pt x="3185527" y="0"/>
                  <a:pt x="3245467" y="26836"/>
                  <a:pt x="3288855" y="70224"/>
                </a:cubicBezTo>
                <a:lnTo>
                  <a:pt x="3338067" y="143216"/>
                </a:lnTo>
                <a:lnTo>
                  <a:pt x="3380090" y="143216"/>
                </a:lnTo>
                <a:lnTo>
                  <a:pt x="3429303" y="70224"/>
                </a:lnTo>
                <a:cubicBezTo>
                  <a:pt x="3472691" y="26836"/>
                  <a:pt x="3532631" y="0"/>
                  <a:pt x="3598839" y="0"/>
                </a:cubicBezTo>
                <a:cubicBezTo>
                  <a:pt x="3665047" y="0"/>
                  <a:pt x="3724987" y="26836"/>
                  <a:pt x="3768375" y="70224"/>
                </a:cubicBezTo>
                <a:lnTo>
                  <a:pt x="3817587" y="143216"/>
                </a:lnTo>
                <a:lnTo>
                  <a:pt x="3859610" y="143216"/>
                </a:lnTo>
                <a:lnTo>
                  <a:pt x="3908823" y="70224"/>
                </a:lnTo>
                <a:cubicBezTo>
                  <a:pt x="3952211" y="26836"/>
                  <a:pt x="4012151" y="0"/>
                  <a:pt x="4078359" y="0"/>
                </a:cubicBezTo>
                <a:cubicBezTo>
                  <a:pt x="4152843" y="0"/>
                  <a:pt x="4219394" y="33964"/>
                  <a:pt x="4263369" y="87250"/>
                </a:cubicBezTo>
                <a:lnTo>
                  <a:pt x="4297324" y="143216"/>
                </a:lnTo>
                <a:lnTo>
                  <a:pt x="4336122" y="143216"/>
                </a:lnTo>
                <a:lnTo>
                  <a:pt x="4370077" y="87250"/>
                </a:lnTo>
                <a:cubicBezTo>
                  <a:pt x="4414052" y="33964"/>
                  <a:pt x="4480603" y="0"/>
                  <a:pt x="4555087" y="0"/>
                </a:cubicBezTo>
                <a:cubicBezTo>
                  <a:pt x="4621295" y="0"/>
                  <a:pt x="4681235" y="26836"/>
                  <a:pt x="4724623" y="70224"/>
                </a:cubicBezTo>
                <a:lnTo>
                  <a:pt x="4773836" y="143216"/>
                </a:lnTo>
                <a:lnTo>
                  <a:pt x="4815859" y="143216"/>
                </a:lnTo>
                <a:lnTo>
                  <a:pt x="4865071" y="70224"/>
                </a:lnTo>
                <a:cubicBezTo>
                  <a:pt x="4908459" y="26836"/>
                  <a:pt x="4968399" y="0"/>
                  <a:pt x="5034607" y="0"/>
                </a:cubicBezTo>
                <a:cubicBezTo>
                  <a:pt x="5100815" y="0"/>
                  <a:pt x="5160755" y="26836"/>
                  <a:pt x="5204143" y="70224"/>
                </a:cubicBezTo>
                <a:lnTo>
                  <a:pt x="5253356" y="143216"/>
                </a:lnTo>
                <a:lnTo>
                  <a:pt x="5295379" y="143216"/>
                </a:lnTo>
                <a:lnTo>
                  <a:pt x="5344591" y="70224"/>
                </a:lnTo>
                <a:cubicBezTo>
                  <a:pt x="5387979" y="26836"/>
                  <a:pt x="5447919" y="0"/>
                  <a:pt x="5514127" y="0"/>
                </a:cubicBezTo>
                <a:cubicBezTo>
                  <a:pt x="5580335" y="0"/>
                  <a:pt x="5640275" y="26836"/>
                  <a:pt x="5683663" y="70224"/>
                </a:cubicBezTo>
                <a:lnTo>
                  <a:pt x="5732876" y="143216"/>
                </a:lnTo>
                <a:lnTo>
                  <a:pt x="5780128" y="143216"/>
                </a:lnTo>
                <a:lnTo>
                  <a:pt x="5829340" y="70224"/>
                </a:lnTo>
                <a:cubicBezTo>
                  <a:pt x="5872728" y="26836"/>
                  <a:pt x="5932668" y="0"/>
                  <a:pt x="5998876" y="0"/>
                </a:cubicBezTo>
                <a:cubicBezTo>
                  <a:pt x="6065084" y="0"/>
                  <a:pt x="6125024" y="26836"/>
                  <a:pt x="6168412" y="70224"/>
                </a:cubicBezTo>
                <a:lnTo>
                  <a:pt x="6217625" y="143216"/>
                </a:lnTo>
                <a:lnTo>
                  <a:pt x="6259648" y="143216"/>
                </a:lnTo>
                <a:lnTo>
                  <a:pt x="6308860" y="70224"/>
                </a:lnTo>
                <a:cubicBezTo>
                  <a:pt x="6352248" y="26836"/>
                  <a:pt x="6412188" y="0"/>
                  <a:pt x="6478396" y="0"/>
                </a:cubicBezTo>
                <a:cubicBezTo>
                  <a:pt x="6544604" y="0"/>
                  <a:pt x="6604544" y="26836"/>
                  <a:pt x="6647932" y="70224"/>
                </a:cubicBezTo>
                <a:lnTo>
                  <a:pt x="6697145" y="143216"/>
                </a:lnTo>
                <a:lnTo>
                  <a:pt x="6739168" y="143216"/>
                </a:lnTo>
                <a:lnTo>
                  <a:pt x="6788380" y="70224"/>
                </a:lnTo>
                <a:cubicBezTo>
                  <a:pt x="6831768" y="26836"/>
                  <a:pt x="6891708" y="0"/>
                  <a:pt x="6957916" y="0"/>
                </a:cubicBezTo>
                <a:cubicBezTo>
                  <a:pt x="7032400" y="0"/>
                  <a:pt x="7098951" y="33964"/>
                  <a:pt x="7142927" y="87250"/>
                </a:cubicBezTo>
                <a:lnTo>
                  <a:pt x="7176882" y="143216"/>
                </a:lnTo>
                <a:lnTo>
                  <a:pt x="7215679" y="143216"/>
                </a:lnTo>
                <a:lnTo>
                  <a:pt x="7249634" y="87250"/>
                </a:lnTo>
                <a:cubicBezTo>
                  <a:pt x="7293609" y="33964"/>
                  <a:pt x="7360160" y="0"/>
                  <a:pt x="7434644" y="0"/>
                </a:cubicBezTo>
                <a:cubicBezTo>
                  <a:pt x="7500852" y="0"/>
                  <a:pt x="7560792" y="26836"/>
                  <a:pt x="7604180" y="70224"/>
                </a:cubicBezTo>
                <a:lnTo>
                  <a:pt x="7653393" y="143216"/>
                </a:lnTo>
                <a:lnTo>
                  <a:pt x="7695416" y="143216"/>
                </a:lnTo>
                <a:lnTo>
                  <a:pt x="7744628" y="70224"/>
                </a:lnTo>
                <a:cubicBezTo>
                  <a:pt x="7788016" y="26836"/>
                  <a:pt x="7847956" y="0"/>
                  <a:pt x="7914164" y="0"/>
                </a:cubicBezTo>
                <a:cubicBezTo>
                  <a:pt x="7980372" y="0"/>
                  <a:pt x="8040312" y="26836"/>
                  <a:pt x="8083700" y="70224"/>
                </a:cubicBezTo>
                <a:lnTo>
                  <a:pt x="8132913" y="143216"/>
                </a:lnTo>
                <a:lnTo>
                  <a:pt x="8174936" y="143216"/>
                </a:lnTo>
                <a:lnTo>
                  <a:pt x="8224148" y="70224"/>
                </a:lnTo>
                <a:cubicBezTo>
                  <a:pt x="8267536" y="26836"/>
                  <a:pt x="8327476" y="0"/>
                  <a:pt x="8393684" y="0"/>
                </a:cubicBezTo>
                <a:cubicBezTo>
                  <a:pt x="8468168" y="0"/>
                  <a:pt x="8534719" y="33964"/>
                  <a:pt x="8578694" y="87250"/>
                </a:cubicBezTo>
                <a:lnTo>
                  <a:pt x="8612649" y="143216"/>
                </a:lnTo>
                <a:lnTo>
                  <a:pt x="8648239" y="143216"/>
                </a:lnTo>
                <a:lnTo>
                  <a:pt x="8682194" y="87250"/>
                </a:lnTo>
                <a:cubicBezTo>
                  <a:pt x="8726170" y="33964"/>
                  <a:pt x="8792721" y="0"/>
                  <a:pt x="8867205" y="0"/>
                </a:cubicBezTo>
                <a:cubicBezTo>
                  <a:pt x="8933413" y="0"/>
                  <a:pt x="8993353" y="26836"/>
                  <a:pt x="9036741" y="70224"/>
                </a:cubicBezTo>
                <a:lnTo>
                  <a:pt x="9085953" y="143216"/>
                </a:lnTo>
                <a:lnTo>
                  <a:pt x="9150761" y="143216"/>
                </a:lnTo>
                <a:lnTo>
                  <a:pt x="9150761" y="1778862"/>
                </a:lnTo>
                <a:lnTo>
                  <a:pt x="0" y="1778862"/>
                </a:lnTo>
                <a:lnTo>
                  <a:pt x="0" y="143216"/>
                </a:lnTo>
                <a:lnTo>
                  <a:pt x="21013" y="143216"/>
                </a:lnTo>
                <a:lnTo>
                  <a:pt x="70226" y="70224"/>
                </a:lnTo>
                <a:cubicBezTo>
                  <a:pt x="113614" y="26836"/>
                  <a:pt x="173554" y="0"/>
                  <a:pt x="2397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1812462" y="2715766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707904" y="2735732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33674" y="2735732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527302" y="2715766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2"/>
          <p:cNvSpPr txBox="1">
            <a:spLocks/>
          </p:cNvSpPr>
          <p:nvPr/>
        </p:nvSpPr>
        <p:spPr>
          <a:xfrm>
            <a:off x="2342396" y="4315254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bg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391474" y="309577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258237" y="3127986"/>
            <a:ext cx="1605784" cy="304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6940410" y="309577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125001" y="309577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412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9624" y="2662518"/>
            <a:ext cx="9153624" cy="24938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三角形 34"/>
          <p:cNvSpPr/>
          <p:nvPr/>
        </p:nvSpPr>
        <p:spPr>
          <a:xfrm rot="16200000" flipH="1" flipV="1">
            <a:off x="3033740" y="3722412"/>
            <a:ext cx="187727" cy="360039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32298" y="3293264"/>
            <a:ext cx="1913963" cy="7030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3199" y="3375126"/>
            <a:ext cx="1983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/>
                </a:solidFill>
                <a:cs typeface="+mn-ea"/>
                <a:sym typeface="+mn-lt"/>
              </a:rPr>
              <a:t>TITLE HERE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2410268" y="6127299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305710" y="6147265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231480" y="6147265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125108" y="6127299"/>
            <a:ext cx="216000" cy="36004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2"/>
          <p:cNvSpPr txBox="1">
            <a:spLocks/>
          </p:cNvSpPr>
          <p:nvPr/>
        </p:nvSpPr>
        <p:spPr>
          <a:xfrm>
            <a:off x="3429160" y="3581966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989280" y="6455679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通话</a:t>
            </a:r>
            <a:endParaRPr lang="en-US" sz="1100" dirty="0" smtClean="0">
              <a:solidFill>
                <a:schemeClr val="accent3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888510" y="6546435"/>
            <a:ext cx="1605784" cy="304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看视频</a:t>
            </a:r>
            <a:endParaRPr lang="en-US" sz="1100" dirty="0" smtClean="0">
              <a:solidFill>
                <a:schemeClr val="accent3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538216" y="6453023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社交</a:t>
            </a:r>
            <a:endParaRPr lang="en-US" sz="1100" dirty="0" smtClean="0">
              <a:solidFill>
                <a:schemeClr val="accent3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722807" y="650730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100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社交</a:t>
            </a:r>
            <a:endParaRPr lang="en-US" sz="1100" dirty="0" smtClean="0">
              <a:solidFill>
                <a:schemeClr val="accent3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978146739"/>
              </p:ext>
            </p:extLst>
          </p:nvPr>
        </p:nvGraphicFramePr>
        <p:xfrm>
          <a:off x="2221309" y="477135"/>
          <a:ext cx="7056784" cy="2326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Content Placeholder 2"/>
          <p:cNvSpPr txBox="1">
            <a:spLocks/>
          </p:cNvSpPr>
          <p:nvPr/>
        </p:nvSpPr>
        <p:spPr>
          <a:xfrm>
            <a:off x="1784484" y="112041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87824" y="1253386"/>
            <a:ext cx="996950" cy="287472"/>
            <a:chOff x="2829354" y="1354680"/>
            <a:chExt cx="996950" cy="28747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444400" y="1354680"/>
              <a:ext cx="381904" cy="28747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829354" y="1362300"/>
              <a:ext cx="627315" cy="896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333"/>
          <p:cNvSpPr>
            <a:spLocks noEditPoints="1"/>
          </p:cNvSpPr>
          <p:nvPr/>
        </p:nvSpPr>
        <p:spPr bwMode="auto">
          <a:xfrm>
            <a:off x="5525785" y="4380098"/>
            <a:ext cx="393011" cy="389336"/>
          </a:xfrm>
          <a:custGeom>
            <a:avLst/>
            <a:gdLst>
              <a:gd name="T0" fmla="*/ 22 w 45"/>
              <a:gd name="T1" fmla="*/ 11 h 45"/>
              <a:gd name="T2" fmla="*/ 16 w 45"/>
              <a:gd name="T3" fmla="*/ 13 h 45"/>
              <a:gd name="T4" fmla="*/ 12 w 45"/>
              <a:gd name="T5" fmla="*/ 20 h 45"/>
              <a:gd name="T6" fmla="*/ 11 w 45"/>
              <a:gd name="T7" fmla="*/ 20 h 45"/>
              <a:gd name="T8" fmla="*/ 15 w 45"/>
              <a:gd name="T9" fmla="*/ 24 h 45"/>
              <a:gd name="T10" fmla="*/ 20 w 45"/>
              <a:gd name="T11" fmla="*/ 20 h 45"/>
              <a:gd name="T12" fmla="*/ 18 w 45"/>
              <a:gd name="T13" fmla="*/ 20 h 45"/>
              <a:gd name="T14" fmla="*/ 23 w 45"/>
              <a:gd name="T15" fmla="*/ 16 h 45"/>
              <a:gd name="T16" fmla="*/ 27 w 45"/>
              <a:gd name="T17" fmla="*/ 17 h 45"/>
              <a:gd name="T18" fmla="*/ 28 w 45"/>
              <a:gd name="T19" fmla="*/ 23 h 45"/>
              <a:gd name="T20" fmla="*/ 27 w 45"/>
              <a:gd name="T21" fmla="*/ 28 h 45"/>
              <a:gd name="T22" fmla="*/ 23 w 45"/>
              <a:gd name="T23" fmla="*/ 30 h 45"/>
              <a:gd name="T24" fmla="*/ 18 w 45"/>
              <a:gd name="T25" fmla="*/ 26 h 45"/>
              <a:gd name="T26" fmla="*/ 12 w 45"/>
              <a:gd name="T27" fmla="*/ 26 h 45"/>
              <a:gd name="T28" fmla="*/ 16 w 45"/>
              <a:gd name="T29" fmla="*/ 33 h 45"/>
              <a:gd name="T30" fmla="*/ 22 w 45"/>
              <a:gd name="T31" fmla="*/ 35 h 45"/>
              <a:gd name="T32" fmla="*/ 31 w 45"/>
              <a:gd name="T33" fmla="*/ 32 h 45"/>
              <a:gd name="T34" fmla="*/ 34 w 45"/>
              <a:gd name="T35" fmla="*/ 23 h 45"/>
              <a:gd name="T36" fmla="*/ 31 w 45"/>
              <a:gd name="T37" fmla="*/ 14 h 45"/>
              <a:gd name="T38" fmla="*/ 22 w 45"/>
              <a:gd name="T39" fmla="*/ 11 h 45"/>
              <a:gd name="T40" fmla="*/ 22 w 45"/>
              <a:gd name="T41" fmla="*/ 0 h 45"/>
              <a:gd name="T42" fmla="*/ 0 w 45"/>
              <a:gd name="T43" fmla="*/ 23 h 45"/>
              <a:gd name="T44" fmla="*/ 22 w 45"/>
              <a:gd name="T45" fmla="*/ 45 h 45"/>
              <a:gd name="T46" fmla="*/ 45 w 45"/>
              <a:gd name="T47" fmla="*/ 23 h 45"/>
              <a:gd name="T48" fmla="*/ 22 w 45"/>
              <a:gd name="T49" fmla="*/ 0 h 45"/>
              <a:gd name="T50" fmla="*/ 22 w 45"/>
              <a:gd name="T51" fmla="*/ 41 h 45"/>
              <a:gd name="T52" fmla="*/ 4 w 45"/>
              <a:gd name="T53" fmla="*/ 23 h 45"/>
              <a:gd name="T54" fmla="*/ 22 w 45"/>
              <a:gd name="T55" fmla="*/ 4 h 45"/>
              <a:gd name="T56" fmla="*/ 41 w 45"/>
              <a:gd name="T57" fmla="*/ 23 h 45"/>
              <a:gd name="T58" fmla="*/ 22 w 45"/>
              <a:gd name="T59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5" h="45">
                <a:moveTo>
                  <a:pt x="22" y="11"/>
                </a:moveTo>
                <a:cubicBezTo>
                  <a:pt x="20" y="11"/>
                  <a:pt x="18" y="12"/>
                  <a:pt x="16" y="13"/>
                </a:cubicBezTo>
                <a:cubicBezTo>
                  <a:pt x="14" y="15"/>
                  <a:pt x="13" y="17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5" y="24"/>
                  <a:pt x="15" y="24"/>
                  <a:pt x="15" y="24"/>
                </a:cubicBezTo>
                <a:cubicBezTo>
                  <a:pt x="20" y="20"/>
                  <a:pt x="20" y="20"/>
                  <a:pt x="2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17"/>
                  <a:pt x="20" y="16"/>
                  <a:pt x="23" y="16"/>
                </a:cubicBezTo>
                <a:cubicBezTo>
                  <a:pt x="25" y="16"/>
                  <a:pt x="26" y="16"/>
                  <a:pt x="27" y="17"/>
                </a:cubicBezTo>
                <a:cubicBezTo>
                  <a:pt x="28" y="19"/>
                  <a:pt x="28" y="21"/>
                  <a:pt x="28" y="23"/>
                </a:cubicBezTo>
                <a:cubicBezTo>
                  <a:pt x="28" y="25"/>
                  <a:pt x="28" y="27"/>
                  <a:pt x="27" y="28"/>
                </a:cubicBezTo>
                <a:cubicBezTo>
                  <a:pt x="26" y="30"/>
                  <a:pt x="25" y="30"/>
                  <a:pt x="23" y="30"/>
                </a:cubicBezTo>
                <a:cubicBezTo>
                  <a:pt x="20" y="30"/>
                  <a:pt x="18" y="29"/>
                  <a:pt x="18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9"/>
                  <a:pt x="14" y="31"/>
                  <a:pt x="16" y="33"/>
                </a:cubicBezTo>
                <a:cubicBezTo>
                  <a:pt x="17" y="34"/>
                  <a:pt x="20" y="35"/>
                  <a:pt x="22" y="35"/>
                </a:cubicBezTo>
                <a:cubicBezTo>
                  <a:pt x="26" y="35"/>
                  <a:pt x="29" y="34"/>
                  <a:pt x="31" y="32"/>
                </a:cubicBezTo>
                <a:cubicBezTo>
                  <a:pt x="33" y="29"/>
                  <a:pt x="34" y="27"/>
                  <a:pt x="34" y="23"/>
                </a:cubicBezTo>
                <a:cubicBezTo>
                  <a:pt x="34" y="20"/>
                  <a:pt x="33" y="17"/>
                  <a:pt x="31" y="14"/>
                </a:cubicBezTo>
                <a:cubicBezTo>
                  <a:pt x="29" y="12"/>
                  <a:pt x="26" y="11"/>
                  <a:pt x="22" y="11"/>
                </a:cubicBezTo>
                <a:close/>
                <a:moveTo>
                  <a:pt x="22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3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22" y="41"/>
                </a:moveTo>
                <a:cubicBezTo>
                  <a:pt x="12" y="41"/>
                  <a:pt x="4" y="33"/>
                  <a:pt x="4" y="23"/>
                </a:cubicBezTo>
                <a:cubicBezTo>
                  <a:pt x="4" y="13"/>
                  <a:pt x="12" y="4"/>
                  <a:pt x="22" y="4"/>
                </a:cubicBezTo>
                <a:cubicBezTo>
                  <a:pt x="33" y="4"/>
                  <a:pt x="41" y="13"/>
                  <a:pt x="41" y="23"/>
                </a:cubicBezTo>
                <a:cubicBezTo>
                  <a:pt x="41" y="33"/>
                  <a:pt x="33" y="41"/>
                  <a:pt x="22" y="41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1" name="Freeform 334"/>
          <p:cNvSpPr>
            <a:spLocks noEditPoints="1"/>
          </p:cNvSpPr>
          <p:nvPr/>
        </p:nvSpPr>
        <p:spPr bwMode="auto">
          <a:xfrm>
            <a:off x="4788024" y="4380098"/>
            <a:ext cx="389336" cy="389336"/>
          </a:xfrm>
          <a:custGeom>
            <a:avLst/>
            <a:gdLst>
              <a:gd name="T0" fmla="*/ 14 w 45"/>
              <a:gd name="T1" fmla="*/ 21 h 45"/>
              <a:gd name="T2" fmla="*/ 31 w 45"/>
              <a:gd name="T3" fmla="*/ 21 h 45"/>
              <a:gd name="T4" fmla="*/ 31 w 45"/>
              <a:gd name="T5" fmla="*/ 17 h 45"/>
              <a:gd name="T6" fmla="*/ 14 w 45"/>
              <a:gd name="T7" fmla="*/ 17 h 45"/>
              <a:gd name="T8" fmla="*/ 14 w 45"/>
              <a:gd name="T9" fmla="*/ 21 h 45"/>
              <a:gd name="T10" fmla="*/ 14 w 45"/>
              <a:gd name="T11" fmla="*/ 29 h 45"/>
              <a:gd name="T12" fmla="*/ 31 w 45"/>
              <a:gd name="T13" fmla="*/ 29 h 45"/>
              <a:gd name="T14" fmla="*/ 31 w 45"/>
              <a:gd name="T15" fmla="*/ 25 h 45"/>
              <a:gd name="T16" fmla="*/ 14 w 45"/>
              <a:gd name="T17" fmla="*/ 25 h 45"/>
              <a:gd name="T18" fmla="*/ 14 w 45"/>
              <a:gd name="T19" fmla="*/ 29 h 45"/>
              <a:gd name="T20" fmla="*/ 22 w 45"/>
              <a:gd name="T21" fmla="*/ 0 h 45"/>
              <a:gd name="T22" fmla="*/ 0 w 45"/>
              <a:gd name="T23" fmla="*/ 23 h 45"/>
              <a:gd name="T24" fmla="*/ 22 w 45"/>
              <a:gd name="T25" fmla="*/ 45 h 45"/>
              <a:gd name="T26" fmla="*/ 45 w 45"/>
              <a:gd name="T27" fmla="*/ 23 h 45"/>
              <a:gd name="T28" fmla="*/ 22 w 45"/>
              <a:gd name="T29" fmla="*/ 0 h 45"/>
              <a:gd name="T30" fmla="*/ 22 w 45"/>
              <a:gd name="T31" fmla="*/ 41 h 45"/>
              <a:gd name="T32" fmla="*/ 4 w 45"/>
              <a:gd name="T33" fmla="*/ 23 h 45"/>
              <a:gd name="T34" fmla="*/ 22 w 45"/>
              <a:gd name="T35" fmla="*/ 4 h 45"/>
              <a:gd name="T36" fmla="*/ 41 w 45"/>
              <a:gd name="T37" fmla="*/ 23 h 45"/>
              <a:gd name="T38" fmla="*/ 22 w 45"/>
              <a:gd name="T39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" h="45">
                <a:moveTo>
                  <a:pt x="14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31" y="17"/>
                  <a:pt x="31" y="17"/>
                  <a:pt x="31" y="17"/>
                </a:cubicBezTo>
                <a:cubicBezTo>
                  <a:pt x="14" y="17"/>
                  <a:pt x="14" y="17"/>
                  <a:pt x="14" y="17"/>
                </a:cubicBezTo>
                <a:lnTo>
                  <a:pt x="14" y="21"/>
                </a:lnTo>
                <a:close/>
                <a:moveTo>
                  <a:pt x="14" y="29"/>
                </a:moveTo>
                <a:cubicBezTo>
                  <a:pt x="31" y="29"/>
                  <a:pt x="31" y="29"/>
                  <a:pt x="31" y="29"/>
                </a:cubicBezTo>
                <a:cubicBezTo>
                  <a:pt x="31" y="25"/>
                  <a:pt x="31" y="25"/>
                  <a:pt x="31" y="25"/>
                </a:cubicBezTo>
                <a:cubicBezTo>
                  <a:pt x="14" y="25"/>
                  <a:pt x="14" y="25"/>
                  <a:pt x="14" y="25"/>
                </a:cubicBezTo>
                <a:lnTo>
                  <a:pt x="14" y="29"/>
                </a:lnTo>
                <a:close/>
                <a:moveTo>
                  <a:pt x="22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3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22" y="41"/>
                </a:moveTo>
                <a:cubicBezTo>
                  <a:pt x="12" y="41"/>
                  <a:pt x="4" y="33"/>
                  <a:pt x="4" y="23"/>
                </a:cubicBezTo>
                <a:cubicBezTo>
                  <a:pt x="4" y="13"/>
                  <a:pt x="12" y="4"/>
                  <a:pt x="22" y="4"/>
                </a:cubicBezTo>
                <a:cubicBezTo>
                  <a:pt x="32" y="4"/>
                  <a:pt x="41" y="13"/>
                  <a:pt x="41" y="23"/>
                </a:cubicBezTo>
                <a:cubicBezTo>
                  <a:pt x="41" y="33"/>
                  <a:pt x="32" y="41"/>
                  <a:pt x="22" y="41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337"/>
          <p:cNvSpPr>
            <a:spLocks noEditPoints="1"/>
          </p:cNvSpPr>
          <p:nvPr/>
        </p:nvSpPr>
        <p:spPr bwMode="auto">
          <a:xfrm>
            <a:off x="6267221" y="4380098"/>
            <a:ext cx="393011" cy="389336"/>
          </a:xfrm>
          <a:custGeom>
            <a:avLst/>
            <a:gdLst>
              <a:gd name="T0" fmla="*/ 32 w 45"/>
              <a:gd name="T1" fmla="*/ 16 h 45"/>
              <a:gd name="T2" fmla="*/ 27 w 45"/>
              <a:gd name="T3" fmla="*/ 16 h 45"/>
              <a:gd name="T4" fmla="*/ 27 w 45"/>
              <a:gd name="T5" fmla="*/ 11 h 45"/>
              <a:gd name="T6" fmla="*/ 27 w 45"/>
              <a:gd name="T7" fmla="*/ 11 h 45"/>
              <a:gd name="T8" fmla="*/ 26 w 45"/>
              <a:gd name="T9" fmla="*/ 10 h 45"/>
              <a:gd name="T10" fmla="*/ 14 w 45"/>
              <a:gd name="T11" fmla="*/ 10 h 45"/>
              <a:gd name="T12" fmla="*/ 13 w 45"/>
              <a:gd name="T13" fmla="*/ 11 h 45"/>
              <a:gd name="T14" fmla="*/ 12 w 45"/>
              <a:gd name="T15" fmla="*/ 11 h 45"/>
              <a:gd name="T16" fmla="*/ 12 w 45"/>
              <a:gd name="T17" fmla="*/ 28 h 45"/>
              <a:gd name="T18" fmla="*/ 13 w 45"/>
              <a:gd name="T19" fmla="*/ 29 h 45"/>
              <a:gd name="T20" fmla="*/ 14 w 45"/>
              <a:gd name="T21" fmla="*/ 29 h 45"/>
              <a:gd name="T22" fmla="*/ 19 w 45"/>
              <a:gd name="T23" fmla="*/ 29 h 45"/>
              <a:gd name="T24" fmla="*/ 19 w 45"/>
              <a:gd name="T25" fmla="*/ 34 h 45"/>
              <a:gd name="T26" fmla="*/ 19 w 45"/>
              <a:gd name="T27" fmla="*/ 35 h 45"/>
              <a:gd name="T28" fmla="*/ 20 w 45"/>
              <a:gd name="T29" fmla="*/ 35 h 45"/>
              <a:gd name="T30" fmla="*/ 32 w 45"/>
              <a:gd name="T31" fmla="*/ 35 h 45"/>
              <a:gd name="T32" fmla="*/ 33 w 45"/>
              <a:gd name="T33" fmla="*/ 35 h 45"/>
              <a:gd name="T34" fmla="*/ 33 w 45"/>
              <a:gd name="T35" fmla="*/ 34 h 45"/>
              <a:gd name="T36" fmla="*/ 33 w 45"/>
              <a:gd name="T37" fmla="*/ 18 h 45"/>
              <a:gd name="T38" fmla="*/ 33 w 45"/>
              <a:gd name="T39" fmla="*/ 17 h 45"/>
              <a:gd name="T40" fmla="*/ 32 w 45"/>
              <a:gd name="T41" fmla="*/ 16 h 45"/>
              <a:gd name="T42" fmla="*/ 20 w 45"/>
              <a:gd name="T43" fmla="*/ 16 h 45"/>
              <a:gd name="T44" fmla="*/ 19 w 45"/>
              <a:gd name="T45" fmla="*/ 17 h 45"/>
              <a:gd name="T46" fmla="*/ 19 w 45"/>
              <a:gd name="T47" fmla="*/ 18 h 45"/>
              <a:gd name="T48" fmla="*/ 19 w 45"/>
              <a:gd name="T49" fmla="*/ 27 h 45"/>
              <a:gd name="T50" fmla="*/ 15 w 45"/>
              <a:gd name="T51" fmla="*/ 27 h 45"/>
              <a:gd name="T52" fmla="*/ 15 w 45"/>
              <a:gd name="T53" fmla="*/ 13 h 45"/>
              <a:gd name="T54" fmla="*/ 25 w 45"/>
              <a:gd name="T55" fmla="*/ 13 h 45"/>
              <a:gd name="T56" fmla="*/ 25 w 45"/>
              <a:gd name="T57" fmla="*/ 16 h 45"/>
              <a:gd name="T58" fmla="*/ 20 w 45"/>
              <a:gd name="T59" fmla="*/ 16 h 45"/>
              <a:gd name="T60" fmla="*/ 31 w 45"/>
              <a:gd name="T61" fmla="*/ 33 h 45"/>
              <a:gd name="T62" fmla="*/ 21 w 45"/>
              <a:gd name="T63" fmla="*/ 33 h 45"/>
              <a:gd name="T64" fmla="*/ 21 w 45"/>
              <a:gd name="T65" fmla="*/ 19 h 45"/>
              <a:gd name="T66" fmla="*/ 31 w 45"/>
              <a:gd name="T67" fmla="*/ 19 h 45"/>
              <a:gd name="T68" fmla="*/ 31 w 45"/>
              <a:gd name="T69" fmla="*/ 33 h 45"/>
              <a:gd name="T70" fmla="*/ 23 w 45"/>
              <a:gd name="T71" fmla="*/ 0 h 45"/>
              <a:gd name="T72" fmla="*/ 0 w 45"/>
              <a:gd name="T73" fmla="*/ 23 h 45"/>
              <a:gd name="T74" fmla="*/ 23 w 45"/>
              <a:gd name="T75" fmla="*/ 45 h 45"/>
              <a:gd name="T76" fmla="*/ 45 w 45"/>
              <a:gd name="T77" fmla="*/ 23 h 45"/>
              <a:gd name="T78" fmla="*/ 23 w 45"/>
              <a:gd name="T79" fmla="*/ 0 h 45"/>
              <a:gd name="T80" fmla="*/ 23 w 45"/>
              <a:gd name="T81" fmla="*/ 41 h 45"/>
              <a:gd name="T82" fmla="*/ 5 w 45"/>
              <a:gd name="T83" fmla="*/ 23 h 45"/>
              <a:gd name="T84" fmla="*/ 23 w 45"/>
              <a:gd name="T85" fmla="*/ 4 h 45"/>
              <a:gd name="T86" fmla="*/ 41 w 45"/>
              <a:gd name="T87" fmla="*/ 23 h 45"/>
              <a:gd name="T88" fmla="*/ 23 w 45"/>
              <a:gd name="T89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45">
                <a:moveTo>
                  <a:pt x="32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0"/>
                  <a:pt x="26" y="10"/>
                  <a:pt x="26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1"/>
                </a:cubicBezTo>
                <a:cubicBezTo>
                  <a:pt x="13" y="11"/>
                  <a:pt x="12" y="11"/>
                  <a:pt x="12" y="11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3" y="29"/>
                  <a:pt x="13" y="29"/>
                </a:cubicBezTo>
                <a:cubicBezTo>
                  <a:pt x="13" y="29"/>
                  <a:pt x="13" y="29"/>
                  <a:pt x="14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20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3" y="35"/>
                  <a:pt x="33" y="35"/>
                </a:cubicBezTo>
                <a:cubicBezTo>
                  <a:pt x="33" y="35"/>
                  <a:pt x="33" y="35"/>
                  <a:pt x="33" y="34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lose/>
                <a:moveTo>
                  <a:pt x="20" y="16"/>
                </a:moveTo>
                <a:cubicBezTo>
                  <a:pt x="19" y="16"/>
                  <a:pt x="19" y="17"/>
                  <a:pt x="19" y="17"/>
                </a:cubicBezTo>
                <a:cubicBezTo>
                  <a:pt x="19" y="17"/>
                  <a:pt x="19" y="17"/>
                  <a:pt x="19" y="18"/>
                </a:cubicBezTo>
                <a:cubicBezTo>
                  <a:pt x="19" y="27"/>
                  <a:pt x="19" y="27"/>
                  <a:pt x="19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13"/>
                  <a:pt x="15" y="13"/>
                  <a:pt x="1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6"/>
                  <a:pt x="25" y="16"/>
                  <a:pt x="25" y="16"/>
                </a:cubicBezTo>
                <a:lnTo>
                  <a:pt x="20" y="16"/>
                </a:lnTo>
                <a:close/>
                <a:moveTo>
                  <a:pt x="31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19"/>
                  <a:pt x="21" y="19"/>
                  <a:pt x="21" y="19"/>
                </a:cubicBezTo>
                <a:cubicBezTo>
                  <a:pt x="31" y="19"/>
                  <a:pt x="31" y="19"/>
                  <a:pt x="31" y="19"/>
                </a:cubicBezTo>
                <a:lnTo>
                  <a:pt x="31" y="33"/>
                </a:ln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3" y="45"/>
                </a:cubicBezTo>
                <a:cubicBezTo>
                  <a:pt x="35" y="45"/>
                  <a:pt x="45" y="35"/>
                  <a:pt x="45" y="23"/>
                </a:cubicBezTo>
                <a:cubicBezTo>
                  <a:pt x="45" y="10"/>
                  <a:pt x="35" y="0"/>
                  <a:pt x="23" y="0"/>
                </a:cubicBezTo>
                <a:close/>
                <a:moveTo>
                  <a:pt x="23" y="41"/>
                </a:moveTo>
                <a:cubicBezTo>
                  <a:pt x="13" y="41"/>
                  <a:pt x="5" y="33"/>
                  <a:pt x="5" y="23"/>
                </a:cubicBezTo>
                <a:cubicBezTo>
                  <a:pt x="5" y="13"/>
                  <a:pt x="13" y="4"/>
                  <a:pt x="23" y="4"/>
                </a:cubicBezTo>
                <a:cubicBezTo>
                  <a:pt x="33" y="4"/>
                  <a:pt x="41" y="13"/>
                  <a:pt x="41" y="23"/>
                </a:cubicBezTo>
                <a:cubicBezTo>
                  <a:pt x="41" y="33"/>
                  <a:pt x="33" y="41"/>
                  <a:pt x="23" y="41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107333" y="161217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310673" y="1745146"/>
            <a:ext cx="996950" cy="287472"/>
            <a:chOff x="2829354" y="1354680"/>
            <a:chExt cx="996950" cy="28747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444400" y="1354680"/>
              <a:ext cx="381904" cy="28747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829354" y="1362300"/>
              <a:ext cx="627315" cy="896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517636" y="2062043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20976" y="2195017"/>
            <a:ext cx="996950" cy="287472"/>
            <a:chOff x="2829354" y="1354680"/>
            <a:chExt cx="996950" cy="28747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444400" y="1354680"/>
              <a:ext cx="381904" cy="28747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829354" y="1362300"/>
              <a:ext cx="627315" cy="896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837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159008" y="1276277"/>
            <a:ext cx="1393612" cy="139347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Freeform 36"/>
          <p:cNvSpPr>
            <a:spLocks/>
          </p:cNvSpPr>
          <p:nvPr/>
        </p:nvSpPr>
        <p:spPr bwMode="auto">
          <a:xfrm>
            <a:off x="1331642" y="1448043"/>
            <a:ext cx="1048343" cy="1048343"/>
          </a:xfrm>
          <a:custGeom>
            <a:avLst/>
            <a:gdLst>
              <a:gd name="T0" fmla="*/ 48 w 48"/>
              <a:gd name="T1" fmla="*/ 25 h 48"/>
              <a:gd name="T2" fmla="*/ 41 w 48"/>
              <a:gd name="T3" fmla="*/ 32 h 48"/>
              <a:gd name="T4" fmla="*/ 40 w 48"/>
              <a:gd name="T5" fmla="*/ 33 h 48"/>
              <a:gd name="T6" fmla="*/ 38 w 48"/>
              <a:gd name="T7" fmla="*/ 31 h 48"/>
              <a:gd name="T8" fmla="*/ 38 w 48"/>
              <a:gd name="T9" fmla="*/ 27 h 48"/>
              <a:gd name="T10" fmla="*/ 28 w 48"/>
              <a:gd name="T11" fmla="*/ 27 h 48"/>
              <a:gd name="T12" fmla="*/ 28 w 48"/>
              <a:gd name="T13" fmla="*/ 38 h 48"/>
              <a:gd name="T14" fmla="*/ 31 w 48"/>
              <a:gd name="T15" fmla="*/ 38 h 48"/>
              <a:gd name="T16" fmla="*/ 33 w 48"/>
              <a:gd name="T17" fmla="*/ 39 h 48"/>
              <a:gd name="T18" fmla="*/ 32 w 48"/>
              <a:gd name="T19" fmla="*/ 41 h 48"/>
              <a:gd name="T20" fmla="*/ 25 w 48"/>
              <a:gd name="T21" fmla="*/ 48 h 48"/>
              <a:gd name="T22" fmla="*/ 24 w 48"/>
              <a:gd name="T23" fmla="*/ 48 h 48"/>
              <a:gd name="T24" fmla="*/ 23 w 48"/>
              <a:gd name="T25" fmla="*/ 48 h 48"/>
              <a:gd name="T26" fmla="*/ 16 w 48"/>
              <a:gd name="T27" fmla="*/ 41 h 48"/>
              <a:gd name="T28" fmla="*/ 16 w 48"/>
              <a:gd name="T29" fmla="*/ 39 h 48"/>
              <a:gd name="T30" fmla="*/ 17 w 48"/>
              <a:gd name="T31" fmla="*/ 38 h 48"/>
              <a:gd name="T32" fmla="*/ 21 w 48"/>
              <a:gd name="T33" fmla="*/ 38 h 48"/>
              <a:gd name="T34" fmla="*/ 21 w 48"/>
              <a:gd name="T35" fmla="*/ 27 h 48"/>
              <a:gd name="T36" fmla="*/ 11 w 48"/>
              <a:gd name="T37" fmla="*/ 27 h 48"/>
              <a:gd name="T38" fmla="*/ 11 w 48"/>
              <a:gd name="T39" fmla="*/ 31 h 48"/>
              <a:gd name="T40" fmla="*/ 9 w 48"/>
              <a:gd name="T41" fmla="*/ 33 h 48"/>
              <a:gd name="T42" fmla="*/ 8 w 48"/>
              <a:gd name="T43" fmla="*/ 32 h 48"/>
              <a:gd name="T44" fmla="*/ 1 w 48"/>
              <a:gd name="T45" fmla="*/ 25 h 48"/>
              <a:gd name="T46" fmla="*/ 0 w 48"/>
              <a:gd name="T47" fmla="*/ 24 h 48"/>
              <a:gd name="T48" fmla="*/ 1 w 48"/>
              <a:gd name="T49" fmla="*/ 23 h 48"/>
              <a:gd name="T50" fmla="*/ 8 w 48"/>
              <a:gd name="T51" fmla="*/ 16 h 48"/>
              <a:gd name="T52" fmla="*/ 9 w 48"/>
              <a:gd name="T53" fmla="*/ 15 h 48"/>
              <a:gd name="T54" fmla="*/ 11 w 48"/>
              <a:gd name="T55" fmla="*/ 17 h 48"/>
              <a:gd name="T56" fmla="*/ 11 w 48"/>
              <a:gd name="T57" fmla="*/ 21 h 48"/>
              <a:gd name="T58" fmla="*/ 21 w 48"/>
              <a:gd name="T59" fmla="*/ 21 h 48"/>
              <a:gd name="T60" fmla="*/ 21 w 48"/>
              <a:gd name="T61" fmla="*/ 10 h 48"/>
              <a:gd name="T62" fmla="*/ 17 w 48"/>
              <a:gd name="T63" fmla="*/ 10 h 48"/>
              <a:gd name="T64" fmla="*/ 16 w 48"/>
              <a:gd name="T65" fmla="*/ 9 h 48"/>
              <a:gd name="T66" fmla="*/ 16 w 48"/>
              <a:gd name="T67" fmla="*/ 7 h 48"/>
              <a:gd name="T68" fmla="*/ 23 w 48"/>
              <a:gd name="T69" fmla="*/ 1 h 48"/>
              <a:gd name="T70" fmla="*/ 24 w 48"/>
              <a:gd name="T71" fmla="*/ 0 h 48"/>
              <a:gd name="T72" fmla="*/ 25 w 48"/>
              <a:gd name="T73" fmla="*/ 1 h 48"/>
              <a:gd name="T74" fmla="*/ 32 w 48"/>
              <a:gd name="T75" fmla="*/ 7 h 48"/>
              <a:gd name="T76" fmla="*/ 33 w 48"/>
              <a:gd name="T77" fmla="*/ 9 h 48"/>
              <a:gd name="T78" fmla="*/ 31 w 48"/>
              <a:gd name="T79" fmla="*/ 10 h 48"/>
              <a:gd name="T80" fmla="*/ 28 w 48"/>
              <a:gd name="T81" fmla="*/ 10 h 48"/>
              <a:gd name="T82" fmla="*/ 28 w 48"/>
              <a:gd name="T83" fmla="*/ 21 h 48"/>
              <a:gd name="T84" fmla="*/ 38 w 48"/>
              <a:gd name="T85" fmla="*/ 21 h 48"/>
              <a:gd name="T86" fmla="*/ 38 w 48"/>
              <a:gd name="T87" fmla="*/ 17 h 48"/>
              <a:gd name="T88" fmla="*/ 40 w 48"/>
              <a:gd name="T89" fmla="*/ 15 h 48"/>
              <a:gd name="T90" fmla="*/ 41 w 48"/>
              <a:gd name="T91" fmla="*/ 16 h 48"/>
              <a:gd name="T92" fmla="*/ 48 w 48"/>
              <a:gd name="T93" fmla="*/ 23 h 48"/>
              <a:gd name="T94" fmla="*/ 48 w 48"/>
              <a:gd name="T95" fmla="*/ 24 h 48"/>
              <a:gd name="T96" fmla="*/ 48 w 48"/>
              <a:gd name="T97" fmla="*/ 2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48">
                <a:moveTo>
                  <a:pt x="48" y="25"/>
                </a:move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0" y="33"/>
                  <a:pt x="40" y="33"/>
                </a:cubicBezTo>
                <a:cubicBezTo>
                  <a:pt x="39" y="33"/>
                  <a:pt x="38" y="32"/>
                  <a:pt x="38" y="31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3" y="39"/>
                  <a:pt x="33" y="39"/>
                </a:cubicBezTo>
                <a:cubicBezTo>
                  <a:pt x="33" y="40"/>
                  <a:pt x="33" y="40"/>
                  <a:pt x="32" y="41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4" y="48"/>
                </a:cubicBezTo>
                <a:cubicBezTo>
                  <a:pt x="24" y="48"/>
                  <a:pt x="23" y="48"/>
                  <a:pt x="23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39"/>
                </a:cubicBezTo>
                <a:cubicBezTo>
                  <a:pt x="16" y="39"/>
                  <a:pt x="16" y="38"/>
                  <a:pt x="1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27"/>
                  <a:pt x="21" y="27"/>
                  <a:pt x="2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0" y="33"/>
                  <a:pt x="9" y="33"/>
                </a:cubicBezTo>
                <a:cubicBezTo>
                  <a:pt x="8" y="33"/>
                  <a:pt x="8" y="32"/>
                  <a:pt x="8" y="3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9" y="15"/>
                </a:cubicBezTo>
                <a:cubicBezTo>
                  <a:pt x="10" y="15"/>
                  <a:pt x="11" y="16"/>
                  <a:pt x="11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0"/>
                  <a:pt x="21" y="10"/>
                  <a:pt x="21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8"/>
                  <a:pt x="16" y="8"/>
                  <a:pt x="16" y="7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10"/>
                  <a:pt x="32" y="10"/>
                  <a:pt x="31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6"/>
                  <a:pt x="39" y="15"/>
                  <a:pt x="40" y="15"/>
                </a:cubicBezTo>
                <a:cubicBezTo>
                  <a:pt x="40" y="15"/>
                  <a:pt x="41" y="16"/>
                  <a:pt x="41" y="16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4"/>
                  <a:pt x="48" y="24"/>
                </a:cubicBezTo>
                <a:cubicBezTo>
                  <a:pt x="48" y="25"/>
                  <a:pt x="48" y="25"/>
                  <a:pt x="48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9552" y="2997093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345167" y="3568976"/>
            <a:ext cx="3827233" cy="0"/>
          </a:xfrm>
          <a:prstGeom prst="straightConnector1">
            <a:avLst/>
          </a:prstGeom>
          <a:ln w="19050">
            <a:solidFill>
              <a:srgbClr val="F6F6EA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27"/>
          <p:cNvSpPr/>
          <p:nvPr/>
        </p:nvSpPr>
        <p:spPr>
          <a:xfrm rot="5400000">
            <a:off x="4287928" y="1303821"/>
            <a:ext cx="247130" cy="192042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7" name="Oval 27"/>
          <p:cNvSpPr/>
          <p:nvPr/>
        </p:nvSpPr>
        <p:spPr>
          <a:xfrm rot="5400000">
            <a:off x="4314300" y="1975311"/>
            <a:ext cx="247130" cy="19204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8" name="Oval 27"/>
          <p:cNvSpPr/>
          <p:nvPr/>
        </p:nvSpPr>
        <p:spPr>
          <a:xfrm rot="5400000">
            <a:off x="4324357" y="2699989"/>
            <a:ext cx="247130" cy="19204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4248809" y="3747688"/>
            <a:ext cx="2448272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0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0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sz="10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618873" y="1136609"/>
            <a:ext cx="3553527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623048" y="1841605"/>
            <a:ext cx="3553527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666899" y="2568543"/>
            <a:ext cx="3553527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218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47664" y="1368799"/>
            <a:ext cx="61926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THANKS</a:t>
            </a:r>
          </a:p>
        </p:txBody>
      </p:sp>
      <p:sp>
        <p:nvSpPr>
          <p:cNvPr id="24" name="直角三角形 23"/>
          <p:cNvSpPr/>
          <p:nvPr/>
        </p:nvSpPr>
        <p:spPr>
          <a:xfrm rot="16200000" flipH="1" flipV="1">
            <a:off x="2810516" y="2947320"/>
            <a:ext cx="352346" cy="624706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07337" y="3585871"/>
            <a:ext cx="2026677" cy="36573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2308"/>
          <p:cNvSpPr>
            <a:spLocks noEditPoints="1"/>
          </p:cNvSpPr>
          <p:nvPr/>
        </p:nvSpPr>
        <p:spPr bwMode="auto">
          <a:xfrm>
            <a:off x="1488840" y="1275606"/>
            <a:ext cx="1211498" cy="2277943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3779912" y="3463591"/>
            <a:ext cx="1904256" cy="488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Franklin Gothic Demi" panose="020B0703020102020204" pitchFamily="34" charset="0"/>
                <a:cs typeface="+mn-ea"/>
                <a:sym typeface="+mn-lt"/>
              </a:rPr>
              <a:t>ABOOBEE</a:t>
            </a:r>
            <a:r>
              <a:rPr lang="en-US" altLang="zh-CN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 </a:t>
            </a:r>
            <a:r>
              <a:rPr lang="en-US" altLang="zh-CN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rPr>
              <a:t>PPT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46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6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5816" y="1635646"/>
            <a:ext cx="491423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大目演示</a:t>
            </a:r>
            <a:r>
              <a:rPr lang="en-US" altLang="zh-CN" dirty="0"/>
              <a:t>  </a:t>
            </a:r>
            <a:r>
              <a:rPr lang="en-US" altLang="zh-CN" dirty="0" err="1"/>
              <a:t>Aboobee</a:t>
            </a:r>
            <a:endParaRPr lang="zh-CN" altLang="zh-CN" dirty="0"/>
          </a:p>
          <a:p>
            <a:r>
              <a:rPr lang="en-US" altLang="zh-CN" dirty="0"/>
              <a:t>http://aboobee.yanj.cn/ 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28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3"/>
          <p:cNvSpPr txBox="1">
            <a:spLocks/>
          </p:cNvSpPr>
          <p:nvPr/>
        </p:nvSpPr>
        <p:spPr>
          <a:xfrm>
            <a:off x="1115616" y="1256010"/>
            <a:ext cx="2016770" cy="1315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66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0" y="2506841"/>
            <a:ext cx="9144000" cy="689273"/>
          </a:xfrm>
          <a:custGeom>
            <a:avLst/>
            <a:gdLst>
              <a:gd name="connsiteX0" fmla="*/ 239761 w 9150761"/>
              <a:gd name="connsiteY0" fmla="*/ 0 h 1778862"/>
              <a:gd name="connsiteX1" fmla="*/ 409298 w 9150761"/>
              <a:gd name="connsiteY1" fmla="*/ 70224 h 1778862"/>
              <a:gd name="connsiteX2" fmla="*/ 458510 w 9150761"/>
              <a:gd name="connsiteY2" fmla="*/ 143216 h 1778862"/>
              <a:gd name="connsiteX3" fmla="*/ 500533 w 9150761"/>
              <a:gd name="connsiteY3" fmla="*/ 143216 h 1778862"/>
              <a:gd name="connsiteX4" fmla="*/ 549746 w 9150761"/>
              <a:gd name="connsiteY4" fmla="*/ 70224 h 1778862"/>
              <a:gd name="connsiteX5" fmla="*/ 719282 w 9150761"/>
              <a:gd name="connsiteY5" fmla="*/ 0 h 1778862"/>
              <a:gd name="connsiteX6" fmla="*/ 888817 w 9150761"/>
              <a:gd name="connsiteY6" fmla="*/ 70224 h 1778862"/>
              <a:gd name="connsiteX7" fmla="*/ 938030 w 9150761"/>
              <a:gd name="connsiteY7" fmla="*/ 143216 h 1778862"/>
              <a:gd name="connsiteX8" fmla="*/ 980053 w 9150761"/>
              <a:gd name="connsiteY8" fmla="*/ 143216 h 1778862"/>
              <a:gd name="connsiteX9" fmla="*/ 1029265 w 9150761"/>
              <a:gd name="connsiteY9" fmla="*/ 70224 h 1778862"/>
              <a:gd name="connsiteX10" fmla="*/ 1198802 w 9150761"/>
              <a:gd name="connsiteY10" fmla="*/ 0 h 1778862"/>
              <a:gd name="connsiteX11" fmla="*/ 1383812 w 9150761"/>
              <a:gd name="connsiteY11" fmla="*/ 87250 h 1778862"/>
              <a:gd name="connsiteX12" fmla="*/ 1417767 w 9150761"/>
              <a:gd name="connsiteY12" fmla="*/ 143216 h 1778862"/>
              <a:gd name="connsiteX13" fmla="*/ 1456565 w 9150761"/>
              <a:gd name="connsiteY13" fmla="*/ 143216 h 1778862"/>
              <a:gd name="connsiteX14" fmla="*/ 1490520 w 9150761"/>
              <a:gd name="connsiteY14" fmla="*/ 87250 h 1778862"/>
              <a:gd name="connsiteX15" fmla="*/ 1675531 w 9150761"/>
              <a:gd name="connsiteY15" fmla="*/ 0 h 1778862"/>
              <a:gd name="connsiteX16" fmla="*/ 1845066 w 9150761"/>
              <a:gd name="connsiteY16" fmla="*/ 70224 h 1778862"/>
              <a:gd name="connsiteX17" fmla="*/ 1894279 w 9150761"/>
              <a:gd name="connsiteY17" fmla="*/ 143216 h 1778862"/>
              <a:gd name="connsiteX18" fmla="*/ 1936302 w 9150761"/>
              <a:gd name="connsiteY18" fmla="*/ 143216 h 1778862"/>
              <a:gd name="connsiteX19" fmla="*/ 1985514 w 9150761"/>
              <a:gd name="connsiteY19" fmla="*/ 70224 h 1778862"/>
              <a:gd name="connsiteX20" fmla="*/ 2155051 w 9150761"/>
              <a:gd name="connsiteY20" fmla="*/ 0 h 1778862"/>
              <a:gd name="connsiteX21" fmla="*/ 2324586 w 9150761"/>
              <a:gd name="connsiteY21" fmla="*/ 70224 h 1778862"/>
              <a:gd name="connsiteX22" fmla="*/ 2373799 w 9150761"/>
              <a:gd name="connsiteY22" fmla="*/ 143216 h 1778862"/>
              <a:gd name="connsiteX23" fmla="*/ 2415822 w 9150761"/>
              <a:gd name="connsiteY23" fmla="*/ 143216 h 1778862"/>
              <a:gd name="connsiteX24" fmla="*/ 2465034 w 9150761"/>
              <a:gd name="connsiteY24" fmla="*/ 70224 h 1778862"/>
              <a:gd name="connsiteX25" fmla="*/ 2634571 w 9150761"/>
              <a:gd name="connsiteY25" fmla="*/ 0 h 1778862"/>
              <a:gd name="connsiteX26" fmla="*/ 2804106 w 9150761"/>
              <a:gd name="connsiteY26" fmla="*/ 70224 h 1778862"/>
              <a:gd name="connsiteX27" fmla="*/ 2853318 w 9150761"/>
              <a:gd name="connsiteY27" fmla="*/ 143216 h 1778862"/>
              <a:gd name="connsiteX28" fmla="*/ 2900570 w 9150761"/>
              <a:gd name="connsiteY28" fmla="*/ 143216 h 1778862"/>
              <a:gd name="connsiteX29" fmla="*/ 2949783 w 9150761"/>
              <a:gd name="connsiteY29" fmla="*/ 70224 h 1778862"/>
              <a:gd name="connsiteX30" fmla="*/ 3119318 w 9150761"/>
              <a:gd name="connsiteY30" fmla="*/ 0 h 1778862"/>
              <a:gd name="connsiteX31" fmla="*/ 3288855 w 9150761"/>
              <a:gd name="connsiteY31" fmla="*/ 70224 h 1778862"/>
              <a:gd name="connsiteX32" fmla="*/ 3338067 w 9150761"/>
              <a:gd name="connsiteY32" fmla="*/ 143216 h 1778862"/>
              <a:gd name="connsiteX33" fmla="*/ 3380090 w 9150761"/>
              <a:gd name="connsiteY33" fmla="*/ 143216 h 1778862"/>
              <a:gd name="connsiteX34" fmla="*/ 3429303 w 9150761"/>
              <a:gd name="connsiteY34" fmla="*/ 70224 h 1778862"/>
              <a:gd name="connsiteX35" fmla="*/ 3598839 w 9150761"/>
              <a:gd name="connsiteY35" fmla="*/ 0 h 1778862"/>
              <a:gd name="connsiteX36" fmla="*/ 3768375 w 9150761"/>
              <a:gd name="connsiteY36" fmla="*/ 70224 h 1778862"/>
              <a:gd name="connsiteX37" fmla="*/ 3817587 w 9150761"/>
              <a:gd name="connsiteY37" fmla="*/ 143216 h 1778862"/>
              <a:gd name="connsiteX38" fmla="*/ 3859610 w 9150761"/>
              <a:gd name="connsiteY38" fmla="*/ 143216 h 1778862"/>
              <a:gd name="connsiteX39" fmla="*/ 3908823 w 9150761"/>
              <a:gd name="connsiteY39" fmla="*/ 70224 h 1778862"/>
              <a:gd name="connsiteX40" fmla="*/ 4078359 w 9150761"/>
              <a:gd name="connsiteY40" fmla="*/ 0 h 1778862"/>
              <a:gd name="connsiteX41" fmla="*/ 4263369 w 9150761"/>
              <a:gd name="connsiteY41" fmla="*/ 87250 h 1778862"/>
              <a:gd name="connsiteX42" fmla="*/ 4297324 w 9150761"/>
              <a:gd name="connsiteY42" fmla="*/ 143216 h 1778862"/>
              <a:gd name="connsiteX43" fmla="*/ 4336122 w 9150761"/>
              <a:gd name="connsiteY43" fmla="*/ 143216 h 1778862"/>
              <a:gd name="connsiteX44" fmla="*/ 4370077 w 9150761"/>
              <a:gd name="connsiteY44" fmla="*/ 87250 h 1778862"/>
              <a:gd name="connsiteX45" fmla="*/ 4555087 w 9150761"/>
              <a:gd name="connsiteY45" fmla="*/ 0 h 1778862"/>
              <a:gd name="connsiteX46" fmla="*/ 4724623 w 9150761"/>
              <a:gd name="connsiteY46" fmla="*/ 70224 h 1778862"/>
              <a:gd name="connsiteX47" fmla="*/ 4773836 w 9150761"/>
              <a:gd name="connsiteY47" fmla="*/ 143216 h 1778862"/>
              <a:gd name="connsiteX48" fmla="*/ 4815859 w 9150761"/>
              <a:gd name="connsiteY48" fmla="*/ 143216 h 1778862"/>
              <a:gd name="connsiteX49" fmla="*/ 4865071 w 9150761"/>
              <a:gd name="connsiteY49" fmla="*/ 70224 h 1778862"/>
              <a:gd name="connsiteX50" fmla="*/ 5034607 w 9150761"/>
              <a:gd name="connsiteY50" fmla="*/ 0 h 1778862"/>
              <a:gd name="connsiteX51" fmla="*/ 5204143 w 9150761"/>
              <a:gd name="connsiteY51" fmla="*/ 70224 h 1778862"/>
              <a:gd name="connsiteX52" fmla="*/ 5253356 w 9150761"/>
              <a:gd name="connsiteY52" fmla="*/ 143216 h 1778862"/>
              <a:gd name="connsiteX53" fmla="*/ 5295379 w 9150761"/>
              <a:gd name="connsiteY53" fmla="*/ 143216 h 1778862"/>
              <a:gd name="connsiteX54" fmla="*/ 5344591 w 9150761"/>
              <a:gd name="connsiteY54" fmla="*/ 70224 h 1778862"/>
              <a:gd name="connsiteX55" fmla="*/ 5514127 w 9150761"/>
              <a:gd name="connsiteY55" fmla="*/ 0 h 1778862"/>
              <a:gd name="connsiteX56" fmla="*/ 5683663 w 9150761"/>
              <a:gd name="connsiteY56" fmla="*/ 70224 h 1778862"/>
              <a:gd name="connsiteX57" fmla="*/ 5732876 w 9150761"/>
              <a:gd name="connsiteY57" fmla="*/ 143216 h 1778862"/>
              <a:gd name="connsiteX58" fmla="*/ 5780128 w 9150761"/>
              <a:gd name="connsiteY58" fmla="*/ 143216 h 1778862"/>
              <a:gd name="connsiteX59" fmla="*/ 5829340 w 9150761"/>
              <a:gd name="connsiteY59" fmla="*/ 70224 h 1778862"/>
              <a:gd name="connsiteX60" fmla="*/ 5998876 w 9150761"/>
              <a:gd name="connsiteY60" fmla="*/ 0 h 1778862"/>
              <a:gd name="connsiteX61" fmla="*/ 6168412 w 9150761"/>
              <a:gd name="connsiteY61" fmla="*/ 70224 h 1778862"/>
              <a:gd name="connsiteX62" fmla="*/ 6217625 w 9150761"/>
              <a:gd name="connsiteY62" fmla="*/ 143216 h 1778862"/>
              <a:gd name="connsiteX63" fmla="*/ 6259648 w 9150761"/>
              <a:gd name="connsiteY63" fmla="*/ 143216 h 1778862"/>
              <a:gd name="connsiteX64" fmla="*/ 6308860 w 9150761"/>
              <a:gd name="connsiteY64" fmla="*/ 70224 h 1778862"/>
              <a:gd name="connsiteX65" fmla="*/ 6478396 w 9150761"/>
              <a:gd name="connsiteY65" fmla="*/ 0 h 1778862"/>
              <a:gd name="connsiteX66" fmla="*/ 6647932 w 9150761"/>
              <a:gd name="connsiteY66" fmla="*/ 70224 h 1778862"/>
              <a:gd name="connsiteX67" fmla="*/ 6697145 w 9150761"/>
              <a:gd name="connsiteY67" fmla="*/ 143216 h 1778862"/>
              <a:gd name="connsiteX68" fmla="*/ 6739168 w 9150761"/>
              <a:gd name="connsiteY68" fmla="*/ 143216 h 1778862"/>
              <a:gd name="connsiteX69" fmla="*/ 6788380 w 9150761"/>
              <a:gd name="connsiteY69" fmla="*/ 70224 h 1778862"/>
              <a:gd name="connsiteX70" fmla="*/ 6957916 w 9150761"/>
              <a:gd name="connsiteY70" fmla="*/ 0 h 1778862"/>
              <a:gd name="connsiteX71" fmla="*/ 7142927 w 9150761"/>
              <a:gd name="connsiteY71" fmla="*/ 87250 h 1778862"/>
              <a:gd name="connsiteX72" fmla="*/ 7176882 w 9150761"/>
              <a:gd name="connsiteY72" fmla="*/ 143216 h 1778862"/>
              <a:gd name="connsiteX73" fmla="*/ 7215679 w 9150761"/>
              <a:gd name="connsiteY73" fmla="*/ 143216 h 1778862"/>
              <a:gd name="connsiteX74" fmla="*/ 7249634 w 9150761"/>
              <a:gd name="connsiteY74" fmla="*/ 87250 h 1778862"/>
              <a:gd name="connsiteX75" fmla="*/ 7434644 w 9150761"/>
              <a:gd name="connsiteY75" fmla="*/ 0 h 1778862"/>
              <a:gd name="connsiteX76" fmla="*/ 7604180 w 9150761"/>
              <a:gd name="connsiteY76" fmla="*/ 70224 h 1778862"/>
              <a:gd name="connsiteX77" fmla="*/ 7653393 w 9150761"/>
              <a:gd name="connsiteY77" fmla="*/ 143216 h 1778862"/>
              <a:gd name="connsiteX78" fmla="*/ 7695416 w 9150761"/>
              <a:gd name="connsiteY78" fmla="*/ 143216 h 1778862"/>
              <a:gd name="connsiteX79" fmla="*/ 7744628 w 9150761"/>
              <a:gd name="connsiteY79" fmla="*/ 70224 h 1778862"/>
              <a:gd name="connsiteX80" fmla="*/ 7914164 w 9150761"/>
              <a:gd name="connsiteY80" fmla="*/ 0 h 1778862"/>
              <a:gd name="connsiteX81" fmla="*/ 8083700 w 9150761"/>
              <a:gd name="connsiteY81" fmla="*/ 70224 h 1778862"/>
              <a:gd name="connsiteX82" fmla="*/ 8132913 w 9150761"/>
              <a:gd name="connsiteY82" fmla="*/ 143216 h 1778862"/>
              <a:gd name="connsiteX83" fmla="*/ 8174936 w 9150761"/>
              <a:gd name="connsiteY83" fmla="*/ 143216 h 1778862"/>
              <a:gd name="connsiteX84" fmla="*/ 8224148 w 9150761"/>
              <a:gd name="connsiteY84" fmla="*/ 70224 h 1778862"/>
              <a:gd name="connsiteX85" fmla="*/ 8393684 w 9150761"/>
              <a:gd name="connsiteY85" fmla="*/ 0 h 1778862"/>
              <a:gd name="connsiteX86" fmla="*/ 8578694 w 9150761"/>
              <a:gd name="connsiteY86" fmla="*/ 87250 h 1778862"/>
              <a:gd name="connsiteX87" fmla="*/ 8612649 w 9150761"/>
              <a:gd name="connsiteY87" fmla="*/ 143216 h 1778862"/>
              <a:gd name="connsiteX88" fmla="*/ 8648239 w 9150761"/>
              <a:gd name="connsiteY88" fmla="*/ 143216 h 1778862"/>
              <a:gd name="connsiteX89" fmla="*/ 8682194 w 9150761"/>
              <a:gd name="connsiteY89" fmla="*/ 87250 h 1778862"/>
              <a:gd name="connsiteX90" fmla="*/ 8867205 w 9150761"/>
              <a:gd name="connsiteY90" fmla="*/ 0 h 1778862"/>
              <a:gd name="connsiteX91" fmla="*/ 9036741 w 9150761"/>
              <a:gd name="connsiteY91" fmla="*/ 70224 h 1778862"/>
              <a:gd name="connsiteX92" fmla="*/ 9085953 w 9150761"/>
              <a:gd name="connsiteY92" fmla="*/ 143216 h 1778862"/>
              <a:gd name="connsiteX93" fmla="*/ 9150761 w 9150761"/>
              <a:gd name="connsiteY93" fmla="*/ 143216 h 1778862"/>
              <a:gd name="connsiteX94" fmla="*/ 9150761 w 9150761"/>
              <a:gd name="connsiteY94" fmla="*/ 1778862 h 1778862"/>
              <a:gd name="connsiteX95" fmla="*/ 0 w 9150761"/>
              <a:gd name="connsiteY95" fmla="*/ 1778862 h 1778862"/>
              <a:gd name="connsiteX96" fmla="*/ 0 w 9150761"/>
              <a:gd name="connsiteY96" fmla="*/ 143216 h 1778862"/>
              <a:gd name="connsiteX97" fmla="*/ 21013 w 9150761"/>
              <a:gd name="connsiteY97" fmla="*/ 143216 h 1778862"/>
              <a:gd name="connsiteX98" fmla="*/ 70226 w 9150761"/>
              <a:gd name="connsiteY98" fmla="*/ 70224 h 1778862"/>
              <a:gd name="connsiteX99" fmla="*/ 239761 w 9150761"/>
              <a:gd name="connsiteY99" fmla="*/ 0 h 17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9150761" h="1778862">
                <a:moveTo>
                  <a:pt x="239761" y="0"/>
                </a:moveTo>
                <a:cubicBezTo>
                  <a:pt x="305969" y="0"/>
                  <a:pt x="365910" y="26836"/>
                  <a:pt x="409298" y="70224"/>
                </a:cubicBezTo>
                <a:lnTo>
                  <a:pt x="458510" y="143216"/>
                </a:lnTo>
                <a:lnTo>
                  <a:pt x="500533" y="143216"/>
                </a:lnTo>
                <a:lnTo>
                  <a:pt x="549746" y="70224"/>
                </a:lnTo>
                <a:cubicBezTo>
                  <a:pt x="593134" y="26836"/>
                  <a:pt x="653074" y="0"/>
                  <a:pt x="719282" y="0"/>
                </a:cubicBezTo>
                <a:cubicBezTo>
                  <a:pt x="785489" y="0"/>
                  <a:pt x="845429" y="26836"/>
                  <a:pt x="888817" y="70224"/>
                </a:cubicBezTo>
                <a:lnTo>
                  <a:pt x="938030" y="143216"/>
                </a:lnTo>
                <a:lnTo>
                  <a:pt x="980053" y="143216"/>
                </a:lnTo>
                <a:lnTo>
                  <a:pt x="1029265" y="70224"/>
                </a:lnTo>
                <a:cubicBezTo>
                  <a:pt x="1072654" y="26836"/>
                  <a:pt x="1132594" y="0"/>
                  <a:pt x="1198802" y="0"/>
                </a:cubicBezTo>
                <a:cubicBezTo>
                  <a:pt x="1273285" y="0"/>
                  <a:pt x="1339836" y="33964"/>
                  <a:pt x="1383812" y="87250"/>
                </a:cubicBezTo>
                <a:lnTo>
                  <a:pt x="1417767" y="143216"/>
                </a:lnTo>
                <a:lnTo>
                  <a:pt x="1456565" y="143216"/>
                </a:lnTo>
                <a:lnTo>
                  <a:pt x="1490520" y="87250"/>
                </a:lnTo>
                <a:cubicBezTo>
                  <a:pt x="1534495" y="33964"/>
                  <a:pt x="1601047" y="0"/>
                  <a:pt x="1675531" y="0"/>
                </a:cubicBezTo>
                <a:cubicBezTo>
                  <a:pt x="1741739" y="0"/>
                  <a:pt x="1801678" y="26836"/>
                  <a:pt x="1845066" y="70224"/>
                </a:cubicBezTo>
                <a:lnTo>
                  <a:pt x="1894279" y="143216"/>
                </a:lnTo>
                <a:lnTo>
                  <a:pt x="1936302" y="143216"/>
                </a:lnTo>
                <a:lnTo>
                  <a:pt x="1985514" y="70224"/>
                </a:lnTo>
                <a:cubicBezTo>
                  <a:pt x="2028902" y="26836"/>
                  <a:pt x="2088842" y="0"/>
                  <a:pt x="2155051" y="0"/>
                </a:cubicBezTo>
                <a:cubicBezTo>
                  <a:pt x="2221258" y="0"/>
                  <a:pt x="2281198" y="26836"/>
                  <a:pt x="2324586" y="70224"/>
                </a:cubicBezTo>
                <a:lnTo>
                  <a:pt x="2373799" y="143216"/>
                </a:lnTo>
                <a:lnTo>
                  <a:pt x="2415822" y="143216"/>
                </a:lnTo>
                <a:lnTo>
                  <a:pt x="2465034" y="70224"/>
                </a:lnTo>
                <a:cubicBezTo>
                  <a:pt x="2508422" y="26836"/>
                  <a:pt x="2568362" y="0"/>
                  <a:pt x="2634571" y="0"/>
                </a:cubicBezTo>
                <a:cubicBezTo>
                  <a:pt x="2700778" y="0"/>
                  <a:pt x="2760718" y="26836"/>
                  <a:pt x="2804106" y="70224"/>
                </a:cubicBezTo>
                <a:lnTo>
                  <a:pt x="2853318" y="143216"/>
                </a:lnTo>
                <a:lnTo>
                  <a:pt x="2900570" y="143216"/>
                </a:lnTo>
                <a:lnTo>
                  <a:pt x="2949783" y="70224"/>
                </a:lnTo>
                <a:cubicBezTo>
                  <a:pt x="2993171" y="26836"/>
                  <a:pt x="3053111" y="0"/>
                  <a:pt x="3119318" y="0"/>
                </a:cubicBezTo>
                <a:cubicBezTo>
                  <a:pt x="3185527" y="0"/>
                  <a:pt x="3245467" y="26836"/>
                  <a:pt x="3288855" y="70224"/>
                </a:cubicBezTo>
                <a:lnTo>
                  <a:pt x="3338067" y="143216"/>
                </a:lnTo>
                <a:lnTo>
                  <a:pt x="3380090" y="143216"/>
                </a:lnTo>
                <a:lnTo>
                  <a:pt x="3429303" y="70224"/>
                </a:lnTo>
                <a:cubicBezTo>
                  <a:pt x="3472691" y="26836"/>
                  <a:pt x="3532631" y="0"/>
                  <a:pt x="3598839" y="0"/>
                </a:cubicBezTo>
                <a:cubicBezTo>
                  <a:pt x="3665047" y="0"/>
                  <a:pt x="3724987" y="26836"/>
                  <a:pt x="3768375" y="70224"/>
                </a:cubicBezTo>
                <a:lnTo>
                  <a:pt x="3817587" y="143216"/>
                </a:lnTo>
                <a:lnTo>
                  <a:pt x="3859610" y="143216"/>
                </a:lnTo>
                <a:lnTo>
                  <a:pt x="3908823" y="70224"/>
                </a:lnTo>
                <a:cubicBezTo>
                  <a:pt x="3952211" y="26836"/>
                  <a:pt x="4012151" y="0"/>
                  <a:pt x="4078359" y="0"/>
                </a:cubicBezTo>
                <a:cubicBezTo>
                  <a:pt x="4152843" y="0"/>
                  <a:pt x="4219394" y="33964"/>
                  <a:pt x="4263369" y="87250"/>
                </a:cubicBezTo>
                <a:lnTo>
                  <a:pt x="4297324" y="143216"/>
                </a:lnTo>
                <a:lnTo>
                  <a:pt x="4336122" y="143216"/>
                </a:lnTo>
                <a:lnTo>
                  <a:pt x="4370077" y="87250"/>
                </a:lnTo>
                <a:cubicBezTo>
                  <a:pt x="4414052" y="33964"/>
                  <a:pt x="4480603" y="0"/>
                  <a:pt x="4555087" y="0"/>
                </a:cubicBezTo>
                <a:cubicBezTo>
                  <a:pt x="4621295" y="0"/>
                  <a:pt x="4681235" y="26836"/>
                  <a:pt x="4724623" y="70224"/>
                </a:cubicBezTo>
                <a:lnTo>
                  <a:pt x="4773836" y="143216"/>
                </a:lnTo>
                <a:lnTo>
                  <a:pt x="4815859" y="143216"/>
                </a:lnTo>
                <a:lnTo>
                  <a:pt x="4865071" y="70224"/>
                </a:lnTo>
                <a:cubicBezTo>
                  <a:pt x="4908459" y="26836"/>
                  <a:pt x="4968399" y="0"/>
                  <a:pt x="5034607" y="0"/>
                </a:cubicBezTo>
                <a:cubicBezTo>
                  <a:pt x="5100815" y="0"/>
                  <a:pt x="5160755" y="26836"/>
                  <a:pt x="5204143" y="70224"/>
                </a:cubicBezTo>
                <a:lnTo>
                  <a:pt x="5253356" y="143216"/>
                </a:lnTo>
                <a:lnTo>
                  <a:pt x="5295379" y="143216"/>
                </a:lnTo>
                <a:lnTo>
                  <a:pt x="5344591" y="70224"/>
                </a:lnTo>
                <a:cubicBezTo>
                  <a:pt x="5387979" y="26836"/>
                  <a:pt x="5447919" y="0"/>
                  <a:pt x="5514127" y="0"/>
                </a:cubicBezTo>
                <a:cubicBezTo>
                  <a:pt x="5580335" y="0"/>
                  <a:pt x="5640275" y="26836"/>
                  <a:pt x="5683663" y="70224"/>
                </a:cubicBezTo>
                <a:lnTo>
                  <a:pt x="5732876" y="143216"/>
                </a:lnTo>
                <a:lnTo>
                  <a:pt x="5780128" y="143216"/>
                </a:lnTo>
                <a:lnTo>
                  <a:pt x="5829340" y="70224"/>
                </a:lnTo>
                <a:cubicBezTo>
                  <a:pt x="5872728" y="26836"/>
                  <a:pt x="5932668" y="0"/>
                  <a:pt x="5998876" y="0"/>
                </a:cubicBezTo>
                <a:cubicBezTo>
                  <a:pt x="6065084" y="0"/>
                  <a:pt x="6125024" y="26836"/>
                  <a:pt x="6168412" y="70224"/>
                </a:cubicBezTo>
                <a:lnTo>
                  <a:pt x="6217625" y="143216"/>
                </a:lnTo>
                <a:lnTo>
                  <a:pt x="6259648" y="143216"/>
                </a:lnTo>
                <a:lnTo>
                  <a:pt x="6308860" y="70224"/>
                </a:lnTo>
                <a:cubicBezTo>
                  <a:pt x="6352248" y="26836"/>
                  <a:pt x="6412188" y="0"/>
                  <a:pt x="6478396" y="0"/>
                </a:cubicBezTo>
                <a:cubicBezTo>
                  <a:pt x="6544604" y="0"/>
                  <a:pt x="6604544" y="26836"/>
                  <a:pt x="6647932" y="70224"/>
                </a:cubicBezTo>
                <a:lnTo>
                  <a:pt x="6697145" y="143216"/>
                </a:lnTo>
                <a:lnTo>
                  <a:pt x="6739168" y="143216"/>
                </a:lnTo>
                <a:lnTo>
                  <a:pt x="6788380" y="70224"/>
                </a:lnTo>
                <a:cubicBezTo>
                  <a:pt x="6831768" y="26836"/>
                  <a:pt x="6891708" y="0"/>
                  <a:pt x="6957916" y="0"/>
                </a:cubicBezTo>
                <a:cubicBezTo>
                  <a:pt x="7032400" y="0"/>
                  <a:pt x="7098951" y="33964"/>
                  <a:pt x="7142927" y="87250"/>
                </a:cubicBezTo>
                <a:lnTo>
                  <a:pt x="7176882" y="143216"/>
                </a:lnTo>
                <a:lnTo>
                  <a:pt x="7215679" y="143216"/>
                </a:lnTo>
                <a:lnTo>
                  <a:pt x="7249634" y="87250"/>
                </a:lnTo>
                <a:cubicBezTo>
                  <a:pt x="7293609" y="33964"/>
                  <a:pt x="7360160" y="0"/>
                  <a:pt x="7434644" y="0"/>
                </a:cubicBezTo>
                <a:cubicBezTo>
                  <a:pt x="7500852" y="0"/>
                  <a:pt x="7560792" y="26836"/>
                  <a:pt x="7604180" y="70224"/>
                </a:cubicBezTo>
                <a:lnTo>
                  <a:pt x="7653393" y="143216"/>
                </a:lnTo>
                <a:lnTo>
                  <a:pt x="7695416" y="143216"/>
                </a:lnTo>
                <a:lnTo>
                  <a:pt x="7744628" y="70224"/>
                </a:lnTo>
                <a:cubicBezTo>
                  <a:pt x="7788016" y="26836"/>
                  <a:pt x="7847956" y="0"/>
                  <a:pt x="7914164" y="0"/>
                </a:cubicBezTo>
                <a:cubicBezTo>
                  <a:pt x="7980372" y="0"/>
                  <a:pt x="8040312" y="26836"/>
                  <a:pt x="8083700" y="70224"/>
                </a:cubicBezTo>
                <a:lnTo>
                  <a:pt x="8132913" y="143216"/>
                </a:lnTo>
                <a:lnTo>
                  <a:pt x="8174936" y="143216"/>
                </a:lnTo>
                <a:lnTo>
                  <a:pt x="8224148" y="70224"/>
                </a:lnTo>
                <a:cubicBezTo>
                  <a:pt x="8267536" y="26836"/>
                  <a:pt x="8327476" y="0"/>
                  <a:pt x="8393684" y="0"/>
                </a:cubicBezTo>
                <a:cubicBezTo>
                  <a:pt x="8468168" y="0"/>
                  <a:pt x="8534719" y="33964"/>
                  <a:pt x="8578694" y="87250"/>
                </a:cubicBezTo>
                <a:lnTo>
                  <a:pt x="8612649" y="143216"/>
                </a:lnTo>
                <a:lnTo>
                  <a:pt x="8648239" y="143216"/>
                </a:lnTo>
                <a:lnTo>
                  <a:pt x="8682194" y="87250"/>
                </a:lnTo>
                <a:cubicBezTo>
                  <a:pt x="8726170" y="33964"/>
                  <a:pt x="8792721" y="0"/>
                  <a:pt x="8867205" y="0"/>
                </a:cubicBezTo>
                <a:cubicBezTo>
                  <a:pt x="8933413" y="0"/>
                  <a:pt x="8993353" y="26836"/>
                  <a:pt x="9036741" y="70224"/>
                </a:cubicBezTo>
                <a:lnTo>
                  <a:pt x="9085953" y="143216"/>
                </a:lnTo>
                <a:lnTo>
                  <a:pt x="9150761" y="143216"/>
                </a:lnTo>
                <a:lnTo>
                  <a:pt x="9150761" y="1778862"/>
                </a:lnTo>
                <a:lnTo>
                  <a:pt x="0" y="1778862"/>
                </a:lnTo>
                <a:lnTo>
                  <a:pt x="0" y="143216"/>
                </a:lnTo>
                <a:lnTo>
                  <a:pt x="21013" y="143216"/>
                </a:lnTo>
                <a:lnTo>
                  <a:pt x="70226" y="70224"/>
                </a:lnTo>
                <a:cubicBezTo>
                  <a:pt x="113614" y="26836"/>
                  <a:pt x="173554" y="0"/>
                  <a:pt x="23976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0" y="3189015"/>
            <a:ext cx="9144000" cy="1954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509251" y="3309461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79594" y="2804731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6957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1055413" y="4027222"/>
            <a:ext cx="2491495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19953" y="-21247"/>
            <a:ext cx="9177939" cy="531543"/>
            <a:chOff x="0" y="-21468"/>
            <a:chExt cx="9177939" cy="826535"/>
          </a:xfrm>
        </p:grpSpPr>
        <p:sp>
          <p:nvSpPr>
            <p:cNvPr id="57" name="Freeform 104"/>
            <p:cNvSpPr>
              <a:spLocks/>
            </p:cNvSpPr>
            <p:nvPr/>
          </p:nvSpPr>
          <p:spPr bwMode="auto">
            <a:xfrm flipV="1">
              <a:off x="0" y="-4618"/>
              <a:ext cx="3725125" cy="619991"/>
            </a:xfrm>
            <a:custGeom>
              <a:avLst/>
              <a:gdLst>
                <a:gd name="T0" fmla="*/ 337 w 965"/>
                <a:gd name="T1" fmla="*/ 296 h 296"/>
                <a:gd name="T2" fmla="*/ 338 w 965"/>
                <a:gd name="T3" fmla="*/ 295 h 296"/>
                <a:gd name="T4" fmla="*/ 340 w 965"/>
                <a:gd name="T5" fmla="*/ 296 h 296"/>
                <a:gd name="T6" fmla="*/ 959 w 965"/>
                <a:gd name="T7" fmla="*/ 296 h 296"/>
                <a:gd name="T8" fmla="*/ 965 w 965"/>
                <a:gd name="T9" fmla="*/ 273 h 296"/>
                <a:gd name="T10" fmla="*/ 913 w 965"/>
                <a:gd name="T11" fmla="*/ 221 h 296"/>
                <a:gd name="T12" fmla="*/ 903 w 965"/>
                <a:gd name="T13" fmla="*/ 222 h 296"/>
                <a:gd name="T14" fmla="*/ 830 w 965"/>
                <a:gd name="T15" fmla="*/ 153 h 296"/>
                <a:gd name="T16" fmla="*/ 765 w 965"/>
                <a:gd name="T17" fmla="*/ 193 h 296"/>
                <a:gd name="T18" fmla="*/ 728 w 965"/>
                <a:gd name="T19" fmla="*/ 183 h 296"/>
                <a:gd name="T20" fmla="*/ 686 w 965"/>
                <a:gd name="T21" fmla="*/ 197 h 296"/>
                <a:gd name="T22" fmla="*/ 612 w 965"/>
                <a:gd name="T23" fmla="*/ 153 h 296"/>
                <a:gd name="T24" fmla="*/ 573 w 965"/>
                <a:gd name="T25" fmla="*/ 163 h 296"/>
                <a:gd name="T26" fmla="*/ 489 w 965"/>
                <a:gd name="T27" fmla="*/ 80 h 296"/>
                <a:gd name="T28" fmla="*/ 483 w 965"/>
                <a:gd name="T29" fmla="*/ 80 h 296"/>
                <a:gd name="T30" fmla="*/ 387 w 965"/>
                <a:gd name="T31" fmla="*/ 0 h 296"/>
                <a:gd name="T32" fmla="*/ 292 w 965"/>
                <a:gd name="T33" fmla="*/ 76 h 296"/>
                <a:gd name="T34" fmla="*/ 271 w 965"/>
                <a:gd name="T35" fmla="*/ 73 h 296"/>
                <a:gd name="T36" fmla="*/ 188 w 965"/>
                <a:gd name="T37" fmla="*/ 147 h 296"/>
                <a:gd name="T38" fmla="*/ 160 w 965"/>
                <a:gd name="T39" fmla="*/ 140 h 296"/>
                <a:gd name="T40" fmla="*/ 94 w 965"/>
                <a:gd name="T41" fmla="*/ 206 h 296"/>
                <a:gd name="T42" fmla="*/ 95 w 965"/>
                <a:gd name="T43" fmla="*/ 212 h 296"/>
                <a:gd name="T44" fmla="*/ 64 w 965"/>
                <a:gd name="T45" fmla="*/ 204 h 296"/>
                <a:gd name="T46" fmla="*/ 0 w 965"/>
                <a:gd name="T47" fmla="*/ 268 h 296"/>
                <a:gd name="T48" fmla="*/ 6 w 965"/>
                <a:gd name="T49" fmla="*/ 296 h 296"/>
                <a:gd name="T50" fmla="*/ 337 w 965"/>
                <a:gd name="T5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5" h="296">
                  <a:moveTo>
                    <a:pt x="337" y="296"/>
                  </a:moveTo>
                  <a:cubicBezTo>
                    <a:pt x="337" y="296"/>
                    <a:pt x="338" y="295"/>
                    <a:pt x="338" y="295"/>
                  </a:cubicBezTo>
                  <a:cubicBezTo>
                    <a:pt x="339" y="295"/>
                    <a:pt x="339" y="296"/>
                    <a:pt x="340" y="296"/>
                  </a:cubicBezTo>
                  <a:cubicBezTo>
                    <a:pt x="959" y="296"/>
                    <a:pt x="959" y="296"/>
                    <a:pt x="959" y="296"/>
                  </a:cubicBezTo>
                  <a:cubicBezTo>
                    <a:pt x="963" y="289"/>
                    <a:pt x="965" y="281"/>
                    <a:pt x="965" y="273"/>
                  </a:cubicBezTo>
                  <a:cubicBezTo>
                    <a:pt x="965" y="245"/>
                    <a:pt x="942" y="221"/>
                    <a:pt x="913" y="221"/>
                  </a:cubicBezTo>
                  <a:cubicBezTo>
                    <a:pt x="910" y="221"/>
                    <a:pt x="906" y="222"/>
                    <a:pt x="903" y="222"/>
                  </a:cubicBezTo>
                  <a:cubicBezTo>
                    <a:pt x="901" y="184"/>
                    <a:pt x="869" y="153"/>
                    <a:pt x="830" y="153"/>
                  </a:cubicBezTo>
                  <a:cubicBezTo>
                    <a:pt x="802" y="153"/>
                    <a:pt x="777" y="169"/>
                    <a:pt x="765" y="193"/>
                  </a:cubicBezTo>
                  <a:cubicBezTo>
                    <a:pt x="754" y="187"/>
                    <a:pt x="742" y="183"/>
                    <a:pt x="728" y="183"/>
                  </a:cubicBezTo>
                  <a:cubicBezTo>
                    <a:pt x="712" y="183"/>
                    <a:pt x="698" y="188"/>
                    <a:pt x="686" y="197"/>
                  </a:cubicBezTo>
                  <a:cubicBezTo>
                    <a:pt x="672" y="170"/>
                    <a:pt x="644" y="153"/>
                    <a:pt x="612" y="153"/>
                  </a:cubicBezTo>
                  <a:cubicBezTo>
                    <a:pt x="598" y="153"/>
                    <a:pt x="585" y="156"/>
                    <a:pt x="573" y="163"/>
                  </a:cubicBezTo>
                  <a:cubicBezTo>
                    <a:pt x="572" y="117"/>
                    <a:pt x="535" y="80"/>
                    <a:pt x="489" y="80"/>
                  </a:cubicBezTo>
                  <a:cubicBezTo>
                    <a:pt x="487" y="80"/>
                    <a:pt x="485" y="80"/>
                    <a:pt x="483" y="80"/>
                  </a:cubicBezTo>
                  <a:cubicBezTo>
                    <a:pt x="474" y="35"/>
                    <a:pt x="435" y="0"/>
                    <a:pt x="387" y="0"/>
                  </a:cubicBezTo>
                  <a:cubicBezTo>
                    <a:pt x="341" y="0"/>
                    <a:pt x="302" y="33"/>
                    <a:pt x="292" y="76"/>
                  </a:cubicBezTo>
                  <a:cubicBezTo>
                    <a:pt x="285" y="74"/>
                    <a:pt x="278" y="73"/>
                    <a:pt x="271" y="73"/>
                  </a:cubicBezTo>
                  <a:cubicBezTo>
                    <a:pt x="228" y="73"/>
                    <a:pt x="193" y="106"/>
                    <a:pt x="188" y="147"/>
                  </a:cubicBezTo>
                  <a:cubicBezTo>
                    <a:pt x="180" y="143"/>
                    <a:pt x="170" y="140"/>
                    <a:pt x="160" y="140"/>
                  </a:cubicBezTo>
                  <a:cubicBezTo>
                    <a:pt x="124" y="140"/>
                    <a:pt x="94" y="170"/>
                    <a:pt x="94" y="206"/>
                  </a:cubicBezTo>
                  <a:cubicBezTo>
                    <a:pt x="94" y="208"/>
                    <a:pt x="95" y="210"/>
                    <a:pt x="95" y="212"/>
                  </a:cubicBezTo>
                  <a:cubicBezTo>
                    <a:pt x="86" y="207"/>
                    <a:pt x="75" y="204"/>
                    <a:pt x="64" y="204"/>
                  </a:cubicBezTo>
                  <a:cubicBezTo>
                    <a:pt x="29" y="204"/>
                    <a:pt x="0" y="233"/>
                    <a:pt x="0" y="268"/>
                  </a:cubicBezTo>
                  <a:cubicBezTo>
                    <a:pt x="0" y="278"/>
                    <a:pt x="2" y="288"/>
                    <a:pt x="6" y="296"/>
                  </a:cubicBezTo>
                  <a:lnTo>
                    <a:pt x="337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4"/>
            <p:cNvSpPr>
              <a:spLocks/>
            </p:cNvSpPr>
            <p:nvPr/>
          </p:nvSpPr>
          <p:spPr bwMode="auto">
            <a:xfrm flipV="1">
              <a:off x="3249081" y="-7739"/>
              <a:ext cx="3339144" cy="812806"/>
            </a:xfrm>
            <a:custGeom>
              <a:avLst/>
              <a:gdLst>
                <a:gd name="T0" fmla="*/ 913 w 917"/>
                <a:gd name="T1" fmla="*/ 280 h 280"/>
                <a:gd name="T2" fmla="*/ 917 w 917"/>
                <a:gd name="T3" fmla="*/ 261 h 280"/>
                <a:gd name="T4" fmla="*/ 865 w 917"/>
                <a:gd name="T5" fmla="*/ 209 h 280"/>
                <a:gd name="T6" fmla="*/ 850 w 917"/>
                <a:gd name="T7" fmla="*/ 211 h 280"/>
                <a:gd name="T8" fmla="*/ 778 w 917"/>
                <a:gd name="T9" fmla="*/ 148 h 280"/>
                <a:gd name="T10" fmla="*/ 746 w 917"/>
                <a:gd name="T11" fmla="*/ 156 h 280"/>
                <a:gd name="T12" fmla="*/ 663 w 917"/>
                <a:gd name="T13" fmla="*/ 79 h 280"/>
                <a:gd name="T14" fmla="*/ 596 w 917"/>
                <a:gd name="T15" fmla="*/ 112 h 280"/>
                <a:gd name="T16" fmla="*/ 517 w 917"/>
                <a:gd name="T17" fmla="*/ 55 h 280"/>
                <a:gd name="T18" fmla="*/ 479 w 917"/>
                <a:gd name="T19" fmla="*/ 64 h 280"/>
                <a:gd name="T20" fmla="*/ 387 w 917"/>
                <a:gd name="T21" fmla="*/ 0 h 280"/>
                <a:gd name="T22" fmla="*/ 292 w 917"/>
                <a:gd name="T23" fmla="*/ 76 h 280"/>
                <a:gd name="T24" fmla="*/ 271 w 917"/>
                <a:gd name="T25" fmla="*/ 73 h 280"/>
                <a:gd name="T26" fmla="*/ 188 w 917"/>
                <a:gd name="T27" fmla="*/ 146 h 280"/>
                <a:gd name="T28" fmla="*/ 160 w 917"/>
                <a:gd name="T29" fmla="*/ 140 h 280"/>
                <a:gd name="T30" fmla="*/ 95 w 917"/>
                <a:gd name="T31" fmla="*/ 206 h 280"/>
                <a:gd name="T32" fmla="*/ 95 w 917"/>
                <a:gd name="T33" fmla="*/ 212 h 280"/>
                <a:gd name="T34" fmla="*/ 64 w 917"/>
                <a:gd name="T35" fmla="*/ 204 h 280"/>
                <a:gd name="T36" fmla="*/ 0 w 917"/>
                <a:gd name="T37" fmla="*/ 268 h 280"/>
                <a:gd name="T38" fmla="*/ 1 w 917"/>
                <a:gd name="T39" fmla="*/ 280 h 280"/>
                <a:gd name="T40" fmla="*/ 913 w 917"/>
                <a:gd name="T41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7" h="280">
                  <a:moveTo>
                    <a:pt x="913" y="280"/>
                  </a:moveTo>
                  <a:cubicBezTo>
                    <a:pt x="915" y="274"/>
                    <a:pt x="917" y="268"/>
                    <a:pt x="917" y="261"/>
                  </a:cubicBezTo>
                  <a:cubicBezTo>
                    <a:pt x="917" y="232"/>
                    <a:pt x="893" y="209"/>
                    <a:pt x="865" y="209"/>
                  </a:cubicBezTo>
                  <a:cubicBezTo>
                    <a:pt x="860" y="209"/>
                    <a:pt x="855" y="210"/>
                    <a:pt x="850" y="211"/>
                  </a:cubicBezTo>
                  <a:cubicBezTo>
                    <a:pt x="845" y="175"/>
                    <a:pt x="815" y="148"/>
                    <a:pt x="778" y="148"/>
                  </a:cubicBezTo>
                  <a:cubicBezTo>
                    <a:pt x="767" y="148"/>
                    <a:pt x="756" y="151"/>
                    <a:pt x="746" y="156"/>
                  </a:cubicBezTo>
                  <a:cubicBezTo>
                    <a:pt x="743" y="113"/>
                    <a:pt x="707" y="79"/>
                    <a:pt x="663" y="79"/>
                  </a:cubicBezTo>
                  <a:cubicBezTo>
                    <a:pt x="636" y="79"/>
                    <a:pt x="612" y="92"/>
                    <a:pt x="596" y="112"/>
                  </a:cubicBezTo>
                  <a:cubicBezTo>
                    <a:pt x="585" y="79"/>
                    <a:pt x="554" y="55"/>
                    <a:pt x="517" y="55"/>
                  </a:cubicBezTo>
                  <a:cubicBezTo>
                    <a:pt x="503" y="55"/>
                    <a:pt x="490" y="58"/>
                    <a:pt x="479" y="64"/>
                  </a:cubicBezTo>
                  <a:cubicBezTo>
                    <a:pt x="465" y="27"/>
                    <a:pt x="429" y="0"/>
                    <a:pt x="387" y="0"/>
                  </a:cubicBezTo>
                  <a:cubicBezTo>
                    <a:pt x="341" y="0"/>
                    <a:pt x="302" y="32"/>
                    <a:pt x="292" y="76"/>
                  </a:cubicBezTo>
                  <a:cubicBezTo>
                    <a:pt x="285" y="74"/>
                    <a:pt x="278" y="73"/>
                    <a:pt x="271" y="73"/>
                  </a:cubicBezTo>
                  <a:cubicBezTo>
                    <a:pt x="229" y="73"/>
                    <a:pt x="193" y="105"/>
                    <a:pt x="188" y="146"/>
                  </a:cubicBezTo>
                  <a:cubicBezTo>
                    <a:pt x="180" y="142"/>
                    <a:pt x="170" y="140"/>
                    <a:pt x="160" y="140"/>
                  </a:cubicBezTo>
                  <a:cubicBezTo>
                    <a:pt x="124" y="140"/>
                    <a:pt x="95" y="169"/>
                    <a:pt x="95" y="206"/>
                  </a:cubicBezTo>
                  <a:cubicBezTo>
                    <a:pt x="95" y="208"/>
                    <a:pt x="95" y="210"/>
                    <a:pt x="95" y="212"/>
                  </a:cubicBezTo>
                  <a:cubicBezTo>
                    <a:pt x="86" y="207"/>
                    <a:pt x="75" y="204"/>
                    <a:pt x="64" y="204"/>
                  </a:cubicBezTo>
                  <a:cubicBezTo>
                    <a:pt x="29" y="204"/>
                    <a:pt x="0" y="233"/>
                    <a:pt x="0" y="268"/>
                  </a:cubicBezTo>
                  <a:cubicBezTo>
                    <a:pt x="0" y="272"/>
                    <a:pt x="1" y="276"/>
                    <a:pt x="1" y="280"/>
                  </a:cubicBezTo>
                  <a:lnTo>
                    <a:pt x="913" y="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 flipV="1">
              <a:off x="6012160" y="-21468"/>
              <a:ext cx="2088232" cy="396831"/>
            </a:xfrm>
            <a:custGeom>
              <a:avLst/>
              <a:gdLst>
                <a:gd name="T0" fmla="*/ 420 w 423"/>
                <a:gd name="T1" fmla="*/ 155 h 155"/>
                <a:gd name="T2" fmla="*/ 423 w 423"/>
                <a:gd name="T3" fmla="*/ 138 h 155"/>
                <a:gd name="T4" fmla="*/ 377 w 423"/>
                <a:gd name="T5" fmla="*/ 92 h 155"/>
                <a:gd name="T6" fmla="*/ 368 w 423"/>
                <a:gd name="T7" fmla="*/ 93 h 155"/>
                <a:gd name="T8" fmla="*/ 294 w 423"/>
                <a:gd name="T9" fmla="*/ 36 h 155"/>
                <a:gd name="T10" fmla="*/ 249 w 423"/>
                <a:gd name="T11" fmla="*/ 50 h 155"/>
                <a:gd name="T12" fmla="*/ 187 w 423"/>
                <a:gd name="T13" fmla="*/ 0 h 155"/>
                <a:gd name="T14" fmla="*/ 125 w 423"/>
                <a:gd name="T15" fmla="*/ 46 h 155"/>
                <a:gd name="T16" fmla="*/ 114 w 423"/>
                <a:gd name="T17" fmla="*/ 44 h 155"/>
                <a:gd name="T18" fmla="*/ 67 w 423"/>
                <a:gd name="T19" fmla="*/ 92 h 155"/>
                <a:gd name="T20" fmla="*/ 67 w 423"/>
                <a:gd name="T21" fmla="*/ 97 h 155"/>
                <a:gd name="T22" fmla="*/ 46 w 423"/>
                <a:gd name="T23" fmla="*/ 92 h 155"/>
                <a:gd name="T24" fmla="*/ 0 w 423"/>
                <a:gd name="T25" fmla="*/ 138 h 155"/>
                <a:gd name="T26" fmla="*/ 4 w 423"/>
                <a:gd name="T27" fmla="*/ 155 h 155"/>
                <a:gd name="T28" fmla="*/ 420 w 423"/>
                <a:gd name="T2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3" h="155">
                  <a:moveTo>
                    <a:pt x="420" y="155"/>
                  </a:moveTo>
                  <a:cubicBezTo>
                    <a:pt x="422" y="150"/>
                    <a:pt x="423" y="144"/>
                    <a:pt x="423" y="138"/>
                  </a:cubicBezTo>
                  <a:cubicBezTo>
                    <a:pt x="423" y="112"/>
                    <a:pt x="403" y="92"/>
                    <a:pt x="377" y="92"/>
                  </a:cubicBezTo>
                  <a:cubicBezTo>
                    <a:pt x="374" y="92"/>
                    <a:pt x="371" y="92"/>
                    <a:pt x="368" y="93"/>
                  </a:cubicBezTo>
                  <a:cubicBezTo>
                    <a:pt x="359" y="60"/>
                    <a:pt x="329" y="36"/>
                    <a:pt x="294" y="36"/>
                  </a:cubicBezTo>
                  <a:cubicBezTo>
                    <a:pt x="277" y="36"/>
                    <a:pt x="262" y="41"/>
                    <a:pt x="249" y="50"/>
                  </a:cubicBezTo>
                  <a:cubicBezTo>
                    <a:pt x="243" y="22"/>
                    <a:pt x="218" y="0"/>
                    <a:pt x="187" y="0"/>
                  </a:cubicBezTo>
                  <a:cubicBezTo>
                    <a:pt x="158" y="0"/>
                    <a:pt x="133" y="19"/>
                    <a:pt x="125" y="46"/>
                  </a:cubicBezTo>
                  <a:cubicBezTo>
                    <a:pt x="122" y="45"/>
                    <a:pt x="118" y="44"/>
                    <a:pt x="114" y="44"/>
                  </a:cubicBezTo>
                  <a:cubicBezTo>
                    <a:pt x="88" y="44"/>
                    <a:pt x="67" y="66"/>
                    <a:pt x="67" y="92"/>
                  </a:cubicBezTo>
                  <a:cubicBezTo>
                    <a:pt x="67" y="93"/>
                    <a:pt x="67" y="95"/>
                    <a:pt x="67" y="97"/>
                  </a:cubicBezTo>
                  <a:cubicBezTo>
                    <a:pt x="61" y="94"/>
                    <a:pt x="54" y="92"/>
                    <a:pt x="46" y="92"/>
                  </a:cubicBezTo>
                  <a:cubicBezTo>
                    <a:pt x="21" y="92"/>
                    <a:pt x="0" y="112"/>
                    <a:pt x="0" y="138"/>
                  </a:cubicBezTo>
                  <a:cubicBezTo>
                    <a:pt x="0" y="144"/>
                    <a:pt x="2" y="150"/>
                    <a:pt x="4" y="155"/>
                  </a:cubicBezTo>
                  <a:lnTo>
                    <a:pt x="42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8"/>
            <p:cNvSpPr>
              <a:spLocks noEditPoints="1"/>
            </p:cNvSpPr>
            <p:nvPr/>
          </p:nvSpPr>
          <p:spPr bwMode="auto">
            <a:xfrm flipV="1">
              <a:off x="7953803" y="-21468"/>
              <a:ext cx="1224136" cy="483517"/>
            </a:xfrm>
            <a:custGeom>
              <a:avLst/>
              <a:gdLst>
                <a:gd name="T0" fmla="*/ 389 w 397"/>
                <a:gd name="T1" fmla="*/ 189 h 189"/>
                <a:gd name="T2" fmla="*/ 397 w 397"/>
                <a:gd name="T3" fmla="*/ 157 h 189"/>
                <a:gd name="T4" fmla="*/ 332 w 397"/>
                <a:gd name="T5" fmla="*/ 91 h 189"/>
                <a:gd name="T6" fmla="*/ 318 w 397"/>
                <a:gd name="T7" fmla="*/ 93 h 189"/>
                <a:gd name="T8" fmla="*/ 268 w 397"/>
                <a:gd name="T9" fmla="*/ 53 h 189"/>
                <a:gd name="T10" fmla="*/ 261 w 397"/>
                <a:gd name="T11" fmla="*/ 53 h 189"/>
                <a:gd name="T12" fmla="*/ 187 w 397"/>
                <a:gd name="T13" fmla="*/ 0 h 189"/>
                <a:gd name="T14" fmla="*/ 112 w 397"/>
                <a:gd name="T15" fmla="*/ 57 h 189"/>
                <a:gd name="T16" fmla="*/ 91 w 397"/>
                <a:gd name="T17" fmla="*/ 53 h 189"/>
                <a:gd name="T18" fmla="*/ 39 w 397"/>
                <a:gd name="T19" fmla="*/ 104 h 189"/>
                <a:gd name="T20" fmla="*/ 39 w 397"/>
                <a:gd name="T21" fmla="*/ 106 h 189"/>
                <a:gd name="T22" fmla="*/ 0 w 397"/>
                <a:gd name="T23" fmla="*/ 161 h 189"/>
                <a:gd name="T24" fmla="*/ 7 w 397"/>
                <a:gd name="T25" fmla="*/ 189 h 189"/>
                <a:gd name="T26" fmla="*/ 389 w 397"/>
                <a:gd name="T27" fmla="*/ 189 h 189"/>
                <a:gd name="T28" fmla="*/ 134 w 397"/>
                <a:gd name="T29" fmla="*/ 134 h 189"/>
                <a:gd name="T30" fmla="*/ 135 w 397"/>
                <a:gd name="T31" fmla="*/ 135 h 189"/>
                <a:gd name="T32" fmla="*/ 132 w 397"/>
                <a:gd name="T33" fmla="*/ 136 h 189"/>
                <a:gd name="T34" fmla="*/ 134 w 397"/>
                <a:gd name="T35" fmla="*/ 134 h 189"/>
                <a:gd name="T36" fmla="*/ 117 w 397"/>
                <a:gd name="T37" fmla="*/ 149 h 189"/>
                <a:gd name="T38" fmla="*/ 115 w 397"/>
                <a:gd name="T39" fmla="*/ 152 h 189"/>
                <a:gd name="T40" fmla="*/ 115 w 397"/>
                <a:gd name="T41" fmla="*/ 150 h 189"/>
                <a:gd name="T42" fmla="*/ 117 w 397"/>
                <a:gd name="T43" fmla="*/ 14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7" h="189">
                  <a:moveTo>
                    <a:pt x="389" y="189"/>
                  </a:moveTo>
                  <a:cubicBezTo>
                    <a:pt x="394" y="179"/>
                    <a:pt x="397" y="168"/>
                    <a:pt x="397" y="157"/>
                  </a:cubicBezTo>
                  <a:cubicBezTo>
                    <a:pt x="397" y="120"/>
                    <a:pt x="368" y="91"/>
                    <a:pt x="332" y="91"/>
                  </a:cubicBezTo>
                  <a:cubicBezTo>
                    <a:pt x="327" y="91"/>
                    <a:pt x="323" y="92"/>
                    <a:pt x="318" y="93"/>
                  </a:cubicBezTo>
                  <a:cubicBezTo>
                    <a:pt x="313" y="70"/>
                    <a:pt x="292" y="53"/>
                    <a:pt x="268" y="53"/>
                  </a:cubicBezTo>
                  <a:cubicBezTo>
                    <a:pt x="265" y="53"/>
                    <a:pt x="263" y="53"/>
                    <a:pt x="261" y="53"/>
                  </a:cubicBezTo>
                  <a:cubicBezTo>
                    <a:pt x="251" y="22"/>
                    <a:pt x="221" y="0"/>
                    <a:pt x="187" y="0"/>
                  </a:cubicBezTo>
                  <a:cubicBezTo>
                    <a:pt x="151" y="0"/>
                    <a:pt x="121" y="24"/>
                    <a:pt x="112" y="57"/>
                  </a:cubicBezTo>
                  <a:cubicBezTo>
                    <a:pt x="106" y="54"/>
                    <a:pt x="99" y="53"/>
                    <a:pt x="91" y="53"/>
                  </a:cubicBezTo>
                  <a:cubicBezTo>
                    <a:pt x="62" y="53"/>
                    <a:pt x="39" y="76"/>
                    <a:pt x="39" y="104"/>
                  </a:cubicBezTo>
                  <a:cubicBezTo>
                    <a:pt x="39" y="105"/>
                    <a:pt x="39" y="106"/>
                    <a:pt x="39" y="106"/>
                  </a:cubicBezTo>
                  <a:cubicBezTo>
                    <a:pt x="16" y="114"/>
                    <a:pt x="0" y="136"/>
                    <a:pt x="0" y="161"/>
                  </a:cubicBezTo>
                  <a:cubicBezTo>
                    <a:pt x="0" y="171"/>
                    <a:pt x="3" y="181"/>
                    <a:pt x="7" y="189"/>
                  </a:cubicBezTo>
                  <a:lnTo>
                    <a:pt x="389" y="189"/>
                  </a:lnTo>
                  <a:close/>
                  <a:moveTo>
                    <a:pt x="134" y="134"/>
                  </a:move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3" y="136"/>
                    <a:pt x="132" y="136"/>
                  </a:cubicBezTo>
                  <a:cubicBezTo>
                    <a:pt x="132" y="135"/>
                    <a:pt x="133" y="135"/>
                    <a:pt x="134" y="134"/>
                  </a:cubicBezTo>
                  <a:moveTo>
                    <a:pt x="117" y="149"/>
                  </a:moveTo>
                  <a:cubicBezTo>
                    <a:pt x="116" y="150"/>
                    <a:pt x="116" y="151"/>
                    <a:pt x="115" y="152"/>
                  </a:cubicBezTo>
                  <a:cubicBezTo>
                    <a:pt x="115" y="152"/>
                    <a:pt x="115" y="151"/>
                    <a:pt x="115" y="150"/>
                  </a:cubicBezTo>
                  <a:cubicBezTo>
                    <a:pt x="116" y="150"/>
                    <a:pt x="116" y="150"/>
                    <a:pt x="117" y="1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92689" y="1904393"/>
            <a:ext cx="581320" cy="1054863"/>
            <a:chOff x="6508431" y="2921893"/>
            <a:chExt cx="159585" cy="289583"/>
          </a:xfrm>
        </p:grpSpPr>
        <p:sp>
          <p:nvSpPr>
            <p:cNvPr id="86" name="Freeform 97"/>
            <p:cNvSpPr>
              <a:spLocks/>
            </p:cNvSpPr>
            <p:nvPr/>
          </p:nvSpPr>
          <p:spPr bwMode="auto">
            <a:xfrm>
              <a:off x="6508431" y="2921893"/>
              <a:ext cx="159585" cy="289583"/>
            </a:xfrm>
            <a:custGeom>
              <a:avLst/>
              <a:gdLst>
                <a:gd name="T0" fmla="*/ 150 w 150"/>
                <a:gd name="T1" fmla="*/ 267 h 273"/>
                <a:gd name="T2" fmla="*/ 144 w 150"/>
                <a:gd name="T3" fmla="*/ 273 h 273"/>
                <a:gd name="T4" fmla="*/ 6 w 150"/>
                <a:gd name="T5" fmla="*/ 273 h 273"/>
                <a:gd name="T6" fmla="*/ 0 w 150"/>
                <a:gd name="T7" fmla="*/ 267 h 273"/>
                <a:gd name="T8" fmla="*/ 0 w 150"/>
                <a:gd name="T9" fmla="*/ 7 h 273"/>
                <a:gd name="T10" fmla="*/ 6 w 150"/>
                <a:gd name="T11" fmla="*/ 0 h 273"/>
                <a:gd name="T12" fmla="*/ 144 w 150"/>
                <a:gd name="T13" fmla="*/ 0 h 273"/>
                <a:gd name="T14" fmla="*/ 150 w 150"/>
                <a:gd name="T15" fmla="*/ 7 h 273"/>
                <a:gd name="T16" fmla="*/ 150 w 150"/>
                <a:gd name="T17" fmla="*/ 2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273">
                  <a:moveTo>
                    <a:pt x="150" y="267"/>
                  </a:moveTo>
                  <a:cubicBezTo>
                    <a:pt x="150" y="270"/>
                    <a:pt x="147" y="273"/>
                    <a:pt x="144" y="273"/>
                  </a:cubicBezTo>
                  <a:cubicBezTo>
                    <a:pt x="6" y="273"/>
                    <a:pt x="6" y="273"/>
                    <a:pt x="6" y="273"/>
                  </a:cubicBezTo>
                  <a:cubicBezTo>
                    <a:pt x="3" y="273"/>
                    <a:pt x="0" y="270"/>
                    <a:pt x="0" y="2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50" y="3"/>
                    <a:pt x="150" y="7"/>
                  </a:cubicBezTo>
                  <a:lnTo>
                    <a:pt x="150" y="267"/>
                  </a:lnTo>
                  <a:close/>
                </a:path>
              </a:pathLst>
            </a:custGeom>
            <a:solidFill>
              <a:srgbClr val="1F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7" name="Rectangle 98"/>
            <p:cNvSpPr>
              <a:spLocks noChangeArrowheads="1"/>
            </p:cNvSpPr>
            <p:nvPr/>
          </p:nvSpPr>
          <p:spPr bwMode="auto">
            <a:xfrm>
              <a:off x="6519190" y="2952376"/>
              <a:ext cx="138068" cy="228170"/>
            </a:xfrm>
            <a:prstGeom prst="rect">
              <a:avLst/>
            </a:prstGeom>
            <a:solidFill>
              <a:srgbClr val="40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8" name="Oval 99"/>
            <p:cNvSpPr>
              <a:spLocks noChangeArrowheads="1"/>
            </p:cNvSpPr>
            <p:nvPr/>
          </p:nvSpPr>
          <p:spPr bwMode="auto">
            <a:xfrm>
              <a:off x="6578810" y="3185925"/>
              <a:ext cx="18827" cy="179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89" name="Oval 100"/>
            <p:cNvSpPr>
              <a:spLocks noChangeArrowheads="1"/>
            </p:cNvSpPr>
            <p:nvPr/>
          </p:nvSpPr>
          <p:spPr bwMode="auto">
            <a:xfrm>
              <a:off x="6584189" y="2932203"/>
              <a:ext cx="8069" cy="85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43690" y="2385392"/>
            <a:ext cx="2324282" cy="1233122"/>
            <a:chOff x="6993169" y="2857286"/>
            <a:chExt cx="866061" cy="459479"/>
          </a:xfrm>
        </p:grpSpPr>
        <p:sp>
          <p:nvSpPr>
            <p:cNvPr id="92" name="Freeform 103"/>
            <p:cNvSpPr>
              <a:spLocks/>
            </p:cNvSpPr>
            <p:nvPr/>
          </p:nvSpPr>
          <p:spPr bwMode="auto">
            <a:xfrm>
              <a:off x="7068479" y="3054526"/>
              <a:ext cx="109378" cy="60517"/>
            </a:xfrm>
            <a:custGeom>
              <a:avLst/>
              <a:gdLst>
                <a:gd name="T0" fmla="*/ 103 w 103"/>
                <a:gd name="T1" fmla="*/ 44 h 57"/>
                <a:gd name="T2" fmla="*/ 42 w 103"/>
                <a:gd name="T3" fmla="*/ 8 h 57"/>
                <a:gd name="T4" fmla="*/ 5 w 103"/>
                <a:gd name="T5" fmla="*/ 18 h 57"/>
                <a:gd name="T6" fmla="*/ 0 w 103"/>
                <a:gd name="T7" fmla="*/ 26 h 57"/>
                <a:gd name="T8" fmla="*/ 0 w 103"/>
                <a:gd name="T9" fmla="*/ 27 h 57"/>
                <a:gd name="T10" fmla="*/ 51 w 103"/>
                <a:gd name="T11" fmla="*/ 57 h 57"/>
                <a:gd name="T12" fmla="*/ 103 w 103"/>
                <a:gd name="T13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7">
                  <a:moveTo>
                    <a:pt x="103" y="44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29" y="0"/>
                    <a:pt x="12" y="5"/>
                    <a:pt x="5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51" y="57"/>
                    <a:pt x="51" y="57"/>
                    <a:pt x="51" y="57"/>
                  </a:cubicBezTo>
                  <a:lnTo>
                    <a:pt x="103" y="44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3" name="Freeform 104"/>
            <p:cNvSpPr>
              <a:spLocks/>
            </p:cNvSpPr>
            <p:nvPr/>
          </p:nvSpPr>
          <p:spPr bwMode="auto">
            <a:xfrm>
              <a:off x="7099410" y="3073802"/>
              <a:ext cx="129551" cy="52000"/>
            </a:xfrm>
            <a:custGeom>
              <a:avLst/>
              <a:gdLst>
                <a:gd name="T0" fmla="*/ 77 w 122"/>
                <a:gd name="T1" fmla="*/ 0 h 49"/>
                <a:gd name="T2" fmla="*/ 14 w 122"/>
                <a:gd name="T3" fmla="*/ 17 h 49"/>
                <a:gd name="T4" fmla="*/ 0 w 122"/>
                <a:gd name="T5" fmla="*/ 26 h 49"/>
                <a:gd name="T6" fmla="*/ 39 w 122"/>
                <a:gd name="T7" fmla="*/ 49 h 49"/>
                <a:gd name="T8" fmla="*/ 122 w 122"/>
                <a:gd name="T9" fmla="*/ 27 h 49"/>
                <a:gd name="T10" fmla="*/ 77 w 12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9">
                  <a:moveTo>
                    <a:pt x="77" y="0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8" y="18"/>
                    <a:pt x="4" y="22"/>
                    <a:pt x="0" y="2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122" y="27"/>
                    <a:pt x="122" y="27"/>
                    <a:pt x="122" y="27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4" name="Freeform 105"/>
            <p:cNvSpPr>
              <a:spLocks/>
            </p:cNvSpPr>
            <p:nvPr/>
          </p:nvSpPr>
          <p:spPr bwMode="auto">
            <a:xfrm>
              <a:off x="7059065" y="2932596"/>
              <a:ext cx="168550" cy="117447"/>
            </a:xfrm>
            <a:custGeom>
              <a:avLst/>
              <a:gdLst>
                <a:gd name="T0" fmla="*/ 5 w 159"/>
                <a:gd name="T1" fmla="*/ 12 h 111"/>
                <a:gd name="T2" fmla="*/ 30 w 159"/>
                <a:gd name="T3" fmla="*/ 5 h 111"/>
                <a:gd name="T4" fmla="*/ 147 w 159"/>
                <a:gd name="T5" fmla="*/ 74 h 111"/>
                <a:gd name="T6" fmla="*/ 153 w 159"/>
                <a:gd name="T7" fmla="*/ 99 h 111"/>
                <a:gd name="T8" fmla="*/ 153 w 159"/>
                <a:gd name="T9" fmla="*/ 99 h 111"/>
                <a:gd name="T10" fmla="*/ 128 w 159"/>
                <a:gd name="T11" fmla="*/ 106 h 111"/>
                <a:gd name="T12" fmla="*/ 11 w 159"/>
                <a:gd name="T13" fmla="*/ 37 h 111"/>
                <a:gd name="T14" fmla="*/ 5 w 159"/>
                <a:gd name="T15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11">
                  <a:moveTo>
                    <a:pt x="5" y="12"/>
                  </a:moveTo>
                  <a:cubicBezTo>
                    <a:pt x="10" y="3"/>
                    <a:pt x="21" y="0"/>
                    <a:pt x="30" y="5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56" y="79"/>
                    <a:pt x="159" y="90"/>
                    <a:pt x="153" y="99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48" y="108"/>
                    <a:pt x="137" y="111"/>
                    <a:pt x="128" y="10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3" y="32"/>
                    <a:pt x="0" y="20"/>
                    <a:pt x="5" y="12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5" name="Freeform 106"/>
            <p:cNvSpPr>
              <a:spLocks/>
            </p:cNvSpPr>
            <p:nvPr/>
          </p:nvSpPr>
          <p:spPr bwMode="auto">
            <a:xfrm>
              <a:off x="7084616" y="2882390"/>
              <a:ext cx="229067" cy="228170"/>
            </a:xfrm>
            <a:custGeom>
              <a:avLst/>
              <a:gdLst>
                <a:gd name="T0" fmla="*/ 98 w 216"/>
                <a:gd name="T1" fmla="*/ 202 h 215"/>
                <a:gd name="T2" fmla="*/ 163 w 216"/>
                <a:gd name="T3" fmla="*/ 185 h 215"/>
                <a:gd name="T4" fmla="*/ 203 w 216"/>
                <a:gd name="T5" fmla="*/ 118 h 215"/>
                <a:gd name="T6" fmla="*/ 186 w 216"/>
                <a:gd name="T7" fmla="*/ 52 h 215"/>
                <a:gd name="T8" fmla="*/ 119 w 216"/>
                <a:gd name="T9" fmla="*/ 13 h 215"/>
                <a:gd name="T10" fmla="*/ 53 w 216"/>
                <a:gd name="T11" fmla="*/ 30 h 215"/>
                <a:gd name="T12" fmla="*/ 14 w 216"/>
                <a:gd name="T13" fmla="*/ 97 h 215"/>
                <a:gd name="T14" fmla="*/ 31 w 216"/>
                <a:gd name="T15" fmla="*/ 162 h 215"/>
                <a:gd name="T16" fmla="*/ 98 w 216"/>
                <a:gd name="T17" fmla="*/ 20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5">
                  <a:moveTo>
                    <a:pt x="98" y="202"/>
                  </a:moveTo>
                  <a:cubicBezTo>
                    <a:pt x="121" y="215"/>
                    <a:pt x="150" y="208"/>
                    <a:pt x="163" y="185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16" y="95"/>
                    <a:pt x="208" y="66"/>
                    <a:pt x="186" y="52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96" y="0"/>
                    <a:pt x="67" y="7"/>
                    <a:pt x="53" y="30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0" y="120"/>
                    <a:pt x="8" y="149"/>
                    <a:pt x="31" y="162"/>
                  </a:cubicBezTo>
                  <a:lnTo>
                    <a:pt x="98" y="202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6" name="Freeform 107"/>
            <p:cNvSpPr>
              <a:spLocks/>
            </p:cNvSpPr>
            <p:nvPr/>
          </p:nvSpPr>
          <p:spPr bwMode="auto">
            <a:xfrm>
              <a:off x="7121823" y="2857286"/>
              <a:ext cx="123723" cy="90999"/>
            </a:xfrm>
            <a:custGeom>
              <a:avLst/>
              <a:gdLst>
                <a:gd name="T0" fmla="*/ 5 w 117"/>
                <a:gd name="T1" fmla="*/ 12 h 86"/>
                <a:gd name="T2" fmla="*/ 30 w 117"/>
                <a:gd name="T3" fmla="*/ 6 h 86"/>
                <a:gd name="T4" fmla="*/ 105 w 117"/>
                <a:gd name="T5" fmla="*/ 50 h 86"/>
                <a:gd name="T6" fmla="*/ 112 w 117"/>
                <a:gd name="T7" fmla="*/ 75 h 86"/>
                <a:gd name="T8" fmla="*/ 112 w 117"/>
                <a:gd name="T9" fmla="*/ 75 h 86"/>
                <a:gd name="T10" fmla="*/ 86 w 117"/>
                <a:gd name="T11" fmla="*/ 81 h 86"/>
                <a:gd name="T12" fmla="*/ 12 w 117"/>
                <a:gd name="T13" fmla="*/ 37 h 86"/>
                <a:gd name="T14" fmla="*/ 5 w 117"/>
                <a:gd name="T1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86">
                  <a:moveTo>
                    <a:pt x="5" y="12"/>
                  </a:moveTo>
                  <a:cubicBezTo>
                    <a:pt x="10" y="3"/>
                    <a:pt x="21" y="0"/>
                    <a:pt x="30" y="6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14" y="55"/>
                    <a:pt x="117" y="66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06" y="84"/>
                    <a:pt x="95" y="86"/>
                    <a:pt x="86" y="8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" y="32"/>
                    <a:pt x="0" y="21"/>
                    <a:pt x="5" y="12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7" name="Freeform 108"/>
            <p:cNvSpPr>
              <a:spLocks/>
            </p:cNvSpPr>
            <p:nvPr/>
          </p:nvSpPr>
          <p:spPr bwMode="auto">
            <a:xfrm>
              <a:off x="7083272" y="2890907"/>
              <a:ext cx="168999" cy="116999"/>
            </a:xfrm>
            <a:custGeom>
              <a:avLst/>
              <a:gdLst>
                <a:gd name="T0" fmla="*/ 5 w 159"/>
                <a:gd name="T1" fmla="*/ 11 h 110"/>
                <a:gd name="T2" fmla="*/ 30 w 159"/>
                <a:gd name="T3" fmla="*/ 5 h 110"/>
                <a:gd name="T4" fmla="*/ 147 w 159"/>
                <a:gd name="T5" fmla="*/ 73 h 110"/>
                <a:gd name="T6" fmla="*/ 154 w 159"/>
                <a:gd name="T7" fmla="*/ 99 h 110"/>
                <a:gd name="T8" fmla="*/ 154 w 159"/>
                <a:gd name="T9" fmla="*/ 99 h 110"/>
                <a:gd name="T10" fmla="*/ 128 w 159"/>
                <a:gd name="T11" fmla="*/ 105 h 110"/>
                <a:gd name="T12" fmla="*/ 12 w 159"/>
                <a:gd name="T13" fmla="*/ 36 h 110"/>
                <a:gd name="T14" fmla="*/ 5 w 159"/>
                <a:gd name="T15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10">
                  <a:moveTo>
                    <a:pt x="5" y="11"/>
                  </a:moveTo>
                  <a:cubicBezTo>
                    <a:pt x="10" y="3"/>
                    <a:pt x="21" y="0"/>
                    <a:pt x="30" y="5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56" y="79"/>
                    <a:pt x="159" y="90"/>
                    <a:pt x="154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48" y="107"/>
                    <a:pt x="137" y="110"/>
                    <a:pt x="128" y="10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3" y="31"/>
                    <a:pt x="0" y="20"/>
                    <a:pt x="5" y="11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8" name="Freeform 109"/>
            <p:cNvSpPr>
              <a:spLocks/>
            </p:cNvSpPr>
            <p:nvPr/>
          </p:nvSpPr>
          <p:spPr bwMode="auto">
            <a:xfrm>
              <a:off x="6993169" y="2949630"/>
              <a:ext cx="159137" cy="112516"/>
            </a:xfrm>
            <a:custGeom>
              <a:avLst/>
              <a:gdLst>
                <a:gd name="T0" fmla="*/ 5 w 150"/>
                <a:gd name="T1" fmla="*/ 12 h 106"/>
                <a:gd name="T2" fmla="*/ 30 w 150"/>
                <a:gd name="T3" fmla="*/ 6 h 106"/>
                <a:gd name="T4" fmla="*/ 139 w 150"/>
                <a:gd name="T5" fmla="*/ 70 h 106"/>
                <a:gd name="T6" fmla="*/ 145 w 150"/>
                <a:gd name="T7" fmla="*/ 95 h 106"/>
                <a:gd name="T8" fmla="*/ 145 w 150"/>
                <a:gd name="T9" fmla="*/ 95 h 106"/>
                <a:gd name="T10" fmla="*/ 120 w 150"/>
                <a:gd name="T11" fmla="*/ 101 h 106"/>
                <a:gd name="T12" fmla="*/ 11 w 150"/>
                <a:gd name="T13" fmla="*/ 37 h 106"/>
                <a:gd name="T14" fmla="*/ 5 w 150"/>
                <a:gd name="T15" fmla="*/ 1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6">
                  <a:moveTo>
                    <a:pt x="5" y="12"/>
                  </a:moveTo>
                  <a:cubicBezTo>
                    <a:pt x="10" y="3"/>
                    <a:pt x="21" y="0"/>
                    <a:pt x="30" y="6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47" y="75"/>
                    <a:pt x="150" y="86"/>
                    <a:pt x="145" y="95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0" y="103"/>
                    <a:pt x="129" y="106"/>
                    <a:pt x="120" y="101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3" y="32"/>
                    <a:pt x="0" y="21"/>
                    <a:pt x="5" y="12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99" name="Freeform 110"/>
            <p:cNvSpPr>
              <a:spLocks/>
            </p:cNvSpPr>
            <p:nvPr/>
          </p:nvSpPr>
          <p:spPr bwMode="auto">
            <a:xfrm>
              <a:off x="7172478" y="2938872"/>
              <a:ext cx="262239" cy="220550"/>
            </a:xfrm>
            <a:custGeom>
              <a:avLst/>
              <a:gdLst>
                <a:gd name="T0" fmla="*/ 247 w 247"/>
                <a:gd name="T1" fmla="*/ 106 h 208"/>
                <a:gd name="T2" fmla="*/ 80 w 247"/>
                <a:gd name="T3" fmla="*/ 9 h 208"/>
                <a:gd name="T4" fmla="*/ 36 w 247"/>
                <a:gd name="T5" fmla="*/ 20 h 208"/>
                <a:gd name="T6" fmla="*/ 9 w 247"/>
                <a:gd name="T7" fmla="*/ 66 h 208"/>
                <a:gd name="T8" fmla="*/ 21 w 247"/>
                <a:gd name="T9" fmla="*/ 110 h 208"/>
                <a:gd name="T10" fmla="*/ 187 w 247"/>
                <a:gd name="T11" fmla="*/ 208 h 208"/>
                <a:gd name="T12" fmla="*/ 247 w 247"/>
                <a:gd name="T13" fmla="*/ 1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08">
                  <a:moveTo>
                    <a:pt x="247" y="106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65" y="0"/>
                    <a:pt x="45" y="5"/>
                    <a:pt x="36" y="20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0" y="81"/>
                    <a:pt x="5" y="101"/>
                    <a:pt x="21" y="110"/>
                  </a:cubicBezTo>
                  <a:cubicBezTo>
                    <a:pt x="187" y="208"/>
                    <a:pt x="187" y="208"/>
                    <a:pt x="187" y="208"/>
                  </a:cubicBezTo>
                  <a:lnTo>
                    <a:pt x="247" y="106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0" name="Freeform 111"/>
            <p:cNvSpPr>
              <a:spLocks/>
            </p:cNvSpPr>
            <p:nvPr/>
          </p:nvSpPr>
          <p:spPr bwMode="auto">
            <a:xfrm>
              <a:off x="7285891" y="2988630"/>
              <a:ext cx="160481" cy="190067"/>
            </a:xfrm>
            <a:custGeom>
              <a:avLst/>
              <a:gdLst>
                <a:gd name="T0" fmla="*/ 358 w 358"/>
                <a:gd name="T1" fmla="*/ 100 h 424"/>
                <a:gd name="T2" fmla="*/ 166 w 358"/>
                <a:gd name="T3" fmla="*/ 424 h 424"/>
                <a:gd name="T4" fmla="*/ 0 w 358"/>
                <a:gd name="T5" fmla="*/ 327 h 424"/>
                <a:gd name="T6" fmla="*/ 192 w 358"/>
                <a:gd name="T7" fmla="*/ 0 h 424"/>
                <a:gd name="T8" fmla="*/ 358 w 358"/>
                <a:gd name="T9" fmla="*/ 10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424">
                  <a:moveTo>
                    <a:pt x="358" y="100"/>
                  </a:moveTo>
                  <a:lnTo>
                    <a:pt x="166" y="424"/>
                  </a:lnTo>
                  <a:lnTo>
                    <a:pt x="0" y="327"/>
                  </a:lnTo>
                  <a:lnTo>
                    <a:pt x="192" y="0"/>
                  </a:lnTo>
                  <a:lnTo>
                    <a:pt x="358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1" name="Freeform 112"/>
            <p:cNvSpPr>
              <a:spLocks/>
            </p:cNvSpPr>
            <p:nvPr/>
          </p:nvSpPr>
          <p:spPr bwMode="auto">
            <a:xfrm>
              <a:off x="7308304" y="2998044"/>
              <a:ext cx="550926" cy="318721"/>
            </a:xfrm>
            <a:custGeom>
              <a:avLst/>
              <a:gdLst>
                <a:gd name="T0" fmla="*/ 1229 w 1229"/>
                <a:gd name="T1" fmla="*/ 597 h 711"/>
                <a:gd name="T2" fmla="*/ 206 w 1229"/>
                <a:gd name="T3" fmla="*/ 0 h 711"/>
                <a:gd name="T4" fmla="*/ 0 w 1229"/>
                <a:gd name="T5" fmla="*/ 351 h 711"/>
                <a:gd name="T6" fmla="*/ 616 w 1229"/>
                <a:gd name="T7" fmla="*/ 711 h 711"/>
                <a:gd name="T8" fmla="*/ 1229 w 1229"/>
                <a:gd name="T9" fmla="*/ 711 h 711"/>
                <a:gd name="T10" fmla="*/ 1229 w 1229"/>
                <a:gd name="T11" fmla="*/ 59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9" h="711">
                  <a:moveTo>
                    <a:pt x="1229" y="597"/>
                  </a:moveTo>
                  <a:lnTo>
                    <a:pt x="206" y="0"/>
                  </a:lnTo>
                  <a:lnTo>
                    <a:pt x="0" y="351"/>
                  </a:lnTo>
                  <a:lnTo>
                    <a:pt x="616" y="711"/>
                  </a:lnTo>
                  <a:lnTo>
                    <a:pt x="1229" y="711"/>
                  </a:lnTo>
                  <a:lnTo>
                    <a:pt x="1229" y="597"/>
                  </a:lnTo>
                  <a:close/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2" name="Freeform 113"/>
            <p:cNvSpPr>
              <a:spLocks/>
            </p:cNvSpPr>
            <p:nvPr/>
          </p:nvSpPr>
          <p:spPr bwMode="auto">
            <a:xfrm>
              <a:off x="7406924" y="3031216"/>
              <a:ext cx="20172" cy="20172"/>
            </a:xfrm>
            <a:custGeom>
              <a:avLst/>
              <a:gdLst>
                <a:gd name="T0" fmla="*/ 14 w 19"/>
                <a:gd name="T1" fmla="*/ 2 h 19"/>
                <a:gd name="T2" fmla="*/ 17 w 19"/>
                <a:gd name="T3" fmla="*/ 13 h 19"/>
                <a:gd name="T4" fmla="*/ 5 w 19"/>
                <a:gd name="T5" fmla="*/ 16 h 19"/>
                <a:gd name="T6" fmla="*/ 2 w 19"/>
                <a:gd name="T7" fmla="*/ 5 h 19"/>
                <a:gd name="T8" fmla="*/ 14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4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4" y="17"/>
                    <a:pt x="9" y="19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5" y="1"/>
                    <a:pt x="10" y="0"/>
                    <a:pt x="14" y="2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20571" y="1912319"/>
            <a:ext cx="691589" cy="518691"/>
            <a:chOff x="6766635" y="2622448"/>
            <a:chExt cx="215171" cy="161378"/>
          </a:xfrm>
        </p:grpSpPr>
        <p:sp>
          <p:nvSpPr>
            <p:cNvPr id="103" name="Freeform 114"/>
            <p:cNvSpPr>
              <a:spLocks/>
            </p:cNvSpPr>
            <p:nvPr/>
          </p:nvSpPr>
          <p:spPr bwMode="auto">
            <a:xfrm>
              <a:off x="6828049" y="2650241"/>
              <a:ext cx="153757" cy="133585"/>
            </a:xfrm>
            <a:custGeom>
              <a:avLst/>
              <a:gdLst>
                <a:gd name="T0" fmla="*/ 145 w 145"/>
                <a:gd name="T1" fmla="*/ 91 h 126"/>
                <a:gd name="T2" fmla="*/ 138 w 145"/>
                <a:gd name="T3" fmla="*/ 99 h 126"/>
                <a:gd name="T4" fmla="*/ 125 w 145"/>
                <a:gd name="T5" fmla="*/ 99 h 126"/>
                <a:gd name="T6" fmla="*/ 125 w 145"/>
                <a:gd name="T7" fmla="*/ 126 h 126"/>
                <a:gd name="T8" fmla="*/ 92 w 145"/>
                <a:gd name="T9" fmla="*/ 99 h 126"/>
                <a:gd name="T10" fmla="*/ 7 w 145"/>
                <a:gd name="T11" fmla="*/ 99 h 126"/>
                <a:gd name="T12" fmla="*/ 0 w 145"/>
                <a:gd name="T13" fmla="*/ 91 h 126"/>
                <a:gd name="T14" fmla="*/ 0 w 145"/>
                <a:gd name="T15" fmla="*/ 8 h 126"/>
                <a:gd name="T16" fmla="*/ 7 w 145"/>
                <a:gd name="T17" fmla="*/ 0 h 126"/>
                <a:gd name="T18" fmla="*/ 138 w 145"/>
                <a:gd name="T19" fmla="*/ 0 h 126"/>
                <a:gd name="T20" fmla="*/ 145 w 145"/>
                <a:gd name="T21" fmla="*/ 8 h 126"/>
                <a:gd name="T22" fmla="*/ 145 w 145"/>
                <a:gd name="T23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26">
                  <a:moveTo>
                    <a:pt x="145" y="91"/>
                  </a:moveTo>
                  <a:cubicBezTo>
                    <a:pt x="145" y="95"/>
                    <a:pt x="142" y="99"/>
                    <a:pt x="138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5"/>
                    <a:pt x="0" y="9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2" y="0"/>
                    <a:pt x="145" y="4"/>
                    <a:pt x="145" y="8"/>
                  </a:cubicBezTo>
                  <a:lnTo>
                    <a:pt x="145" y="91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4" name="Freeform 115"/>
            <p:cNvSpPr>
              <a:spLocks/>
            </p:cNvSpPr>
            <p:nvPr/>
          </p:nvSpPr>
          <p:spPr bwMode="auto">
            <a:xfrm>
              <a:off x="6766635" y="2622448"/>
              <a:ext cx="153757" cy="133585"/>
            </a:xfrm>
            <a:custGeom>
              <a:avLst/>
              <a:gdLst>
                <a:gd name="T0" fmla="*/ 0 w 145"/>
                <a:gd name="T1" fmla="*/ 91 h 126"/>
                <a:gd name="T2" fmla="*/ 7 w 145"/>
                <a:gd name="T3" fmla="*/ 98 h 126"/>
                <a:gd name="T4" fmla="*/ 20 w 145"/>
                <a:gd name="T5" fmla="*/ 98 h 126"/>
                <a:gd name="T6" fmla="*/ 20 w 145"/>
                <a:gd name="T7" fmla="*/ 126 h 126"/>
                <a:gd name="T8" fmla="*/ 53 w 145"/>
                <a:gd name="T9" fmla="*/ 98 h 126"/>
                <a:gd name="T10" fmla="*/ 138 w 145"/>
                <a:gd name="T11" fmla="*/ 98 h 126"/>
                <a:gd name="T12" fmla="*/ 145 w 145"/>
                <a:gd name="T13" fmla="*/ 91 h 126"/>
                <a:gd name="T14" fmla="*/ 145 w 145"/>
                <a:gd name="T15" fmla="*/ 7 h 126"/>
                <a:gd name="T16" fmla="*/ 138 w 145"/>
                <a:gd name="T17" fmla="*/ 0 h 126"/>
                <a:gd name="T18" fmla="*/ 7 w 145"/>
                <a:gd name="T19" fmla="*/ 0 h 126"/>
                <a:gd name="T20" fmla="*/ 0 w 145"/>
                <a:gd name="T21" fmla="*/ 7 h 126"/>
                <a:gd name="T22" fmla="*/ 0 w 145"/>
                <a:gd name="T23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26">
                  <a:moveTo>
                    <a:pt x="0" y="91"/>
                  </a:moveTo>
                  <a:cubicBezTo>
                    <a:pt x="0" y="95"/>
                    <a:pt x="3" y="98"/>
                    <a:pt x="7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42" y="98"/>
                    <a:pt x="145" y="95"/>
                    <a:pt x="145" y="91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3"/>
                    <a:pt x="142" y="0"/>
                    <a:pt x="13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5" name="Rectangle 116"/>
            <p:cNvSpPr>
              <a:spLocks noChangeArrowheads="1"/>
            </p:cNvSpPr>
            <p:nvPr/>
          </p:nvSpPr>
          <p:spPr bwMode="auto">
            <a:xfrm>
              <a:off x="6789946" y="2651137"/>
              <a:ext cx="107137" cy="62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6" name="Rectangle 117"/>
            <p:cNvSpPr>
              <a:spLocks noChangeArrowheads="1"/>
            </p:cNvSpPr>
            <p:nvPr/>
          </p:nvSpPr>
          <p:spPr bwMode="auto">
            <a:xfrm>
              <a:off x="6789946" y="2672206"/>
              <a:ext cx="107137" cy="62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07" name="Rectangle 118"/>
            <p:cNvSpPr>
              <a:spLocks noChangeArrowheads="1"/>
            </p:cNvSpPr>
            <p:nvPr/>
          </p:nvSpPr>
          <p:spPr bwMode="auto">
            <a:xfrm>
              <a:off x="6789946" y="2693723"/>
              <a:ext cx="83827" cy="62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17208" y="2208113"/>
            <a:ext cx="299696" cy="337255"/>
            <a:chOff x="6308054" y="2297899"/>
            <a:chExt cx="175274" cy="197240"/>
          </a:xfrm>
        </p:grpSpPr>
        <p:sp>
          <p:nvSpPr>
            <p:cNvPr id="170" name="Freeform 181"/>
            <p:cNvSpPr>
              <a:spLocks/>
            </p:cNvSpPr>
            <p:nvPr/>
          </p:nvSpPr>
          <p:spPr bwMode="auto">
            <a:xfrm>
              <a:off x="6308054" y="2297899"/>
              <a:ext cx="175274" cy="197239"/>
            </a:xfrm>
            <a:custGeom>
              <a:avLst/>
              <a:gdLst>
                <a:gd name="T0" fmla="*/ 163 w 165"/>
                <a:gd name="T1" fmla="*/ 125 h 186"/>
                <a:gd name="T2" fmla="*/ 163 w 165"/>
                <a:gd name="T3" fmla="*/ 125 h 186"/>
                <a:gd name="T4" fmla="*/ 163 w 165"/>
                <a:gd name="T5" fmla="*/ 38 h 186"/>
                <a:gd name="T6" fmla="*/ 163 w 165"/>
                <a:gd name="T7" fmla="*/ 7 h 186"/>
                <a:gd name="T8" fmla="*/ 161 w 165"/>
                <a:gd name="T9" fmla="*/ 1 h 186"/>
                <a:gd name="T10" fmla="*/ 155 w 165"/>
                <a:gd name="T11" fmla="*/ 0 h 186"/>
                <a:gd name="T12" fmla="*/ 54 w 165"/>
                <a:gd name="T13" fmla="*/ 25 h 186"/>
                <a:gd name="T14" fmla="*/ 49 w 165"/>
                <a:gd name="T15" fmla="*/ 31 h 186"/>
                <a:gd name="T16" fmla="*/ 49 w 165"/>
                <a:gd name="T17" fmla="*/ 63 h 186"/>
                <a:gd name="T18" fmla="*/ 49 w 165"/>
                <a:gd name="T19" fmla="*/ 136 h 186"/>
                <a:gd name="T20" fmla="*/ 44 w 165"/>
                <a:gd name="T21" fmla="*/ 136 h 186"/>
                <a:gd name="T22" fmla="*/ 27 w 165"/>
                <a:gd name="T23" fmla="*/ 140 h 186"/>
                <a:gd name="T24" fmla="*/ 2 w 165"/>
                <a:gd name="T25" fmla="*/ 173 h 186"/>
                <a:gd name="T26" fmla="*/ 20 w 165"/>
                <a:gd name="T27" fmla="*/ 186 h 186"/>
                <a:gd name="T28" fmla="*/ 38 w 165"/>
                <a:gd name="T29" fmla="*/ 182 h 186"/>
                <a:gd name="T30" fmla="*/ 63 w 165"/>
                <a:gd name="T31" fmla="*/ 150 h 186"/>
                <a:gd name="T32" fmla="*/ 63 w 165"/>
                <a:gd name="T33" fmla="*/ 150 h 186"/>
                <a:gd name="T34" fmla="*/ 63 w 165"/>
                <a:gd name="T35" fmla="*/ 68 h 186"/>
                <a:gd name="T36" fmla="*/ 150 w 165"/>
                <a:gd name="T37" fmla="*/ 47 h 186"/>
                <a:gd name="T38" fmla="*/ 150 w 165"/>
                <a:gd name="T39" fmla="*/ 112 h 186"/>
                <a:gd name="T40" fmla="*/ 145 w 165"/>
                <a:gd name="T41" fmla="*/ 111 h 186"/>
                <a:gd name="T42" fmla="*/ 127 w 165"/>
                <a:gd name="T43" fmla="*/ 116 h 186"/>
                <a:gd name="T44" fmla="*/ 103 w 165"/>
                <a:gd name="T45" fmla="*/ 149 h 186"/>
                <a:gd name="T46" fmla="*/ 121 w 165"/>
                <a:gd name="T47" fmla="*/ 161 h 186"/>
                <a:gd name="T48" fmla="*/ 139 w 165"/>
                <a:gd name="T49" fmla="*/ 157 h 186"/>
                <a:gd name="T50" fmla="*/ 163 w 165"/>
                <a:gd name="T51" fmla="*/ 12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186">
                  <a:moveTo>
                    <a:pt x="163" y="125"/>
                  </a:moveTo>
                  <a:cubicBezTo>
                    <a:pt x="163" y="125"/>
                    <a:pt x="163" y="125"/>
                    <a:pt x="163" y="125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63" y="5"/>
                    <a:pt x="162" y="3"/>
                    <a:pt x="161" y="1"/>
                  </a:cubicBezTo>
                  <a:cubicBezTo>
                    <a:pt x="159" y="0"/>
                    <a:pt x="157" y="0"/>
                    <a:pt x="155" y="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1" y="25"/>
                    <a:pt x="49" y="28"/>
                    <a:pt x="49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6"/>
                    <a:pt x="46" y="136"/>
                    <a:pt x="44" y="136"/>
                  </a:cubicBezTo>
                  <a:cubicBezTo>
                    <a:pt x="39" y="136"/>
                    <a:pt x="33" y="137"/>
                    <a:pt x="27" y="140"/>
                  </a:cubicBezTo>
                  <a:cubicBezTo>
                    <a:pt x="13" y="147"/>
                    <a:pt x="0" y="160"/>
                    <a:pt x="2" y="173"/>
                  </a:cubicBezTo>
                  <a:cubicBezTo>
                    <a:pt x="4" y="181"/>
                    <a:pt x="10" y="186"/>
                    <a:pt x="20" y="186"/>
                  </a:cubicBezTo>
                  <a:cubicBezTo>
                    <a:pt x="26" y="186"/>
                    <a:pt x="32" y="184"/>
                    <a:pt x="38" y="182"/>
                  </a:cubicBezTo>
                  <a:cubicBezTo>
                    <a:pt x="51" y="175"/>
                    <a:pt x="64" y="162"/>
                    <a:pt x="63" y="150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8" y="111"/>
                    <a:pt x="147" y="111"/>
                    <a:pt x="145" y="111"/>
                  </a:cubicBezTo>
                  <a:cubicBezTo>
                    <a:pt x="140" y="111"/>
                    <a:pt x="133" y="113"/>
                    <a:pt x="127" y="116"/>
                  </a:cubicBezTo>
                  <a:cubicBezTo>
                    <a:pt x="114" y="122"/>
                    <a:pt x="100" y="136"/>
                    <a:pt x="103" y="149"/>
                  </a:cubicBezTo>
                  <a:cubicBezTo>
                    <a:pt x="104" y="157"/>
                    <a:pt x="111" y="161"/>
                    <a:pt x="121" y="161"/>
                  </a:cubicBezTo>
                  <a:cubicBezTo>
                    <a:pt x="126" y="161"/>
                    <a:pt x="132" y="160"/>
                    <a:pt x="139" y="157"/>
                  </a:cubicBezTo>
                  <a:cubicBezTo>
                    <a:pt x="152" y="151"/>
                    <a:pt x="165" y="138"/>
                    <a:pt x="163" y="125"/>
                  </a:cubicBezTo>
                  <a:close/>
                </a:path>
              </a:pathLst>
            </a:custGeom>
            <a:solidFill>
              <a:srgbClr val="FFB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1" name="Freeform 182"/>
            <p:cNvSpPr>
              <a:spLocks/>
            </p:cNvSpPr>
            <p:nvPr/>
          </p:nvSpPr>
          <p:spPr bwMode="auto">
            <a:xfrm>
              <a:off x="6308054" y="2312692"/>
              <a:ext cx="103102" cy="182447"/>
            </a:xfrm>
            <a:custGeom>
              <a:avLst/>
              <a:gdLst>
                <a:gd name="T0" fmla="*/ 49 w 97"/>
                <a:gd name="T1" fmla="*/ 17 h 172"/>
                <a:gd name="T2" fmla="*/ 49 w 97"/>
                <a:gd name="T3" fmla="*/ 49 h 172"/>
                <a:gd name="T4" fmla="*/ 49 w 97"/>
                <a:gd name="T5" fmla="*/ 122 h 172"/>
                <a:gd name="T6" fmla="*/ 44 w 97"/>
                <a:gd name="T7" fmla="*/ 122 h 172"/>
                <a:gd name="T8" fmla="*/ 27 w 97"/>
                <a:gd name="T9" fmla="*/ 126 h 172"/>
                <a:gd name="T10" fmla="*/ 2 w 97"/>
                <a:gd name="T11" fmla="*/ 159 h 172"/>
                <a:gd name="T12" fmla="*/ 20 w 97"/>
                <a:gd name="T13" fmla="*/ 172 h 172"/>
                <a:gd name="T14" fmla="*/ 38 w 97"/>
                <a:gd name="T15" fmla="*/ 168 h 172"/>
                <a:gd name="T16" fmla="*/ 63 w 97"/>
                <a:gd name="T17" fmla="*/ 136 h 172"/>
                <a:gd name="T18" fmla="*/ 63 w 97"/>
                <a:gd name="T19" fmla="*/ 136 h 172"/>
                <a:gd name="T20" fmla="*/ 63 w 97"/>
                <a:gd name="T21" fmla="*/ 54 h 172"/>
                <a:gd name="T22" fmla="*/ 97 w 97"/>
                <a:gd name="T23" fmla="*/ 46 h 172"/>
                <a:gd name="T24" fmla="*/ 97 w 97"/>
                <a:gd name="T25" fmla="*/ 0 h 172"/>
                <a:gd name="T26" fmla="*/ 54 w 97"/>
                <a:gd name="T27" fmla="*/ 11 h 172"/>
                <a:gd name="T28" fmla="*/ 49 w 97"/>
                <a:gd name="T29" fmla="*/ 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172">
                  <a:moveTo>
                    <a:pt x="49" y="17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8" y="122"/>
                    <a:pt x="46" y="122"/>
                    <a:pt x="44" y="122"/>
                  </a:cubicBezTo>
                  <a:cubicBezTo>
                    <a:pt x="39" y="122"/>
                    <a:pt x="33" y="123"/>
                    <a:pt x="27" y="126"/>
                  </a:cubicBezTo>
                  <a:cubicBezTo>
                    <a:pt x="13" y="133"/>
                    <a:pt x="0" y="146"/>
                    <a:pt x="2" y="159"/>
                  </a:cubicBezTo>
                  <a:cubicBezTo>
                    <a:pt x="4" y="167"/>
                    <a:pt x="10" y="172"/>
                    <a:pt x="20" y="172"/>
                  </a:cubicBezTo>
                  <a:cubicBezTo>
                    <a:pt x="26" y="172"/>
                    <a:pt x="32" y="170"/>
                    <a:pt x="38" y="168"/>
                  </a:cubicBezTo>
                  <a:cubicBezTo>
                    <a:pt x="51" y="161"/>
                    <a:pt x="64" y="148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1" y="11"/>
                    <a:pt x="49" y="14"/>
                    <a:pt x="49" y="17"/>
                  </a:cubicBezTo>
                  <a:close/>
                </a:path>
              </a:pathLst>
            </a:custGeom>
            <a:solidFill>
              <a:srgbClr val="FFC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54283" y="1853570"/>
            <a:ext cx="671588" cy="390403"/>
            <a:chOff x="6906496" y="2414450"/>
            <a:chExt cx="259101" cy="150619"/>
          </a:xfrm>
        </p:grpSpPr>
        <p:sp>
          <p:nvSpPr>
            <p:cNvPr id="172" name="Freeform 183"/>
            <p:cNvSpPr>
              <a:spLocks/>
            </p:cNvSpPr>
            <p:nvPr/>
          </p:nvSpPr>
          <p:spPr bwMode="auto">
            <a:xfrm>
              <a:off x="6906496" y="2418932"/>
              <a:ext cx="89206" cy="107137"/>
            </a:xfrm>
            <a:custGeom>
              <a:avLst/>
              <a:gdLst>
                <a:gd name="T0" fmla="*/ 84 w 84"/>
                <a:gd name="T1" fmla="*/ 80 h 101"/>
                <a:gd name="T2" fmla="*/ 84 w 84"/>
                <a:gd name="T3" fmla="*/ 80 h 101"/>
                <a:gd name="T4" fmla="*/ 58 w 84"/>
                <a:gd name="T5" fmla="*/ 71 h 101"/>
                <a:gd name="T6" fmla="*/ 57 w 84"/>
                <a:gd name="T7" fmla="*/ 67 h 101"/>
                <a:gd name="T8" fmla="*/ 59 w 84"/>
                <a:gd name="T9" fmla="*/ 61 h 101"/>
                <a:gd name="T10" fmla="*/ 61 w 84"/>
                <a:gd name="T11" fmla="*/ 52 h 101"/>
                <a:gd name="T12" fmla="*/ 65 w 84"/>
                <a:gd name="T13" fmla="*/ 42 h 101"/>
                <a:gd name="T14" fmla="*/ 65 w 84"/>
                <a:gd name="T15" fmla="*/ 34 h 101"/>
                <a:gd name="T16" fmla="*/ 65 w 84"/>
                <a:gd name="T17" fmla="*/ 34 h 101"/>
                <a:gd name="T18" fmla="*/ 66 w 84"/>
                <a:gd name="T19" fmla="*/ 23 h 101"/>
                <a:gd name="T20" fmla="*/ 62 w 84"/>
                <a:gd name="T21" fmla="*/ 8 h 101"/>
                <a:gd name="T22" fmla="*/ 45 w 84"/>
                <a:gd name="T23" fmla="*/ 0 h 101"/>
                <a:gd name="T24" fmla="*/ 40 w 84"/>
                <a:gd name="T25" fmla="*/ 0 h 101"/>
                <a:gd name="T26" fmla="*/ 23 w 84"/>
                <a:gd name="T27" fmla="*/ 8 h 101"/>
                <a:gd name="T28" fmla="*/ 19 w 84"/>
                <a:gd name="T29" fmla="*/ 23 h 101"/>
                <a:gd name="T30" fmla="*/ 20 w 84"/>
                <a:gd name="T31" fmla="*/ 34 h 101"/>
                <a:gd name="T32" fmla="*/ 20 w 84"/>
                <a:gd name="T33" fmla="*/ 34 h 101"/>
                <a:gd name="T34" fmla="*/ 19 w 84"/>
                <a:gd name="T35" fmla="*/ 42 h 101"/>
                <a:gd name="T36" fmla="*/ 23 w 84"/>
                <a:gd name="T37" fmla="*/ 52 h 101"/>
                <a:gd name="T38" fmla="*/ 26 w 84"/>
                <a:gd name="T39" fmla="*/ 61 h 101"/>
                <a:gd name="T40" fmla="*/ 27 w 84"/>
                <a:gd name="T41" fmla="*/ 68 h 101"/>
                <a:gd name="T42" fmla="*/ 26 w 84"/>
                <a:gd name="T43" fmla="*/ 71 h 101"/>
                <a:gd name="T44" fmla="*/ 0 w 84"/>
                <a:gd name="T45" fmla="*/ 80 h 101"/>
                <a:gd name="T46" fmla="*/ 0 w 84"/>
                <a:gd name="T47" fmla="*/ 80 h 101"/>
                <a:gd name="T48" fmla="*/ 0 w 84"/>
                <a:gd name="T49" fmla="*/ 101 h 101"/>
                <a:gd name="T50" fmla="*/ 84 w 84"/>
                <a:gd name="T51" fmla="*/ 101 h 101"/>
                <a:gd name="T52" fmla="*/ 84 w 84"/>
                <a:gd name="T53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101">
                  <a:moveTo>
                    <a:pt x="84" y="80"/>
                  </a:moveTo>
                  <a:cubicBezTo>
                    <a:pt x="84" y="80"/>
                    <a:pt x="84" y="80"/>
                    <a:pt x="84" y="80"/>
                  </a:cubicBezTo>
                  <a:cubicBezTo>
                    <a:pt x="79" y="77"/>
                    <a:pt x="66" y="73"/>
                    <a:pt x="58" y="71"/>
                  </a:cubicBezTo>
                  <a:cubicBezTo>
                    <a:pt x="57" y="70"/>
                    <a:pt x="57" y="70"/>
                    <a:pt x="57" y="67"/>
                  </a:cubicBezTo>
                  <a:cubicBezTo>
                    <a:pt x="57" y="65"/>
                    <a:pt x="58" y="63"/>
                    <a:pt x="59" y="61"/>
                  </a:cubicBezTo>
                  <a:cubicBezTo>
                    <a:pt x="60" y="59"/>
                    <a:pt x="61" y="55"/>
                    <a:pt x="61" y="52"/>
                  </a:cubicBezTo>
                  <a:cubicBezTo>
                    <a:pt x="63" y="50"/>
                    <a:pt x="64" y="48"/>
                    <a:pt x="65" y="42"/>
                  </a:cubicBezTo>
                  <a:cubicBezTo>
                    <a:pt x="66" y="38"/>
                    <a:pt x="66" y="36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3"/>
                    <a:pt x="65" y="27"/>
                    <a:pt x="66" y="23"/>
                  </a:cubicBezTo>
                  <a:cubicBezTo>
                    <a:pt x="67" y="20"/>
                    <a:pt x="66" y="13"/>
                    <a:pt x="62" y="8"/>
                  </a:cubicBezTo>
                  <a:cubicBezTo>
                    <a:pt x="59" y="5"/>
                    <a:pt x="54" y="0"/>
                    <a:pt x="4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1" y="0"/>
                    <a:pt x="26" y="5"/>
                    <a:pt x="23" y="8"/>
                  </a:cubicBezTo>
                  <a:cubicBezTo>
                    <a:pt x="19" y="13"/>
                    <a:pt x="18" y="20"/>
                    <a:pt x="19" y="23"/>
                  </a:cubicBezTo>
                  <a:cubicBezTo>
                    <a:pt x="20" y="27"/>
                    <a:pt x="20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8"/>
                    <a:pt x="19" y="42"/>
                  </a:cubicBezTo>
                  <a:cubicBezTo>
                    <a:pt x="21" y="48"/>
                    <a:pt x="22" y="50"/>
                    <a:pt x="23" y="52"/>
                  </a:cubicBezTo>
                  <a:cubicBezTo>
                    <a:pt x="24" y="55"/>
                    <a:pt x="25" y="59"/>
                    <a:pt x="26" y="61"/>
                  </a:cubicBezTo>
                  <a:cubicBezTo>
                    <a:pt x="27" y="62"/>
                    <a:pt x="27" y="65"/>
                    <a:pt x="27" y="68"/>
                  </a:cubicBezTo>
                  <a:cubicBezTo>
                    <a:pt x="27" y="70"/>
                    <a:pt x="27" y="70"/>
                    <a:pt x="26" y="71"/>
                  </a:cubicBezTo>
                  <a:cubicBezTo>
                    <a:pt x="18" y="73"/>
                    <a:pt x="5" y="78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84" y="101"/>
                    <a:pt x="84" y="101"/>
                    <a:pt x="84" y="101"/>
                  </a:cubicBezTo>
                  <a:lnTo>
                    <a:pt x="84" y="80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3" name="Freeform 184"/>
            <p:cNvSpPr>
              <a:spLocks/>
            </p:cNvSpPr>
            <p:nvPr/>
          </p:nvSpPr>
          <p:spPr bwMode="auto">
            <a:xfrm>
              <a:off x="6951323" y="2418932"/>
              <a:ext cx="44379" cy="107137"/>
            </a:xfrm>
            <a:custGeom>
              <a:avLst/>
              <a:gdLst>
                <a:gd name="T0" fmla="*/ 16 w 42"/>
                <a:gd name="T1" fmla="*/ 71 h 101"/>
                <a:gd name="T2" fmla="*/ 15 w 42"/>
                <a:gd name="T3" fmla="*/ 67 h 101"/>
                <a:gd name="T4" fmla="*/ 17 w 42"/>
                <a:gd name="T5" fmla="*/ 61 h 101"/>
                <a:gd name="T6" fmla="*/ 19 w 42"/>
                <a:gd name="T7" fmla="*/ 52 h 101"/>
                <a:gd name="T8" fmla="*/ 23 w 42"/>
                <a:gd name="T9" fmla="*/ 42 h 101"/>
                <a:gd name="T10" fmla="*/ 23 w 42"/>
                <a:gd name="T11" fmla="*/ 34 h 101"/>
                <a:gd name="T12" fmla="*/ 23 w 42"/>
                <a:gd name="T13" fmla="*/ 34 h 101"/>
                <a:gd name="T14" fmla="*/ 24 w 42"/>
                <a:gd name="T15" fmla="*/ 23 h 101"/>
                <a:gd name="T16" fmla="*/ 20 w 42"/>
                <a:gd name="T17" fmla="*/ 8 h 101"/>
                <a:gd name="T18" fmla="*/ 3 w 42"/>
                <a:gd name="T19" fmla="*/ 0 h 101"/>
                <a:gd name="T20" fmla="*/ 0 w 42"/>
                <a:gd name="T21" fmla="*/ 0 h 101"/>
                <a:gd name="T22" fmla="*/ 0 w 42"/>
                <a:gd name="T23" fmla="*/ 101 h 101"/>
                <a:gd name="T24" fmla="*/ 42 w 42"/>
                <a:gd name="T25" fmla="*/ 101 h 101"/>
                <a:gd name="T26" fmla="*/ 42 w 42"/>
                <a:gd name="T27" fmla="*/ 80 h 101"/>
                <a:gd name="T28" fmla="*/ 42 w 42"/>
                <a:gd name="T29" fmla="*/ 80 h 101"/>
                <a:gd name="T30" fmla="*/ 16 w 42"/>
                <a:gd name="T3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101">
                  <a:moveTo>
                    <a:pt x="16" y="71"/>
                  </a:moveTo>
                  <a:cubicBezTo>
                    <a:pt x="15" y="70"/>
                    <a:pt x="15" y="70"/>
                    <a:pt x="15" y="67"/>
                  </a:cubicBezTo>
                  <a:cubicBezTo>
                    <a:pt x="15" y="65"/>
                    <a:pt x="16" y="63"/>
                    <a:pt x="17" y="61"/>
                  </a:cubicBezTo>
                  <a:cubicBezTo>
                    <a:pt x="18" y="59"/>
                    <a:pt x="19" y="55"/>
                    <a:pt x="19" y="52"/>
                  </a:cubicBezTo>
                  <a:cubicBezTo>
                    <a:pt x="21" y="50"/>
                    <a:pt x="22" y="48"/>
                    <a:pt x="23" y="42"/>
                  </a:cubicBezTo>
                  <a:cubicBezTo>
                    <a:pt x="24" y="38"/>
                    <a:pt x="24" y="36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3" y="27"/>
                    <a:pt x="24" y="23"/>
                  </a:cubicBezTo>
                  <a:cubicBezTo>
                    <a:pt x="25" y="20"/>
                    <a:pt x="24" y="13"/>
                    <a:pt x="20" y="8"/>
                  </a:cubicBezTo>
                  <a:cubicBezTo>
                    <a:pt x="17" y="5"/>
                    <a:pt x="1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37" y="77"/>
                    <a:pt x="24" y="73"/>
                    <a:pt x="16" y="71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4" name="Freeform 185"/>
            <p:cNvSpPr>
              <a:spLocks/>
            </p:cNvSpPr>
            <p:nvPr/>
          </p:nvSpPr>
          <p:spPr bwMode="auto">
            <a:xfrm>
              <a:off x="7076391" y="2418932"/>
              <a:ext cx="89206" cy="107137"/>
            </a:xfrm>
            <a:custGeom>
              <a:avLst/>
              <a:gdLst>
                <a:gd name="T0" fmla="*/ 84 w 84"/>
                <a:gd name="T1" fmla="*/ 80 h 101"/>
                <a:gd name="T2" fmla="*/ 84 w 84"/>
                <a:gd name="T3" fmla="*/ 80 h 101"/>
                <a:gd name="T4" fmla="*/ 58 w 84"/>
                <a:gd name="T5" fmla="*/ 71 h 101"/>
                <a:gd name="T6" fmla="*/ 57 w 84"/>
                <a:gd name="T7" fmla="*/ 67 h 101"/>
                <a:gd name="T8" fmla="*/ 59 w 84"/>
                <a:gd name="T9" fmla="*/ 61 h 101"/>
                <a:gd name="T10" fmla="*/ 61 w 84"/>
                <a:gd name="T11" fmla="*/ 52 h 101"/>
                <a:gd name="T12" fmla="*/ 65 w 84"/>
                <a:gd name="T13" fmla="*/ 42 h 101"/>
                <a:gd name="T14" fmla="*/ 65 w 84"/>
                <a:gd name="T15" fmla="*/ 34 h 101"/>
                <a:gd name="T16" fmla="*/ 65 w 84"/>
                <a:gd name="T17" fmla="*/ 34 h 101"/>
                <a:gd name="T18" fmla="*/ 66 w 84"/>
                <a:gd name="T19" fmla="*/ 23 h 101"/>
                <a:gd name="T20" fmla="*/ 62 w 84"/>
                <a:gd name="T21" fmla="*/ 8 h 101"/>
                <a:gd name="T22" fmla="*/ 45 w 84"/>
                <a:gd name="T23" fmla="*/ 0 h 101"/>
                <a:gd name="T24" fmla="*/ 40 w 84"/>
                <a:gd name="T25" fmla="*/ 0 h 101"/>
                <a:gd name="T26" fmla="*/ 23 w 84"/>
                <a:gd name="T27" fmla="*/ 8 h 101"/>
                <a:gd name="T28" fmla="*/ 19 w 84"/>
                <a:gd name="T29" fmla="*/ 23 h 101"/>
                <a:gd name="T30" fmla="*/ 20 w 84"/>
                <a:gd name="T31" fmla="*/ 34 h 101"/>
                <a:gd name="T32" fmla="*/ 20 w 84"/>
                <a:gd name="T33" fmla="*/ 34 h 101"/>
                <a:gd name="T34" fmla="*/ 19 w 84"/>
                <a:gd name="T35" fmla="*/ 42 h 101"/>
                <a:gd name="T36" fmla="*/ 23 w 84"/>
                <a:gd name="T37" fmla="*/ 52 h 101"/>
                <a:gd name="T38" fmla="*/ 26 w 84"/>
                <a:gd name="T39" fmla="*/ 61 h 101"/>
                <a:gd name="T40" fmla="*/ 27 w 84"/>
                <a:gd name="T41" fmla="*/ 68 h 101"/>
                <a:gd name="T42" fmla="*/ 26 w 84"/>
                <a:gd name="T43" fmla="*/ 71 h 101"/>
                <a:gd name="T44" fmla="*/ 0 w 84"/>
                <a:gd name="T45" fmla="*/ 80 h 101"/>
                <a:gd name="T46" fmla="*/ 0 w 84"/>
                <a:gd name="T47" fmla="*/ 80 h 101"/>
                <a:gd name="T48" fmla="*/ 0 w 84"/>
                <a:gd name="T49" fmla="*/ 101 h 101"/>
                <a:gd name="T50" fmla="*/ 84 w 84"/>
                <a:gd name="T51" fmla="*/ 101 h 101"/>
                <a:gd name="T52" fmla="*/ 84 w 84"/>
                <a:gd name="T53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101">
                  <a:moveTo>
                    <a:pt x="84" y="80"/>
                  </a:moveTo>
                  <a:cubicBezTo>
                    <a:pt x="84" y="80"/>
                    <a:pt x="84" y="80"/>
                    <a:pt x="84" y="80"/>
                  </a:cubicBezTo>
                  <a:cubicBezTo>
                    <a:pt x="79" y="77"/>
                    <a:pt x="66" y="73"/>
                    <a:pt x="58" y="71"/>
                  </a:cubicBezTo>
                  <a:cubicBezTo>
                    <a:pt x="57" y="70"/>
                    <a:pt x="57" y="70"/>
                    <a:pt x="57" y="67"/>
                  </a:cubicBezTo>
                  <a:cubicBezTo>
                    <a:pt x="57" y="65"/>
                    <a:pt x="58" y="63"/>
                    <a:pt x="59" y="61"/>
                  </a:cubicBezTo>
                  <a:cubicBezTo>
                    <a:pt x="60" y="59"/>
                    <a:pt x="61" y="55"/>
                    <a:pt x="61" y="52"/>
                  </a:cubicBezTo>
                  <a:cubicBezTo>
                    <a:pt x="63" y="50"/>
                    <a:pt x="64" y="48"/>
                    <a:pt x="65" y="42"/>
                  </a:cubicBezTo>
                  <a:cubicBezTo>
                    <a:pt x="66" y="38"/>
                    <a:pt x="66" y="36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3"/>
                    <a:pt x="65" y="27"/>
                    <a:pt x="66" y="23"/>
                  </a:cubicBezTo>
                  <a:cubicBezTo>
                    <a:pt x="66" y="20"/>
                    <a:pt x="66" y="13"/>
                    <a:pt x="62" y="8"/>
                  </a:cubicBezTo>
                  <a:cubicBezTo>
                    <a:pt x="59" y="5"/>
                    <a:pt x="54" y="0"/>
                    <a:pt x="4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1" y="0"/>
                    <a:pt x="26" y="5"/>
                    <a:pt x="23" y="8"/>
                  </a:cubicBezTo>
                  <a:cubicBezTo>
                    <a:pt x="19" y="13"/>
                    <a:pt x="18" y="20"/>
                    <a:pt x="19" y="23"/>
                  </a:cubicBezTo>
                  <a:cubicBezTo>
                    <a:pt x="20" y="27"/>
                    <a:pt x="20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8" y="38"/>
                    <a:pt x="19" y="42"/>
                  </a:cubicBezTo>
                  <a:cubicBezTo>
                    <a:pt x="20" y="48"/>
                    <a:pt x="22" y="50"/>
                    <a:pt x="23" y="52"/>
                  </a:cubicBezTo>
                  <a:cubicBezTo>
                    <a:pt x="24" y="55"/>
                    <a:pt x="25" y="59"/>
                    <a:pt x="26" y="61"/>
                  </a:cubicBezTo>
                  <a:cubicBezTo>
                    <a:pt x="27" y="62"/>
                    <a:pt x="27" y="65"/>
                    <a:pt x="27" y="68"/>
                  </a:cubicBezTo>
                  <a:cubicBezTo>
                    <a:pt x="27" y="70"/>
                    <a:pt x="27" y="70"/>
                    <a:pt x="26" y="71"/>
                  </a:cubicBezTo>
                  <a:cubicBezTo>
                    <a:pt x="18" y="73"/>
                    <a:pt x="5" y="78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84" y="101"/>
                    <a:pt x="84" y="101"/>
                    <a:pt x="84" y="101"/>
                  </a:cubicBezTo>
                  <a:lnTo>
                    <a:pt x="84" y="80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5" name="Freeform 186"/>
            <p:cNvSpPr>
              <a:spLocks/>
            </p:cNvSpPr>
            <p:nvPr/>
          </p:nvSpPr>
          <p:spPr bwMode="auto">
            <a:xfrm>
              <a:off x="7120770" y="2418932"/>
              <a:ext cx="44827" cy="107137"/>
            </a:xfrm>
            <a:custGeom>
              <a:avLst/>
              <a:gdLst>
                <a:gd name="T0" fmla="*/ 16 w 42"/>
                <a:gd name="T1" fmla="*/ 71 h 101"/>
                <a:gd name="T2" fmla="*/ 15 w 42"/>
                <a:gd name="T3" fmla="*/ 67 h 101"/>
                <a:gd name="T4" fmla="*/ 17 w 42"/>
                <a:gd name="T5" fmla="*/ 61 h 101"/>
                <a:gd name="T6" fmla="*/ 19 w 42"/>
                <a:gd name="T7" fmla="*/ 52 h 101"/>
                <a:gd name="T8" fmla="*/ 23 w 42"/>
                <a:gd name="T9" fmla="*/ 42 h 101"/>
                <a:gd name="T10" fmla="*/ 23 w 42"/>
                <a:gd name="T11" fmla="*/ 34 h 101"/>
                <a:gd name="T12" fmla="*/ 23 w 42"/>
                <a:gd name="T13" fmla="*/ 34 h 101"/>
                <a:gd name="T14" fmla="*/ 24 w 42"/>
                <a:gd name="T15" fmla="*/ 23 h 101"/>
                <a:gd name="T16" fmla="*/ 20 w 42"/>
                <a:gd name="T17" fmla="*/ 8 h 101"/>
                <a:gd name="T18" fmla="*/ 3 w 42"/>
                <a:gd name="T19" fmla="*/ 0 h 101"/>
                <a:gd name="T20" fmla="*/ 0 w 42"/>
                <a:gd name="T21" fmla="*/ 0 h 101"/>
                <a:gd name="T22" fmla="*/ 0 w 42"/>
                <a:gd name="T23" fmla="*/ 101 h 101"/>
                <a:gd name="T24" fmla="*/ 42 w 42"/>
                <a:gd name="T25" fmla="*/ 101 h 101"/>
                <a:gd name="T26" fmla="*/ 42 w 42"/>
                <a:gd name="T27" fmla="*/ 80 h 101"/>
                <a:gd name="T28" fmla="*/ 42 w 42"/>
                <a:gd name="T29" fmla="*/ 80 h 101"/>
                <a:gd name="T30" fmla="*/ 16 w 42"/>
                <a:gd name="T3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101">
                  <a:moveTo>
                    <a:pt x="16" y="71"/>
                  </a:moveTo>
                  <a:cubicBezTo>
                    <a:pt x="15" y="70"/>
                    <a:pt x="15" y="70"/>
                    <a:pt x="15" y="67"/>
                  </a:cubicBezTo>
                  <a:cubicBezTo>
                    <a:pt x="15" y="65"/>
                    <a:pt x="16" y="63"/>
                    <a:pt x="17" y="61"/>
                  </a:cubicBezTo>
                  <a:cubicBezTo>
                    <a:pt x="18" y="59"/>
                    <a:pt x="19" y="55"/>
                    <a:pt x="19" y="52"/>
                  </a:cubicBezTo>
                  <a:cubicBezTo>
                    <a:pt x="21" y="50"/>
                    <a:pt x="22" y="48"/>
                    <a:pt x="23" y="42"/>
                  </a:cubicBezTo>
                  <a:cubicBezTo>
                    <a:pt x="24" y="38"/>
                    <a:pt x="24" y="36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3" y="27"/>
                    <a:pt x="24" y="23"/>
                  </a:cubicBezTo>
                  <a:cubicBezTo>
                    <a:pt x="24" y="20"/>
                    <a:pt x="24" y="13"/>
                    <a:pt x="20" y="8"/>
                  </a:cubicBezTo>
                  <a:cubicBezTo>
                    <a:pt x="17" y="5"/>
                    <a:pt x="1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37" y="77"/>
                    <a:pt x="24" y="73"/>
                    <a:pt x="16" y="71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6" name="Freeform 187"/>
            <p:cNvSpPr>
              <a:spLocks/>
            </p:cNvSpPr>
            <p:nvPr/>
          </p:nvSpPr>
          <p:spPr bwMode="auto">
            <a:xfrm>
              <a:off x="6972392" y="2414450"/>
              <a:ext cx="125068" cy="150619"/>
            </a:xfrm>
            <a:custGeom>
              <a:avLst/>
              <a:gdLst>
                <a:gd name="T0" fmla="*/ 118 w 118"/>
                <a:gd name="T1" fmla="*/ 113 h 142"/>
                <a:gd name="T2" fmla="*/ 118 w 118"/>
                <a:gd name="T3" fmla="*/ 113 h 142"/>
                <a:gd name="T4" fmla="*/ 81 w 118"/>
                <a:gd name="T5" fmla="*/ 100 h 142"/>
                <a:gd name="T6" fmla="*/ 80 w 118"/>
                <a:gd name="T7" fmla="*/ 95 h 142"/>
                <a:gd name="T8" fmla="*/ 83 w 118"/>
                <a:gd name="T9" fmla="*/ 86 h 142"/>
                <a:gd name="T10" fmla="*/ 87 w 118"/>
                <a:gd name="T11" fmla="*/ 73 h 142"/>
                <a:gd name="T12" fmla="*/ 92 w 118"/>
                <a:gd name="T13" fmla="*/ 60 h 142"/>
                <a:gd name="T14" fmla="*/ 92 w 118"/>
                <a:gd name="T15" fmla="*/ 49 h 142"/>
                <a:gd name="T16" fmla="*/ 92 w 118"/>
                <a:gd name="T17" fmla="*/ 48 h 142"/>
                <a:gd name="T18" fmla="*/ 93 w 118"/>
                <a:gd name="T19" fmla="*/ 32 h 142"/>
                <a:gd name="T20" fmla="*/ 87 w 118"/>
                <a:gd name="T21" fmla="*/ 12 h 142"/>
                <a:gd name="T22" fmla="*/ 63 w 118"/>
                <a:gd name="T23" fmla="*/ 0 h 142"/>
                <a:gd name="T24" fmla="*/ 56 w 118"/>
                <a:gd name="T25" fmla="*/ 0 h 142"/>
                <a:gd name="T26" fmla="*/ 33 w 118"/>
                <a:gd name="T27" fmla="*/ 12 h 142"/>
                <a:gd name="T28" fmla="*/ 27 w 118"/>
                <a:gd name="T29" fmla="*/ 32 h 142"/>
                <a:gd name="T30" fmla="*/ 28 w 118"/>
                <a:gd name="T31" fmla="*/ 48 h 142"/>
                <a:gd name="T32" fmla="*/ 28 w 118"/>
                <a:gd name="T33" fmla="*/ 49 h 142"/>
                <a:gd name="T34" fmla="*/ 28 w 118"/>
                <a:gd name="T35" fmla="*/ 60 h 142"/>
                <a:gd name="T36" fmla="*/ 33 w 118"/>
                <a:gd name="T37" fmla="*/ 73 h 142"/>
                <a:gd name="T38" fmla="*/ 37 w 118"/>
                <a:gd name="T39" fmla="*/ 86 h 142"/>
                <a:gd name="T40" fmla="*/ 38 w 118"/>
                <a:gd name="T41" fmla="*/ 96 h 142"/>
                <a:gd name="T42" fmla="*/ 37 w 118"/>
                <a:gd name="T43" fmla="*/ 100 h 142"/>
                <a:gd name="T44" fmla="*/ 0 w 118"/>
                <a:gd name="T45" fmla="*/ 113 h 142"/>
                <a:gd name="T46" fmla="*/ 0 w 118"/>
                <a:gd name="T47" fmla="*/ 113 h 142"/>
                <a:gd name="T48" fmla="*/ 0 w 118"/>
                <a:gd name="T49" fmla="*/ 142 h 142"/>
                <a:gd name="T50" fmla="*/ 118 w 118"/>
                <a:gd name="T51" fmla="*/ 142 h 142"/>
                <a:gd name="T52" fmla="*/ 118 w 118"/>
                <a:gd name="T53" fmla="*/ 11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142">
                  <a:moveTo>
                    <a:pt x="118" y="113"/>
                  </a:moveTo>
                  <a:cubicBezTo>
                    <a:pt x="118" y="113"/>
                    <a:pt x="118" y="113"/>
                    <a:pt x="118" y="113"/>
                  </a:cubicBezTo>
                  <a:cubicBezTo>
                    <a:pt x="111" y="109"/>
                    <a:pt x="93" y="103"/>
                    <a:pt x="81" y="100"/>
                  </a:cubicBezTo>
                  <a:cubicBezTo>
                    <a:pt x="80" y="100"/>
                    <a:pt x="80" y="99"/>
                    <a:pt x="80" y="95"/>
                  </a:cubicBezTo>
                  <a:cubicBezTo>
                    <a:pt x="80" y="92"/>
                    <a:pt x="82" y="89"/>
                    <a:pt x="83" y="86"/>
                  </a:cubicBezTo>
                  <a:cubicBezTo>
                    <a:pt x="84" y="83"/>
                    <a:pt x="86" y="78"/>
                    <a:pt x="87" y="73"/>
                  </a:cubicBezTo>
                  <a:cubicBezTo>
                    <a:pt x="88" y="71"/>
                    <a:pt x="91" y="67"/>
                    <a:pt x="92" y="60"/>
                  </a:cubicBezTo>
                  <a:cubicBezTo>
                    <a:pt x="93" y="53"/>
                    <a:pt x="93" y="51"/>
                    <a:pt x="92" y="49"/>
                  </a:cubicBezTo>
                  <a:cubicBezTo>
                    <a:pt x="92" y="49"/>
                    <a:pt x="92" y="48"/>
                    <a:pt x="92" y="48"/>
                  </a:cubicBezTo>
                  <a:cubicBezTo>
                    <a:pt x="91" y="47"/>
                    <a:pt x="92" y="39"/>
                    <a:pt x="93" y="32"/>
                  </a:cubicBezTo>
                  <a:cubicBezTo>
                    <a:pt x="94" y="28"/>
                    <a:pt x="93" y="19"/>
                    <a:pt x="87" y="12"/>
                  </a:cubicBezTo>
                  <a:cubicBezTo>
                    <a:pt x="83" y="7"/>
                    <a:pt x="76" y="1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4" y="1"/>
                    <a:pt x="36" y="7"/>
                    <a:pt x="33" y="12"/>
                  </a:cubicBezTo>
                  <a:cubicBezTo>
                    <a:pt x="27" y="19"/>
                    <a:pt x="26" y="28"/>
                    <a:pt x="27" y="32"/>
                  </a:cubicBezTo>
                  <a:cubicBezTo>
                    <a:pt x="28" y="39"/>
                    <a:pt x="28" y="47"/>
                    <a:pt x="28" y="48"/>
                  </a:cubicBezTo>
                  <a:cubicBezTo>
                    <a:pt x="28" y="48"/>
                    <a:pt x="28" y="49"/>
                    <a:pt x="28" y="49"/>
                  </a:cubicBezTo>
                  <a:cubicBezTo>
                    <a:pt x="27" y="51"/>
                    <a:pt x="26" y="53"/>
                    <a:pt x="28" y="60"/>
                  </a:cubicBezTo>
                  <a:cubicBezTo>
                    <a:pt x="29" y="67"/>
                    <a:pt x="31" y="71"/>
                    <a:pt x="33" y="73"/>
                  </a:cubicBezTo>
                  <a:cubicBezTo>
                    <a:pt x="34" y="78"/>
                    <a:pt x="35" y="83"/>
                    <a:pt x="37" y="86"/>
                  </a:cubicBezTo>
                  <a:cubicBezTo>
                    <a:pt x="38" y="88"/>
                    <a:pt x="38" y="91"/>
                    <a:pt x="38" y="96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26" y="103"/>
                    <a:pt x="7" y="110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8" y="142"/>
                    <a:pt x="118" y="142"/>
                    <a:pt x="118" y="142"/>
                  </a:cubicBezTo>
                  <a:lnTo>
                    <a:pt x="118" y="113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7" name="Freeform 188"/>
            <p:cNvSpPr>
              <a:spLocks/>
            </p:cNvSpPr>
            <p:nvPr/>
          </p:nvSpPr>
          <p:spPr bwMode="auto">
            <a:xfrm>
              <a:off x="7035150" y="2414450"/>
              <a:ext cx="62310" cy="150619"/>
            </a:xfrm>
            <a:custGeom>
              <a:avLst/>
              <a:gdLst>
                <a:gd name="T0" fmla="*/ 22 w 59"/>
                <a:gd name="T1" fmla="*/ 100 h 142"/>
                <a:gd name="T2" fmla="*/ 21 w 59"/>
                <a:gd name="T3" fmla="*/ 95 h 142"/>
                <a:gd name="T4" fmla="*/ 24 w 59"/>
                <a:gd name="T5" fmla="*/ 86 h 142"/>
                <a:gd name="T6" fmla="*/ 28 w 59"/>
                <a:gd name="T7" fmla="*/ 73 h 142"/>
                <a:gd name="T8" fmla="*/ 33 w 59"/>
                <a:gd name="T9" fmla="*/ 60 h 142"/>
                <a:gd name="T10" fmla="*/ 33 w 59"/>
                <a:gd name="T11" fmla="*/ 49 h 142"/>
                <a:gd name="T12" fmla="*/ 33 w 59"/>
                <a:gd name="T13" fmla="*/ 48 h 142"/>
                <a:gd name="T14" fmla="*/ 34 w 59"/>
                <a:gd name="T15" fmla="*/ 32 h 142"/>
                <a:gd name="T16" fmla="*/ 28 w 59"/>
                <a:gd name="T17" fmla="*/ 12 h 142"/>
                <a:gd name="T18" fmla="*/ 4 w 59"/>
                <a:gd name="T19" fmla="*/ 0 h 142"/>
                <a:gd name="T20" fmla="*/ 0 w 59"/>
                <a:gd name="T21" fmla="*/ 0 h 142"/>
                <a:gd name="T22" fmla="*/ 0 w 59"/>
                <a:gd name="T23" fmla="*/ 142 h 142"/>
                <a:gd name="T24" fmla="*/ 59 w 59"/>
                <a:gd name="T25" fmla="*/ 142 h 142"/>
                <a:gd name="T26" fmla="*/ 59 w 59"/>
                <a:gd name="T27" fmla="*/ 113 h 142"/>
                <a:gd name="T28" fmla="*/ 59 w 59"/>
                <a:gd name="T29" fmla="*/ 113 h 142"/>
                <a:gd name="T30" fmla="*/ 22 w 59"/>
                <a:gd name="T31" fmla="*/ 10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142">
                  <a:moveTo>
                    <a:pt x="22" y="100"/>
                  </a:moveTo>
                  <a:cubicBezTo>
                    <a:pt x="21" y="100"/>
                    <a:pt x="21" y="99"/>
                    <a:pt x="21" y="95"/>
                  </a:cubicBezTo>
                  <a:cubicBezTo>
                    <a:pt x="21" y="92"/>
                    <a:pt x="23" y="89"/>
                    <a:pt x="24" y="86"/>
                  </a:cubicBezTo>
                  <a:cubicBezTo>
                    <a:pt x="25" y="83"/>
                    <a:pt x="27" y="78"/>
                    <a:pt x="28" y="73"/>
                  </a:cubicBezTo>
                  <a:cubicBezTo>
                    <a:pt x="29" y="71"/>
                    <a:pt x="32" y="67"/>
                    <a:pt x="33" y="60"/>
                  </a:cubicBezTo>
                  <a:cubicBezTo>
                    <a:pt x="34" y="53"/>
                    <a:pt x="34" y="51"/>
                    <a:pt x="33" y="49"/>
                  </a:cubicBezTo>
                  <a:cubicBezTo>
                    <a:pt x="33" y="49"/>
                    <a:pt x="33" y="48"/>
                    <a:pt x="33" y="48"/>
                  </a:cubicBezTo>
                  <a:cubicBezTo>
                    <a:pt x="32" y="47"/>
                    <a:pt x="33" y="39"/>
                    <a:pt x="34" y="32"/>
                  </a:cubicBezTo>
                  <a:cubicBezTo>
                    <a:pt x="35" y="28"/>
                    <a:pt x="34" y="19"/>
                    <a:pt x="28" y="12"/>
                  </a:cubicBezTo>
                  <a:cubicBezTo>
                    <a:pt x="24" y="7"/>
                    <a:pt x="17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59" y="142"/>
                    <a:pt x="59" y="142"/>
                    <a:pt x="59" y="142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2" y="109"/>
                    <a:pt x="34" y="103"/>
                    <a:pt x="22" y="10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83348" y="1301890"/>
            <a:ext cx="236866" cy="291677"/>
            <a:chOff x="6906496" y="2183142"/>
            <a:chExt cx="108482" cy="133585"/>
          </a:xfrm>
          <a:solidFill>
            <a:schemeClr val="accent4"/>
          </a:solidFill>
        </p:grpSpPr>
        <p:sp>
          <p:nvSpPr>
            <p:cNvPr id="219" name="Freeform 230"/>
            <p:cNvSpPr>
              <a:spLocks/>
            </p:cNvSpPr>
            <p:nvPr/>
          </p:nvSpPr>
          <p:spPr bwMode="auto">
            <a:xfrm>
              <a:off x="6912772" y="2183142"/>
              <a:ext cx="95482" cy="108482"/>
            </a:xfrm>
            <a:custGeom>
              <a:avLst/>
              <a:gdLst>
                <a:gd name="T0" fmla="*/ 152 w 213"/>
                <a:gd name="T1" fmla="*/ 0 h 242"/>
                <a:gd name="T2" fmla="*/ 62 w 213"/>
                <a:gd name="T3" fmla="*/ 0 h 242"/>
                <a:gd name="T4" fmla="*/ 62 w 213"/>
                <a:gd name="T5" fmla="*/ 135 h 242"/>
                <a:gd name="T6" fmla="*/ 0 w 213"/>
                <a:gd name="T7" fmla="*/ 135 h 242"/>
                <a:gd name="T8" fmla="*/ 107 w 213"/>
                <a:gd name="T9" fmla="*/ 242 h 242"/>
                <a:gd name="T10" fmla="*/ 213 w 213"/>
                <a:gd name="T11" fmla="*/ 135 h 242"/>
                <a:gd name="T12" fmla="*/ 152 w 213"/>
                <a:gd name="T13" fmla="*/ 135 h 242"/>
                <a:gd name="T14" fmla="*/ 152 w 213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2">
                  <a:moveTo>
                    <a:pt x="152" y="0"/>
                  </a:moveTo>
                  <a:lnTo>
                    <a:pt x="62" y="0"/>
                  </a:lnTo>
                  <a:lnTo>
                    <a:pt x="62" y="135"/>
                  </a:lnTo>
                  <a:lnTo>
                    <a:pt x="0" y="135"/>
                  </a:lnTo>
                  <a:lnTo>
                    <a:pt x="107" y="242"/>
                  </a:lnTo>
                  <a:lnTo>
                    <a:pt x="213" y="135"/>
                  </a:lnTo>
                  <a:lnTo>
                    <a:pt x="152" y="135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20" name="Rectangle 231"/>
            <p:cNvSpPr>
              <a:spLocks noChangeArrowheads="1"/>
            </p:cNvSpPr>
            <p:nvPr/>
          </p:nvSpPr>
          <p:spPr bwMode="auto">
            <a:xfrm>
              <a:off x="6906496" y="2305072"/>
              <a:ext cx="108482" cy="116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21" name="Rectangle 232"/>
            <p:cNvSpPr>
              <a:spLocks noChangeArrowheads="1"/>
            </p:cNvSpPr>
            <p:nvPr/>
          </p:nvSpPr>
          <p:spPr bwMode="auto">
            <a:xfrm>
              <a:off x="6906496" y="2297899"/>
              <a:ext cx="8517" cy="18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22" name="Rectangle 233"/>
            <p:cNvSpPr>
              <a:spLocks noChangeArrowheads="1"/>
            </p:cNvSpPr>
            <p:nvPr/>
          </p:nvSpPr>
          <p:spPr bwMode="auto">
            <a:xfrm>
              <a:off x="7006461" y="2297899"/>
              <a:ext cx="8517" cy="18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24" name="Freeform 235"/>
          <p:cNvSpPr>
            <a:spLocks/>
          </p:cNvSpPr>
          <p:nvPr/>
        </p:nvSpPr>
        <p:spPr bwMode="auto">
          <a:xfrm>
            <a:off x="5561774" y="2948991"/>
            <a:ext cx="317442" cy="245787"/>
          </a:xfrm>
          <a:custGeom>
            <a:avLst/>
            <a:gdLst>
              <a:gd name="T0" fmla="*/ 174 w 174"/>
              <a:gd name="T1" fmla="*/ 99 h 135"/>
              <a:gd name="T2" fmla="*/ 161 w 174"/>
              <a:gd name="T3" fmla="*/ 73 h 135"/>
              <a:gd name="T4" fmla="*/ 87 w 174"/>
              <a:gd name="T5" fmla="*/ 0 h 135"/>
              <a:gd name="T6" fmla="*/ 13 w 174"/>
              <a:gd name="T7" fmla="*/ 73 h 135"/>
              <a:gd name="T8" fmla="*/ 0 w 174"/>
              <a:gd name="T9" fmla="*/ 99 h 135"/>
              <a:gd name="T10" fmla="*/ 30 w 174"/>
              <a:gd name="T11" fmla="*/ 131 h 135"/>
              <a:gd name="T12" fmla="*/ 35 w 174"/>
              <a:gd name="T13" fmla="*/ 135 h 135"/>
              <a:gd name="T14" fmla="*/ 48 w 174"/>
              <a:gd name="T15" fmla="*/ 135 h 135"/>
              <a:gd name="T16" fmla="*/ 53 w 174"/>
              <a:gd name="T17" fmla="*/ 131 h 135"/>
              <a:gd name="T18" fmla="*/ 53 w 174"/>
              <a:gd name="T19" fmla="*/ 67 h 135"/>
              <a:gd name="T20" fmla="*/ 48 w 174"/>
              <a:gd name="T21" fmla="*/ 63 h 135"/>
              <a:gd name="T22" fmla="*/ 35 w 174"/>
              <a:gd name="T23" fmla="*/ 63 h 135"/>
              <a:gd name="T24" fmla="*/ 30 w 174"/>
              <a:gd name="T25" fmla="*/ 67 h 135"/>
              <a:gd name="T26" fmla="*/ 26 w 174"/>
              <a:gd name="T27" fmla="*/ 68 h 135"/>
              <a:gd name="T28" fmla="*/ 87 w 174"/>
              <a:gd name="T29" fmla="*/ 12 h 135"/>
              <a:gd name="T30" fmla="*/ 148 w 174"/>
              <a:gd name="T31" fmla="*/ 68 h 135"/>
              <a:gd name="T32" fmla="*/ 144 w 174"/>
              <a:gd name="T33" fmla="*/ 67 h 135"/>
              <a:gd name="T34" fmla="*/ 139 w 174"/>
              <a:gd name="T35" fmla="*/ 63 h 135"/>
              <a:gd name="T36" fmla="*/ 126 w 174"/>
              <a:gd name="T37" fmla="*/ 63 h 135"/>
              <a:gd name="T38" fmla="*/ 121 w 174"/>
              <a:gd name="T39" fmla="*/ 67 h 135"/>
              <a:gd name="T40" fmla="*/ 121 w 174"/>
              <a:gd name="T41" fmla="*/ 131 h 135"/>
              <a:gd name="T42" fmla="*/ 126 w 174"/>
              <a:gd name="T43" fmla="*/ 135 h 135"/>
              <a:gd name="T44" fmla="*/ 139 w 174"/>
              <a:gd name="T45" fmla="*/ 135 h 135"/>
              <a:gd name="T46" fmla="*/ 144 w 174"/>
              <a:gd name="T47" fmla="*/ 131 h 135"/>
              <a:gd name="T48" fmla="*/ 153 w 174"/>
              <a:gd name="T49" fmla="*/ 129 h 135"/>
              <a:gd name="T50" fmla="*/ 159 w 174"/>
              <a:gd name="T51" fmla="*/ 126 h 135"/>
              <a:gd name="T52" fmla="*/ 174 w 174"/>
              <a:gd name="T53" fmla="*/ 9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4" h="135">
                <a:moveTo>
                  <a:pt x="174" y="99"/>
                </a:moveTo>
                <a:cubicBezTo>
                  <a:pt x="174" y="88"/>
                  <a:pt x="169" y="79"/>
                  <a:pt x="161" y="73"/>
                </a:cubicBezTo>
                <a:cubicBezTo>
                  <a:pt x="160" y="33"/>
                  <a:pt x="127" y="0"/>
                  <a:pt x="87" y="0"/>
                </a:cubicBezTo>
                <a:cubicBezTo>
                  <a:pt x="47" y="0"/>
                  <a:pt x="14" y="33"/>
                  <a:pt x="13" y="73"/>
                </a:cubicBezTo>
                <a:cubicBezTo>
                  <a:pt x="5" y="79"/>
                  <a:pt x="0" y="88"/>
                  <a:pt x="0" y="99"/>
                </a:cubicBezTo>
                <a:cubicBezTo>
                  <a:pt x="0" y="116"/>
                  <a:pt x="14" y="130"/>
                  <a:pt x="30" y="131"/>
                </a:cubicBezTo>
                <a:cubicBezTo>
                  <a:pt x="30" y="133"/>
                  <a:pt x="32" y="135"/>
                  <a:pt x="35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51" y="135"/>
                  <a:pt x="53" y="133"/>
                  <a:pt x="53" y="131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5"/>
                  <a:pt x="51" y="63"/>
                  <a:pt x="48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2" y="63"/>
                  <a:pt x="30" y="65"/>
                  <a:pt x="30" y="67"/>
                </a:cubicBezTo>
                <a:cubicBezTo>
                  <a:pt x="29" y="68"/>
                  <a:pt x="27" y="68"/>
                  <a:pt x="26" y="68"/>
                </a:cubicBezTo>
                <a:cubicBezTo>
                  <a:pt x="28" y="37"/>
                  <a:pt x="55" y="12"/>
                  <a:pt x="87" y="12"/>
                </a:cubicBezTo>
                <a:cubicBezTo>
                  <a:pt x="119" y="12"/>
                  <a:pt x="146" y="37"/>
                  <a:pt x="148" y="68"/>
                </a:cubicBezTo>
                <a:cubicBezTo>
                  <a:pt x="147" y="68"/>
                  <a:pt x="145" y="68"/>
                  <a:pt x="144" y="67"/>
                </a:cubicBezTo>
                <a:cubicBezTo>
                  <a:pt x="144" y="65"/>
                  <a:pt x="142" y="63"/>
                  <a:pt x="139" y="63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3" y="63"/>
                  <a:pt x="121" y="65"/>
                  <a:pt x="121" y="67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21" y="133"/>
                  <a:pt x="123" y="135"/>
                  <a:pt x="126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42" y="135"/>
                  <a:pt x="144" y="133"/>
                  <a:pt x="144" y="131"/>
                </a:cubicBezTo>
                <a:cubicBezTo>
                  <a:pt x="147" y="130"/>
                  <a:pt x="150" y="130"/>
                  <a:pt x="153" y="129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8" y="120"/>
                  <a:pt x="174" y="110"/>
                  <a:pt x="174" y="99"/>
                </a:cubicBezTo>
              </a:path>
            </a:pathLst>
          </a:cu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62386" y="1275606"/>
            <a:ext cx="382149" cy="378737"/>
            <a:chOff x="2658621" y="2003966"/>
            <a:chExt cx="165089" cy="163615"/>
          </a:xfrm>
        </p:grpSpPr>
        <p:sp>
          <p:nvSpPr>
            <p:cNvPr id="229" name="Oval 5"/>
            <p:cNvSpPr>
              <a:spLocks noChangeArrowheads="1"/>
            </p:cNvSpPr>
            <p:nvPr/>
          </p:nvSpPr>
          <p:spPr bwMode="auto">
            <a:xfrm>
              <a:off x="2658621" y="2003966"/>
              <a:ext cx="165089" cy="163615"/>
            </a:xfrm>
            <a:prstGeom prst="ellipse">
              <a:avLst/>
            </a:prstGeom>
            <a:solidFill>
              <a:srgbClr val="11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0" name="Freeform 6"/>
            <p:cNvSpPr>
              <a:spLocks noEditPoints="1"/>
            </p:cNvSpPr>
            <p:nvPr/>
          </p:nvSpPr>
          <p:spPr bwMode="auto">
            <a:xfrm>
              <a:off x="2715616" y="2034428"/>
              <a:ext cx="52573" cy="99741"/>
            </a:xfrm>
            <a:custGeom>
              <a:avLst/>
              <a:gdLst>
                <a:gd name="T0" fmla="*/ 28 w 45"/>
                <a:gd name="T1" fmla="*/ 78 h 86"/>
                <a:gd name="T2" fmla="*/ 28 w 45"/>
                <a:gd name="T3" fmla="*/ 86 h 86"/>
                <a:gd name="T4" fmla="*/ 19 w 45"/>
                <a:gd name="T5" fmla="*/ 86 h 86"/>
                <a:gd name="T6" fmla="*/ 19 w 45"/>
                <a:gd name="T7" fmla="*/ 78 h 86"/>
                <a:gd name="T8" fmla="*/ 0 w 45"/>
                <a:gd name="T9" fmla="*/ 75 h 86"/>
                <a:gd name="T10" fmla="*/ 4 w 45"/>
                <a:gd name="T11" fmla="*/ 64 h 86"/>
                <a:gd name="T12" fmla="*/ 19 w 45"/>
                <a:gd name="T13" fmla="*/ 68 h 86"/>
                <a:gd name="T14" fmla="*/ 19 w 45"/>
                <a:gd name="T15" fmla="*/ 47 h 86"/>
                <a:gd name="T16" fmla="*/ 0 w 45"/>
                <a:gd name="T17" fmla="*/ 27 h 86"/>
                <a:gd name="T18" fmla="*/ 19 w 45"/>
                <a:gd name="T19" fmla="*/ 9 h 86"/>
                <a:gd name="T20" fmla="*/ 19 w 45"/>
                <a:gd name="T21" fmla="*/ 0 h 86"/>
                <a:gd name="T22" fmla="*/ 28 w 45"/>
                <a:gd name="T23" fmla="*/ 0 h 86"/>
                <a:gd name="T24" fmla="*/ 28 w 45"/>
                <a:gd name="T25" fmla="*/ 9 h 86"/>
                <a:gd name="T26" fmla="*/ 43 w 45"/>
                <a:gd name="T27" fmla="*/ 12 h 86"/>
                <a:gd name="T28" fmla="*/ 39 w 45"/>
                <a:gd name="T29" fmla="*/ 23 h 86"/>
                <a:gd name="T30" fmla="*/ 28 w 45"/>
                <a:gd name="T31" fmla="*/ 19 h 86"/>
                <a:gd name="T32" fmla="*/ 28 w 45"/>
                <a:gd name="T33" fmla="*/ 38 h 86"/>
                <a:gd name="T34" fmla="*/ 45 w 45"/>
                <a:gd name="T35" fmla="*/ 59 h 86"/>
                <a:gd name="T36" fmla="*/ 28 w 45"/>
                <a:gd name="T37" fmla="*/ 78 h 86"/>
                <a:gd name="T38" fmla="*/ 19 w 45"/>
                <a:gd name="T39" fmla="*/ 20 h 86"/>
                <a:gd name="T40" fmla="*/ 13 w 45"/>
                <a:gd name="T41" fmla="*/ 27 h 86"/>
                <a:gd name="T42" fmla="*/ 19 w 45"/>
                <a:gd name="T43" fmla="*/ 34 h 86"/>
                <a:gd name="T44" fmla="*/ 19 w 45"/>
                <a:gd name="T45" fmla="*/ 20 h 86"/>
                <a:gd name="T46" fmla="*/ 27 w 45"/>
                <a:gd name="T47" fmla="*/ 51 h 86"/>
                <a:gd name="T48" fmla="*/ 27 w 45"/>
                <a:gd name="T49" fmla="*/ 67 h 86"/>
                <a:gd name="T50" fmla="*/ 33 w 45"/>
                <a:gd name="T51" fmla="*/ 59 h 86"/>
                <a:gd name="T52" fmla="*/ 27 w 45"/>
                <a:gd name="T53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86">
                  <a:moveTo>
                    <a:pt x="28" y="78"/>
                  </a:moveTo>
                  <a:cubicBezTo>
                    <a:pt x="28" y="86"/>
                    <a:pt x="28" y="86"/>
                    <a:pt x="28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2" y="78"/>
                    <a:pt x="6" y="77"/>
                    <a:pt x="0" y="7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9" y="66"/>
                    <a:pt x="14" y="68"/>
                    <a:pt x="19" y="6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0" y="44"/>
                    <a:pt x="0" y="40"/>
                    <a:pt x="0" y="27"/>
                  </a:cubicBezTo>
                  <a:cubicBezTo>
                    <a:pt x="0" y="16"/>
                    <a:pt x="9" y="11"/>
                    <a:pt x="19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9"/>
                    <a:pt x="38" y="11"/>
                    <a:pt x="43" y="1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6" y="21"/>
                    <a:pt x="32" y="20"/>
                    <a:pt x="28" y="1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6" y="41"/>
                    <a:pt x="45" y="46"/>
                    <a:pt x="45" y="59"/>
                  </a:cubicBezTo>
                  <a:cubicBezTo>
                    <a:pt x="45" y="72"/>
                    <a:pt x="38" y="76"/>
                    <a:pt x="28" y="78"/>
                  </a:cubicBezTo>
                  <a:moveTo>
                    <a:pt x="19" y="20"/>
                  </a:moveTo>
                  <a:cubicBezTo>
                    <a:pt x="14" y="21"/>
                    <a:pt x="13" y="24"/>
                    <a:pt x="13" y="27"/>
                  </a:cubicBezTo>
                  <a:cubicBezTo>
                    <a:pt x="13" y="31"/>
                    <a:pt x="15" y="33"/>
                    <a:pt x="19" y="34"/>
                  </a:cubicBezTo>
                  <a:lnTo>
                    <a:pt x="19" y="20"/>
                  </a:lnTo>
                  <a:close/>
                  <a:moveTo>
                    <a:pt x="27" y="51"/>
                  </a:moveTo>
                  <a:cubicBezTo>
                    <a:pt x="27" y="67"/>
                    <a:pt x="27" y="67"/>
                    <a:pt x="27" y="67"/>
                  </a:cubicBezTo>
                  <a:cubicBezTo>
                    <a:pt x="31" y="66"/>
                    <a:pt x="33" y="64"/>
                    <a:pt x="33" y="59"/>
                  </a:cubicBezTo>
                  <a:cubicBezTo>
                    <a:pt x="33" y="56"/>
                    <a:pt x="30" y="53"/>
                    <a:pt x="27" y="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5124" y="2497408"/>
            <a:ext cx="641439" cy="642513"/>
            <a:chOff x="1669071" y="2840220"/>
            <a:chExt cx="293819" cy="294311"/>
          </a:xfrm>
        </p:grpSpPr>
        <p:sp>
          <p:nvSpPr>
            <p:cNvPr id="252" name="Oval 28"/>
            <p:cNvSpPr>
              <a:spLocks noChangeArrowheads="1"/>
            </p:cNvSpPr>
            <p:nvPr/>
          </p:nvSpPr>
          <p:spPr bwMode="auto">
            <a:xfrm>
              <a:off x="1669071" y="2840220"/>
              <a:ext cx="293819" cy="2943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3" name="Freeform 29"/>
            <p:cNvSpPr>
              <a:spLocks/>
            </p:cNvSpPr>
            <p:nvPr/>
          </p:nvSpPr>
          <p:spPr bwMode="auto">
            <a:xfrm>
              <a:off x="1711817" y="2886897"/>
              <a:ext cx="167546" cy="133643"/>
            </a:xfrm>
            <a:custGeom>
              <a:avLst/>
              <a:gdLst>
                <a:gd name="T0" fmla="*/ 142 w 144"/>
                <a:gd name="T1" fmla="*/ 65 h 115"/>
                <a:gd name="T2" fmla="*/ 122 w 144"/>
                <a:gd name="T3" fmla="*/ 7 h 115"/>
                <a:gd name="T4" fmla="*/ 112 w 144"/>
                <a:gd name="T5" fmla="*/ 0 h 115"/>
                <a:gd name="T6" fmla="*/ 109 w 144"/>
                <a:gd name="T7" fmla="*/ 0 h 115"/>
                <a:gd name="T8" fmla="*/ 7 w 144"/>
                <a:gd name="T9" fmla="*/ 36 h 115"/>
                <a:gd name="T10" fmla="*/ 1 w 144"/>
                <a:gd name="T11" fmla="*/ 41 h 115"/>
                <a:gd name="T12" fmla="*/ 1 w 144"/>
                <a:gd name="T13" fmla="*/ 49 h 115"/>
                <a:gd name="T14" fmla="*/ 22 w 144"/>
                <a:gd name="T15" fmla="*/ 107 h 115"/>
                <a:gd name="T16" fmla="*/ 32 w 144"/>
                <a:gd name="T17" fmla="*/ 115 h 115"/>
                <a:gd name="T18" fmla="*/ 35 w 144"/>
                <a:gd name="T19" fmla="*/ 114 h 115"/>
                <a:gd name="T20" fmla="*/ 35 w 144"/>
                <a:gd name="T21" fmla="*/ 114 h 115"/>
                <a:gd name="T22" fmla="*/ 36 w 144"/>
                <a:gd name="T23" fmla="*/ 107 h 115"/>
                <a:gd name="T24" fmla="*/ 33 w 144"/>
                <a:gd name="T25" fmla="*/ 108 h 115"/>
                <a:gd name="T26" fmla="*/ 28 w 144"/>
                <a:gd name="T27" fmla="*/ 105 h 115"/>
                <a:gd name="T28" fmla="*/ 7 w 144"/>
                <a:gd name="T29" fmla="*/ 47 h 115"/>
                <a:gd name="T30" fmla="*/ 7 w 144"/>
                <a:gd name="T31" fmla="*/ 44 h 115"/>
                <a:gd name="T32" fmla="*/ 9 w 144"/>
                <a:gd name="T33" fmla="*/ 42 h 115"/>
                <a:gd name="T34" fmla="*/ 111 w 144"/>
                <a:gd name="T35" fmla="*/ 6 h 115"/>
                <a:gd name="T36" fmla="*/ 112 w 144"/>
                <a:gd name="T37" fmla="*/ 6 h 115"/>
                <a:gd name="T38" fmla="*/ 116 w 144"/>
                <a:gd name="T39" fmla="*/ 9 h 115"/>
                <a:gd name="T40" fmla="*/ 136 w 144"/>
                <a:gd name="T41" fmla="*/ 67 h 115"/>
                <a:gd name="T42" fmla="*/ 134 w 144"/>
                <a:gd name="T43" fmla="*/ 73 h 115"/>
                <a:gd name="T44" fmla="*/ 121 w 144"/>
                <a:gd name="T45" fmla="*/ 77 h 115"/>
                <a:gd name="T46" fmla="*/ 132 w 144"/>
                <a:gd name="T47" fmla="*/ 80 h 115"/>
                <a:gd name="T48" fmla="*/ 136 w 144"/>
                <a:gd name="T49" fmla="*/ 79 h 115"/>
                <a:gd name="T50" fmla="*/ 142 w 144"/>
                <a:gd name="T5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15">
                  <a:moveTo>
                    <a:pt x="142" y="65"/>
                  </a:moveTo>
                  <a:cubicBezTo>
                    <a:pt x="122" y="7"/>
                    <a:pt x="122" y="7"/>
                    <a:pt x="122" y="7"/>
                  </a:cubicBezTo>
                  <a:cubicBezTo>
                    <a:pt x="120" y="3"/>
                    <a:pt x="116" y="0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7"/>
                    <a:pt x="3" y="39"/>
                    <a:pt x="1" y="41"/>
                  </a:cubicBezTo>
                  <a:cubicBezTo>
                    <a:pt x="0" y="44"/>
                    <a:pt x="0" y="47"/>
                    <a:pt x="1" y="49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2"/>
                    <a:pt x="27" y="115"/>
                    <a:pt x="32" y="115"/>
                  </a:cubicBezTo>
                  <a:cubicBezTo>
                    <a:pt x="33" y="115"/>
                    <a:pt x="34" y="115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6" y="112"/>
                    <a:pt x="36" y="109"/>
                    <a:pt x="36" y="107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9"/>
                    <a:pt x="28" y="108"/>
                    <a:pt x="28" y="10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8" y="43"/>
                    <a:pt x="8" y="42"/>
                    <a:pt x="9" y="42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2" y="6"/>
                  </a:cubicBezTo>
                  <a:cubicBezTo>
                    <a:pt x="113" y="6"/>
                    <a:pt x="115" y="7"/>
                    <a:pt x="116" y="9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7" y="70"/>
                    <a:pt x="136" y="72"/>
                    <a:pt x="134" y="73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5" y="78"/>
                    <a:pt x="128" y="79"/>
                    <a:pt x="132" y="80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41" y="77"/>
                    <a:pt x="144" y="71"/>
                    <a:pt x="142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4" name="Freeform 30"/>
            <p:cNvSpPr>
              <a:spLocks/>
            </p:cNvSpPr>
            <p:nvPr/>
          </p:nvSpPr>
          <p:spPr bwMode="auto">
            <a:xfrm>
              <a:off x="1797801" y="2990077"/>
              <a:ext cx="25549" cy="8353"/>
            </a:xfrm>
            <a:custGeom>
              <a:avLst/>
              <a:gdLst>
                <a:gd name="T0" fmla="*/ 0 w 22"/>
                <a:gd name="T1" fmla="*/ 5 h 7"/>
                <a:gd name="T2" fmla="*/ 12 w 22"/>
                <a:gd name="T3" fmla="*/ 7 h 7"/>
                <a:gd name="T4" fmla="*/ 22 w 22"/>
                <a:gd name="T5" fmla="*/ 4 h 7"/>
                <a:gd name="T6" fmla="*/ 13 w 22"/>
                <a:gd name="T7" fmla="*/ 0 h 7"/>
                <a:gd name="T8" fmla="*/ 0 w 22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0" y="5"/>
                  </a:moveTo>
                  <a:cubicBezTo>
                    <a:pt x="4" y="6"/>
                    <a:pt x="8" y="6"/>
                    <a:pt x="12" y="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3"/>
                    <a:pt x="16" y="1"/>
                    <a:pt x="1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5" name="Freeform 31"/>
            <p:cNvSpPr>
              <a:spLocks/>
            </p:cNvSpPr>
            <p:nvPr/>
          </p:nvSpPr>
          <p:spPr bwMode="auto">
            <a:xfrm>
              <a:off x="1720170" y="2905567"/>
              <a:ext cx="138066" cy="61417"/>
            </a:xfrm>
            <a:custGeom>
              <a:avLst/>
              <a:gdLst>
                <a:gd name="T0" fmla="*/ 281 w 281"/>
                <a:gd name="T1" fmla="*/ 31 h 125"/>
                <a:gd name="T2" fmla="*/ 12 w 281"/>
                <a:gd name="T3" fmla="*/ 125 h 125"/>
                <a:gd name="T4" fmla="*/ 0 w 281"/>
                <a:gd name="T5" fmla="*/ 94 h 125"/>
                <a:gd name="T6" fmla="*/ 269 w 281"/>
                <a:gd name="T7" fmla="*/ 0 h 125"/>
                <a:gd name="T8" fmla="*/ 281 w 281"/>
                <a:gd name="T9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5">
                  <a:moveTo>
                    <a:pt x="281" y="31"/>
                  </a:moveTo>
                  <a:lnTo>
                    <a:pt x="12" y="125"/>
                  </a:lnTo>
                  <a:lnTo>
                    <a:pt x="0" y="94"/>
                  </a:lnTo>
                  <a:lnTo>
                    <a:pt x="269" y="0"/>
                  </a:lnTo>
                  <a:lnTo>
                    <a:pt x="281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6" name="Freeform 32"/>
            <p:cNvSpPr>
              <a:spLocks noEditPoints="1"/>
            </p:cNvSpPr>
            <p:nvPr/>
          </p:nvSpPr>
          <p:spPr bwMode="auto">
            <a:xfrm>
              <a:off x="1743262" y="2957649"/>
              <a:ext cx="161650" cy="119886"/>
            </a:xfrm>
            <a:custGeom>
              <a:avLst/>
              <a:gdLst>
                <a:gd name="T0" fmla="*/ 116 w 139"/>
                <a:gd name="T1" fmla="*/ 103 h 103"/>
                <a:gd name="T2" fmla="*/ 114 w 139"/>
                <a:gd name="T3" fmla="*/ 103 h 103"/>
                <a:gd name="T4" fmla="*/ 9 w 139"/>
                <a:gd name="T5" fmla="*/ 82 h 103"/>
                <a:gd name="T6" fmla="*/ 1 w 139"/>
                <a:gd name="T7" fmla="*/ 70 h 103"/>
                <a:gd name="T8" fmla="*/ 13 w 139"/>
                <a:gd name="T9" fmla="*/ 9 h 103"/>
                <a:gd name="T10" fmla="*/ 25 w 139"/>
                <a:gd name="T11" fmla="*/ 1 h 103"/>
                <a:gd name="T12" fmla="*/ 130 w 139"/>
                <a:gd name="T13" fmla="*/ 21 h 103"/>
                <a:gd name="T14" fmla="*/ 138 w 139"/>
                <a:gd name="T15" fmla="*/ 34 h 103"/>
                <a:gd name="T16" fmla="*/ 127 w 139"/>
                <a:gd name="T17" fmla="*/ 94 h 103"/>
                <a:gd name="T18" fmla="*/ 116 w 139"/>
                <a:gd name="T19" fmla="*/ 103 h 103"/>
                <a:gd name="T20" fmla="*/ 23 w 139"/>
                <a:gd name="T21" fmla="*/ 7 h 103"/>
                <a:gd name="T22" fmla="*/ 19 w 139"/>
                <a:gd name="T23" fmla="*/ 11 h 103"/>
                <a:gd name="T24" fmla="*/ 8 w 139"/>
                <a:gd name="T25" fmla="*/ 71 h 103"/>
                <a:gd name="T26" fmla="*/ 10 w 139"/>
                <a:gd name="T27" fmla="*/ 76 h 103"/>
                <a:gd name="T28" fmla="*/ 116 w 139"/>
                <a:gd name="T29" fmla="*/ 96 h 103"/>
                <a:gd name="T30" fmla="*/ 120 w 139"/>
                <a:gd name="T31" fmla="*/ 93 h 103"/>
                <a:gd name="T32" fmla="*/ 132 w 139"/>
                <a:gd name="T33" fmla="*/ 33 h 103"/>
                <a:gd name="T34" fmla="*/ 129 w 139"/>
                <a:gd name="T35" fmla="*/ 28 h 103"/>
                <a:gd name="T36" fmla="*/ 24 w 139"/>
                <a:gd name="T37" fmla="*/ 7 h 103"/>
                <a:gd name="T38" fmla="*/ 23 w 139"/>
                <a:gd name="T39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03">
                  <a:moveTo>
                    <a:pt x="116" y="103"/>
                  </a:moveTo>
                  <a:cubicBezTo>
                    <a:pt x="116" y="103"/>
                    <a:pt x="115" y="103"/>
                    <a:pt x="114" y="10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4" y="81"/>
                    <a:pt x="0" y="76"/>
                    <a:pt x="1" y="7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4"/>
                    <a:pt x="19" y="0"/>
                    <a:pt x="25" y="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6" y="22"/>
                    <a:pt x="139" y="28"/>
                    <a:pt x="138" y="34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6" y="99"/>
                    <a:pt x="121" y="103"/>
                    <a:pt x="116" y="103"/>
                  </a:cubicBezTo>
                  <a:moveTo>
                    <a:pt x="23" y="7"/>
                  </a:moveTo>
                  <a:cubicBezTo>
                    <a:pt x="21" y="7"/>
                    <a:pt x="20" y="8"/>
                    <a:pt x="19" y="1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7" y="73"/>
                    <a:pt x="8" y="76"/>
                    <a:pt x="10" y="7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8" y="97"/>
                    <a:pt x="120" y="95"/>
                    <a:pt x="120" y="93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0"/>
                    <a:pt x="131" y="28"/>
                    <a:pt x="129" y="2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7" name="Freeform 33"/>
            <p:cNvSpPr>
              <a:spLocks/>
            </p:cNvSpPr>
            <p:nvPr/>
          </p:nvSpPr>
          <p:spPr bwMode="auto">
            <a:xfrm>
              <a:off x="1757020" y="2978776"/>
              <a:ext cx="141996" cy="42746"/>
            </a:xfrm>
            <a:custGeom>
              <a:avLst/>
              <a:gdLst>
                <a:gd name="T0" fmla="*/ 282 w 289"/>
                <a:gd name="T1" fmla="*/ 87 h 87"/>
                <a:gd name="T2" fmla="*/ 0 w 289"/>
                <a:gd name="T3" fmla="*/ 33 h 87"/>
                <a:gd name="T4" fmla="*/ 8 w 289"/>
                <a:gd name="T5" fmla="*/ 0 h 87"/>
                <a:gd name="T6" fmla="*/ 289 w 289"/>
                <a:gd name="T7" fmla="*/ 54 h 87"/>
                <a:gd name="T8" fmla="*/ 282 w 289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87">
                  <a:moveTo>
                    <a:pt x="282" y="87"/>
                  </a:moveTo>
                  <a:lnTo>
                    <a:pt x="0" y="33"/>
                  </a:lnTo>
                  <a:lnTo>
                    <a:pt x="8" y="0"/>
                  </a:lnTo>
                  <a:lnTo>
                    <a:pt x="289" y="54"/>
                  </a:lnTo>
                  <a:lnTo>
                    <a:pt x="282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8" name="Freeform 34"/>
            <p:cNvSpPr>
              <a:spLocks/>
            </p:cNvSpPr>
            <p:nvPr/>
          </p:nvSpPr>
          <p:spPr bwMode="auto">
            <a:xfrm>
              <a:off x="1760950" y="3031841"/>
              <a:ext cx="47168" cy="15232"/>
            </a:xfrm>
            <a:custGeom>
              <a:avLst/>
              <a:gdLst>
                <a:gd name="T0" fmla="*/ 38 w 41"/>
                <a:gd name="T1" fmla="*/ 13 h 13"/>
                <a:gd name="T2" fmla="*/ 37 w 41"/>
                <a:gd name="T3" fmla="*/ 13 h 13"/>
                <a:gd name="T4" fmla="*/ 3 w 41"/>
                <a:gd name="T5" fmla="*/ 6 h 13"/>
                <a:gd name="T6" fmla="*/ 1 w 41"/>
                <a:gd name="T7" fmla="*/ 3 h 13"/>
                <a:gd name="T8" fmla="*/ 4 w 41"/>
                <a:gd name="T9" fmla="*/ 0 h 13"/>
                <a:gd name="T10" fmla="*/ 38 w 41"/>
                <a:gd name="T11" fmla="*/ 7 h 13"/>
                <a:gd name="T12" fmla="*/ 40 w 41"/>
                <a:gd name="T13" fmla="*/ 11 h 13"/>
                <a:gd name="T14" fmla="*/ 38 w 41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3">
                  <a:moveTo>
                    <a:pt x="38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7"/>
                    <a:pt x="41" y="9"/>
                    <a:pt x="40" y="11"/>
                  </a:cubicBezTo>
                  <a:cubicBezTo>
                    <a:pt x="40" y="12"/>
                    <a:pt x="39" y="13"/>
                    <a:pt x="3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9" name="Freeform 35"/>
            <p:cNvSpPr>
              <a:spLocks/>
            </p:cNvSpPr>
            <p:nvPr/>
          </p:nvSpPr>
          <p:spPr bwMode="auto">
            <a:xfrm>
              <a:off x="1711817" y="2886897"/>
              <a:ext cx="167546" cy="133643"/>
            </a:xfrm>
            <a:custGeom>
              <a:avLst/>
              <a:gdLst>
                <a:gd name="T0" fmla="*/ 142 w 144"/>
                <a:gd name="T1" fmla="*/ 65 h 115"/>
                <a:gd name="T2" fmla="*/ 122 w 144"/>
                <a:gd name="T3" fmla="*/ 7 h 115"/>
                <a:gd name="T4" fmla="*/ 112 w 144"/>
                <a:gd name="T5" fmla="*/ 0 h 115"/>
                <a:gd name="T6" fmla="*/ 109 w 144"/>
                <a:gd name="T7" fmla="*/ 0 h 115"/>
                <a:gd name="T8" fmla="*/ 7 w 144"/>
                <a:gd name="T9" fmla="*/ 36 h 115"/>
                <a:gd name="T10" fmla="*/ 1 w 144"/>
                <a:gd name="T11" fmla="*/ 41 h 115"/>
                <a:gd name="T12" fmla="*/ 1 w 144"/>
                <a:gd name="T13" fmla="*/ 49 h 115"/>
                <a:gd name="T14" fmla="*/ 22 w 144"/>
                <a:gd name="T15" fmla="*/ 107 h 115"/>
                <a:gd name="T16" fmla="*/ 32 w 144"/>
                <a:gd name="T17" fmla="*/ 115 h 115"/>
                <a:gd name="T18" fmla="*/ 35 w 144"/>
                <a:gd name="T19" fmla="*/ 114 h 115"/>
                <a:gd name="T20" fmla="*/ 35 w 144"/>
                <a:gd name="T21" fmla="*/ 114 h 115"/>
                <a:gd name="T22" fmla="*/ 36 w 144"/>
                <a:gd name="T23" fmla="*/ 107 h 115"/>
                <a:gd name="T24" fmla="*/ 33 w 144"/>
                <a:gd name="T25" fmla="*/ 108 h 115"/>
                <a:gd name="T26" fmla="*/ 28 w 144"/>
                <a:gd name="T27" fmla="*/ 105 h 115"/>
                <a:gd name="T28" fmla="*/ 7 w 144"/>
                <a:gd name="T29" fmla="*/ 47 h 115"/>
                <a:gd name="T30" fmla="*/ 7 w 144"/>
                <a:gd name="T31" fmla="*/ 44 h 115"/>
                <a:gd name="T32" fmla="*/ 9 w 144"/>
                <a:gd name="T33" fmla="*/ 42 h 115"/>
                <a:gd name="T34" fmla="*/ 111 w 144"/>
                <a:gd name="T35" fmla="*/ 6 h 115"/>
                <a:gd name="T36" fmla="*/ 112 w 144"/>
                <a:gd name="T37" fmla="*/ 6 h 115"/>
                <a:gd name="T38" fmla="*/ 116 w 144"/>
                <a:gd name="T39" fmla="*/ 9 h 115"/>
                <a:gd name="T40" fmla="*/ 136 w 144"/>
                <a:gd name="T41" fmla="*/ 67 h 115"/>
                <a:gd name="T42" fmla="*/ 134 w 144"/>
                <a:gd name="T43" fmla="*/ 73 h 115"/>
                <a:gd name="T44" fmla="*/ 121 w 144"/>
                <a:gd name="T45" fmla="*/ 77 h 115"/>
                <a:gd name="T46" fmla="*/ 132 w 144"/>
                <a:gd name="T47" fmla="*/ 80 h 115"/>
                <a:gd name="T48" fmla="*/ 136 w 144"/>
                <a:gd name="T49" fmla="*/ 79 h 115"/>
                <a:gd name="T50" fmla="*/ 142 w 144"/>
                <a:gd name="T5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15">
                  <a:moveTo>
                    <a:pt x="142" y="65"/>
                  </a:moveTo>
                  <a:cubicBezTo>
                    <a:pt x="122" y="7"/>
                    <a:pt x="122" y="7"/>
                    <a:pt x="122" y="7"/>
                  </a:cubicBezTo>
                  <a:cubicBezTo>
                    <a:pt x="120" y="3"/>
                    <a:pt x="116" y="0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7"/>
                    <a:pt x="3" y="39"/>
                    <a:pt x="1" y="41"/>
                  </a:cubicBezTo>
                  <a:cubicBezTo>
                    <a:pt x="0" y="44"/>
                    <a:pt x="0" y="47"/>
                    <a:pt x="1" y="49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2"/>
                    <a:pt x="27" y="115"/>
                    <a:pt x="32" y="115"/>
                  </a:cubicBezTo>
                  <a:cubicBezTo>
                    <a:pt x="33" y="115"/>
                    <a:pt x="34" y="115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6" y="112"/>
                    <a:pt x="36" y="109"/>
                    <a:pt x="36" y="107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9"/>
                    <a:pt x="28" y="108"/>
                    <a:pt x="28" y="10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8" y="43"/>
                    <a:pt x="8" y="42"/>
                    <a:pt x="9" y="42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2" y="6"/>
                  </a:cubicBezTo>
                  <a:cubicBezTo>
                    <a:pt x="113" y="6"/>
                    <a:pt x="115" y="7"/>
                    <a:pt x="116" y="9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7" y="70"/>
                    <a:pt x="136" y="72"/>
                    <a:pt x="134" y="73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5" y="78"/>
                    <a:pt x="128" y="79"/>
                    <a:pt x="132" y="80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41" y="77"/>
                    <a:pt x="144" y="71"/>
                    <a:pt x="142" y="65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0" name="Freeform 36"/>
            <p:cNvSpPr>
              <a:spLocks/>
            </p:cNvSpPr>
            <p:nvPr/>
          </p:nvSpPr>
          <p:spPr bwMode="auto">
            <a:xfrm>
              <a:off x="1797801" y="2990077"/>
              <a:ext cx="25549" cy="8353"/>
            </a:xfrm>
            <a:custGeom>
              <a:avLst/>
              <a:gdLst>
                <a:gd name="T0" fmla="*/ 0 w 22"/>
                <a:gd name="T1" fmla="*/ 5 h 7"/>
                <a:gd name="T2" fmla="*/ 12 w 22"/>
                <a:gd name="T3" fmla="*/ 7 h 7"/>
                <a:gd name="T4" fmla="*/ 22 w 22"/>
                <a:gd name="T5" fmla="*/ 4 h 7"/>
                <a:gd name="T6" fmla="*/ 13 w 22"/>
                <a:gd name="T7" fmla="*/ 0 h 7"/>
                <a:gd name="T8" fmla="*/ 0 w 22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0" y="5"/>
                  </a:moveTo>
                  <a:cubicBezTo>
                    <a:pt x="4" y="6"/>
                    <a:pt x="8" y="6"/>
                    <a:pt x="12" y="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3"/>
                    <a:pt x="16" y="1"/>
                    <a:pt x="1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1" name="Freeform 37"/>
            <p:cNvSpPr>
              <a:spLocks/>
            </p:cNvSpPr>
            <p:nvPr/>
          </p:nvSpPr>
          <p:spPr bwMode="auto">
            <a:xfrm>
              <a:off x="1720170" y="2905567"/>
              <a:ext cx="138066" cy="61417"/>
            </a:xfrm>
            <a:custGeom>
              <a:avLst/>
              <a:gdLst>
                <a:gd name="T0" fmla="*/ 281 w 281"/>
                <a:gd name="T1" fmla="*/ 31 h 125"/>
                <a:gd name="T2" fmla="*/ 12 w 281"/>
                <a:gd name="T3" fmla="*/ 125 h 125"/>
                <a:gd name="T4" fmla="*/ 0 w 281"/>
                <a:gd name="T5" fmla="*/ 94 h 125"/>
                <a:gd name="T6" fmla="*/ 269 w 281"/>
                <a:gd name="T7" fmla="*/ 0 h 125"/>
                <a:gd name="T8" fmla="*/ 281 w 281"/>
                <a:gd name="T9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5">
                  <a:moveTo>
                    <a:pt x="281" y="31"/>
                  </a:moveTo>
                  <a:lnTo>
                    <a:pt x="12" y="125"/>
                  </a:lnTo>
                  <a:lnTo>
                    <a:pt x="0" y="94"/>
                  </a:lnTo>
                  <a:lnTo>
                    <a:pt x="269" y="0"/>
                  </a:lnTo>
                  <a:lnTo>
                    <a:pt x="281" y="31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2" name="Freeform 38"/>
            <p:cNvSpPr>
              <a:spLocks noEditPoints="1"/>
            </p:cNvSpPr>
            <p:nvPr/>
          </p:nvSpPr>
          <p:spPr bwMode="auto">
            <a:xfrm>
              <a:off x="1743262" y="2957649"/>
              <a:ext cx="161650" cy="119886"/>
            </a:xfrm>
            <a:custGeom>
              <a:avLst/>
              <a:gdLst>
                <a:gd name="T0" fmla="*/ 116 w 139"/>
                <a:gd name="T1" fmla="*/ 103 h 103"/>
                <a:gd name="T2" fmla="*/ 114 w 139"/>
                <a:gd name="T3" fmla="*/ 103 h 103"/>
                <a:gd name="T4" fmla="*/ 9 w 139"/>
                <a:gd name="T5" fmla="*/ 82 h 103"/>
                <a:gd name="T6" fmla="*/ 1 w 139"/>
                <a:gd name="T7" fmla="*/ 70 h 103"/>
                <a:gd name="T8" fmla="*/ 13 w 139"/>
                <a:gd name="T9" fmla="*/ 9 h 103"/>
                <a:gd name="T10" fmla="*/ 25 w 139"/>
                <a:gd name="T11" fmla="*/ 1 h 103"/>
                <a:gd name="T12" fmla="*/ 130 w 139"/>
                <a:gd name="T13" fmla="*/ 21 h 103"/>
                <a:gd name="T14" fmla="*/ 138 w 139"/>
                <a:gd name="T15" fmla="*/ 34 h 103"/>
                <a:gd name="T16" fmla="*/ 127 w 139"/>
                <a:gd name="T17" fmla="*/ 94 h 103"/>
                <a:gd name="T18" fmla="*/ 116 w 139"/>
                <a:gd name="T19" fmla="*/ 103 h 103"/>
                <a:gd name="T20" fmla="*/ 23 w 139"/>
                <a:gd name="T21" fmla="*/ 7 h 103"/>
                <a:gd name="T22" fmla="*/ 19 w 139"/>
                <a:gd name="T23" fmla="*/ 11 h 103"/>
                <a:gd name="T24" fmla="*/ 8 w 139"/>
                <a:gd name="T25" fmla="*/ 71 h 103"/>
                <a:gd name="T26" fmla="*/ 10 w 139"/>
                <a:gd name="T27" fmla="*/ 76 h 103"/>
                <a:gd name="T28" fmla="*/ 116 w 139"/>
                <a:gd name="T29" fmla="*/ 96 h 103"/>
                <a:gd name="T30" fmla="*/ 120 w 139"/>
                <a:gd name="T31" fmla="*/ 93 h 103"/>
                <a:gd name="T32" fmla="*/ 132 w 139"/>
                <a:gd name="T33" fmla="*/ 33 h 103"/>
                <a:gd name="T34" fmla="*/ 129 w 139"/>
                <a:gd name="T35" fmla="*/ 28 h 103"/>
                <a:gd name="T36" fmla="*/ 24 w 139"/>
                <a:gd name="T37" fmla="*/ 7 h 103"/>
                <a:gd name="T38" fmla="*/ 23 w 139"/>
                <a:gd name="T39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03">
                  <a:moveTo>
                    <a:pt x="116" y="103"/>
                  </a:moveTo>
                  <a:cubicBezTo>
                    <a:pt x="116" y="103"/>
                    <a:pt x="115" y="103"/>
                    <a:pt x="114" y="10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4" y="81"/>
                    <a:pt x="0" y="76"/>
                    <a:pt x="1" y="7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4"/>
                    <a:pt x="19" y="0"/>
                    <a:pt x="25" y="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6" y="22"/>
                    <a:pt x="139" y="28"/>
                    <a:pt x="138" y="34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6" y="99"/>
                    <a:pt x="121" y="103"/>
                    <a:pt x="116" y="103"/>
                  </a:cubicBezTo>
                  <a:moveTo>
                    <a:pt x="23" y="7"/>
                  </a:moveTo>
                  <a:cubicBezTo>
                    <a:pt x="21" y="7"/>
                    <a:pt x="20" y="8"/>
                    <a:pt x="19" y="1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7" y="73"/>
                    <a:pt x="8" y="76"/>
                    <a:pt x="10" y="7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8" y="97"/>
                    <a:pt x="120" y="95"/>
                    <a:pt x="120" y="93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0"/>
                    <a:pt x="131" y="28"/>
                    <a:pt x="129" y="2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3" name="Freeform 39"/>
            <p:cNvSpPr>
              <a:spLocks/>
            </p:cNvSpPr>
            <p:nvPr/>
          </p:nvSpPr>
          <p:spPr bwMode="auto">
            <a:xfrm>
              <a:off x="1757020" y="2978776"/>
              <a:ext cx="141996" cy="42746"/>
            </a:xfrm>
            <a:custGeom>
              <a:avLst/>
              <a:gdLst>
                <a:gd name="T0" fmla="*/ 282 w 289"/>
                <a:gd name="T1" fmla="*/ 87 h 87"/>
                <a:gd name="T2" fmla="*/ 0 w 289"/>
                <a:gd name="T3" fmla="*/ 33 h 87"/>
                <a:gd name="T4" fmla="*/ 8 w 289"/>
                <a:gd name="T5" fmla="*/ 0 h 87"/>
                <a:gd name="T6" fmla="*/ 289 w 289"/>
                <a:gd name="T7" fmla="*/ 54 h 87"/>
                <a:gd name="T8" fmla="*/ 282 w 289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87">
                  <a:moveTo>
                    <a:pt x="282" y="87"/>
                  </a:moveTo>
                  <a:lnTo>
                    <a:pt x="0" y="33"/>
                  </a:lnTo>
                  <a:lnTo>
                    <a:pt x="8" y="0"/>
                  </a:lnTo>
                  <a:lnTo>
                    <a:pt x="289" y="54"/>
                  </a:lnTo>
                  <a:lnTo>
                    <a:pt x="282" y="8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64" name="Freeform 40"/>
            <p:cNvSpPr>
              <a:spLocks/>
            </p:cNvSpPr>
            <p:nvPr/>
          </p:nvSpPr>
          <p:spPr bwMode="auto">
            <a:xfrm>
              <a:off x="1760950" y="3031841"/>
              <a:ext cx="47168" cy="15232"/>
            </a:xfrm>
            <a:custGeom>
              <a:avLst/>
              <a:gdLst>
                <a:gd name="T0" fmla="*/ 38 w 41"/>
                <a:gd name="T1" fmla="*/ 13 h 13"/>
                <a:gd name="T2" fmla="*/ 37 w 41"/>
                <a:gd name="T3" fmla="*/ 13 h 13"/>
                <a:gd name="T4" fmla="*/ 3 w 41"/>
                <a:gd name="T5" fmla="*/ 6 h 13"/>
                <a:gd name="T6" fmla="*/ 1 w 41"/>
                <a:gd name="T7" fmla="*/ 3 h 13"/>
                <a:gd name="T8" fmla="*/ 4 w 41"/>
                <a:gd name="T9" fmla="*/ 0 h 13"/>
                <a:gd name="T10" fmla="*/ 38 w 41"/>
                <a:gd name="T11" fmla="*/ 7 h 13"/>
                <a:gd name="T12" fmla="*/ 40 w 41"/>
                <a:gd name="T13" fmla="*/ 11 h 13"/>
                <a:gd name="T14" fmla="*/ 38 w 41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3">
                  <a:moveTo>
                    <a:pt x="38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7"/>
                    <a:pt x="41" y="9"/>
                    <a:pt x="40" y="11"/>
                  </a:cubicBezTo>
                  <a:cubicBezTo>
                    <a:pt x="40" y="12"/>
                    <a:pt x="39" y="13"/>
                    <a:pt x="38" y="13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68" name="Freeform 44"/>
          <p:cNvSpPr>
            <a:spLocks noEditPoints="1"/>
          </p:cNvSpPr>
          <p:nvPr/>
        </p:nvSpPr>
        <p:spPr bwMode="auto">
          <a:xfrm>
            <a:off x="1238924" y="1465916"/>
            <a:ext cx="253771" cy="345328"/>
          </a:xfrm>
          <a:custGeom>
            <a:avLst/>
            <a:gdLst>
              <a:gd name="T0" fmla="*/ 106 w 108"/>
              <a:gd name="T1" fmla="*/ 66 h 147"/>
              <a:gd name="T2" fmla="*/ 99 w 108"/>
              <a:gd name="T3" fmla="*/ 65 h 147"/>
              <a:gd name="T4" fmla="*/ 103 w 108"/>
              <a:gd name="T5" fmla="*/ 47 h 147"/>
              <a:gd name="T6" fmla="*/ 75 w 108"/>
              <a:gd name="T7" fmla="*/ 4 h 147"/>
              <a:gd name="T8" fmla="*/ 33 w 108"/>
              <a:gd name="T9" fmla="*/ 33 h 147"/>
              <a:gd name="T10" fmla="*/ 29 w 108"/>
              <a:gd name="T11" fmla="*/ 51 h 147"/>
              <a:gd name="T12" fmla="*/ 22 w 108"/>
              <a:gd name="T13" fmla="*/ 50 h 147"/>
              <a:gd name="T14" fmla="*/ 14 w 108"/>
              <a:gd name="T15" fmla="*/ 55 h 147"/>
              <a:gd name="T16" fmla="*/ 0 w 108"/>
              <a:gd name="T17" fmla="*/ 125 h 147"/>
              <a:gd name="T18" fmla="*/ 7 w 108"/>
              <a:gd name="T19" fmla="*/ 130 h 147"/>
              <a:gd name="T20" fmla="*/ 90 w 108"/>
              <a:gd name="T21" fmla="*/ 146 h 147"/>
              <a:gd name="T22" fmla="*/ 94 w 108"/>
              <a:gd name="T23" fmla="*/ 143 h 147"/>
              <a:gd name="T24" fmla="*/ 108 w 108"/>
              <a:gd name="T25" fmla="*/ 73 h 147"/>
              <a:gd name="T26" fmla="*/ 106 w 108"/>
              <a:gd name="T27" fmla="*/ 66 h 147"/>
              <a:gd name="T28" fmla="*/ 85 w 108"/>
              <a:gd name="T29" fmla="*/ 62 h 147"/>
              <a:gd name="T30" fmla="*/ 43 w 108"/>
              <a:gd name="T31" fmla="*/ 54 h 147"/>
              <a:gd name="T32" fmla="*/ 47 w 108"/>
              <a:gd name="T33" fmla="*/ 36 h 147"/>
              <a:gd name="T34" fmla="*/ 72 w 108"/>
              <a:gd name="T35" fmla="*/ 18 h 147"/>
              <a:gd name="T36" fmla="*/ 89 w 108"/>
              <a:gd name="T37" fmla="*/ 44 h 147"/>
              <a:gd name="T38" fmla="*/ 85 w 108"/>
              <a:gd name="T39" fmla="*/ 6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47">
                <a:moveTo>
                  <a:pt x="106" y="66"/>
                </a:moveTo>
                <a:cubicBezTo>
                  <a:pt x="99" y="65"/>
                  <a:pt x="99" y="65"/>
                  <a:pt x="99" y="65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7" y="27"/>
                  <a:pt x="95" y="8"/>
                  <a:pt x="75" y="4"/>
                </a:cubicBezTo>
                <a:cubicBezTo>
                  <a:pt x="55" y="0"/>
                  <a:pt x="37" y="13"/>
                  <a:pt x="33" y="33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50"/>
                  <a:pt x="22" y="50"/>
                  <a:pt x="22" y="50"/>
                </a:cubicBezTo>
                <a:cubicBezTo>
                  <a:pt x="20" y="50"/>
                  <a:pt x="14" y="52"/>
                  <a:pt x="14" y="5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8"/>
                  <a:pt x="4" y="129"/>
                  <a:pt x="7" y="130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3" y="147"/>
                  <a:pt x="93" y="146"/>
                  <a:pt x="94" y="143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108" y="71"/>
                  <a:pt x="108" y="67"/>
                  <a:pt x="106" y="66"/>
                </a:cubicBezTo>
                <a:moveTo>
                  <a:pt x="85" y="62"/>
                </a:moveTo>
                <a:cubicBezTo>
                  <a:pt x="43" y="54"/>
                  <a:pt x="43" y="54"/>
                  <a:pt x="43" y="54"/>
                </a:cubicBezTo>
                <a:cubicBezTo>
                  <a:pt x="47" y="36"/>
                  <a:pt x="47" y="36"/>
                  <a:pt x="47" y="36"/>
                </a:cubicBezTo>
                <a:cubicBezTo>
                  <a:pt x="49" y="24"/>
                  <a:pt x="60" y="15"/>
                  <a:pt x="72" y="18"/>
                </a:cubicBezTo>
                <a:cubicBezTo>
                  <a:pt x="85" y="20"/>
                  <a:pt x="91" y="32"/>
                  <a:pt x="89" y="44"/>
                </a:cubicBezTo>
                <a:lnTo>
                  <a:pt x="85" y="62"/>
                </a:lnTo>
                <a:close/>
              </a:path>
            </a:pathLst>
          </a:custGeom>
          <a:solidFill>
            <a:srgbClr val="11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82057" y="1904393"/>
            <a:ext cx="511168" cy="753636"/>
            <a:chOff x="2693506" y="2236368"/>
            <a:chExt cx="315929" cy="465787"/>
          </a:xfrm>
        </p:grpSpPr>
        <p:sp>
          <p:nvSpPr>
            <p:cNvPr id="273" name="Rectangle 49"/>
            <p:cNvSpPr>
              <a:spLocks noChangeArrowheads="1"/>
            </p:cNvSpPr>
            <p:nvPr/>
          </p:nvSpPr>
          <p:spPr bwMode="auto">
            <a:xfrm>
              <a:off x="2693506" y="2344462"/>
              <a:ext cx="315929" cy="3576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4" name="Oval 50"/>
            <p:cNvSpPr>
              <a:spLocks noChangeArrowheads="1"/>
            </p:cNvSpPr>
            <p:nvPr/>
          </p:nvSpPr>
          <p:spPr bwMode="auto">
            <a:xfrm>
              <a:off x="2762293" y="2376890"/>
              <a:ext cx="22110" cy="22110"/>
            </a:xfrm>
            <a:prstGeom prst="ellipse">
              <a:avLst/>
            </a:prstGeom>
            <a:solidFill>
              <a:srgbClr val="11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5" name="Oval 51"/>
            <p:cNvSpPr>
              <a:spLocks noChangeArrowheads="1"/>
            </p:cNvSpPr>
            <p:nvPr/>
          </p:nvSpPr>
          <p:spPr bwMode="auto">
            <a:xfrm>
              <a:off x="2920012" y="2376890"/>
              <a:ext cx="22110" cy="22110"/>
            </a:xfrm>
            <a:prstGeom prst="ellipse">
              <a:avLst/>
            </a:prstGeom>
            <a:solidFill>
              <a:srgbClr val="11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6" name="Freeform 52"/>
            <p:cNvSpPr>
              <a:spLocks/>
            </p:cNvSpPr>
            <p:nvPr/>
          </p:nvSpPr>
          <p:spPr bwMode="auto">
            <a:xfrm>
              <a:off x="2769172" y="2236368"/>
              <a:ext cx="166071" cy="149857"/>
            </a:xfrm>
            <a:custGeom>
              <a:avLst/>
              <a:gdLst>
                <a:gd name="T0" fmla="*/ 143 w 143"/>
                <a:gd name="T1" fmla="*/ 62 h 129"/>
                <a:gd name="T2" fmla="*/ 143 w 143"/>
                <a:gd name="T3" fmla="*/ 60 h 129"/>
                <a:gd name="T4" fmla="*/ 143 w 143"/>
                <a:gd name="T5" fmla="*/ 58 h 129"/>
                <a:gd name="T6" fmla="*/ 143 w 143"/>
                <a:gd name="T7" fmla="*/ 58 h 129"/>
                <a:gd name="T8" fmla="*/ 72 w 143"/>
                <a:gd name="T9" fmla="*/ 0 h 129"/>
                <a:gd name="T10" fmla="*/ 72 w 143"/>
                <a:gd name="T11" fmla="*/ 0 h 129"/>
                <a:gd name="T12" fmla="*/ 72 w 143"/>
                <a:gd name="T13" fmla="*/ 0 h 129"/>
                <a:gd name="T14" fmla="*/ 71 w 143"/>
                <a:gd name="T15" fmla="*/ 0 h 129"/>
                <a:gd name="T16" fmla="*/ 71 w 143"/>
                <a:gd name="T17" fmla="*/ 0 h 129"/>
                <a:gd name="T18" fmla="*/ 0 w 143"/>
                <a:gd name="T19" fmla="*/ 62 h 129"/>
                <a:gd name="T20" fmla="*/ 0 w 143"/>
                <a:gd name="T21" fmla="*/ 129 h 129"/>
                <a:gd name="T22" fmla="*/ 7 w 143"/>
                <a:gd name="T23" fmla="*/ 129 h 129"/>
                <a:gd name="T24" fmla="*/ 7 w 143"/>
                <a:gd name="T25" fmla="*/ 62 h 129"/>
                <a:gd name="T26" fmla="*/ 72 w 143"/>
                <a:gd name="T27" fmla="*/ 7 h 129"/>
                <a:gd name="T28" fmla="*/ 137 w 143"/>
                <a:gd name="T29" fmla="*/ 60 h 129"/>
                <a:gd name="T30" fmla="*/ 137 w 143"/>
                <a:gd name="T31" fmla="*/ 129 h 129"/>
                <a:gd name="T32" fmla="*/ 143 w 143"/>
                <a:gd name="T33" fmla="*/ 129 h 129"/>
                <a:gd name="T34" fmla="*/ 143 w 143"/>
                <a:gd name="T35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29">
                  <a:moveTo>
                    <a:pt x="143" y="62"/>
                  </a:moveTo>
                  <a:cubicBezTo>
                    <a:pt x="143" y="61"/>
                    <a:pt x="143" y="61"/>
                    <a:pt x="143" y="60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1" y="26"/>
                    <a:pt x="110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1"/>
                    <a:pt x="0" y="28"/>
                    <a:pt x="0" y="62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32"/>
                    <a:pt x="36" y="7"/>
                    <a:pt x="72" y="7"/>
                  </a:cubicBezTo>
                  <a:cubicBezTo>
                    <a:pt x="107" y="7"/>
                    <a:pt x="136" y="31"/>
                    <a:pt x="137" y="60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62"/>
                    <a:pt x="143" y="62"/>
                    <a:pt x="14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77" name="Freeform 53"/>
            <p:cNvSpPr>
              <a:spLocks/>
            </p:cNvSpPr>
            <p:nvPr/>
          </p:nvSpPr>
          <p:spPr bwMode="auto">
            <a:xfrm>
              <a:off x="2769172" y="2236368"/>
              <a:ext cx="166071" cy="149857"/>
            </a:xfrm>
            <a:custGeom>
              <a:avLst/>
              <a:gdLst>
                <a:gd name="T0" fmla="*/ 143 w 143"/>
                <a:gd name="T1" fmla="*/ 62 h 129"/>
                <a:gd name="T2" fmla="*/ 143 w 143"/>
                <a:gd name="T3" fmla="*/ 60 h 129"/>
                <a:gd name="T4" fmla="*/ 143 w 143"/>
                <a:gd name="T5" fmla="*/ 58 h 129"/>
                <a:gd name="T6" fmla="*/ 143 w 143"/>
                <a:gd name="T7" fmla="*/ 58 h 129"/>
                <a:gd name="T8" fmla="*/ 72 w 143"/>
                <a:gd name="T9" fmla="*/ 0 h 129"/>
                <a:gd name="T10" fmla="*/ 72 w 143"/>
                <a:gd name="T11" fmla="*/ 0 h 129"/>
                <a:gd name="T12" fmla="*/ 72 w 143"/>
                <a:gd name="T13" fmla="*/ 0 h 129"/>
                <a:gd name="T14" fmla="*/ 71 w 143"/>
                <a:gd name="T15" fmla="*/ 0 h 129"/>
                <a:gd name="T16" fmla="*/ 71 w 143"/>
                <a:gd name="T17" fmla="*/ 0 h 129"/>
                <a:gd name="T18" fmla="*/ 0 w 143"/>
                <a:gd name="T19" fmla="*/ 62 h 129"/>
                <a:gd name="T20" fmla="*/ 0 w 143"/>
                <a:gd name="T21" fmla="*/ 129 h 129"/>
                <a:gd name="T22" fmla="*/ 7 w 143"/>
                <a:gd name="T23" fmla="*/ 129 h 129"/>
                <a:gd name="T24" fmla="*/ 7 w 143"/>
                <a:gd name="T25" fmla="*/ 62 h 129"/>
                <a:gd name="T26" fmla="*/ 72 w 143"/>
                <a:gd name="T27" fmla="*/ 7 h 129"/>
                <a:gd name="T28" fmla="*/ 137 w 143"/>
                <a:gd name="T29" fmla="*/ 60 h 129"/>
                <a:gd name="T30" fmla="*/ 137 w 143"/>
                <a:gd name="T31" fmla="*/ 129 h 129"/>
                <a:gd name="T32" fmla="*/ 143 w 143"/>
                <a:gd name="T33" fmla="*/ 129 h 129"/>
                <a:gd name="T34" fmla="*/ 143 w 143"/>
                <a:gd name="T35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29">
                  <a:moveTo>
                    <a:pt x="143" y="62"/>
                  </a:moveTo>
                  <a:cubicBezTo>
                    <a:pt x="143" y="61"/>
                    <a:pt x="143" y="61"/>
                    <a:pt x="143" y="60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1" y="26"/>
                    <a:pt x="110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1"/>
                    <a:pt x="0" y="28"/>
                    <a:pt x="0" y="62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32"/>
                    <a:pt x="36" y="7"/>
                    <a:pt x="72" y="7"/>
                  </a:cubicBezTo>
                  <a:cubicBezTo>
                    <a:pt x="107" y="7"/>
                    <a:pt x="136" y="31"/>
                    <a:pt x="137" y="60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62"/>
                    <a:pt x="143" y="62"/>
                    <a:pt x="143" y="62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61494" y="1812432"/>
            <a:ext cx="1330507" cy="1914434"/>
            <a:chOff x="2041995" y="2173476"/>
            <a:chExt cx="715385" cy="1029350"/>
          </a:xfrm>
        </p:grpSpPr>
        <p:sp>
          <p:nvSpPr>
            <p:cNvPr id="231" name="Freeform 7"/>
            <p:cNvSpPr>
              <a:spLocks/>
            </p:cNvSpPr>
            <p:nvPr/>
          </p:nvSpPr>
          <p:spPr bwMode="auto">
            <a:xfrm>
              <a:off x="2041995" y="2173476"/>
              <a:ext cx="602870" cy="824954"/>
            </a:xfrm>
            <a:custGeom>
              <a:avLst/>
              <a:gdLst>
                <a:gd name="T0" fmla="*/ 519 w 519"/>
                <a:gd name="T1" fmla="*/ 679 h 710"/>
                <a:gd name="T2" fmla="*/ 489 w 519"/>
                <a:gd name="T3" fmla="*/ 708 h 710"/>
                <a:gd name="T4" fmla="*/ 32 w 519"/>
                <a:gd name="T5" fmla="*/ 710 h 710"/>
                <a:gd name="T6" fmla="*/ 2 w 519"/>
                <a:gd name="T7" fmla="*/ 680 h 710"/>
                <a:gd name="T8" fmla="*/ 0 w 519"/>
                <a:gd name="T9" fmla="*/ 31 h 710"/>
                <a:gd name="T10" fmla="*/ 29 w 519"/>
                <a:gd name="T11" fmla="*/ 1 h 710"/>
                <a:gd name="T12" fmla="*/ 487 w 519"/>
                <a:gd name="T13" fmla="*/ 0 h 710"/>
                <a:gd name="T14" fmla="*/ 517 w 519"/>
                <a:gd name="T15" fmla="*/ 29 h 710"/>
                <a:gd name="T16" fmla="*/ 519 w 519"/>
                <a:gd name="T17" fmla="*/ 679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710">
                  <a:moveTo>
                    <a:pt x="519" y="679"/>
                  </a:moveTo>
                  <a:cubicBezTo>
                    <a:pt x="519" y="695"/>
                    <a:pt x="506" y="708"/>
                    <a:pt x="489" y="708"/>
                  </a:cubicBezTo>
                  <a:cubicBezTo>
                    <a:pt x="32" y="710"/>
                    <a:pt x="32" y="710"/>
                    <a:pt x="32" y="710"/>
                  </a:cubicBezTo>
                  <a:cubicBezTo>
                    <a:pt x="15" y="710"/>
                    <a:pt x="2" y="697"/>
                    <a:pt x="2" y="68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13" y="1"/>
                    <a:pt x="29" y="1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03" y="0"/>
                    <a:pt x="516" y="13"/>
                    <a:pt x="517" y="29"/>
                  </a:cubicBezTo>
                  <a:lnTo>
                    <a:pt x="519" y="67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2" name="Freeform 8"/>
            <p:cNvSpPr>
              <a:spLocks/>
            </p:cNvSpPr>
            <p:nvPr/>
          </p:nvSpPr>
          <p:spPr bwMode="auto">
            <a:xfrm>
              <a:off x="2067544" y="2216714"/>
              <a:ext cx="542435" cy="678536"/>
            </a:xfrm>
            <a:custGeom>
              <a:avLst/>
              <a:gdLst>
                <a:gd name="T0" fmla="*/ 1104 w 1104"/>
                <a:gd name="T1" fmla="*/ 1378 h 1381"/>
                <a:gd name="T2" fmla="*/ 4 w 1104"/>
                <a:gd name="T3" fmla="*/ 1381 h 1381"/>
                <a:gd name="T4" fmla="*/ 0 w 1104"/>
                <a:gd name="T5" fmla="*/ 2 h 1381"/>
                <a:gd name="T6" fmla="*/ 1099 w 1104"/>
                <a:gd name="T7" fmla="*/ 0 h 1381"/>
                <a:gd name="T8" fmla="*/ 1104 w 1104"/>
                <a:gd name="T9" fmla="*/ 1378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4" h="1381">
                  <a:moveTo>
                    <a:pt x="1104" y="1378"/>
                  </a:moveTo>
                  <a:lnTo>
                    <a:pt x="4" y="1381"/>
                  </a:lnTo>
                  <a:lnTo>
                    <a:pt x="0" y="2"/>
                  </a:lnTo>
                  <a:lnTo>
                    <a:pt x="1099" y="0"/>
                  </a:lnTo>
                  <a:lnTo>
                    <a:pt x="1104" y="1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3" name="Freeform 9"/>
            <p:cNvSpPr>
              <a:spLocks/>
            </p:cNvSpPr>
            <p:nvPr/>
          </p:nvSpPr>
          <p:spPr bwMode="auto">
            <a:xfrm>
              <a:off x="2067544" y="2216714"/>
              <a:ext cx="542435" cy="677061"/>
            </a:xfrm>
            <a:custGeom>
              <a:avLst/>
              <a:gdLst>
                <a:gd name="T0" fmla="*/ 1104 w 1104"/>
                <a:gd name="T1" fmla="*/ 1378 h 1378"/>
                <a:gd name="T2" fmla="*/ 0 w 1104"/>
                <a:gd name="T3" fmla="*/ 2 h 1378"/>
                <a:gd name="T4" fmla="*/ 1099 w 1104"/>
                <a:gd name="T5" fmla="*/ 0 h 1378"/>
                <a:gd name="T6" fmla="*/ 1104 w 1104"/>
                <a:gd name="T7" fmla="*/ 1378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4" h="1378">
                  <a:moveTo>
                    <a:pt x="1104" y="1378"/>
                  </a:moveTo>
                  <a:lnTo>
                    <a:pt x="0" y="2"/>
                  </a:lnTo>
                  <a:lnTo>
                    <a:pt x="1099" y="0"/>
                  </a:lnTo>
                  <a:lnTo>
                    <a:pt x="1104" y="13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4" name="Freeform 10"/>
            <p:cNvSpPr>
              <a:spLocks/>
            </p:cNvSpPr>
            <p:nvPr/>
          </p:nvSpPr>
          <p:spPr bwMode="auto">
            <a:xfrm>
              <a:off x="2322056" y="2918342"/>
              <a:ext cx="45203" cy="45203"/>
            </a:xfrm>
            <a:custGeom>
              <a:avLst/>
              <a:gdLst>
                <a:gd name="T0" fmla="*/ 0 w 39"/>
                <a:gd name="T1" fmla="*/ 19 h 39"/>
                <a:gd name="T2" fmla="*/ 19 w 39"/>
                <a:gd name="T3" fmla="*/ 0 h 39"/>
                <a:gd name="T4" fmla="*/ 39 w 39"/>
                <a:gd name="T5" fmla="*/ 19 h 39"/>
                <a:gd name="T6" fmla="*/ 19 w 39"/>
                <a:gd name="T7" fmla="*/ 39 h 39"/>
                <a:gd name="T8" fmla="*/ 0 w 39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0" y="19"/>
                  </a:move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19" y="39"/>
                  </a:cubicBezTo>
                  <a:cubicBezTo>
                    <a:pt x="9" y="39"/>
                    <a:pt x="0" y="30"/>
                    <a:pt x="0" y="19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6" name="Freeform 12"/>
            <p:cNvSpPr>
              <a:spLocks/>
            </p:cNvSpPr>
            <p:nvPr/>
          </p:nvSpPr>
          <p:spPr bwMode="auto">
            <a:xfrm>
              <a:off x="2332374" y="2425532"/>
              <a:ext cx="198500" cy="213732"/>
            </a:xfrm>
            <a:custGeom>
              <a:avLst/>
              <a:gdLst>
                <a:gd name="T0" fmla="*/ 85 w 171"/>
                <a:gd name="T1" fmla="*/ 184 h 184"/>
                <a:gd name="T2" fmla="*/ 0 w 171"/>
                <a:gd name="T3" fmla="*/ 184 h 184"/>
                <a:gd name="T4" fmla="*/ 0 w 171"/>
                <a:gd name="T5" fmla="*/ 171 h 184"/>
                <a:gd name="T6" fmla="*/ 85 w 171"/>
                <a:gd name="T7" fmla="*/ 171 h 184"/>
                <a:gd name="T8" fmla="*/ 112 w 171"/>
                <a:gd name="T9" fmla="*/ 152 h 184"/>
                <a:gd name="T10" fmla="*/ 157 w 171"/>
                <a:gd name="T11" fmla="*/ 28 h 184"/>
                <a:gd name="T12" fmla="*/ 156 w 171"/>
                <a:gd name="T13" fmla="*/ 17 h 184"/>
                <a:gd name="T14" fmla="*/ 146 w 171"/>
                <a:gd name="T15" fmla="*/ 13 h 184"/>
                <a:gd name="T16" fmla="*/ 0 w 171"/>
                <a:gd name="T17" fmla="*/ 13 h 184"/>
                <a:gd name="T18" fmla="*/ 0 w 171"/>
                <a:gd name="T19" fmla="*/ 0 h 184"/>
                <a:gd name="T20" fmla="*/ 146 w 171"/>
                <a:gd name="T21" fmla="*/ 0 h 184"/>
                <a:gd name="T22" fmla="*/ 166 w 171"/>
                <a:gd name="T23" fmla="*/ 10 h 184"/>
                <a:gd name="T24" fmla="*/ 168 w 171"/>
                <a:gd name="T25" fmla="*/ 32 h 184"/>
                <a:gd name="T26" fmla="*/ 124 w 171"/>
                <a:gd name="T27" fmla="*/ 156 h 184"/>
                <a:gd name="T28" fmla="*/ 85 w 171"/>
                <a:gd name="T2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184">
                  <a:moveTo>
                    <a:pt x="85" y="184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96" y="171"/>
                    <a:pt x="109" y="163"/>
                    <a:pt x="112" y="152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8" y="23"/>
                    <a:pt x="158" y="20"/>
                    <a:pt x="156" y="17"/>
                  </a:cubicBezTo>
                  <a:cubicBezTo>
                    <a:pt x="154" y="14"/>
                    <a:pt x="151" y="13"/>
                    <a:pt x="146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5" y="0"/>
                    <a:pt x="162" y="4"/>
                    <a:pt x="166" y="10"/>
                  </a:cubicBezTo>
                  <a:cubicBezTo>
                    <a:pt x="171" y="16"/>
                    <a:pt x="171" y="24"/>
                    <a:pt x="168" y="32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19" y="172"/>
                    <a:pt x="101" y="184"/>
                    <a:pt x="85" y="184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7" name="Freeform 13"/>
            <p:cNvSpPr>
              <a:spLocks/>
            </p:cNvSpPr>
            <p:nvPr/>
          </p:nvSpPr>
          <p:spPr bwMode="auto">
            <a:xfrm>
              <a:off x="2205610" y="2425532"/>
              <a:ext cx="139540" cy="213732"/>
            </a:xfrm>
            <a:custGeom>
              <a:avLst/>
              <a:gdLst>
                <a:gd name="T0" fmla="*/ 284 w 284"/>
                <a:gd name="T1" fmla="*/ 435 h 435"/>
                <a:gd name="T2" fmla="*/ 0 w 284"/>
                <a:gd name="T3" fmla="*/ 435 h 435"/>
                <a:gd name="T4" fmla="*/ 0 w 284"/>
                <a:gd name="T5" fmla="*/ 0 h 435"/>
                <a:gd name="T6" fmla="*/ 258 w 284"/>
                <a:gd name="T7" fmla="*/ 0 h 435"/>
                <a:gd name="T8" fmla="*/ 258 w 284"/>
                <a:gd name="T9" fmla="*/ 31 h 435"/>
                <a:gd name="T10" fmla="*/ 29 w 284"/>
                <a:gd name="T11" fmla="*/ 31 h 435"/>
                <a:gd name="T12" fmla="*/ 29 w 284"/>
                <a:gd name="T13" fmla="*/ 405 h 435"/>
                <a:gd name="T14" fmla="*/ 284 w 284"/>
                <a:gd name="T15" fmla="*/ 405 h 435"/>
                <a:gd name="T16" fmla="*/ 284 w 284"/>
                <a:gd name="T17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435">
                  <a:moveTo>
                    <a:pt x="284" y="435"/>
                  </a:moveTo>
                  <a:lnTo>
                    <a:pt x="0" y="435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31"/>
                  </a:lnTo>
                  <a:lnTo>
                    <a:pt x="29" y="31"/>
                  </a:lnTo>
                  <a:lnTo>
                    <a:pt x="29" y="405"/>
                  </a:lnTo>
                  <a:lnTo>
                    <a:pt x="284" y="405"/>
                  </a:lnTo>
                  <a:lnTo>
                    <a:pt x="284" y="435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8" name="Rectangle 14"/>
            <p:cNvSpPr>
              <a:spLocks noChangeArrowheads="1"/>
            </p:cNvSpPr>
            <p:nvPr/>
          </p:nvSpPr>
          <p:spPr bwMode="auto">
            <a:xfrm>
              <a:off x="2212488" y="2474666"/>
              <a:ext cx="301189" cy="1375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9" name="Rectangle 15"/>
            <p:cNvSpPr>
              <a:spLocks noChangeArrowheads="1"/>
            </p:cNvSpPr>
            <p:nvPr/>
          </p:nvSpPr>
          <p:spPr bwMode="auto">
            <a:xfrm>
              <a:off x="2212488" y="2525765"/>
              <a:ext cx="282518" cy="1375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0" name="Rectangle 16"/>
            <p:cNvSpPr>
              <a:spLocks noChangeArrowheads="1"/>
            </p:cNvSpPr>
            <p:nvPr/>
          </p:nvSpPr>
          <p:spPr bwMode="auto">
            <a:xfrm>
              <a:off x="2212488" y="2576864"/>
              <a:ext cx="264830" cy="1375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1" name="Rectangle 17"/>
            <p:cNvSpPr>
              <a:spLocks noChangeArrowheads="1"/>
            </p:cNvSpPr>
            <p:nvPr/>
          </p:nvSpPr>
          <p:spPr bwMode="auto">
            <a:xfrm>
              <a:off x="2275380" y="2432902"/>
              <a:ext cx="13757" cy="199482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2" name="Rectangle 18"/>
            <p:cNvSpPr>
              <a:spLocks noChangeArrowheads="1"/>
            </p:cNvSpPr>
            <p:nvPr/>
          </p:nvSpPr>
          <p:spPr bwMode="auto">
            <a:xfrm>
              <a:off x="2355467" y="2432902"/>
              <a:ext cx="15232" cy="199482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3" name="Rectangle 19"/>
            <p:cNvSpPr>
              <a:spLocks noChangeArrowheads="1"/>
            </p:cNvSpPr>
            <p:nvPr/>
          </p:nvSpPr>
          <p:spPr bwMode="auto">
            <a:xfrm>
              <a:off x="2437029" y="2432902"/>
              <a:ext cx="14740" cy="199482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4" name="Freeform 20"/>
            <p:cNvSpPr>
              <a:spLocks/>
            </p:cNvSpPr>
            <p:nvPr/>
          </p:nvSpPr>
          <p:spPr bwMode="auto">
            <a:xfrm>
              <a:off x="2176620" y="2624523"/>
              <a:ext cx="327721" cy="69278"/>
            </a:xfrm>
            <a:custGeom>
              <a:avLst/>
              <a:gdLst>
                <a:gd name="T0" fmla="*/ 282 w 282"/>
                <a:gd name="T1" fmla="*/ 60 h 60"/>
                <a:gd name="T2" fmla="*/ 31 w 282"/>
                <a:gd name="T3" fmla="*/ 60 h 60"/>
                <a:gd name="T4" fmla="*/ 0 w 282"/>
                <a:gd name="T5" fmla="*/ 30 h 60"/>
                <a:gd name="T6" fmla="*/ 19 w 282"/>
                <a:gd name="T7" fmla="*/ 0 h 60"/>
                <a:gd name="T8" fmla="*/ 31 w 282"/>
                <a:gd name="T9" fmla="*/ 0 h 60"/>
                <a:gd name="T10" fmla="*/ 31 w 282"/>
                <a:gd name="T11" fmla="*/ 13 h 60"/>
                <a:gd name="T12" fmla="*/ 19 w 282"/>
                <a:gd name="T13" fmla="*/ 13 h 60"/>
                <a:gd name="T14" fmla="*/ 12 w 282"/>
                <a:gd name="T15" fmla="*/ 30 h 60"/>
                <a:gd name="T16" fmla="*/ 31 w 282"/>
                <a:gd name="T17" fmla="*/ 47 h 60"/>
                <a:gd name="T18" fmla="*/ 282 w 282"/>
                <a:gd name="T19" fmla="*/ 47 h 60"/>
                <a:gd name="T20" fmla="*/ 282 w 282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60">
                  <a:moveTo>
                    <a:pt x="282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8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2" y="19"/>
                    <a:pt x="12" y="30"/>
                  </a:cubicBezTo>
                  <a:cubicBezTo>
                    <a:pt x="12" y="39"/>
                    <a:pt x="21" y="47"/>
                    <a:pt x="31" y="47"/>
                  </a:cubicBezTo>
                  <a:cubicBezTo>
                    <a:pt x="282" y="47"/>
                    <a:pt x="282" y="47"/>
                    <a:pt x="282" y="47"/>
                  </a:cubicBezTo>
                  <a:lnTo>
                    <a:pt x="282" y="6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5" name="Freeform 21"/>
            <p:cNvSpPr>
              <a:spLocks noEditPoints="1"/>
            </p:cNvSpPr>
            <p:nvPr/>
          </p:nvSpPr>
          <p:spPr bwMode="auto">
            <a:xfrm>
              <a:off x="2201188" y="2705594"/>
              <a:ext cx="78614" cy="80088"/>
            </a:xfrm>
            <a:custGeom>
              <a:avLst/>
              <a:gdLst>
                <a:gd name="T0" fmla="*/ 34 w 68"/>
                <a:gd name="T1" fmla="*/ 69 h 69"/>
                <a:gd name="T2" fmla="*/ 0 w 68"/>
                <a:gd name="T3" fmla="*/ 34 h 69"/>
                <a:gd name="T4" fmla="*/ 34 w 68"/>
                <a:gd name="T5" fmla="*/ 0 h 69"/>
                <a:gd name="T6" fmla="*/ 68 w 68"/>
                <a:gd name="T7" fmla="*/ 34 h 69"/>
                <a:gd name="T8" fmla="*/ 34 w 68"/>
                <a:gd name="T9" fmla="*/ 69 h 69"/>
                <a:gd name="T10" fmla="*/ 34 w 68"/>
                <a:gd name="T11" fmla="*/ 12 h 69"/>
                <a:gd name="T12" fmla="*/ 12 w 68"/>
                <a:gd name="T13" fmla="*/ 34 h 69"/>
                <a:gd name="T14" fmla="*/ 34 w 68"/>
                <a:gd name="T15" fmla="*/ 56 h 69"/>
                <a:gd name="T16" fmla="*/ 56 w 68"/>
                <a:gd name="T17" fmla="*/ 34 h 69"/>
                <a:gd name="T18" fmla="*/ 34 w 68"/>
                <a:gd name="T19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9">
                  <a:moveTo>
                    <a:pt x="34" y="69"/>
                  </a:moveTo>
                  <a:cubicBezTo>
                    <a:pt x="15" y="69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3"/>
                    <a:pt x="53" y="69"/>
                    <a:pt x="34" y="69"/>
                  </a:cubicBezTo>
                  <a:moveTo>
                    <a:pt x="34" y="12"/>
                  </a:moveTo>
                  <a:cubicBezTo>
                    <a:pt x="22" y="12"/>
                    <a:pt x="12" y="22"/>
                    <a:pt x="12" y="34"/>
                  </a:cubicBezTo>
                  <a:cubicBezTo>
                    <a:pt x="12" y="46"/>
                    <a:pt x="22" y="56"/>
                    <a:pt x="34" y="56"/>
                  </a:cubicBezTo>
                  <a:cubicBezTo>
                    <a:pt x="46" y="56"/>
                    <a:pt x="56" y="46"/>
                    <a:pt x="56" y="34"/>
                  </a:cubicBezTo>
                  <a:cubicBezTo>
                    <a:pt x="56" y="22"/>
                    <a:pt x="46" y="12"/>
                    <a:pt x="34" y="12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6" name="Freeform 22"/>
            <p:cNvSpPr>
              <a:spLocks noEditPoints="1"/>
            </p:cNvSpPr>
            <p:nvPr/>
          </p:nvSpPr>
          <p:spPr bwMode="auto">
            <a:xfrm>
              <a:off x="2378560" y="2705594"/>
              <a:ext cx="80579" cy="80088"/>
            </a:xfrm>
            <a:custGeom>
              <a:avLst/>
              <a:gdLst>
                <a:gd name="T0" fmla="*/ 35 w 69"/>
                <a:gd name="T1" fmla="*/ 69 h 69"/>
                <a:gd name="T2" fmla="*/ 0 w 69"/>
                <a:gd name="T3" fmla="*/ 34 h 69"/>
                <a:gd name="T4" fmla="*/ 35 w 69"/>
                <a:gd name="T5" fmla="*/ 0 h 69"/>
                <a:gd name="T6" fmla="*/ 69 w 69"/>
                <a:gd name="T7" fmla="*/ 34 h 69"/>
                <a:gd name="T8" fmla="*/ 35 w 69"/>
                <a:gd name="T9" fmla="*/ 69 h 69"/>
                <a:gd name="T10" fmla="*/ 35 w 69"/>
                <a:gd name="T11" fmla="*/ 12 h 69"/>
                <a:gd name="T12" fmla="*/ 13 w 69"/>
                <a:gd name="T13" fmla="*/ 34 h 69"/>
                <a:gd name="T14" fmla="*/ 35 w 69"/>
                <a:gd name="T15" fmla="*/ 56 h 69"/>
                <a:gd name="T16" fmla="*/ 56 w 69"/>
                <a:gd name="T17" fmla="*/ 34 h 69"/>
                <a:gd name="T18" fmla="*/ 35 w 69"/>
                <a:gd name="T19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35" y="69"/>
                  </a:moveTo>
                  <a:cubicBezTo>
                    <a:pt x="16" y="69"/>
                    <a:pt x="0" y="53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69" y="15"/>
                    <a:pt x="69" y="34"/>
                  </a:cubicBezTo>
                  <a:cubicBezTo>
                    <a:pt x="69" y="53"/>
                    <a:pt x="54" y="69"/>
                    <a:pt x="35" y="69"/>
                  </a:cubicBezTo>
                  <a:moveTo>
                    <a:pt x="35" y="12"/>
                  </a:moveTo>
                  <a:cubicBezTo>
                    <a:pt x="22" y="12"/>
                    <a:pt x="13" y="22"/>
                    <a:pt x="13" y="34"/>
                  </a:cubicBezTo>
                  <a:cubicBezTo>
                    <a:pt x="13" y="46"/>
                    <a:pt x="22" y="56"/>
                    <a:pt x="35" y="56"/>
                  </a:cubicBezTo>
                  <a:cubicBezTo>
                    <a:pt x="47" y="56"/>
                    <a:pt x="56" y="46"/>
                    <a:pt x="56" y="34"/>
                  </a:cubicBezTo>
                  <a:cubicBezTo>
                    <a:pt x="56" y="22"/>
                    <a:pt x="47" y="12"/>
                    <a:pt x="35" y="12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7" name="Freeform 23"/>
            <p:cNvSpPr>
              <a:spLocks/>
            </p:cNvSpPr>
            <p:nvPr/>
          </p:nvSpPr>
          <p:spPr bwMode="auto">
            <a:xfrm>
              <a:off x="2385930" y="2800913"/>
              <a:ext cx="102198" cy="192604"/>
            </a:xfrm>
            <a:custGeom>
              <a:avLst/>
              <a:gdLst>
                <a:gd name="T0" fmla="*/ 0 w 88"/>
                <a:gd name="T1" fmla="*/ 99 h 166"/>
                <a:gd name="T2" fmla="*/ 72 w 88"/>
                <a:gd name="T3" fmla="*/ 159 h 166"/>
                <a:gd name="T4" fmla="*/ 65 w 88"/>
                <a:gd name="T5" fmla="*/ 85 h 166"/>
                <a:gd name="T6" fmla="*/ 15 w 88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66">
                  <a:moveTo>
                    <a:pt x="0" y="99"/>
                  </a:moveTo>
                  <a:cubicBezTo>
                    <a:pt x="8" y="114"/>
                    <a:pt x="55" y="166"/>
                    <a:pt x="72" y="159"/>
                  </a:cubicBezTo>
                  <a:cubicBezTo>
                    <a:pt x="88" y="153"/>
                    <a:pt x="73" y="100"/>
                    <a:pt x="65" y="85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8" name="Freeform 24"/>
            <p:cNvSpPr>
              <a:spLocks/>
            </p:cNvSpPr>
            <p:nvPr/>
          </p:nvSpPr>
          <p:spPr bwMode="auto">
            <a:xfrm>
              <a:off x="2289137" y="2475648"/>
              <a:ext cx="468243" cy="727178"/>
            </a:xfrm>
            <a:custGeom>
              <a:avLst/>
              <a:gdLst>
                <a:gd name="T0" fmla="*/ 403 w 403"/>
                <a:gd name="T1" fmla="*/ 626 h 626"/>
                <a:gd name="T2" fmla="*/ 330 w 403"/>
                <a:gd name="T3" fmla="*/ 421 h 626"/>
                <a:gd name="T4" fmla="*/ 333 w 403"/>
                <a:gd name="T5" fmla="*/ 324 h 626"/>
                <a:gd name="T6" fmla="*/ 295 w 403"/>
                <a:gd name="T7" fmla="*/ 193 h 626"/>
                <a:gd name="T8" fmla="*/ 238 w 403"/>
                <a:gd name="T9" fmla="*/ 186 h 626"/>
                <a:gd name="T10" fmla="*/ 179 w 403"/>
                <a:gd name="T11" fmla="*/ 193 h 626"/>
                <a:gd name="T12" fmla="*/ 118 w 403"/>
                <a:gd name="T13" fmla="*/ 190 h 626"/>
                <a:gd name="T14" fmla="*/ 65 w 403"/>
                <a:gd name="T15" fmla="*/ 38 h 626"/>
                <a:gd name="T16" fmla="*/ 14 w 403"/>
                <a:gd name="T17" fmla="*/ 58 h 626"/>
                <a:gd name="T18" fmla="*/ 75 w 403"/>
                <a:gd name="T19" fmla="*/ 254 h 626"/>
                <a:gd name="T20" fmla="*/ 28 w 403"/>
                <a:gd name="T21" fmla="*/ 251 h 626"/>
                <a:gd name="T22" fmla="*/ 26 w 403"/>
                <a:gd name="T23" fmla="*/ 267 h 626"/>
                <a:gd name="T24" fmla="*/ 83 w 403"/>
                <a:gd name="T25" fmla="*/ 379 h 626"/>
                <a:gd name="T26" fmla="*/ 141 w 403"/>
                <a:gd name="T27" fmla="*/ 449 h 626"/>
                <a:gd name="T28" fmla="*/ 173 w 403"/>
                <a:gd name="T29" fmla="*/ 476 h 626"/>
                <a:gd name="T30" fmla="*/ 215 w 403"/>
                <a:gd name="T31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3" h="626">
                  <a:moveTo>
                    <a:pt x="403" y="626"/>
                  </a:moveTo>
                  <a:cubicBezTo>
                    <a:pt x="330" y="421"/>
                    <a:pt x="330" y="421"/>
                    <a:pt x="330" y="421"/>
                  </a:cubicBezTo>
                  <a:cubicBezTo>
                    <a:pt x="342" y="391"/>
                    <a:pt x="342" y="356"/>
                    <a:pt x="333" y="324"/>
                  </a:cubicBezTo>
                  <a:cubicBezTo>
                    <a:pt x="295" y="193"/>
                    <a:pt x="295" y="193"/>
                    <a:pt x="295" y="193"/>
                  </a:cubicBezTo>
                  <a:cubicBezTo>
                    <a:pt x="287" y="164"/>
                    <a:pt x="247" y="161"/>
                    <a:pt x="238" y="186"/>
                  </a:cubicBezTo>
                  <a:cubicBezTo>
                    <a:pt x="223" y="163"/>
                    <a:pt x="184" y="165"/>
                    <a:pt x="179" y="193"/>
                  </a:cubicBezTo>
                  <a:cubicBezTo>
                    <a:pt x="168" y="166"/>
                    <a:pt x="127" y="164"/>
                    <a:pt x="118" y="190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54" y="0"/>
                    <a:pt x="0" y="12"/>
                    <a:pt x="14" y="58"/>
                  </a:cubicBezTo>
                  <a:cubicBezTo>
                    <a:pt x="75" y="254"/>
                    <a:pt x="75" y="254"/>
                    <a:pt x="75" y="254"/>
                  </a:cubicBezTo>
                  <a:cubicBezTo>
                    <a:pt x="57" y="242"/>
                    <a:pt x="40" y="246"/>
                    <a:pt x="28" y="251"/>
                  </a:cubicBezTo>
                  <a:cubicBezTo>
                    <a:pt x="20" y="255"/>
                    <a:pt x="23" y="261"/>
                    <a:pt x="26" y="267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90" y="391"/>
                    <a:pt x="120" y="433"/>
                    <a:pt x="141" y="449"/>
                  </a:cubicBezTo>
                  <a:cubicBezTo>
                    <a:pt x="150" y="459"/>
                    <a:pt x="161" y="469"/>
                    <a:pt x="173" y="476"/>
                  </a:cubicBezTo>
                  <a:cubicBezTo>
                    <a:pt x="215" y="626"/>
                    <a:pt x="215" y="626"/>
                    <a:pt x="215" y="626"/>
                  </a:cubicBezTo>
                </a:path>
              </a:pathLst>
            </a:custGeom>
            <a:solidFill>
              <a:srgbClr val="F4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49" name="Freeform 25"/>
            <p:cNvSpPr>
              <a:spLocks noEditPoints="1"/>
            </p:cNvSpPr>
            <p:nvPr/>
          </p:nvSpPr>
          <p:spPr bwMode="auto">
            <a:xfrm>
              <a:off x="2426219" y="2684958"/>
              <a:ext cx="157228" cy="85984"/>
            </a:xfrm>
            <a:custGeom>
              <a:avLst/>
              <a:gdLst>
                <a:gd name="T0" fmla="*/ 135 w 135"/>
                <a:gd name="T1" fmla="*/ 51 h 74"/>
                <a:gd name="T2" fmla="*/ 121 w 135"/>
                <a:gd name="T3" fmla="*/ 2 h 74"/>
                <a:gd name="T4" fmla="*/ 120 w 135"/>
                <a:gd name="T5" fmla="*/ 6 h 74"/>
                <a:gd name="T6" fmla="*/ 115 w 135"/>
                <a:gd name="T7" fmla="*/ 0 h 74"/>
                <a:gd name="T8" fmla="*/ 135 w 135"/>
                <a:gd name="T9" fmla="*/ 51 h 74"/>
                <a:gd name="T10" fmla="*/ 1 w 135"/>
                <a:gd name="T11" fmla="*/ 9 h 74"/>
                <a:gd name="T12" fmla="*/ 4 w 135"/>
                <a:gd name="T13" fmla="*/ 3 h 74"/>
                <a:gd name="T14" fmla="*/ 22 w 135"/>
                <a:gd name="T15" fmla="*/ 74 h 74"/>
                <a:gd name="T16" fmla="*/ 0 w 135"/>
                <a:gd name="T17" fmla="*/ 10 h 74"/>
                <a:gd name="T18" fmla="*/ 1 w 135"/>
                <a:gd name="T19" fmla="*/ 9 h 74"/>
                <a:gd name="T20" fmla="*/ 54 w 135"/>
                <a:gd name="T21" fmla="*/ 3 h 74"/>
                <a:gd name="T22" fmla="*/ 61 w 135"/>
                <a:gd name="T23" fmla="*/ 13 h 74"/>
                <a:gd name="T24" fmla="*/ 62 w 135"/>
                <a:gd name="T25" fmla="*/ 8 h 74"/>
                <a:gd name="T26" fmla="*/ 78 w 135"/>
                <a:gd name="T27" fmla="*/ 65 h 74"/>
                <a:gd name="T28" fmla="*/ 54 w 135"/>
                <a:gd name="T2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74">
                  <a:moveTo>
                    <a:pt x="135" y="51"/>
                  </a:moveTo>
                  <a:cubicBezTo>
                    <a:pt x="135" y="51"/>
                    <a:pt x="128" y="25"/>
                    <a:pt x="121" y="2"/>
                  </a:cubicBezTo>
                  <a:cubicBezTo>
                    <a:pt x="121" y="3"/>
                    <a:pt x="120" y="4"/>
                    <a:pt x="120" y="6"/>
                  </a:cubicBezTo>
                  <a:cubicBezTo>
                    <a:pt x="118" y="4"/>
                    <a:pt x="117" y="2"/>
                    <a:pt x="115" y="0"/>
                  </a:cubicBezTo>
                  <a:cubicBezTo>
                    <a:pt x="124" y="23"/>
                    <a:pt x="135" y="51"/>
                    <a:pt x="135" y="51"/>
                  </a:cubicBezTo>
                  <a:moveTo>
                    <a:pt x="1" y="9"/>
                  </a:moveTo>
                  <a:cubicBezTo>
                    <a:pt x="1" y="7"/>
                    <a:pt x="3" y="5"/>
                    <a:pt x="4" y="3"/>
                  </a:cubicBezTo>
                  <a:cubicBezTo>
                    <a:pt x="11" y="29"/>
                    <a:pt x="22" y="74"/>
                    <a:pt x="22" y="74"/>
                  </a:cubicBezTo>
                  <a:cubicBezTo>
                    <a:pt x="22" y="74"/>
                    <a:pt x="6" y="29"/>
                    <a:pt x="0" y="10"/>
                  </a:cubicBezTo>
                  <a:cubicBezTo>
                    <a:pt x="0" y="10"/>
                    <a:pt x="1" y="10"/>
                    <a:pt x="1" y="9"/>
                  </a:cubicBezTo>
                  <a:moveTo>
                    <a:pt x="54" y="3"/>
                  </a:moveTo>
                  <a:cubicBezTo>
                    <a:pt x="57" y="5"/>
                    <a:pt x="59" y="9"/>
                    <a:pt x="61" y="13"/>
                  </a:cubicBezTo>
                  <a:cubicBezTo>
                    <a:pt x="61" y="11"/>
                    <a:pt x="62" y="9"/>
                    <a:pt x="62" y="8"/>
                  </a:cubicBezTo>
                  <a:cubicBezTo>
                    <a:pt x="70" y="33"/>
                    <a:pt x="78" y="65"/>
                    <a:pt x="78" y="65"/>
                  </a:cubicBezTo>
                  <a:cubicBezTo>
                    <a:pt x="78" y="65"/>
                    <a:pt x="63" y="27"/>
                    <a:pt x="54" y="3"/>
                  </a:cubicBezTo>
                </a:path>
              </a:pathLst>
            </a:custGeom>
            <a:solidFill>
              <a:srgbClr val="EA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0" name="Freeform 26"/>
            <p:cNvSpPr>
              <a:spLocks/>
            </p:cNvSpPr>
            <p:nvPr/>
          </p:nvSpPr>
          <p:spPr bwMode="auto">
            <a:xfrm>
              <a:off x="2300929" y="2494319"/>
              <a:ext cx="61417" cy="67313"/>
            </a:xfrm>
            <a:custGeom>
              <a:avLst/>
              <a:gdLst>
                <a:gd name="T0" fmla="*/ 50 w 53"/>
                <a:gd name="T1" fmla="*/ 27 h 58"/>
                <a:gd name="T2" fmla="*/ 53 w 53"/>
                <a:gd name="T3" fmla="*/ 40 h 58"/>
                <a:gd name="T4" fmla="*/ 14 w 53"/>
                <a:gd name="T5" fmla="*/ 51 h 58"/>
                <a:gd name="T6" fmla="*/ 10 w 53"/>
                <a:gd name="T7" fmla="*/ 39 h 58"/>
                <a:gd name="T8" fmla="*/ 50 w 53"/>
                <a:gd name="T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8">
                  <a:moveTo>
                    <a:pt x="50" y="27"/>
                  </a:moveTo>
                  <a:cubicBezTo>
                    <a:pt x="53" y="40"/>
                    <a:pt x="53" y="40"/>
                    <a:pt x="53" y="40"/>
                  </a:cubicBezTo>
                  <a:cubicBezTo>
                    <a:pt x="43" y="55"/>
                    <a:pt x="30" y="58"/>
                    <a:pt x="14" y="5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0" y="7"/>
                    <a:pt x="42" y="0"/>
                    <a:pt x="50" y="27"/>
                  </a:cubicBezTo>
                </a:path>
              </a:pathLst>
            </a:custGeom>
            <a:solidFill>
              <a:srgbClr val="F2B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51" name="Freeform 27"/>
            <p:cNvSpPr>
              <a:spLocks/>
            </p:cNvSpPr>
            <p:nvPr/>
          </p:nvSpPr>
          <p:spPr bwMode="auto">
            <a:xfrm>
              <a:off x="2314686" y="2767011"/>
              <a:ext cx="30463" cy="52573"/>
            </a:xfrm>
            <a:custGeom>
              <a:avLst/>
              <a:gdLst>
                <a:gd name="T0" fmla="*/ 2 w 26"/>
                <a:gd name="T1" fmla="*/ 13 h 45"/>
                <a:gd name="T2" fmla="*/ 18 w 26"/>
                <a:gd name="T3" fmla="*/ 45 h 45"/>
                <a:gd name="T4" fmla="*/ 5 w 26"/>
                <a:gd name="T5" fmla="*/ 0 h 45"/>
                <a:gd name="T6" fmla="*/ 2 w 26"/>
                <a:gd name="T7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5">
                  <a:moveTo>
                    <a:pt x="2" y="13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26" y="35"/>
                    <a:pt x="15" y="15"/>
                    <a:pt x="5" y="0"/>
                  </a:cubicBezTo>
                  <a:cubicBezTo>
                    <a:pt x="0" y="3"/>
                    <a:pt x="0" y="8"/>
                    <a:pt x="2" y="13"/>
                  </a:cubicBezTo>
                </a:path>
              </a:pathLst>
            </a:custGeom>
            <a:solidFill>
              <a:srgbClr val="F2B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5" name="Freeform 11"/>
            <p:cNvSpPr>
              <a:spLocks/>
            </p:cNvSpPr>
            <p:nvPr/>
          </p:nvSpPr>
          <p:spPr bwMode="auto">
            <a:xfrm>
              <a:off x="2155493" y="2386225"/>
              <a:ext cx="64365" cy="46677"/>
            </a:xfrm>
            <a:custGeom>
              <a:avLst/>
              <a:gdLst>
                <a:gd name="T0" fmla="*/ 131 w 131"/>
                <a:gd name="T1" fmla="*/ 95 h 95"/>
                <a:gd name="T2" fmla="*/ 100 w 131"/>
                <a:gd name="T3" fmla="*/ 95 h 95"/>
                <a:gd name="T4" fmla="*/ 100 w 131"/>
                <a:gd name="T5" fmla="*/ 28 h 95"/>
                <a:gd name="T6" fmla="*/ 0 w 131"/>
                <a:gd name="T7" fmla="*/ 28 h 95"/>
                <a:gd name="T8" fmla="*/ 0 w 131"/>
                <a:gd name="T9" fmla="*/ 0 h 95"/>
                <a:gd name="T10" fmla="*/ 131 w 131"/>
                <a:gd name="T11" fmla="*/ 0 h 95"/>
                <a:gd name="T12" fmla="*/ 131 w 131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5">
                  <a:moveTo>
                    <a:pt x="131" y="95"/>
                  </a:moveTo>
                  <a:lnTo>
                    <a:pt x="100" y="95"/>
                  </a:lnTo>
                  <a:lnTo>
                    <a:pt x="100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95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82" name="Content Placeholder 2"/>
          <p:cNvSpPr txBox="1">
            <a:spLocks/>
          </p:cNvSpPr>
          <p:nvPr/>
        </p:nvSpPr>
        <p:spPr>
          <a:xfrm>
            <a:off x="5466049" y="4007500"/>
            <a:ext cx="2491495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24985" y="4082079"/>
            <a:ext cx="2481953" cy="433887"/>
            <a:chOff x="3325174" y="818230"/>
            <a:chExt cx="2481953" cy="433887"/>
          </a:xfrm>
        </p:grpSpPr>
        <p:sp>
          <p:nvSpPr>
            <p:cNvPr id="284" name="任意多边形 283"/>
            <p:cNvSpPr/>
            <p:nvPr/>
          </p:nvSpPr>
          <p:spPr>
            <a:xfrm>
              <a:off x="3672779" y="818230"/>
              <a:ext cx="896930" cy="394073"/>
            </a:xfrm>
            <a:custGeom>
              <a:avLst/>
              <a:gdLst>
                <a:gd name="connsiteX0" fmla="*/ 65680 w 499482"/>
                <a:gd name="connsiteY0" fmla="*/ 0 h 394073"/>
                <a:gd name="connsiteX1" fmla="*/ 499482 w 499482"/>
                <a:gd name="connsiteY1" fmla="*/ 0 h 394073"/>
                <a:gd name="connsiteX2" fmla="*/ 499482 w 499482"/>
                <a:gd name="connsiteY2" fmla="*/ 394073 h 394073"/>
                <a:gd name="connsiteX3" fmla="*/ 65680 w 499482"/>
                <a:gd name="connsiteY3" fmla="*/ 394073 h 394073"/>
                <a:gd name="connsiteX4" fmla="*/ 0 w 499482"/>
                <a:gd name="connsiteY4" fmla="*/ 328393 h 394073"/>
                <a:gd name="connsiteX5" fmla="*/ 0 w 499482"/>
                <a:gd name="connsiteY5" fmla="*/ 65680 h 394073"/>
                <a:gd name="connsiteX6" fmla="*/ 65680 w 499482"/>
                <a:gd name="connsiteY6" fmla="*/ 0 h 39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482" h="394073">
                  <a:moveTo>
                    <a:pt x="65680" y="0"/>
                  </a:moveTo>
                  <a:lnTo>
                    <a:pt x="499482" y="0"/>
                  </a:lnTo>
                  <a:lnTo>
                    <a:pt x="499482" y="394073"/>
                  </a:lnTo>
                  <a:lnTo>
                    <a:pt x="65680" y="394073"/>
                  </a:lnTo>
                  <a:cubicBezTo>
                    <a:pt x="29406" y="394073"/>
                    <a:pt x="0" y="364667"/>
                    <a:pt x="0" y="328393"/>
                  </a:cubicBezTo>
                  <a:lnTo>
                    <a:pt x="0" y="65680"/>
                  </a:lnTo>
                  <a:cubicBezTo>
                    <a:pt x="0" y="29406"/>
                    <a:pt x="29406" y="0"/>
                    <a:pt x="6568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Content Placeholder 2"/>
            <p:cNvSpPr txBox="1">
              <a:spLocks/>
            </p:cNvSpPr>
            <p:nvPr/>
          </p:nvSpPr>
          <p:spPr>
            <a:xfrm>
              <a:off x="3325174" y="869564"/>
              <a:ext cx="1605784" cy="3825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altLang="zh-CN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200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86" name="任意多边形 285"/>
            <p:cNvSpPr/>
            <p:nvPr/>
          </p:nvSpPr>
          <p:spPr>
            <a:xfrm flipH="1">
              <a:off x="4572000" y="818230"/>
              <a:ext cx="896930" cy="394073"/>
            </a:xfrm>
            <a:custGeom>
              <a:avLst/>
              <a:gdLst>
                <a:gd name="connsiteX0" fmla="*/ 65680 w 499482"/>
                <a:gd name="connsiteY0" fmla="*/ 0 h 394073"/>
                <a:gd name="connsiteX1" fmla="*/ 499482 w 499482"/>
                <a:gd name="connsiteY1" fmla="*/ 0 h 394073"/>
                <a:gd name="connsiteX2" fmla="*/ 499482 w 499482"/>
                <a:gd name="connsiteY2" fmla="*/ 394073 h 394073"/>
                <a:gd name="connsiteX3" fmla="*/ 65680 w 499482"/>
                <a:gd name="connsiteY3" fmla="*/ 394073 h 394073"/>
                <a:gd name="connsiteX4" fmla="*/ 0 w 499482"/>
                <a:gd name="connsiteY4" fmla="*/ 328393 h 394073"/>
                <a:gd name="connsiteX5" fmla="*/ 0 w 499482"/>
                <a:gd name="connsiteY5" fmla="*/ 65680 h 394073"/>
                <a:gd name="connsiteX6" fmla="*/ 65680 w 499482"/>
                <a:gd name="connsiteY6" fmla="*/ 0 h 39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9482" h="394073">
                  <a:moveTo>
                    <a:pt x="65680" y="0"/>
                  </a:moveTo>
                  <a:lnTo>
                    <a:pt x="499482" y="0"/>
                  </a:lnTo>
                  <a:lnTo>
                    <a:pt x="499482" y="394073"/>
                  </a:lnTo>
                  <a:lnTo>
                    <a:pt x="65680" y="394073"/>
                  </a:lnTo>
                  <a:cubicBezTo>
                    <a:pt x="29406" y="394073"/>
                    <a:pt x="0" y="364667"/>
                    <a:pt x="0" y="328393"/>
                  </a:cubicBezTo>
                  <a:lnTo>
                    <a:pt x="0" y="65680"/>
                  </a:lnTo>
                  <a:cubicBezTo>
                    <a:pt x="0" y="29406"/>
                    <a:pt x="29406" y="0"/>
                    <a:pt x="65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Content Placeholder 2"/>
            <p:cNvSpPr txBox="1">
              <a:spLocks/>
            </p:cNvSpPr>
            <p:nvPr/>
          </p:nvSpPr>
          <p:spPr>
            <a:xfrm>
              <a:off x="4201343" y="869099"/>
              <a:ext cx="1605784" cy="3825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altLang="zh-CN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200" b="1" dirty="0" smtClean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8" name="圆角矩形 107"/>
          <p:cNvSpPr/>
          <p:nvPr/>
        </p:nvSpPr>
        <p:spPr>
          <a:xfrm rot="16200000">
            <a:off x="3847950" y="2469993"/>
            <a:ext cx="1409834" cy="45719"/>
          </a:xfrm>
          <a:prstGeom prst="roundRect">
            <a:avLst>
              <a:gd name="adj" fmla="val 4373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307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2424167" y="3573499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1680" y="1800495"/>
            <a:ext cx="1393612" cy="1393470"/>
          </a:xfrm>
          <a:prstGeom prst="ellipse">
            <a:avLst/>
          </a:prstGeom>
          <a:solidFill>
            <a:srgbClr val="F6F6E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Freeform 36"/>
          <p:cNvSpPr>
            <a:spLocks/>
          </p:cNvSpPr>
          <p:nvPr/>
        </p:nvSpPr>
        <p:spPr bwMode="auto">
          <a:xfrm>
            <a:off x="2112875" y="2111522"/>
            <a:ext cx="586917" cy="586917"/>
          </a:xfrm>
          <a:custGeom>
            <a:avLst/>
            <a:gdLst>
              <a:gd name="T0" fmla="*/ 48 w 48"/>
              <a:gd name="T1" fmla="*/ 25 h 48"/>
              <a:gd name="T2" fmla="*/ 41 w 48"/>
              <a:gd name="T3" fmla="*/ 32 h 48"/>
              <a:gd name="T4" fmla="*/ 40 w 48"/>
              <a:gd name="T5" fmla="*/ 33 h 48"/>
              <a:gd name="T6" fmla="*/ 38 w 48"/>
              <a:gd name="T7" fmla="*/ 31 h 48"/>
              <a:gd name="T8" fmla="*/ 38 w 48"/>
              <a:gd name="T9" fmla="*/ 27 h 48"/>
              <a:gd name="T10" fmla="*/ 28 w 48"/>
              <a:gd name="T11" fmla="*/ 27 h 48"/>
              <a:gd name="T12" fmla="*/ 28 w 48"/>
              <a:gd name="T13" fmla="*/ 38 h 48"/>
              <a:gd name="T14" fmla="*/ 31 w 48"/>
              <a:gd name="T15" fmla="*/ 38 h 48"/>
              <a:gd name="T16" fmla="*/ 33 w 48"/>
              <a:gd name="T17" fmla="*/ 39 h 48"/>
              <a:gd name="T18" fmla="*/ 32 w 48"/>
              <a:gd name="T19" fmla="*/ 41 h 48"/>
              <a:gd name="T20" fmla="*/ 25 w 48"/>
              <a:gd name="T21" fmla="*/ 48 h 48"/>
              <a:gd name="T22" fmla="*/ 24 w 48"/>
              <a:gd name="T23" fmla="*/ 48 h 48"/>
              <a:gd name="T24" fmla="*/ 23 w 48"/>
              <a:gd name="T25" fmla="*/ 48 h 48"/>
              <a:gd name="T26" fmla="*/ 16 w 48"/>
              <a:gd name="T27" fmla="*/ 41 h 48"/>
              <a:gd name="T28" fmla="*/ 16 w 48"/>
              <a:gd name="T29" fmla="*/ 39 h 48"/>
              <a:gd name="T30" fmla="*/ 17 w 48"/>
              <a:gd name="T31" fmla="*/ 38 h 48"/>
              <a:gd name="T32" fmla="*/ 21 w 48"/>
              <a:gd name="T33" fmla="*/ 38 h 48"/>
              <a:gd name="T34" fmla="*/ 21 w 48"/>
              <a:gd name="T35" fmla="*/ 27 h 48"/>
              <a:gd name="T36" fmla="*/ 11 w 48"/>
              <a:gd name="T37" fmla="*/ 27 h 48"/>
              <a:gd name="T38" fmla="*/ 11 w 48"/>
              <a:gd name="T39" fmla="*/ 31 h 48"/>
              <a:gd name="T40" fmla="*/ 9 w 48"/>
              <a:gd name="T41" fmla="*/ 33 h 48"/>
              <a:gd name="T42" fmla="*/ 8 w 48"/>
              <a:gd name="T43" fmla="*/ 32 h 48"/>
              <a:gd name="T44" fmla="*/ 1 w 48"/>
              <a:gd name="T45" fmla="*/ 25 h 48"/>
              <a:gd name="T46" fmla="*/ 0 w 48"/>
              <a:gd name="T47" fmla="*/ 24 h 48"/>
              <a:gd name="T48" fmla="*/ 1 w 48"/>
              <a:gd name="T49" fmla="*/ 23 h 48"/>
              <a:gd name="T50" fmla="*/ 8 w 48"/>
              <a:gd name="T51" fmla="*/ 16 h 48"/>
              <a:gd name="T52" fmla="*/ 9 w 48"/>
              <a:gd name="T53" fmla="*/ 15 h 48"/>
              <a:gd name="T54" fmla="*/ 11 w 48"/>
              <a:gd name="T55" fmla="*/ 17 h 48"/>
              <a:gd name="T56" fmla="*/ 11 w 48"/>
              <a:gd name="T57" fmla="*/ 21 h 48"/>
              <a:gd name="T58" fmla="*/ 21 w 48"/>
              <a:gd name="T59" fmla="*/ 21 h 48"/>
              <a:gd name="T60" fmla="*/ 21 w 48"/>
              <a:gd name="T61" fmla="*/ 10 h 48"/>
              <a:gd name="T62" fmla="*/ 17 w 48"/>
              <a:gd name="T63" fmla="*/ 10 h 48"/>
              <a:gd name="T64" fmla="*/ 16 w 48"/>
              <a:gd name="T65" fmla="*/ 9 h 48"/>
              <a:gd name="T66" fmla="*/ 16 w 48"/>
              <a:gd name="T67" fmla="*/ 7 h 48"/>
              <a:gd name="T68" fmla="*/ 23 w 48"/>
              <a:gd name="T69" fmla="*/ 1 h 48"/>
              <a:gd name="T70" fmla="*/ 24 w 48"/>
              <a:gd name="T71" fmla="*/ 0 h 48"/>
              <a:gd name="T72" fmla="*/ 25 w 48"/>
              <a:gd name="T73" fmla="*/ 1 h 48"/>
              <a:gd name="T74" fmla="*/ 32 w 48"/>
              <a:gd name="T75" fmla="*/ 7 h 48"/>
              <a:gd name="T76" fmla="*/ 33 w 48"/>
              <a:gd name="T77" fmla="*/ 9 h 48"/>
              <a:gd name="T78" fmla="*/ 31 w 48"/>
              <a:gd name="T79" fmla="*/ 10 h 48"/>
              <a:gd name="T80" fmla="*/ 28 w 48"/>
              <a:gd name="T81" fmla="*/ 10 h 48"/>
              <a:gd name="T82" fmla="*/ 28 w 48"/>
              <a:gd name="T83" fmla="*/ 21 h 48"/>
              <a:gd name="T84" fmla="*/ 38 w 48"/>
              <a:gd name="T85" fmla="*/ 21 h 48"/>
              <a:gd name="T86" fmla="*/ 38 w 48"/>
              <a:gd name="T87" fmla="*/ 17 h 48"/>
              <a:gd name="T88" fmla="*/ 40 w 48"/>
              <a:gd name="T89" fmla="*/ 15 h 48"/>
              <a:gd name="T90" fmla="*/ 41 w 48"/>
              <a:gd name="T91" fmla="*/ 16 h 48"/>
              <a:gd name="T92" fmla="*/ 48 w 48"/>
              <a:gd name="T93" fmla="*/ 23 h 48"/>
              <a:gd name="T94" fmla="*/ 48 w 48"/>
              <a:gd name="T95" fmla="*/ 24 h 48"/>
              <a:gd name="T96" fmla="*/ 48 w 48"/>
              <a:gd name="T97" fmla="*/ 2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48">
                <a:moveTo>
                  <a:pt x="48" y="25"/>
                </a:move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0" y="33"/>
                  <a:pt x="40" y="33"/>
                </a:cubicBezTo>
                <a:cubicBezTo>
                  <a:pt x="39" y="33"/>
                  <a:pt x="38" y="32"/>
                  <a:pt x="38" y="31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3" y="39"/>
                  <a:pt x="33" y="39"/>
                </a:cubicBezTo>
                <a:cubicBezTo>
                  <a:pt x="33" y="40"/>
                  <a:pt x="33" y="40"/>
                  <a:pt x="32" y="41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4" y="48"/>
                </a:cubicBezTo>
                <a:cubicBezTo>
                  <a:pt x="24" y="48"/>
                  <a:pt x="23" y="48"/>
                  <a:pt x="23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39"/>
                </a:cubicBezTo>
                <a:cubicBezTo>
                  <a:pt x="16" y="39"/>
                  <a:pt x="16" y="38"/>
                  <a:pt x="1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27"/>
                  <a:pt x="21" y="27"/>
                  <a:pt x="2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0" y="33"/>
                  <a:pt x="9" y="33"/>
                </a:cubicBezTo>
                <a:cubicBezTo>
                  <a:pt x="8" y="33"/>
                  <a:pt x="8" y="32"/>
                  <a:pt x="8" y="3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9" y="15"/>
                </a:cubicBezTo>
                <a:cubicBezTo>
                  <a:pt x="10" y="15"/>
                  <a:pt x="11" y="16"/>
                  <a:pt x="11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0"/>
                  <a:pt x="21" y="10"/>
                  <a:pt x="21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6" y="8"/>
                  <a:pt x="16" y="8"/>
                  <a:pt x="16" y="7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10"/>
                  <a:pt x="32" y="10"/>
                  <a:pt x="31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6"/>
                  <a:pt x="39" y="15"/>
                  <a:pt x="40" y="15"/>
                </a:cubicBezTo>
                <a:cubicBezTo>
                  <a:pt x="40" y="15"/>
                  <a:pt x="41" y="16"/>
                  <a:pt x="41" y="16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4"/>
                  <a:pt x="48" y="24"/>
                </a:cubicBezTo>
                <a:cubicBezTo>
                  <a:pt x="48" y="25"/>
                  <a:pt x="48" y="25"/>
                  <a:pt x="48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41903" y="1816387"/>
            <a:ext cx="1393612" cy="1393470"/>
          </a:xfrm>
          <a:prstGeom prst="ellipse">
            <a:avLst/>
          </a:prstGeom>
          <a:solidFill>
            <a:srgbClr val="F6F6E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14692" y="1816387"/>
            <a:ext cx="1393612" cy="1393470"/>
          </a:xfrm>
          <a:prstGeom prst="ellipse">
            <a:avLst/>
          </a:prstGeom>
          <a:solidFill>
            <a:srgbClr val="F6F6E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Freeform 43"/>
          <p:cNvSpPr>
            <a:spLocks noEditPoints="1"/>
          </p:cNvSpPr>
          <p:nvPr/>
        </p:nvSpPr>
        <p:spPr bwMode="auto">
          <a:xfrm>
            <a:off x="4303999" y="2117955"/>
            <a:ext cx="499397" cy="499397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1 h 41"/>
              <a:gd name="T4" fmla="*/ 21 w 41"/>
              <a:gd name="T5" fmla="*/ 0 h 41"/>
              <a:gd name="T6" fmla="*/ 41 w 41"/>
              <a:gd name="T7" fmla="*/ 21 h 41"/>
              <a:gd name="T8" fmla="*/ 21 w 41"/>
              <a:gd name="T9" fmla="*/ 41 h 41"/>
              <a:gd name="T10" fmla="*/ 29 w 41"/>
              <a:gd name="T11" fmla="*/ 9 h 41"/>
              <a:gd name="T12" fmla="*/ 21 w 41"/>
              <a:gd name="T13" fmla="*/ 6 h 41"/>
              <a:gd name="T14" fmla="*/ 6 w 41"/>
              <a:gd name="T15" fmla="*/ 21 h 41"/>
              <a:gd name="T16" fmla="*/ 9 w 41"/>
              <a:gd name="T17" fmla="*/ 29 h 41"/>
              <a:gd name="T18" fmla="*/ 29 w 41"/>
              <a:gd name="T19" fmla="*/ 9 h 41"/>
              <a:gd name="T20" fmla="*/ 33 w 41"/>
              <a:gd name="T21" fmla="*/ 13 h 41"/>
              <a:gd name="T22" fmla="*/ 13 w 41"/>
              <a:gd name="T23" fmla="*/ 33 h 41"/>
              <a:gd name="T24" fmla="*/ 21 w 41"/>
              <a:gd name="T25" fmla="*/ 35 h 41"/>
              <a:gd name="T26" fmla="*/ 35 w 41"/>
              <a:gd name="T27" fmla="*/ 21 h 41"/>
              <a:gd name="T28" fmla="*/ 33 w 41"/>
              <a:gd name="T29" fmla="*/ 1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9" y="9"/>
                </a:moveTo>
                <a:cubicBezTo>
                  <a:pt x="27" y="7"/>
                  <a:pt x="24" y="6"/>
                  <a:pt x="21" y="6"/>
                </a:cubicBezTo>
                <a:cubicBezTo>
                  <a:pt x="13" y="6"/>
                  <a:pt x="6" y="13"/>
                  <a:pt x="6" y="21"/>
                </a:cubicBezTo>
                <a:cubicBezTo>
                  <a:pt x="6" y="24"/>
                  <a:pt x="7" y="26"/>
                  <a:pt x="9" y="29"/>
                </a:cubicBezTo>
                <a:lnTo>
                  <a:pt x="29" y="9"/>
                </a:lnTo>
                <a:close/>
                <a:moveTo>
                  <a:pt x="33" y="13"/>
                </a:moveTo>
                <a:cubicBezTo>
                  <a:pt x="13" y="33"/>
                  <a:pt x="13" y="33"/>
                  <a:pt x="13" y="33"/>
                </a:cubicBezTo>
                <a:cubicBezTo>
                  <a:pt x="15" y="35"/>
                  <a:pt x="18" y="35"/>
                  <a:pt x="21" y="35"/>
                </a:cubicBezTo>
                <a:cubicBezTo>
                  <a:pt x="29" y="35"/>
                  <a:pt x="35" y="29"/>
                  <a:pt x="35" y="21"/>
                </a:cubicBezTo>
                <a:cubicBezTo>
                  <a:pt x="35" y="18"/>
                  <a:pt x="35" y="15"/>
                  <a:pt x="33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Freeform 321"/>
          <p:cNvSpPr>
            <a:spLocks noEditPoints="1"/>
          </p:cNvSpPr>
          <p:nvPr/>
        </p:nvSpPr>
        <p:spPr bwMode="auto">
          <a:xfrm>
            <a:off x="6300192" y="2230988"/>
            <a:ext cx="551325" cy="363760"/>
          </a:xfrm>
          <a:custGeom>
            <a:avLst/>
            <a:gdLst>
              <a:gd name="T0" fmla="*/ 0 w 41"/>
              <a:gd name="T1" fmla="*/ 13 h 27"/>
              <a:gd name="T2" fmla="*/ 0 w 41"/>
              <a:gd name="T3" fmla="*/ 14 h 27"/>
              <a:gd name="T4" fmla="*/ 18 w 41"/>
              <a:gd name="T5" fmla="*/ 26 h 27"/>
              <a:gd name="T6" fmla="*/ 20 w 41"/>
              <a:gd name="T7" fmla="*/ 25 h 27"/>
              <a:gd name="T8" fmla="*/ 20 w 41"/>
              <a:gd name="T9" fmla="*/ 2 h 27"/>
              <a:gd name="T10" fmla="*/ 18 w 41"/>
              <a:gd name="T11" fmla="*/ 1 h 27"/>
              <a:gd name="T12" fmla="*/ 0 w 41"/>
              <a:gd name="T13" fmla="*/ 12 h 27"/>
              <a:gd name="T14" fmla="*/ 0 w 41"/>
              <a:gd name="T15" fmla="*/ 13 h 27"/>
              <a:gd name="T16" fmla="*/ 21 w 41"/>
              <a:gd name="T17" fmla="*/ 13 h 27"/>
              <a:gd name="T18" fmla="*/ 21 w 41"/>
              <a:gd name="T19" fmla="*/ 14 h 27"/>
              <a:gd name="T20" fmla="*/ 38 w 41"/>
              <a:gd name="T21" fmla="*/ 26 h 27"/>
              <a:gd name="T22" fmla="*/ 41 w 41"/>
              <a:gd name="T23" fmla="*/ 25 h 27"/>
              <a:gd name="T24" fmla="*/ 41 w 41"/>
              <a:gd name="T25" fmla="*/ 2 h 27"/>
              <a:gd name="T26" fmla="*/ 38 w 41"/>
              <a:gd name="T27" fmla="*/ 1 h 27"/>
              <a:gd name="T28" fmla="*/ 21 w 41"/>
              <a:gd name="T29" fmla="*/ 12 h 27"/>
              <a:gd name="T30" fmla="*/ 21 w 41"/>
              <a:gd name="T31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27"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7"/>
                  <a:pt x="20" y="26"/>
                  <a:pt x="20" y="25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0"/>
                  <a:pt x="19" y="0"/>
                  <a:pt x="18" y="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0" y="13"/>
                </a:cubicBezTo>
                <a:close/>
                <a:moveTo>
                  <a:pt x="21" y="13"/>
                </a:moveTo>
                <a:cubicBezTo>
                  <a:pt x="21" y="14"/>
                  <a:pt x="21" y="14"/>
                  <a:pt x="21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40" y="27"/>
                  <a:pt x="41" y="26"/>
                  <a:pt x="41" y="25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0"/>
                  <a:pt x="40" y="0"/>
                  <a:pt x="38" y="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3"/>
                  <a:pt x="21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661" y="411163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347864" y="2513122"/>
            <a:ext cx="360040" cy="0"/>
          </a:xfrm>
          <a:prstGeom prst="straightConnector1">
            <a:avLst/>
          </a:prstGeom>
          <a:ln w="19050">
            <a:solidFill>
              <a:srgbClr val="F6F6EA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433212" y="2513122"/>
            <a:ext cx="360040" cy="0"/>
          </a:xfrm>
          <a:prstGeom prst="straightConnector1">
            <a:avLst/>
          </a:prstGeom>
          <a:ln w="19050">
            <a:solidFill>
              <a:srgbClr val="F6F6EA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/>
          <p:cNvSpPr txBox="1">
            <a:spLocks/>
          </p:cNvSpPr>
          <p:nvPr/>
        </p:nvSpPr>
        <p:spPr>
          <a:xfrm>
            <a:off x="1585594" y="278451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31922" y="4356034"/>
            <a:ext cx="243552" cy="243552"/>
            <a:chOff x="4431922" y="4356034"/>
            <a:chExt cx="243552" cy="243552"/>
          </a:xfrm>
        </p:grpSpPr>
        <p:grpSp>
          <p:nvGrpSpPr>
            <p:cNvPr id="26" name="组合 25"/>
            <p:cNvGrpSpPr/>
            <p:nvPr/>
          </p:nvGrpSpPr>
          <p:grpSpPr>
            <a:xfrm rot="13500000">
              <a:off x="4496136" y="4415853"/>
              <a:ext cx="108000" cy="108000"/>
              <a:chOff x="6372200" y="4146704"/>
              <a:chExt cx="108000" cy="108000"/>
            </a:xfrm>
            <a:solidFill>
              <a:schemeClr val="bg2"/>
            </a:solidFill>
          </p:grpSpPr>
          <p:sp>
            <p:nvSpPr>
              <p:cNvPr id="28" name="圆角矩形 27"/>
              <p:cNvSpPr/>
              <p:nvPr/>
            </p:nvSpPr>
            <p:spPr>
              <a:xfrm>
                <a:off x="6372200" y="4148402"/>
                <a:ext cx="108000" cy="36000"/>
              </a:xfrm>
              <a:prstGeom prst="roundRect">
                <a:avLst>
                  <a:gd name="adj" fmla="val 437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16200000">
                <a:off x="6336200" y="4182704"/>
                <a:ext cx="108000" cy="36000"/>
              </a:xfrm>
              <a:prstGeom prst="roundRect">
                <a:avLst>
                  <a:gd name="adj" fmla="val 437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431922" y="4356034"/>
              <a:ext cx="243552" cy="243552"/>
            </a:xfrm>
            <a:prstGeom prst="ellipse">
              <a:avLst/>
            </a:prstGeom>
            <a:noFill/>
            <a:ln w="952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3744178" y="278451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5827810" y="278451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0116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5400000" flipH="1">
            <a:off x="4994204" y="-229083"/>
            <a:ext cx="138888" cy="6505536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02597" y="3758257"/>
            <a:ext cx="162011" cy="150110"/>
            <a:chOff x="751985" y="1689680"/>
            <a:chExt cx="457269" cy="1704972"/>
          </a:xfrm>
        </p:grpSpPr>
        <p:sp>
          <p:nvSpPr>
            <p:cNvPr id="17" name="直角三角形 16"/>
            <p:cNvSpPr/>
            <p:nvPr/>
          </p:nvSpPr>
          <p:spPr>
            <a:xfrm flipH="1">
              <a:off x="755576" y="1689680"/>
              <a:ext cx="226839" cy="1530142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982415" y="1689680"/>
              <a:ext cx="226839" cy="153014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flipV="1">
              <a:off x="751985" y="3219822"/>
              <a:ext cx="451681" cy="174830"/>
              <a:chOff x="1065386" y="2629581"/>
              <a:chExt cx="453678" cy="1530142"/>
            </a:xfrm>
          </p:grpSpPr>
          <p:sp>
            <p:nvSpPr>
              <p:cNvPr id="21" name="直角三角形 20"/>
              <p:cNvSpPr/>
              <p:nvPr/>
            </p:nvSpPr>
            <p:spPr>
              <a:xfrm flipH="1">
                <a:off x="1065386" y="2629581"/>
                <a:ext cx="226839" cy="1530142"/>
              </a:xfrm>
              <a:prstGeom prst="rt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>
                <a:off x="1292225" y="2629581"/>
                <a:ext cx="226839" cy="153014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2850501" y="4235772"/>
            <a:ext cx="3593162" cy="533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2338"/>
          <p:cNvSpPr>
            <a:spLocks noEditPoints="1"/>
          </p:cNvSpPr>
          <p:nvPr/>
        </p:nvSpPr>
        <p:spPr bwMode="auto">
          <a:xfrm>
            <a:off x="3707904" y="1851670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2338"/>
          <p:cNvSpPr>
            <a:spLocks noEditPoints="1"/>
          </p:cNvSpPr>
          <p:nvPr/>
        </p:nvSpPr>
        <p:spPr bwMode="auto">
          <a:xfrm>
            <a:off x="4009579" y="1851670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338"/>
          <p:cNvSpPr>
            <a:spLocks noEditPoints="1"/>
          </p:cNvSpPr>
          <p:nvPr/>
        </p:nvSpPr>
        <p:spPr bwMode="auto">
          <a:xfrm>
            <a:off x="4311254" y="1851670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338"/>
          <p:cNvSpPr>
            <a:spLocks noEditPoints="1"/>
          </p:cNvSpPr>
          <p:nvPr/>
        </p:nvSpPr>
        <p:spPr bwMode="auto">
          <a:xfrm>
            <a:off x="3707904" y="2467135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338"/>
          <p:cNvSpPr>
            <a:spLocks noEditPoints="1"/>
          </p:cNvSpPr>
          <p:nvPr/>
        </p:nvSpPr>
        <p:spPr bwMode="auto">
          <a:xfrm>
            <a:off x="4001139" y="2467135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338"/>
          <p:cNvSpPr>
            <a:spLocks noEditPoints="1"/>
          </p:cNvSpPr>
          <p:nvPr/>
        </p:nvSpPr>
        <p:spPr bwMode="auto">
          <a:xfrm>
            <a:off x="4294374" y="2467135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itle 13"/>
          <p:cNvSpPr txBox="1">
            <a:spLocks/>
          </p:cNvSpPr>
          <p:nvPr/>
        </p:nvSpPr>
        <p:spPr>
          <a:xfrm>
            <a:off x="1310524" y="1839977"/>
            <a:ext cx="1368152" cy="1304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3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en-US" sz="6600" b="1" dirty="0">
              <a:solidFill>
                <a:schemeClr val="accent4">
                  <a:lumMod val="20000"/>
                  <a:lumOff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338"/>
          <p:cNvSpPr>
            <a:spLocks noEditPoints="1"/>
          </p:cNvSpPr>
          <p:nvPr/>
        </p:nvSpPr>
        <p:spPr bwMode="auto">
          <a:xfrm>
            <a:off x="4612929" y="1851670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338"/>
          <p:cNvSpPr>
            <a:spLocks noEditPoints="1"/>
          </p:cNvSpPr>
          <p:nvPr/>
        </p:nvSpPr>
        <p:spPr bwMode="auto">
          <a:xfrm>
            <a:off x="4914604" y="1851670"/>
            <a:ext cx="220852" cy="432048"/>
          </a:xfrm>
          <a:custGeom>
            <a:avLst/>
            <a:gdLst>
              <a:gd name="T0" fmla="*/ 340 w 340"/>
              <a:gd name="T1" fmla="*/ 49 h 664"/>
              <a:gd name="T2" fmla="*/ 291 w 340"/>
              <a:gd name="T3" fmla="*/ 0 h 664"/>
              <a:gd name="T4" fmla="*/ 49 w 340"/>
              <a:gd name="T5" fmla="*/ 0 h 664"/>
              <a:gd name="T6" fmla="*/ 0 w 340"/>
              <a:gd name="T7" fmla="*/ 49 h 664"/>
              <a:gd name="T8" fmla="*/ 0 w 340"/>
              <a:gd name="T9" fmla="*/ 615 h 664"/>
              <a:gd name="T10" fmla="*/ 49 w 340"/>
              <a:gd name="T11" fmla="*/ 664 h 664"/>
              <a:gd name="T12" fmla="*/ 291 w 340"/>
              <a:gd name="T13" fmla="*/ 664 h 664"/>
              <a:gd name="T14" fmla="*/ 340 w 340"/>
              <a:gd name="T15" fmla="*/ 615 h 664"/>
              <a:gd name="T16" fmla="*/ 340 w 340"/>
              <a:gd name="T17" fmla="*/ 49 h 664"/>
              <a:gd name="T18" fmla="*/ 172 w 340"/>
              <a:gd name="T19" fmla="*/ 637 h 664"/>
              <a:gd name="T20" fmla="*/ 140 w 340"/>
              <a:gd name="T21" fmla="*/ 605 h 664"/>
              <a:gd name="T22" fmla="*/ 172 w 340"/>
              <a:gd name="T23" fmla="*/ 573 h 664"/>
              <a:gd name="T24" fmla="*/ 204 w 340"/>
              <a:gd name="T25" fmla="*/ 605 h 664"/>
              <a:gd name="T26" fmla="*/ 172 w 340"/>
              <a:gd name="T27" fmla="*/ 637 h 664"/>
              <a:gd name="T28" fmla="*/ 316 w 340"/>
              <a:gd name="T29" fmla="*/ 548 h 664"/>
              <a:gd name="T30" fmla="*/ 24 w 340"/>
              <a:gd name="T31" fmla="*/ 548 h 664"/>
              <a:gd name="T32" fmla="*/ 24 w 340"/>
              <a:gd name="T33" fmla="*/ 112 h 664"/>
              <a:gd name="T34" fmla="*/ 316 w 340"/>
              <a:gd name="T35" fmla="*/ 112 h 664"/>
              <a:gd name="T36" fmla="*/ 316 w 340"/>
              <a:gd name="T37" fmla="*/ 548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664">
                <a:moveTo>
                  <a:pt x="340" y="49"/>
                </a:moveTo>
                <a:cubicBezTo>
                  <a:pt x="340" y="22"/>
                  <a:pt x="318" y="0"/>
                  <a:pt x="29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615"/>
                  <a:pt x="0" y="615"/>
                  <a:pt x="0" y="615"/>
                </a:cubicBezTo>
                <a:cubicBezTo>
                  <a:pt x="0" y="642"/>
                  <a:pt x="22" y="664"/>
                  <a:pt x="49" y="664"/>
                </a:cubicBezTo>
                <a:cubicBezTo>
                  <a:pt x="291" y="664"/>
                  <a:pt x="291" y="664"/>
                  <a:pt x="291" y="664"/>
                </a:cubicBezTo>
                <a:cubicBezTo>
                  <a:pt x="318" y="664"/>
                  <a:pt x="340" y="642"/>
                  <a:pt x="340" y="615"/>
                </a:cubicBezTo>
                <a:lnTo>
                  <a:pt x="340" y="49"/>
                </a:lnTo>
                <a:close/>
                <a:moveTo>
                  <a:pt x="172" y="637"/>
                </a:moveTo>
                <a:cubicBezTo>
                  <a:pt x="154" y="637"/>
                  <a:pt x="140" y="622"/>
                  <a:pt x="140" y="605"/>
                </a:cubicBezTo>
                <a:cubicBezTo>
                  <a:pt x="140" y="587"/>
                  <a:pt x="154" y="573"/>
                  <a:pt x="172" y="573"/>
                </a:cubicBezTo>
                <a:cubicBezTo>
                  <a:pt x="190" y="573"/>
                  <a:pt x="204" y="587"/>
                  <a:pt x="204" y="605"/>
                </a:cubicBezTo>
                <a:cubicBezTo>
                  <a:pt x="204" y="622"/>
                  <a:pt x="190" y="637"/>
                  <a:pt x="172" y="637"/>
                </a:cubicBezTo>
                <a:moveTo>
                  <a:pt x="316" y="548"/>
                </a:moveTo>
                <a:cubicBezTo>
                  <a:pt x="24" y="548"/>
                  <a:pt x="24" y="548"/>
                  <a:pt x="24" y="548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16" y="112"/>
                  <a:pt x="316" y="112"/>
                  <a:pt x="316" y="112"/>
                </a:cubicBezTo>
                <a:lnTo>
                  <a:pt x="316" y="5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05884" y="1623802"/>
            <a:ext cx="2394686" cy="1596457"/>
            <a:chOff x="5748613" y="1666531"/>
            <a:chExt cx="2394686" cy="1596457"/>
          </a:xfrm>
        </p:grpSpPr>
        <p:sp>
          <p:nvSpPr>
            <p:cNvPr id="33" name="椭圆 32"/>
            <p:cNvSpPr/>
            <p:nvPr/>
          </p:nvSpPr>
          <p:spPr>
            <a:xfrm>
              <a:off x="6341785" y="1850030"/>
              <a:ext cx="1239475" cy="1239475"/>
            </a:xfrm>
            <a:prstGeom prst="ellipse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4" name="Chart 42"/>
            <p:cNvGraphicFramePr/>
            <p:nvPr>
              <p:extLst>
                <p:ext uri="{D42A27DB-BD31-4B8C-83A1-F6EECF244321}">
                  <p14:modId xmlns:p14="http://schemas.microsoft.com/office/powerpoint/2010/main" val="3305847258"/>
                </p:ext>
              </p:extLst>
            </p:nvPr>
          </p:nvGraphicFramePr>
          <p:xfrm>
            <a:off x="5748613" y="1666531"/>
            <a:ext cx="2394686" cy="15964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4673379" y="3762604"/>
            <a:ext cx="162011" cy="150110"/>
            <a:chOff x="751985" y="1689680"/>
            <a:chExt cx="457269" cy="1704972"/>
          </a:xfrm>
        </p:grpSpPr>
        <p:sp>
          <p:nvSpPr>
            <p:cNvPr id="36" name="直角三角形 35"/>
            <p:cNvSpPr/>
            <p:nvPr/>
          </p:nvSpPr>
          <p:spPr>
            <a:xfrm flipH="1">
              <a:off x="755576" y="1689680"/>
              <a:ext cx="226839" cy="1530142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直角三角形 36"/>
            <p:cNvSpPr/>
            <p:nvPr/>
          </p:nvSpPr>
          <p:spPr>
            <a:xfrm>
              <a:off x="982415" y="1689680"/>
              <a:ext cx="226839" cy="153014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 flipV="1">
              <a:off x="751985" y="3219822"/>
              <a:ext cx="451681" cy="174830"/>
              <a:chOff x="1065386" y="2629581"/>
              <a:chExt cx="453678" cy="1530142"/>
            </a:xfrm>
          </p:grpSpPr>
          <p:sp>
            <p:nvSpPr>
              <p:cNvPr id="39" name="直角三角形 38"/>
              <p:cNvSpPr/>
              <p:nvPr/>
            </p:nvSpPr>
            <p:spPr>
              <a:xfrm flipH="1">
                <a:off x="1065386" y="2629581"/>
                <a:ext cx="226839" cy="1530142"/>
              </a:xfrm>
              <a:prstGeom prst="rt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1292225" y="2629581"/>
                <a:ext cx="226839" cy="153014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320384" y="3762604"/>
            <a:ext cx="162011" cy="150110"/>
            <a:chOff x="751985" y="1689680"/>
            <a:chExt cx="457269" cy="1704972"/>
          </a:xfrm>
        </p:grpSpPr>
        <p:sp>
          <p:nvSpPr>
            <p:cNvPr id="42" name="直角三角形 41"/>
            <p:cNvSpPr/>
            <p:nvPr/>
          </p:nvSpPr>
          <p:spPr>
            <a:xfrm flipH="1">
              <a:off x="755576" y="1689680"/>
              <a:ext cx="226839" cy="1530142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982415" y="1689680"/>
              <a:ext cx="226839" cy="153014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 flipV="1">
              <a:off x="751985" y="3219822"/>
              <a:ext cx="451681" cy="174830"/>
              <a:chOff x="1065386" y="2629581"/>
              <a:chExt cx="453678" cy="1530142"/>
            </a:xfrm>
          </p:grpSpPr>
          <p:sp>
            <p:nvSpPr>
              <p:cNvPr id="45" name="直角三角形 44"/>
              <p:cNvSpPr/>
              <p:nvPr/>
            </p:nvSpPr>
            <p:spPr>
              <a:xfrm flipH="1">
                <a:off x="1065386" y="2629581"/>
                <a:ext cx="226839" cy="1530142"/>
              </a:xfrm>
              <a:prstGeom prst="rt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>
                <a:off x="1292225" y="2629581"/>
                <a:ext cx="226839" cy="153014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6207574" y="2103872"/>
            <a:ext cx="1422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3600" b="1" dirty="0" smtClean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25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 flipV="1">
            <a:off x="0" y="0"/>
            <a:ext cx="9143999" cy="36043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2428803" y="3874423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661" y="411163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2"/>
                </a:solidFill>
                <a:cs typeface="+mn-ea"/>
                <a:sym typeface="+mn-lt"/>
              </a:rPr>
              <a:t>TITLE HERE</a:t>
            </a:r>
          </a:p>
          <a:p>
            <a:pPr algn="ctr"/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259632" y="3237820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通话</a:t>
            </a:r>
            <a:endParaRPr lang="en-US" sz="1200" dirty="0" smtClean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39914" y="2302207"/>
            <a:ext cx="436133" cy="873402"/>
            <a:chOff x="3672908" y="2659543"/>
            <a:chExt cx="265480" cy="531652"/>
          </a:xfrm>
        </p:grpSpPr>
        <p:sp>
          <p:nvSpPr>
            <p:cNvPr id="31" name="Freeform 132"/>
            <p:cNvSpPr>
              <a:spLocks noEditPoints="1"/>
            </p:cNvSpPr>
            <p:nvPr/>
          </p:nvSpPr>
          <p:spPr bwMode="auto">
            <a:xfrm>
              <a:off x="3672908" y="2659543"/>
              <a:ext cx="265480" cy="531652"/>
            </a:xfrm>
            <a:custGeom>
              <a:avLst/>
              <a:gdLst>
                <a:gd name="T0" fmla="*/ 227 w 273"/>
                <a:gd name="T1" fmla="*/ 0 h 548"/>
                <a:gd name="T2" fmla="*/ 45 w 273"/>
                <a:gd name="T3" fmla="*/ 0 h 548"/>
                <a:gd name="T4" fmla="*/ 0 w 273"/>
                <a:gd name="T5" fmla="*/ 45 h 548"/>
                <a:gd name="T6" fmla="*/ 0 w 273"/>
                <a:gd name="T7" fmla="*/ 503 h 548"/>
                <a:gd name="T8" fmla="*/ 45 w 273"/>
                <a:gd name="T9" fmla="*/ 548 h 548"/>
                <a:gd name="T10" fmla="*/ 227 w 273"/>
                <a:gd name="T11" fmla="*/ 548 h 548"/>
                <a:gd name="T12" fmla="*/ 273 w 273"/>
                <a:gd name="T13" fmla="*/ 503 h 548"/>
                <a:gd name="T14" fmla="*/ 273 w 273"/>
                <a:gd name="T15" fmla="*/ 45 h 548"/>
                <a:gd name="T16" fmla="*/ 227 w 273"/>
                <a:gd name="T17" fmla="*/ 0 h 548"/>
                <a:gd name="T18" fmla="*/ 255 w 273"/>
                <a:gd name="T19" fmla="*/ 485 h 548"/>
                <a:gd name="T20" fmla="*/ 18 w 273"/>
                <a:gd name="T21" fmla="*/ 485 h 548"/>
                <a:gd name="T22" fmla="*/ 18 w 273"/>
                <a:gd name="T23" fmla="*/ 62 h 548"/>
                <a:gd name="T24" fmla="*/ 255 w 273"/>
                <a:gd name="T25" fmla="*/ 62 h 548"/>
                <a:gd name="T26" fmla="*/ 255 w 273"/>
                <a:gd name="T27" fmla="*/ 48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548">
                  <a:moveTo>
                    <a:pt x="22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0" y="528"/>
                    <a:pt x="20" y="548"/>
                    <a:pt x="45" y="548"/>
                  </a:cubicBezTo>
                  <a:cubicBezTo>
                    <a:pt x="227" y="548"/>
                    <a:pt x="227" y="548"/>
                    <a:pt x="227" y="548"/>
                  </a:cubicBezTo>
                  <a:cubicBezTo>
                    <a:pt x="252" y="548"/>
                    <a:pt x="273" y="528"/>
                    <a:pt x="273" y="503"/>
                  </a:cubicBezTo>
                  <a:cubicBezTo>
                    <a:pt x="273" y="45"/>
                    <a:pt x="273" y="45"/>
                    <a:pt x="273" y="45"/>
                  </a:cubicBezTo>
                  <a:cubicBezTo>
                    <a:pt x="273" y="20"/>
                    <a:pt x="252" y="0"/>
                    <a:pt x="227" y="0"/>
                  </a:cubicBezTo>
                  <a:moveTo>
                    <a:pt x="255" y="485"/>
                  </a:moveTo>
                  <a:cubicBezTo>
                    <a:pt x="18" y="485"/>
                    <a:pt x="18" y="485"/>
                    <a:pt x="18" y="485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55" y="62"/>
                    <a:pt x="255" y="62"/>
                    <a:pt x="255" y="62"/>
                  </a:cubicBezTo>
                  <a:cubicBezTo>
                    <a:pt x="255" y="485"/>
                    <a:pt x="255" y="485"/>
                    <a:pt x="255" y="48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2" name="Freeform 133"/>
            <p:cNvSpPr>
              <a:spLocks/>
            </p:cNvSpPr>
            <p:nvPr/>
          </p:nvSpPr>
          <p:spPr bwMode="auto">
            <a:xfrm>
              <a:off x="3802191" y="3142108"/>
              <a:ext cx="19358" cy="33185"/>
            </a:xfrm>
            <a:custGeom>
              <a:avLst/>
              <a:gdLst>
                <a:gd name="T0" fmla="*/ 3 w 20"/>
                <a:gd name="T1" fmla="*/ 0 h 34"/>
                <a:gd name="T2" fmla="*/ 0 w 20"/>
                <a:gd name="T3" fmla="*/ 0 h 34"/>
                <a:gd name="T4" fmla="*/ 0 w 20"/>
                <a:gd name="T5" fmla="*/ 34 h 34"/>
                <a:gd name="T6" fmla="*/ 3 w 20"/>
                <a:gd name="T7" fmla="*/ 34 h 34"/>
                <a:gd name="T8" fmla="*/ 20 w 20"/>
                <a:gd name="T9" fmla="*/ 17 h 34"/>
                <a:gd name="T10" fmla="*/ 3 w 2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4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12" y="34"/>
                    <a:pt x="20" y="26"/>
                    <a:pt x="20" y="17"/>
                  </a:cubicBezTo>
                  <a:cubicBezTo>
                    <a:pt x="20" y="8"/>
                    <a:pt x="12" y="0"/>
                    <a:pt x="3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3" name="Freeform 134"/>
            <p:cNvSpPr>
              <a:spLocks/>
            </p:cNvSpPr>
            <p:nvPr/>
          </p:nvSpPr>
          <p:spPr bwMode="auto">
            <a:xfrm>
              <a:off x="3802191" y="2674061"/>
              <a:ext cx="6223" cy="622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3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4" name="Oval 135"/>
            <p:cNvSpPr>
              <a:spLocks noChangeArrowheads="1"/>
            </p:cNvSpPr>
            <p:nvPr/>
          </p:nvSpPr>
          <p:spPr bwMode="auto">
            <a:xfrm>
              <a:off x="3765549" y="2687888"/>
              <a:ext cx="8988" cy="8297"/>
            </a:xfrm>
            <a:prstGeom prst="ellipse">
              <a:avLst/>
            </a:prstGeom>
            <a:solidFill>
              <a:srgbClr val="8B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5" name="Freeform 136"/>
            <p:cNvSpPr>
              <a:spLocks/>
            </p:cNvSpPr>
            <p:nvPr/>
          </p:nvSpPr>
          <p:spPr bwMode="auto">
            <a:xfrm>
              <a:off x="3802191" y="2688580"/>
              <a:ext cx="21432" cy="6223"/>
            </a:xfrm>
            <a:custGeom>
              <a:avLst/>
              <a:gdLst>
                <a:gd name="T0" fmla="*/ 20 w 22"/>
                <a:gd name="T1" fmla="*/ 0 h 6"/>
                <a:gd name="T2" fmla="*/ 0 w 22"/>
                <a:gd name="T3" fmla="*/ 0 h 6"/>
                <a:gd name="T4" fmla="*/ 0 w 22"/>
                <a:gd name="T5" fmla="*/ 6 h 6"/>
                <a:gd name="T6" fmla="*/ 20 w 22"/>
                <a:gd name="T7" fmla="*/ 6 h 6"/>
                <a:gd name="T8" fmla="*/ 22 w 22"/>
                <a:gd name="T9" fmla="*/ 3 h 6"/>
                <a:gd name="T10" fmla="*/ 20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5"/>
                    <a:pt x="22" y="3"/>
                  </a:cubicBezTo>
                  <a:cubicBezTo>
                    <a:pt x="22" y="2"/>
                    <a:pt x="21" y="0"/>
                    <a:pt x="20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6" name="Rectangle 137"/>
            <p:cNvSpPr>
              <a:spLocks noChangeArrowheads="1"/>
            </p:cNvSpPr>
            <p:nvPr/>
          </p:nvSpPr>
          <p:spPr bwMode="auto">
            <a:xfrm>
              <a:off x="3690883" y="2719690"/>
              <a:ext cx="230221" cy="41066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7" name="Rectangle 138"/>
            <p:cNvSpPr>
              <a:spLocks noChangeArrowheads="1"/>
            </p:cNvSpPr>
            <p:nvPr/>
          </p:nvSpPr>
          <p:spPr bwMode="auto">
            <a:xfrm>
              <a:off x="3690883" y="2719690"/>
              <a:ext cx="230221" cy="41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8" name="Freeform 139"/>
            <p:cNvSpPr>
              <a:spLocks noEditPoints="1"/>
            </p:cNvSpPr>
            <p:nvPr/>
          </p:nvSpPr>
          <p:spPr bwMode="auto">
            <a:xfrm>
              <a:off x="3731674" y="2835100"/>
              <a:ext cx="147259" cy="148641"/>
            </a:xfrm>
            <a:custGeom>
              <a:avLst/>
              <a:gdLst>
                <a:gd name="T0" fmla="*/ 130 w 152"/>
                <a:gd name="T1" fmla="*/ 22 h 153"/>
                <a:gd name="T2" fmla="*/ 76 w 152"/>
                <a:gd name="T3" fmla="*/ 0 h 153"/>
                <a:gd name="T4" fmla="*/ 1 w 152"/>
                <a:gd name="T5" fmla="*/ 76 h 153"/>
                <a:gd name="T6" fmla="*/ 11 w 152"/>
                <a:gd name="T7" fmla="*/ 114 h 153"/>
                <a:gd name="T8" fmla="*/ 0 w 152"/>
                <a:gd name="T9" fmla="*/ 153 h 153"/>
                <a:gd name="T10" fmla="*/ 40 w 152"/>
                <a:gd name="T11" fmla="*/ 142 h 153"/>
                <a:gd name="T12" fmla="*/ 76 w 152"/>
                <a:gd name="T13" fmla="*/ 152 h 153"/>
                <a:gd name="T14" fmla="*/ 76 w 152"/>
                <a:gd name="T15" fmla="*/ 152 h 153"/>
                <a:gd name="T16" fmla="*/ 152 w 152"/>
                <a:gd name="T17" fmla="*/ 76 h 153"/>
                <a:gd name="T18" fmla="*/ 130 w 152"/>
                <a:gd name="T19" fmla="*/ 22 h 153"/>
                <a:gd name="T20" fmla="*/ 76 w 152"/>
                <a:gd name="T21" fmla="*/ 139 h 153"/>
                <a:gd name="T22" fmla="*/ 76 w 152"/>
                <a:gd name="T23" fmla="*/ 139 h 153"/>
                <a:gd name="T24" fmla="*/ 44 w 152"/>
                <a:gd name="T25" fmla="*/ 130 h 153"/>
                <a:gd name="T26" fmla="*/ 42 w 152"/>
                <a:gd name="T27" fmla="*/ 129 h 153"/>
                <a:gd name="T28" fmla="*/ 18 w 152"/>
                <a:gd name="T29" fmla="*/ 135 h 153"/>
                <a:gd name="T30" fmla="*/ 25 w 152"/>
                <a:gd name="T31" fmla="*/ 112 h 153"/>
                <a:gd name="T32" fmla="*/ 23 w 152"/>
                <a:gd name="T33" fmla="*/ 109 h 153"/>
                <a:gd name="T34" fmla="*/ 14 w 152"/>
                <a:gd name="T35" fmla="*/ 76 h 153"/>
                <a:gd name="T36" fmla="*/ 77 w 152"/>
                <a:gd name="T37" fmla="*/ 13 h 153"/>
                <a:gd name="T38" fmla="*/ 121 w 152"/>
                <a:gd name="T39" fmla="*/ 31 h 153"/>
                <a:gd name="T40" fmla="*/ 139 w 152"/>
                <a:gd name="T41" fmla="*/ 76 h 153"/>
                <a:gd name="T42" fmla="*/ 76 w 152"/>
                <a:gd name="T43" fmla="*/ 139 h 153"/>
                <a:gd name="T44" fmla="*/ 111 w 152"/>
                <a:gd name="T45" fmla="*/ 92 h 153"/>
                <a:gd name="T46" fmla="*/ 98 w 152"/>
                <a:gd name="T47" fmla="*/ 86 h 153"/>
                <a:gd name="T48" fmla="*/ 94 w 152"/>
                <a:gd name="T49" fmla="*/ 86 h 153"/>
                <a:gd name="T50" fmla="*/ 88 w 152"/>
                <a:gd name="T51" fmla="*/ 94 h 153"/>
                <a:gd name="T52" fmla="*/ 84 w 152"/>
                <a:gd name="T53" fmla="*/ 94 h 153"/>
                <a:gd name="T54" fmla="*/ 69 w 152"/>
                <a:gd name="T55" fmla="*/ 85 h 153"/>
                <a:gd name="T56" fmla="*/ 58 w 152"/>
                <a:gd name="T57" fmla="*/ 72 h 153"/>
                <a:gd name="T58" fmla="*/ 59 w 152"/>
                <a:gd name="T59" fmla="*/ 68 h 153"/>
                <a:gd name="T60" fmla="*/ 62 w 152"/>
                <a:gd name="T61" fmla="*/ 65 h 153"/>
                <a:gd name="T62" fmla="*/ 64 w 152"/>
                <a:gd name="T63" fmla="*/ 62 h 153"/>
                <a:gd name="T64" fmla="*/ 63 w 152"/>
                <a:gd name="T65" fmla="*/ 58 h 153"/>
                <a:gd name="T66" fmla="*/ 58 w 152"/>
                <a:gd name="T67" fmla="*/ 44 h 153"/>
                <a:gd name="T68" fmla="*/ 54 w 152"/>
                <a:gd name="T69" fmla="*/ 41 h 153"/>
                <a:gd name="T70" fmla="*/ 53 w 152"/>
                <a:gd name="T71" fmla="*/ 41 h 153"/>
                <a:gd name="T72" fmla="*/ 50 w 152"/>
                <a:gd name="T73" fmla="*/ 41 h 153"/>
                <a:gd name="T74" fmla="*/ 45 w 152"/>
                <a:gd name="T75" fmla="*/ 43 h 153"/>
                <a:gd name="T76" fmla="*/ 38 w 152"/>
                <a:gd name="T77" fmla="*/ 59 h 153"/>
                <a:gd name="T78" fmla="*/ 46 w 152"/>
                <a:gd name="T79" fmla="*/ 79 h 153"/>
                <a:gd name="T80" fmla="*/ 78 w 152"/>
                <a:gd name="T81" fmla="*/ 107 h 153"/>
                <a:gd name="T82" fmla="*/ 89 w 152"/>
                <a:gd name="T83" fmla="*/ 111 h 153"/>
                <a:gd name="T84" fmla="*/ 101 w 152"/>
                <a:gd name="T85" fmla="*/ 112 h 153"/>
                <a:gd name="T86" fmla="*/ 114 w 152"/>
                <a:gd name="T87" fmla="*/ 103 h 153"/>
                <a:gd name="T88" fmla="*/ 115 w 152"/>
                <a:gd name="T89" fmla="*/ 94 h 153"/>
                <a:gd name="T90" fmla="*/ 111 w 152"/>
                <a:gd name="T91" fmla="*/ 9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2" h="153">
                  <a:moveTo>
                    <a:pt x="130" y="22"/>
                  </a:moveTo>
                  <a:cubicBezTo>
                    <a:pt x="116" y="8"/>
                    <a:pt x="97" y="0"/>
                    <a:pt x="76" y="0"/>
                  </a:cubicBezTo>
                  <a:cubicBezTo>
                    <a:pt x="35" y="0"/>
                    <a:pt x="1" y="34"/>
                    <a:pt x="1" y="76"/>
                  </a:cubicBezTo>
                  <a:cubicBezTo>
                    <a:pt x="1" y="89"/>
                    <a:pt x="4" y="102"/>
                    <a:pt x="11" y="11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51" y="148"/>
                    <a:pt x="64" y="152"/>
                    <a:pt x="76" y="152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56"/>
                    <a:pt x="144" y="37"/>
                    <a:pt x="130" y="22"/>
                  </a:cubicBezTo>
                  <a:moveTo>
                    <a:pt x="76" y="139"/>
                  </a:moveTo>
                  <a:cubicBezTo>
                    <a:pt x="76" y="139"/>
                    <a:pt x="76" y="139"/>
                    <a:pt x="76" y="139"/>
                  </a:cubicBezTo>
                  <a:cubicBezTo>
                    <a:pt x="65" y="139"/>
                    <a:pt x="54" y="136"/>
                    <a:pt x="44" y="130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17" y="99"/>
                    <a:pt x="14" y="88"/>
                    <a:pt x="14" y="76"/>
                  </a:cubicBezTo>
                  <a:cubicBezTo>
                    <a:pt x="14" y="41"/>
                    <a:pt x="42" y="13"/>
                    <a:pt x="77" y="13"/>
                  </a:cubicBezTo>
                  <a:cubicBezTo>
                    <a:pt x="93" y="13"/>
                    <a:pt x="109" y="20"/>
                    <a:pt x="121" y="31"/>
                  </a:cubicBezTo>
                  <a:cubicBezTo>
                    <a:pt x="133" y="43"/>
                    <a:pt x="139" y="59"/>
                    <a:pt x="139" y="76"/>
                  </a:cubicBezTo>
                  <a:cubicBezTo>
                    <a:pt x="139" y="111"/>
                    <a:pt x="111" y="139"/>
                    <a:pt x="76" y="139"/>
                  </a:cubicBezTo>
                  <a:moveTo>
                    <a:pt x="111" y="92"/>
                  </a:moveTo>
                  <a:cubicBezTo>
                    <a:pt x="109" y="91"/>
                    <a:pt x="100" y="86"/>
                    <a:pt x="98" y="86"/>
                  </a:cubicBezTo>
                  <a:cubicBezTo>
                    <a:pt x="96" y="85"/>
                    <a:pt x="95" y="85"/>
                    <a:pt x="94" y="86"/>
                  </a:cubicBezTo>
                  <a:cubicBezTo>
                    <a:pt x="93" y="88"/>
                    <a:pt x="89" y="93"/>
                    <a:pt x="88" y="94"/>
                  </a:cubicBezTo>
                  <a:cubicBezTo>
                    <a:pt x="87" y="95"/>
                    <a:pt x="86" y="95"/>
                    <a:pt x="84" y="94"/>
                  </a:cubicBezTo>
                  <a:cubicBezTo>
                    <a:pt x="82" y="93"/>
                    <a:pt x="76" y="91"/>
                    <a:pt x="69" y="85"/>
                  </a:cubicBezTo>
                  <a:cubicBezTo>
                    <a:pt x="63" y="80"/>
                    <a:pt x="59" y="74"/>
                    <a:pt x="58" y="72"/>
                  </a:cubicBezTo>
                  <a:cubicBezTo>
                    <a:pt x="57" y="70"/>
                    <a:pt x="58" y="69"/>
                    <a:pt x="59" y="68"/>
                  </a:cubicBezTo>
                  <a:cubicBezTo>
                    <a:pt x="60" y="67"/>
                    <a:pt x="61" y="66"/>
                    <a:pt x="62" y="65"/>
                  </a:cubicBezTo>
                  <a:cubicBezTo>
                    <a:pt x="63" y="64"/>
                    <a:pt x="63" y="63"/>
                    <a:pt x="64" y="62"/>
                  </a:cubicBezTo>
                  <a:cubicBezTo>
                    <a:pt x="64" y="60"/>
                    <a:pt x="64" y="59"/>
                    <a:pt x="63" y="58"/>
                  </a:cubicBezTo>
                  <a:cubicBezTo>
                    <a:pt x="63" y="57"/>
                    <a:pt x="59" y="48"/>
                    <a:pt x="58" y="44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4" y="41"/>
                    <a:pt x="53" y="41"/>
                    <a:pt x="53" y="41"/>
                  </a:cubicBezTo>
                  <a:cubicBezTo>
                    <a:pt x="52" y="41"/>
                    <a:pt x="51" y="41"/>
                    <a:pt x="50" y="41"/>
                  </a:cubicBezTo>
                  <a:cubicBezTo>
                    <a:pt x="48" y="41"/>
                    <a:pt x="46" y="41"/>
                    <a:pt x="45" y="43"/>
                  </a:cubicBezTo>
                  <a:cubicBezTo>
                    <a:pt x="43" y="45"/>
                    <a:pt x="38" y="50"/>
                    <a:pt x="38" y="59"/>
                  </a:cubicBezTo>
                  <a:cubicBezTo>
                    <a:pt x="38" y="68"/>
                    <a:pt x="45" y="77"/>
                    <a:pt x="46" y="79"/>
                  </a:cubicBezTo>
                  <a:cubicBezTo>
                    <a:pt x="47" y="80"/>
                    <a:pt x="59" y="99"/>
                    <a:pt x="78" y="107"/>
                  </a:cubicBezTo>
                  <a:cubicBezTo>
                    <a:pt x="83" y="109"/>
                    <a:pt x="86" y="110"/>
                    <a:pt x="89" y="111"/>
                  </a:cubicBezTo>
                  <a:cubicBezTo>
                    <a:pt x="93" y="113"/>
                    <a:pt x="97" y="112"/>
                    <a:pt x="101" y="112"/>
                  </a:cubicBezTo>
                  <a:cubicBezTo>
                    <a:pt x="104" y="111"/>
                    <a:pt x="112" y="107"/>
                    <a:pt x="114" y="103"/>
                  </a:cubicBezTo>
                  <a:cubicBezTo>
                    <a:pt x="115" y="98"/>
                    <a:pt x="115" y="95"/>
                    <a:pt x="115" y="94"/>
                  </a:cubicBezTo>
                  <a:cubicBezTo>
                    <a:pt x="114" y="93"/>
                    <a:pt x="113" y="93"/>
                    <a:pt x="111" y="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9" name="Freeform 140"/>
            <p:cNvSpPr>
              <a:spLocks noEditPoints="1"/>
            </p:cNvSpPr>
            <p:nvPr/>
          </p:nvSpPr>
          <p:spPr bwMode="auto">
            <a:xfrm>
              <a:off x="3672908" y="2659543"/>
              <a:ext cx="129283" cy="531652"/>
            </a:xfrm>
            <a:custGeom>
              <a:avLst/>
              <a:gdLst>
                <a:gd name="T0" fmla="*/ 99 w 133"/>
                <a:gd name="T1" fmla="*/ 38 h 548"/>
                <a:gd name="T2" fmla="*/ 95 w 133"/>
                <a:gd name="T3" fmla="*/ 33 h 548"/>
                <a:gd name="T4" fmla="*/ 99 w 133"/>
                <a:gd name="T5" fmla="*/ 29 h 548"/>
                <a:gd name="T6" fmla="*/ 104 w 133"/>
                <a:gd name="T7" fmla="*/ 33 h 548"/>
                <a:gd name="T8" fmla="*/ 99 w 133"/>
                <a:gd name="T9" fmla="*/ 38 h 548"/>
                <a:gd name="T10" fmla="*/ 133 w 133"/>
                <a:gd name="T11" fmla="*/ 0 h 548"/>
                <a:gd name="T12" fmla="*/ 45 w 133"/>
                <a:gd name="T13" fmla="*/ 0 h 548"/>
                <a:gd name="T14" fmla="*/ 0 w 133"/>
                <a:gd name="T15" fmla="*/ 45 h 548"/>
                <a:gd name="T16" fmla="*/ 0 w 133"/>
                <a:gd name="T17" fmla="*/ 503 h 548"/>
                <a:gd name="T18" fmla="*/ 45 w 133"/>
                <a:gd name="T19" fmla="*/ 548 h 548"/>
                <a:gd name="T20" fmla="*/ 133 w 133"/>
                <a:gd name="T21" fmla="*/ 548 h 548"/>
                <a:gd name="T22" fmla="*/ 133 w 133"/>
                <a:gd name="T23" fmla="*/ 531 h 548"/>
                <a:gd name="T24" fmla="*/ 119 w 133"/>
                <a:gd name="T25" fmla="*/ 514 h 548"/>
                <a:gd name="T26" fmla="*/ 133 w 133"/>
                <a:gd name="T27" fmla="*/ 497 h 548"/>
                <a:gd name="T28" fmla="*/ 133 w 133"/>
                <a:gd name="T29" fmla="*/ 485 h 548"/>
                <a:gd name="T30" fmla="*/ 18 w 133"/>
                <a:gd name="T31" fmla="*/ 485 h 548"/>
                <a:gd name="T32" fmla="*/ 18 w 133"/>
                <a:gd name="T33" fmla="*/ 62 h 548"/>
                <a:gd name="T34" fmla="*/ 133 w 133"/>
                <a:gd name="T35" fmla="*/ 62 h 548"/>
                <a:gd name="T36" fmla="*/ 133 w 133"/>
                <a:gd name="T37" fmla="*/ 36 h 548"/>
                <a:gd name="T38" fmla="*/ 120 w 133"/>
                <a:gd name="T39" fmla="*/ 36 h 548"/>
                <a:gd name="T40" fmla="*/ 117 w 133"/>
                <a:gd name="T41" fmla="*/ 33 h 548"/>
                <a:gd name="T42" fmla="*/ 120 w 133"/>
                <a:gd name="T43" fmla="*/ 30 h 548"/>
                <a:gd name="T44" fmla="*/ 133 w 133"/>
                <a:gd name="T45" fmla="*/ 30 h 548"/>
                <a:gd name="T46" fmla="*/ 133 w 133"/>
                <a:gd name="T47" fmla="*/ 18 h 548"/>
                <a:gd name="T48" fmla="*/ 133 w 133"/>
                <a:gd name="T49" fmla="*/ 18 h 548"/>
                <a:gd name="T50" fmla="*/ 133 w 133"/>
                <a:gd name="T51" fmla="*/ 18 h 548"/>
                <a:gd name="T52" fmla="*/ 133 w 133"/>
                <a:gd name="T5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548">
                  <a:moveTo>
                    <a:pt x="99" y="38"/>
                  </a:moveTo>
                  <a:cubicBezTo>
                    <a:pt x="97" y="38"/>
                    <a:pt x="95" y="36"/>
                    <a:pt x="95" y="33"/>
                  </a:cubicBezTo>
                  <a:cubicBezTo>
                    <a:pt x="95" y="31"/>
                    <a:pt x="97" y="29"/>
                    <a:pt x="99" y="29"/>
                  </a:cubicBezTo>
                  <a:cubicBezTo>
                    <a:pt x="102" y="29"/>
                    <a:pt x="104" y="31"/>
                    <a:pt x="104" y="33"/>
                  </a:cubicBezTo>
                  <a:cubicBezTo>
                    <a:pt x="104" y="36"/>
                    <a:pt x="102" y="38"/>
                    <a:pt x="99" y="38"/>
                  </a:cubicBezTo>
                  <a:moveTo>
                    <a:pt x="13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0" y="528"/>
                    <a:pt x="20" y="548"/>
                    <a:pt x="45" y="548"/>
                  </a:cubicBezTo>
                  <a:cubicBezTo>
                    <a:pt x="133" y="548"/>
                    <a:pt x="133" y="548"/>
                    <a:pt x="133" y="548"/>
                  </a:cubicBezTo>
                  <a:cubicBezTo>
                    <a:pt x="133" y="531"/>
                    <a:pt x="133" y="531"/>
                    <a:pt x="133" y="531"/>
                  </a:cubicBezTo>
                  <a:cubicBezTo>
                    <a:pt x="125" y="529"/>
                    <a:pt x="119" y="522"/>
                    <a:pt x="119" y="514"/>
                  </a:cubicBezTo>
                  <a:cubicBezTo>
                    <a:pt x="119" y="506"/>
                    <a:pt x="125" y="499"/>
                    <a:pt x="133" y="497"/>
                  </a:cubicBezTo>
                  <a:cubicBezTo>
                    <a:pt x="133" y="485"/>
                    <a:pt x="133" y="485"/>
                    <a:pt x="133" y="485"/>
                  </a:cubicBezTo>
                  <a:cubicBezTo>
                    <a:pt x="18" y="485"/>
                    <a:pt x="18" y="485"/>
                    <a:pt x="18" y="485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8" y="36"/>
                    <a:pt x="117" y="35"/>
                    <a:pt x="117" y="33"/>
                  </a:cubicBezTo>
                  <a:cubicBezTo>
                    <a:pt x="117" y="32"/>
                    <a:pt x="118" y="30"/>
                    <a:pt x="120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rgbClr val="11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0" name="Freeform 141"/>
            <p:cNvSpPr>
              <a:spLocks/>
            </p:cNvSpPr>
            <p:nvPr/>
          </p:nvSpPr>
          <p:spPr bwMode="auto">
            <a:xfrm>
              <a:off x="3789055" y="3142108"/>
              <a:ext cx="13136" cy="33185"/>
            </a:xfrm>
            <a:custGeom>
              <a:avLst/>
              <a:gdLst>
                <a:gd name="T0" fmla="*/ 14 w 14"/>
                <a:gd name="T1" fmla="*/ 0 h 34"/>
                <a:gd name="T2" fmla="*/ 0 w 14"/>
                <a:gd name="T3" fmla="*/ 17 h 34"/>
                <a:gd name="T4" fmla="*/ 14 w 14"/>
                <a:gd name="T5" fmla="*/ 34 h 34"/>
                <a:gd name="T6" fmla="*/ 14 w 14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4">
                  <a:moveTo>
                    <a:pt x="14" y="0"/>
                  </a:moveTo>
                  <a:cubicBezTo>
                    <a:pt x="6" y="2"/>
                    <a:pt x="0" y="9"/>
                    <a:pt x="0" y="17"/>
                  </a:cubicBezTo>
                  <a:cubicBezTo>
                    <a:pt x="0" y="25"/>
                    <a:pt x="6" y="32"/>
                    <a:pt x="14" y="34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1" name="Oval 142"/>
            <p:cNvSpPr>
              <a:spLocks noChangeArrowheads="1"/>
            </p:cNvSpPr>
            <p:nvPr/>
          </p:nvSpPr>
          <p:spPr bwMode="auto">
            <a:xfrm>
              <a:off x="3765549" y="2687888"/>
              <a:ext cx="8988" cy="8297"/>
            </a:xfrm>
            <a:prstGeom prst="ellipse">
              <a:avLst/>
            </a:prstGeom>
            <a:solidFill>
              <a:srgbClr val="72BE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2" name="Freeform 143"/>
            <p:cNvSpPr>
              <a:spLocks/>
            </p:cNvSpPr>
            <p:nvPr/>
          </p:nvSpPr>
          <p:spPr bwMode="auto">
            <a:xfrm>
              <a:off x="3786982" y="2688580"/>
              <a:ext cx="15210" cy="6223"/>
            </a:xfrm>
            <a:custGeom>
              <a:avLst/>
              <a:gdLst>
                <a:gd name="T0" fmla="*/ 16 w 16"/>
                <a:gd name="T1" fmla="*/ 0 h 6"/>
                <a:gd name="T2" fmla="*/ 3 w 16"/>
                <a:gd name="T3" fmla="*/ 0 h 6"/>
                <a:gd name="T4" fmla="*/ 0 w 16"/>
                <a:gd name="T5" fmla="*/ 3 h 6"/>
                <a:gd name="T6" fmla="*/ 3 w 16"/>
                <a:gd name="T7" fmla="*/ 6 h 6"/>
                <a:gd name="T8" fmla="*/ 16 w 16"/>
                <a:gd name="T9" fmla="*/ 6 h 6"/>
                <a:gd name="T10" fmla="*/ 16 w 1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38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5577" y="1995686"/>
            <a:ext cx="2094815" cy="1183810"/>
            <a:chOff x="5201688" y="1977703"/>
            <a:chExt cx="2094815" cy="1183810"/>
          </a:xfrm>
        </p:grpSpPr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5201688" y="3055354"/>
              <a:ext cx="2094815" cy="106159"/>
            </a:xfrm>
            <a:custGeom>
              <a:avLst/>
              <a:gdLst>
                <a:gd name="T0" fmla="*/ 0 w 1208"/>
                <a:gd name="T1" fmla="*/ 0 h 61"/>
                <a:gd name="T2" fmla="*/ 0 w 1208"/>
                <a:gd name="T3" fmla="*/ 13 h 61"/>
                <a:gd name="T4" fmla="*/ 48 w 1208"/>
                <a:gd name="T5" fmla="*/ 61 h 61"/>
                <a:gd name="T6" fmla="*/ 1160 w 1208"/>
                <a:gd name="T7" fmla="*/ 61 h 61"/>
                <a:gd name="T8" fmla="*/ 1208 w 1208"/>
                <a:gd name="T9" fmla="*/ 13 h 61"/>
                <a:gd name="T10" fmla="*/ 1208 w 1208"/>
                <a:gd name="T11" fmla="*/ 0 h 61"/>
                <a:gd name="T12" fmla="*/ 0 w 1208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8" h="61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40"/>
                    <a:pt x="22" y="61"/>
                    <a:pt x="48" y="61"/>
                  </a:cubicBezTo>
                  <a:cubicBezTo>
                    <a:pt x="1160" y="61"/>
                    <a:pt x="1160" y="61"/>
                    <a:pt x="1160" y="61"/>
                  </a:cubicBezTo>
                  <a:cubicBezTo>
                    <a:pt x="1186" y="61"/>
                    <a:pt x="1208" y="40"/>
                    <a:pt x="1208" y="13"/>
                  </a:cubicBezTo>
                  <a:cubicBezTo>
                    <a:pt x="1208" y="0"/>
                    <a:pt x="1208" y="0"/>
                    <a:pt x="120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6249713" y="3055354"/>
              <a:ext cx="167881" cy="35799"/>
            </a:xfrm>
            <a:custGeom>
              <a:avLst/>
              <a:gdLst>
                <a:gd name="T0" fmla="*/ 136 w 136"/>
                <a:gd name="T1" fmla="*/ 0 h 29"/>
                <a:gd name="T2" fmla="*/ 122 w 136"/>
                <a:gd name="T3" fmla="*/ 0 h 29"/>
                <a:gd name="T4" fmla="*/ 26 w 136"/>
                <a:gd name="T5" fmla="*/ 0 h 29"/>
                <a:gd name="T6" fmla="*/ 0 w 136"/>
                <a:gd name="T7" fmla="*/ 0 h 29"/>
                <a:gd name="T8" fmla="*/ 0 w 136"/>
                <a:gd name="T9" fmla="*/ 29 h 29"/>
                <a:gd name="T10" fmla="*/ 136 w 136"/>
                <a:gd name="T11" fmla="*/ 29 h 29"/>
                <a:gd name="T12" fmla="*/ 136 w 13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9">
                  <a:moveTo>
                    <a:pt x="136" y="0"/>
                  </a:moveTo>
                  <a:lnTo>
                    <a:pt x="12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136" y="2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6249713" y="3055354"/>
              <a:ext cx="167881" cy="35799"/>
            </a:xfrm>
            <a:custGeom>
              <a:avLst/>
              <a:gdLst>
                <a:gd name="T0" fmla="*/ 136 w 136"/>
                <a:gd name="T1" fmla="*/ 0 h 29"/>
                <a:gd name="T2" fmla="*/ 122 w 136"/>
                <a:gd name="T3" fmla="*/ 0 h 29"/>
                <a:gd name="T4" fmla="*/ 26 w 136"/>
                <a:gd name="T5" fmla="*/ 0 h 29"/>
                <a:gd name="T6" fmla="*/ 0 w 136"/>
                <a:gd name="T7" fmla="*/ 0 h 29"/>
                <a:gd name="T8" fmla="*/ 0 w 136"/>
                <a:gd name="T9" fmla="*/ 29 h 29"/>
                <a:gd name="T10" fmla="*/ 136 w 136"/>
                <a:gd name="T11" fmla="*/ 29 h 29"/>
                <a:gd name="T12" fmla="*/ 136 w 13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9">
                  <a:moveTo>
                    <a:pt x="136" y="0"/>
                  </a:moveTo>
                  <a:lnTo>
                    <a:pt x="122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136" y="29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5444869" y="1977703"/>
              <a:ext cx="1608453" cy="1077651"/>
            </a:xfrm>
            <a:custGeom>
              <a:avLst/>
              <a:gdLst>
                <a:gd name="T0" fmla="*/ 891 w 928"/>
                <a:gd name="T1" fmla="*/ 0 h 622"/>
                <a:gd name="T2" fmla="*/ 37 w 928"/>
                <a:gd name="T3" fmla="*/ 0 h 622"/>
                <a:gd name="T4" fmla="*/ 0 w 928"/>
                <a:gd name="T5" fmla="*/ 37 h 622"/>
                <a:gd name="T6" fmla="*/ 0 w 928"/>
                <a:gd name="T7" fmla="*/ 622 h 622"/>
                <a:gd name="T8" fmla="*/ 928 w 928"/>
                <a:gd name="T9" fmla="*/ 622 h 622"/>
                <a:gd name="T10" fmla="*/ 928 w 928"/>
                <a:gd name="T11" fmla="*/ 37 h 622"/>
                <a:gd name="T12" fmla="*/ 891 w 928"/>
                <a:gd name="T13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8" h="622">
                  <a:moveTo>
                    <a:pt x="89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928" y="622"/>
                    <a:pt x="928" y="622"/>
                    <a:pt x="928" y="622"/>
                  </a:cubicBezTo>
                  <a:cubicBezTo>
                    <a:pt x="928" y="37"/>
                    <a:pt x="928" y="37"/>
                    <a:pt x="928" y="37"/>
                  </a:cubicBezTo>
                  <a:cubicBezTo>
                    <a:pt x="928" y="17"/>
                    <a:pt x="912" y="0"/>
                    <a:pt x="89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5542389" y="2073987"/>
              <a:ext cx="1414648" cy="8838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5542389" y="2073987"/>
              <a:ext cx="1414648" cy="88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1" name="Oval 47"/>
            <p:cNvSpPr>
              <a:spLocks noChangeArrowheads="1"/>
            </p:cNvSpPr>
            <p:nvPr/>
          </p:nvSpPr>
          <p:spPr bwMode="auto">
            <a:xfrm>
              <a:off x="6233665" y="2008564"/>
              <a:ext cx="24688" cy="22219"/>
            </a:xfrm>
            <a:prstGeom prst="ellipse">
              <a:avLst/>
            </a:prstGeom>
            <a:solidFill>
              <a:srgbClr val="86F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5201688" y="3055354"/>
              <a:ext cx="1048024" cy="106159"/>
            </a:xfrm>
            <a:custGeom>
              <a:avLst/>
              <a:gdLst>
                <a:gd name="T0" fmla="*/ 507 w 604"/>
                <a:gd name="T1" fmla="*/ 0 h 61"/>
                <a:gd name="T2" fmla="*/ 92 w 604"/>
                <a:gd name="T3" fmla="*/ 0 h 61"/>
                <a:gd name="T4" fmla="*/ 0 w 604"/>
                <a:gd name="T5" fmla="*/ 0 h 61"/>
                <a:gd name="T6" fmla="*/ 0 w 604"/>
                <a:gd name="T7" fmla="*/ 13 h 61"/>
                <a:gd name="T8" fmla="*/ 48 w 604"/>
                <a:gd name="T9" fmla="*/ 61 h 61"/>
                <a:gd name="T10" fmla="*/ 604 w 604"/>
                <a:gd name="T11" fmla="*/ 61 h 61"/>
                <a:gd name="T12" fmla="*/ 604 w 604"/>
                <a:gd name="T13" fmla="*/ 21 h 61"/>
                <a:gd name="T14" fmla="*/ 507 w 604"/>
                <a:gd name="T15" fmla="*/ 21 h 61"/>
                <a:gd name="T16" fmla="*/ 507 w 604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61">
                  <a:moveTo>
                    <a:pt x="50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0"/>
                    <a:pt x="22" y="61"/>
                    <a:pt x="48" y="61"/>
                  </a:cubicBezTo>
                  <a:cubicBezTo>
                    <a:pt x="604" y="61"/>
                    <a:pt x="604" y="61"/>
                    <a:pt x="604" y="61"/>
                  </a:cubicBezTo>
                  <a:cubicBezTo>
                    <a:pt x="604" y="21"/>
                    <a:pt x="604" y="21"/>
                    <a:pt x="604" y="21"/>
                  </a:cubicBezTo>
                  <a:cubicBezTo>
                    <a:pt x="507" y="21"/>
                    <a:pt x="507" y="21"/>
                    <a:pt x="507" y="21"/>
                  </a:cubicBezTo>
                  <a:cubicBezTo>
                    <a:pt x="507" y="0"/>
                    <a:pt x="507" y="0"/>
                    <a:pt x="507" y="0"/>
                  </a:cubicBezTo>
                </a:path>
              </a:pathLst>
            </a:custGeom>
            <a:solidFill>
              <a:srgbClr val="9F9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4" name="Rectangle 50"/>
            <p:cNvSpPr>
              <a:spLocks noChangeArrowheads="1"/>
            </p:cNvSpPr>
            <p:nvPr/>
          </p:nvSpPr>
          <p:spPr bwMode="auto">
            <a:xfrm>
              <a:off x="6080597" y="3055354"/>
              <a:ext cx="169116" cy="35799"/>
            </a:xfrm>
            <a:prstGeom prst="rect">
              <a:avLst/>
            </a:prstGeom>
            <a:solidFill>
              <a:srgbClr val="838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6080597" y="3055354"/>
              <a:ext cx="169116" cy="35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5444869" y="1977703"/>
              <a:ext cx="804844" cy="1077651"/>
            </a:xfrm>
            <a:custGeom>
              <a:avLst/>
              <a:gdLst>
                <a:gd name="T0" fmla="*/ 464 w 464"/>
                <a:gd name="T1" fmla="*/ 0 h 622"/>
                <a:gd name="T2" fmla="*/ 37 w 464"/>
                <a:gd name="T3" fmla="*/ 0 h 622"/>
                <a:gd name="T4" fmla="*/ 0 w 464"/>
                <a:gd name="T5" fmla="*/ 37 h 622"/>
                <a:gd name="T6" fmla="*/ 0 w 464"/>
                <a:gd name="T7" fmla="*/ 622 h 622"/>
                <a:gd name="T8" fmla="*/ 464 w 464"/>
                <a:gd name="T9" fmla="*/ 622 h 622"/>
                <a:gd name="T10" fmla="*/ 464 w 464"/>
                <a:gd name="T11" fmla="*/ 566 h 622"/>
                <a:gd name="T12" fmla="*/ 56 w 464"/>
                <a:gd name="T13" fmla="*/ 566 h 622"/>
                <a:gd name="T14" fmla="*/ 56 w 464"/>
                <a:gd name="T15" fmla="*/ 56 h 622"/>
                <a:gd name="T16" fmla="*/ 464 w 464"/>
                <a:gd name="T17" fmla="*/ 56 h 622"/>
                <a:gd name="T18" fmla="*/ 464 w 464"/>
                <a:gd name="T19" fmla="*/ 31 h 622"/>
                <a:gd name="T20" fmla="*/ 462 w 464"/>
                <a:gd name="T21" fmla="*/ 31 h 622"/>
                <a:gd name="T22" fmla="*/ 455 w 464"/>
                <a:gd name="T23" fmla="*/ 25 h 622"/>
                <a:gd name="T24" fmla="*/ 462 w 464"/>
                <a:gd name="T25" fmla="*/ 18 h 622"/>
                <a:gd name="T26" fmla="*/ 464 w 464"/>
                <a:gd name="T27" fmla="*/ 18 h 622"/>
                <a:gd name="T28" fmla="*/ 464 w 464"/>
                <a:gd name="T2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622">
                  <a:moveTo>
                    <a:pt x="464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464" y="622"/>
                    <a:pt x="464" y="622"/>
                    <a:pt x="464" y="622"/>
                  </a:cubicBezTo>
                  <a:cubicBezTo>
                    <a:pt x="464" y="566"/>
                    <a:pt x="464" y="566"/>
                    <a:pt x="464" y="566"/>
                  </a:cubicBezTo>
                  <a:cubicBezTo>
                    <a:pt x="56" y="566"/>
                    <a:pt x="56" y="566"/>
                    <a:pt x="56" y="56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464" y="56"/>
                    <a:pt x="464" y="56"/>
                    <a:pt x="464" y="56"/>
                  </a:cubicBezTo>
                  <a:cubicBezTo>
                    <a:pt x="464" y="31"/>
                    <a:pt x="464" y="31"/>
                    <a:pt x="464" y="31"/>
                  </a:cubicBezTo>
                  <a:cubicBezTo>
                    <a:pt x="463" y="31"/>
                    <a:pt x="463" y="31"/>
                    <a:pt x="462" y="31"/>
                  </a:cubicBezTo>
                  <a:cubicBezTo>
                    <a:pt x="458" y="31"/>
                    <a:pt x="455" y="28"/>
                    <a:pt x="455" y="25"/>
                  </a:cubicBezTo>
                  <a:cubicBezTo>
                    <a:pt x="455" y="21"/>
                    <a:pt x="458" y="18"/>
                    <a:pt x="462" y="18"/>
                  </a:cubicBezTo>
                  <a:cubicBezTo>
                    <a:pt x="463" y="18"/>
                    <a:pt x="463" y="18"/>
                    <a:pt x="464" y="18"/>
                  </a:cubicBezTo>
                  <a:cubicBezTo>
                    <a:pt x="464" y="0"/>
                    <a:pt x="464" y="0"/>
                    <a:pt x="464" y="0"/>
                  </a:cubicBezTo>
                </a:path>
              </a:pathLst>
            </a:custGeom>
            <a:solidFill>
              <a:srgbClr val="11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233665" y="2008564"/>
              <a:ext cx="16048" cy="22219"/>
            </a:xfrm>
            <a:custGeom>
              <a:avLst/>
              <a:gdLst>
                <a:gd name="T0" fmla="*/ 7 w 9"/>
                <a:gd name="T1" fmla="*/ 0 h 13"/>
                <a:gd name="T2" fmla="*/ 0 w 9"/>
                <a:gd name="T3" fmla="*/ 7 h 13"/>
                <a:gd name="T4" fmla="*/ 7 w 9"/>
                <a:gd name="T5" fmla="*/ 13 h 13"/>
                <a:gd name="T6" fmla="*/ 9 w 9"/>
                <a:gd name="T7" fmla="*/ 13 h 13"/>
                <a:gd name="T8" fmla="*/ 9 w 9"/>
                <a:gd name="T9" fmla="*/ 0 h 13"/>
                <a:gd name="T10" fmla="*/ 7 w 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solidFill>
              <a:srgbClr val="6EC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3" name="Freeform 460"/>
            <p:cNvSpPr>
              <a:spLocks noEditPoints="1"/>
            </p:cNvSpPr>
            <p:nvPr/>
          </p:nvSpPr>
          <p:spPr bwMode="auto">
            <a:xfrm>
              <a:off x="5981238" y="2324465"/>
              <a:ext cx="516998" cy="421550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4" name="Freeform 53"/>
            <p:cNvSpPr>
              <a:spLocks/>
            </p:cNvSpPr>
            <p:nvPr/>
          </p:nvSpPr>
          <p:spPr bwMode="auto">
            <a:xfrm>
              <a:off x="6253764" y="2069686"/>
              <a:ext cx="708361" cy="8899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7" name="Freeform 460"/>
            <p:cNvSpPr>
              <a:spLocks noEditPoints="1"/>
            </p:cNvSpPr>
            <p:nvPr/>
          </p:nvSpPr>
          <p:spPr bwMode="auto">
            <a:xfrm>
              <a:off x="5975166" y="2324964"/>
              <a:ext cx="516998" cy="421550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25125" y="2187055"/>
            <a:ext cx="1457675" cy="988554"/>
            <a:chOff x="3376945" y="2139702"/>
            <a:chExt cx="1457675" cy="988554"/>
          </a:xfrm>
        </p:grpSpPr>
        <p:grpSp>
          <p:nvGrpSpPr>
            <p:cNvPr id="2" name="组合 1"/>
            <p:cNvGrpSpPr/>
            <p:nvPr/>
          </p:nvGrpSpPr>
          <p:grpSpPr>
            <a:xfrm>
              <a:off x="3376945" y="2139702"/>
              <a:ext cx="1457675" cy="988554"/>
              <a:chOff x="3376945" y="2257796"/>
              <a:chExt cx="1283539" cy="870460"/>
            </a:xfrm>
          </p:grpSpPr>
          <p:sp>
            <p:nvSpPr>
              <p:cNvPr id="60" name="Freeform 71"/>
              <p:cNvSpPr>
                <a:spLocks/>
              </p:cNvSpPr>
              <p:nvPr/>
            </p:nvSpPr>
            <p:spPr bwMode="auto">
              <a:xfrm>
                <a:off x="3376945" y="2257796"/>
                <a:ext cx="1283539" cy="870460"/>
              </a:xfrm>
              <a:custGeom>
                <a:avLst/>
                <a:gdLst>
                  <a:gd name="T0" fmla="*/ 702 w 702"/>
                  <a:gd name="T1" fmla="*/ 443 h 476"/>
                  <a:gd name="T2" fmla="*/ 702 w 702"/>
                  <a:gd name="T3" fmla="*/ 33 h 476"/>
                  <a:gd name="T4" fmla="*/ 669 w 702"/>
                  <a:gd name="T5" fmla="*/ 0 h 476"/>
                  <a:gd name="T6" fmla="*/ 33 w 702"/>
                  <a:gd name="T7" fmla="*/ 0 h 476"/>
                  <a:gd name="T8" fmla="*/ 0 w 702"/>
                  <a:gd name="T9" fmla="*/ 33 h 476"/>
                  <a:gd name="T10" fmla="*/ 0 w 702"/>
                  <a:gd name="T11" fmla="*/ 443 h 476"/>
                  <a:gd name="T12" fmla="*/ 33 w 702"/>
                  <a:gd name="T13" fmla="*/ 476 h 476"/>
                  <a:gd name="T14" fmla="*/ 669 w 702"/>
                  <a:gd name="T15" fmla="*/ 476 h 476"/>
                  <a:gd name="T16" fmla="*/ 702 w 702"/>
                  <a:gd name="T17" fmla="*/ 44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2" h="476">
                    <a:moveTo>
                      <a:pt x="702" y="443"/>
                    </a:moveTo>
                    <a:cubicBezTo>
                      <a:pt x="702" y="33"/>
                      <a:pt x="702" y="33"/>
                      <a:pt x="702" y="33"/>
                    </a:cubicBezTo>
                    <a:cubicBezTo>
                      <a:pt x="702" y="15"/>
                      <a:pt x="687" y="0"/>
                      <a:pt x="66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61"/>
                      <a:pt x="15" y="476"/>
                      <a:pt x="33" y="476"/>
                    </a:cubicBezTo>
                    <a:cubicBezTo>
                      <a:pt x="669" y="476"/>
                      <a:pt x="669" y="476"/>
                      <a:pt x="669" y="476"/>
                    </a:cubicBezTo>
                    <a:cubicBezTo>
                      <a:pt x="687" y="476"/>
                      <a:pt x="702" y="461"/>
                      <a:pt x="702" y="44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1" name="Oval 72"/>
              <p:cNvSpPr>
                <a:spLocks noChangeArrowheads="1"/>
              </p:cNvSpPr>
              <p:nvPr/>
            </p:nvSpPr>
            <p:spPr bwMode="auto">
              <a:xfrm>
                <a:off x="4590118" y="2685207"/>
                <a:ext cx="14334" cy="14334"/>
              </a:xfrm>
              <a:prstGeom prst="ellipse">
                <a:avLst/>
              </a:prstGeom>
              <a:solidFill>
                <a:srgbClr val="86F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2" name="Oval 73"/>
              <p:cNvSpPr>
                <a:spLocks noChangeArrowheads="1"/>
              </p:cNvSpPr>
              <p:nvPr/>
            </p:nvSpPr>
            <p:spPr bwMode="auto">
              <a:xfrm>
                <a:off x="3408218" y="2661750"/>
                <a:ext cx="61246" cy="62548"/>
              </a:xfrm>
              <a:prstGeom prst="ellipse">
                <a:avLst/>
              </a:prstGeom>
              <a:solidFill>
                <a:srgbClr val="6A6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3" name="Freeform 74"/>
              <p:cNvSpPr>
                <a:spLocks noEditPoints="1"/>
              </p:cNvSpPr>
              <p:nvPr/>
            </p:nvSpPr>
            <p:spPr bwMode="auto">
              <a:xfrm>
                <a:off x="3422554" y="2676084"/>
                <a:ext cx="32577" cy="32577"/>
              </a:xfrm>
              <a:custGeom>
                <a:avLst/>
                <a:gdLst>
                  <a:gd name="T0" fmla="*/ 0 w 18"/>
                  <a:gd name="T1" fmla="*/ 12 h 18"/>
                  <a:gd name="T2" fmla="*/ 0 w 18"/>
                  <a:gd name="T3" fmla="*/ 6 h 18"/>
                  <a:gd name="T4" fmla="*/ 6 w 18"/>
                  <a:gd name="T5" fmla="*/ 0 h 18"/>
                  <a:gd name="T6" fmla="*/ 12 w 18"/>
                  <a:gd name="T7" fmla="*/ 0 h 18"/>
                  <a:gd name="T8" fmla="*/ 18 w 18"/>
                  <a:gd name="T9" fmla="*/ 6 h 18"/>
                  <a:gd name="T10" fmla="*/ 18 w 18"/>
                  <a:gd name="T11" fmla="*/ 12 h 18"/>
                  <a:gd name="T12" fmla="*/ 12 w 18"/>
                  <a:gd name="T13" fmla="*/ 18 h 18"/>
                  <a:gd name="T14" fmla="*/ 6 w 18"/>
                  <a:gd name="T15" fmla="*/ 18 h 18"/>
                  <a:gd name="T16" fmla="*/ 0 w 18"/>
                  <a:gd name="T17" fmla="*/ 12 h 18"/>
                  <a:gd name="T18" fmla="*/ 16 w 18"/>
                  <a:gd name="T19" fmla="*/ 6 h 18"/>
                  <a:gd name="T20" fmla="*/ 12 w 18"/>
                  <a:gd name="T21" fmla="*/ 2 h 18"/>
                  <a:gd name="T22" fmla="*/ 6 w 18"/>
                  <a:gd name="T23" fmla="*/ 2 h 18"/>
                  <a:gd name="T24" fmla="*/ 2 w 18"/>
                  <a:gd name="T25" fmla="*/ 6 h 18"/>
                  <a:gd name="T26" fmla="*/ 2 w 18"/>
                  <a:gd name="T27" fmla="*/ 12 h 18"/>
                  <a:gd name="T28" fmla="*/ 6 w 18"/>
                  <a:gd name="T29" fmla="*/ 16 h 18"/>
                  <a:gd name="T30" fmla="*/ 12 w 18"/>
                  <a:gd name="T31" fmla="*/ 16 h 18"/>
                  <a:gd name="T32" fmla="*/ 16 w 18"/>
                  <a:gd name="T33" fmla="*/ 12 h 18"/>
                  <a:gd name="T34" fmla="*/ 16 w 18"/>
                  <a:gd name="T3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8">
                    <a:moveTo>
                      <a:pt x="0" y="1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8" y="3"/>
                      <a:pt x="18" y="6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5"/>
                      <a:pt x="15" y="18"/>
                      <a:pt x="1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15"/>
                      <a:pt x="0" y="12"/>
                    </a:cubicBezTo>
                    <a:moveTo>
                      <a:pt x="16" y="6"/>
                    </a:moveTo>
                    <a:cubicBezTo>
                      <a:pt x="16" y="4"/>
                      <a:pt x="14" y="2"/>
                      <a:pt x="12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4"/>
                      <a:pt x="2" y="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4" y="16"/>
                      <a:pt x="6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6"/>
                      <a:pt x="16" y="6"/>
                      <a:pt x="16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/>
            </p:nvSpPr>
            <p:spPr bwMode="auto">
              <a:xfrm>
                <a:off x="3509859" y="2303403"/>
                <a:ext cx="1035954" cy="77533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/>
            </p:nvSpPr>
            <p:spPr bwMode="auto">
              <a:xfrm>
                <a:off x="3509859" y="2303403"/>
                <a:ext cx="1035954" cy="775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6" name="Freeform 77"/>
              <p:cNvSpPr>
                <a:spLocks noEditPoints="1"/>
              </p:cNvSpPr>
              <p:nvPr/>
            </p:nvSpPr>
            <p:spPr bwMode="auto">
              <a:xfrm>
                <a:off x="3826510" y="2459772"/>
                <a:ext cx="401349" cy="461292"/>
              </a:xfrm>
              <a:custGeom>
                <a:avLst/>
                <a:gdLst>
                  <a:gd name="T0" fmla="*/ 48 w 219"/>
                  <a:gd name="T1" fmla="*/ 0 h 252"/>
                  <a:gd name="T2" fmla="*/ 68 w 219"/>
                  <a:gd name="T3" fmla="*/ 0 h 252"/>
                  <a:gd name="T4" fmla="*/ 65 w 219"/>
                  <a:gd name="T5" fmla="*/ 58 h 252"/>
                  <a:gd name="T6" fmla="*/ 50 w 219"/>
                  <a:gd name="T7" fmla="*/ 97 h 252"/>
                  <a:gd name="T8" fmla="*/ 32 w 219"/>
                  <a:gd name="T9" fmla="*/ 0 h 252"/>
                  <a:gd name="T10" fmla="*/ 102 w 219"/>
                  <a:gd name="T11" fmla="*/ 98 h 252"/>
                  <a:gd name="T12" fmla="*/ 121 w 219"/>
                  <a:gd name="T13" fmla="*/ 44 h 252"/>
                  <a:gd name="T14" fmla="*/ 82 w 219"/>
                  <a:gd name="T15" fmla="*/ 44 h 252"/>
                  <a:gd name="T16" fmla="*/ 96 w 219"/>
                  <a:gd name="T17" fmla="*/ 45 h 252"/>
                  <a:gd name="T18" fmla="*/ 107 w 219"/>
                  <a:gd name="T19" fmla="*/ 45 h 252"/>
                  <a:gd name="T20" fmla="*/ 102 w 219"/>
                  <a:gd name="T21" fmla="*/ 85 h 252"/>
                  <a:gd name="T22" fmla="*/ 96 w 219"/>
                  <a:gd name="T23" fmla="*/ 45 h 252"/>
                  <a:gd name="T24" fmla="*/ 157 w 219"/>
                  <a:gd name="T25" fmla="*/ 80 h 252"/>
                  <a:gd name="T26" fmla="*/ 146 w 219"/>
                  <a:gd name="T27" fmla="*/ 80 h 252"/>
                  <a:gd name="T28" fmla="*/ 132 w 219"/>
                  <a:gd name="T29" fmla="*/ 25 h 252"/>
                  <a:gd name="T30" fmla="*/ 142 w 219"/>
                  <a:gd name="T31" fmla="*/ 98 h 252"/>
                  <a:gd name="T32" fmla="*/ 157 w 219"/>
                  <a:gd name="T33" fmla="*/ 97 h 252"/>
                  <a:gd name="T34" fmla="*/ 171 w 219"/>
                  <a:gd name="T35" fmla="*/ 25 h 252"/>
                  <a:gd name="T36" fmla="*/ 138 w 219"/>
                  <a:gd name="T37" fmla="*/ 173 h 252"/>
                  <a:gd name="T38" fmla="*/ 139 w 219"/>
                  <a:gd name="T39" fmla="*/ 213 h 252"/>
                  <a:gd name="T40" fmla="*/ 131 w 219"/>
                  <a:gd name="T41" fmla="*/ 219 h 252"/>
                  <a:gd name="T42" fmla="*/ 128 w 219"/>
                  <a:gd name="T43" fmla="*/ 174 h 252"/>
                  <a:gd name="T44" fmla="*/ 138 w 219"/>
                  <a:gd name="T45" fmla="*/ 173 h 252"/>
                  <a:gd name="T46" fmla="*/ 175 w 219"/>
                  <a:gd name="T47" fmla="*/ 179 h 252"/>
                  <a:gd name="T48" fmla="*/ 186 w 219"/>
                  <a:gd name="T49" fmla="*/ 186 h 252"/>
                  <a:gd name="T50" fmla="*/ 180 w 219"/>
                  <a:gd name="T51" fmla="*/ 171 h 252"/>
                  <a:gd name="T52" fmla="*/ 189 w 219"/>
                  <a:gd name="T53" fmla="*/ 252 h 252"/>
                  <a:gd name="T54" fmla="*/ 0 w 219"/>
                  <a:gd name="T55" fmla="*/ 222 h 252"/>
                  <a:gd name="T56" fmla="*/ 31 w 219"/>
                  <a:gd name="T57" fmla="*/ 113 h 252"/>
                  <a:gd name="T58" fmla="*/ 219 w 219"/>
                  <a:gd name="T59" fmla="*/ 144 h 252"/>
                  <a:gd name="T60" fmla="*/ 52 w 219"/>
                  <a:gd name="T61" fmla="*/ 150 h 252"/>
                  <a:gd name="T62" fmla="*/ 67 w 219"/>
                  <a:gd name="T63" fmla="*/ 136 h 252"/>
                  <a:gd name="T64" fmla="*/ 23 w 219"/>
                  <a:gd name="T65" fmla="*/ 150 h 252"/>
                  <a:gd name="T66" fmla="*/ 38 w 219"/>
                  <a:gd name="T67" fmla="*/ 229 h 252"/>
                  <a:gd name="T68" fmla="*/ 52 w 219"/>
                  <a:gd name="T69" fmla="*/ 150 h 252"/>
                  <a:gd name="T70" fmla="*/ 90 w 219"/>
                  <a:gd name="T71" fmla="*/ 161 h 252"/>
                  <a:gd name="T72" fmla="*/ 83 w 219"/>
                  <a:gd name="T73" fmla="*/ 218 h 252"/>
                  <a:gd name="T74" fmla="*/ 79 w 219"/>
                  <a:gd name="T75" fmla="*/ 161 h 252"/>
                  <a:gd name="T76" fmla="*/ 67 w 219"/>
                  <a:gd name="T77" fmla="*/ 218 h 252"/>
                  <a:gd name="T78" fmla="*/ 90 w 219"/>
                  <a:gd name="T79" fmla="*/ 222 h 252"/>
                  <a:gd name="T80" fmla="*/ 103 w 219"/>
                  <a:gd name="T81" fmla="*/ 229 h 252"/>
                  <a:gd name="T82" fmla="*/ 152 w 219"/>
                  <a:gd name="T83" fmla="*/ 177 h 252"/>
                  <a:gd name="T84" fmla="*/ 128 w 219"/>
                  <a:gd name="T85" fmla="*/ 166 h 252"/>
                  <a:gd name="T86" fmla="*/ 115 w 219"/>
                  <a:gd name="T87" fmla="*/ 136 h 252"/>
                  <a:gd name="T88" fmla="*/ 128 w 219"/>
                  <a:gd name="T89" fmla="*/ 229 h 252"/>
                  <a:gd name="T90" fmla="*/ 140 w 219"/>
                  <a:gd name="T91" fmla="*/ 230 h 252"/>
                  <a:gd name="T92" fmla="*/ 152 w 219"/>
                  <a:gd name="T93" fmla="*/ 177 h 252"/>
                  <a:gd name="T94" fmla="*/ 181 w 219"/>
                  <a:gd name="T95" fmla="*/ 159 h 252"/>
                  <a:gd name="T96" fmla="*/ 162 w 219"/>
                  <a:gd name="T97" fmla="*/ 210 h 252"/>
                  <a:gd name="T98" fmla="*/ 199 w 219"/>
                  <a:gd name="T99" fmla="*/ 210 h 252"/>
                  <a:gd name="T100" fmla="*/ 186 w 219"/>
                  <a:gd name="T101" fmla="*/ 205 h 252"/>
                  <a:gd name="T102" fmla="*/ 180 w 219"/>
                  <a:gd name="T103" fmla="*/ 219 h 252"/>
                  <a:gd name="T104" fmla="*/ 175 w 219"/>
                  <a:gd name="T105" fmla="*/ 197 h 252"/>
                  <a:gd name="T106" fmla="*/ 199 w 219"/>
                  <a:gd name="T107" fmla="*/ 17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9" h="252">
                    <a:moveTo>
                      <a:pt x="32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32" y="0"/>
                      <a:pt x="32" y="0"/>
                      <a:pt x="32" y="0"/>
                    </a:cubicBezTo>
                    <a:moveTo>
                      <a:pt x="82" y="79"/>
                    </a:moveTo>
                    <a:cubicBezTo>
                      <a:pt x="82" y="92"/>
                      <a:pt x="89" y="98"/>
                      <a:pt x="102" y="98"/>
                    </a:cubicBezTo>
                    <a:cubicBezTo>
                      <a:pt x="113" y="98"/>
                      <a:pt x="121" y="91"/>
                      <a:pt x="121" y="79"/>
                    </a:cubicBezTo>
                    <a:cubicBezTo>
                      <a:pt x="121" y="44"/>
                      <a:pt x="121" y="44"/>
                      <a:pt x="121" y="44"/>
                    </a:cubicBezTo>
                    <a:cubicBezTo>
                      <a:pt x="121" y="33"/>
                      <a:pt x="113" y="25"/>
                      <a:pt x="102" y="25"/>
                    </a:cubicBezTo>
                    <a:cubicBezTo>
                      <a:pt x="90" y="25"/>
                      <a:pt x="82" y="32"/>
                      <a:pt x="82" y="44"/>
                    </a:cubicBezTo>
                    <a:cubicBezTo>
                      <a:pt x="82" y="79"/>
                      <a:pt x="82" y="79"/>
                      <a:pt x="82" y="79"/>
                    </a:cubicBezTo>
                    <a:moveTo>
                      <a:pt x="96" y="45"/>
                    </a:moveTo>
                    <a:cubicBezTo>
                      <a:pt x="96" y="41"/>
                      <a:pt x="98" y="38"/>
                      <a:pt x="102" y="38"/>
                    </a:cubicBezTo>
                    <a:cubicBezTo>
                      <a:pt x="106" y="38"/>
                      <a:pt x="107" y="41"/>
                      <a:pt x="107" y="45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83"/>
                      <a:pt x="105" y="85"/>
                      <a:pt x="102" y="85"/>
                    </a:cubicBezTo>
                    <a:cubicBezTo>
                      <a:pt x="98" y="85"/>
                      <a:pt x="96" y="82"/>
                      <a:pt x="96" y="79"/>
                    </a:cubicBezTo>
                    <a:cubicBezTo>
                      <a:pt x="96" y="45"/>
                      <a:pt x="96" y="45"/>
                      <a:pt x="96" y="45"/>
                    </a:cubicBezTo>
                    <a:moveTo>
                      <a:pt x="157" y="25"/>
                    </a:moveTo>
                    <a:cubicBezTo>
                      <a:pt x="157" y="80"/>
                      <a:pt x="157" y="80"/>
                      <a:pt x="157" y="80"/>
                    </a:cubicBezTo>
                    <a:cubicBezTo>
                      <a:pt x="156" y="82"/>
                      <a:pt x="152" y="85"/>
                      <a:pt x="149" y="85"/>
                    </a:cubicBezTo>
                    <a:cubicBezTo>
                      <a:pt x="146" y="85"/>
                      <a:pt x="146" y="83"/>
                      <a:pt x="146" y="80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32" y="92"/>
                      <a:pt x="135" y="98"/>
                      <a:pt x="142" y="98"/>
                    </a:cubicBezTo>
                    <a:cubicBezTo>
                      <a:pt x="146" y="98"/>
                      <a:pt x="151" y="96"/>
                      <a:pt x="157" y="89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71" y="97"/>
                      <a:pt x="171" y="97"/>
                      <a:pt x="171" y="97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57" y="25"/>
                      <a:pt x="157" y="25"/>
                      <a:pt x="157" y="25"/>
                    </a:cubicBezTo>
                    <a:moveTo>
                      <a:pt x="138" y="173"/>
                    </a:moveTo>
                    <a:cubicBezTo>
                      <a:pt x="138" y="174"/>
                      <a:pt x="139" y="176"/>
                      <a:pt x="139" y="178"/>
                    </a:cubicBezTo>
                    <a:cubicBezTo>
                      <a:pt x="139" y="213"/>
                      <a:pt x="139" y="213"/>
                      <a:pt x="139" y="213"/>
                    </a:cubicBezTo>
                    <a:cubicBezTo>
                      <a:pt x="139" y="215"/>
                      <a:pt x="139" y="217"/>
                      <a:pt x="138" y="218"/>
                    </a:cubicBezTo>
                    <a:cubicBezTo>
                      <a:pt x="136" y="220"/>
                      <a:pt x="133" y="220"/>
                      <a:pt x="131" y="219"/>
                    </a:cubicBezTo>
                    <a:cubicBezTo>
                      <a:pt x="130" y="218"/>
                      <a:pt x="129" y="217"/>
                      <a:pt x="128" y="216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29" y="173"/>
                      <a:pt x="130" y="172"/>
                      <a:pt x="131" y="171"/>
                    </a:cubicBezTo>
                    <a:cubicBezTo>
                      <a:pt x="133" y="170"/>
                      <a:pt x="136" y="171"/>
                      <a:pt x="138" y="173"/>
                    </a:cubicBezTo>
                    <a:moveTo>
                      <a:pt x="180" y="171"/>
                    </a:moveTo>
                    <a:cubicBezTo>
                      <a:pt x="176" y="171"/>
                      <a:pt x="175" y="174"/>
                      <a:pt x="175" y="179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186" y="179"/>
                      <a:pt x="186" y="179"/>
                      <a:pt x="186" y="179"/>
                    </a:cubicBezTo>
                    <a:cubicBezTo>
                      <a:pt x="186" y="174"/>
                      <a:pt x="185" y="171"/>
                      <a:pt x="180" y="171"/>
                    </a:cubicBezTo>
                    <a:moveTo>
                      <a:pt x="219" y="222"/>
                    </a:moveTo>
                    <a:cubicBezTo>
                      <a:pt x="219" y="239"/>
                      <a:pt x="206" y="252"/>
                      <a:pt x="189" y="252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14" y="252"/>
                      <a:pt x="0" y="239"/>
                      <a:pt x="0" y="222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27"/>
                      <a:pt x="14" y="113"/>
                      <a:pt x="31" y="113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206" y="113"/>
                      <a:pt x="219" y="127"/>
                      <a:pt x="219" y="144"/>
                    </a:cubicBezTo>
                    <a:cubicBezTo>
                      <a:pt x="219" y="222"/>
                      <a:pt x="219" y="222"/>
                      <a:pt x="219" y="222"/>
                    </a:cubicBezTo>
                    <a:moveTo>
                      <a:pt x="52" y="150"/>
                    </a:moveTo>
                    <a:cubicBezTo>
                      <a:pt x="67" y="150"/>
                      <a:pt x="67" y="150"/>
                      <a:pt x="67" y="150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23" y="136"/>
                      <a:pt x="23" y="136"/>
                      <a:pt x="23" y="136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8" y="229"/>
                      <a:pt x="38" y="229"/>
                      <a:pt x="38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52" y="150"/>
                      <a:pt x="52" y="150"/>
                      <a:pt x="52" y="150"/>
                    </a:cubicBezTo>
                    <a:moveTo>
                      <a:pt x="103" y="161"/>
                    </a:moveTo>
                    <a:cubicBezTo>
                      <a:pt x="90" y="161"/>
                      <a:pt x="90" y="161"/>
                      <a:pt x="90" y="161"/>
                    </a:cubicBezTo>
                    <a:cubicBezTo>
                      <a:pt x="90" y="213"/>
                      <a:pt x="90" y="213"/>
                      <a:pt x="90" y="213"/>
                    </a:cubicBezTo>
                    <a:cubicBezTo>
                      <a:pt x="89" y="215"/>
                      <a:pt x="85" y="218"/>
                      <a:pt x="83" y="218"/>
                    </a:cubicBezTo>
                    <a:cubicBezTo>
                      <a:pt x="80" y="218"/>
                      <a:pt x="79" y="216"/>
                      <a:pt x="79" y="213"/>
                    </a:cubicBezTo>
                    <a:cubicBezTo>
                      <a:pt x="79" y="161"/>
                      <a:pt x="79" y="161"/>
                      <a:pt x="79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67" y="218"/>
                      <a:pt x="67" y="218"/>
                      <a:pt x="67" y="218"/>
                    </a:cubicBezTo>
                    <a:cubicBezTo>
                      <a:pt x="67" y="232"/>
                      <a:pt x="76" y="232"/>
                      <a:pt x="83" y="228"/>
                    </a:cubicBezTo>
                    <a:cubicBezTo>
                      <a:pt x="85" y="227"/>
                      <a:pt x="88" y="225"/>
                      <a:pt x="90" y="222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103" y="229"/>
                      <a:pt x="103" y="229"/>
                      <a:pt x="103" y="229"/>
                    </a:cubicBezTo>
                    <a:cubicBezTo>
                      <a:pt x="103" y="161"/>
                      <a:pt x="103" y="161"/>
                      <a:pt x="103" y="161"/>
                    </a:cubicBezTo>
                    <a:moveTo>
                      <a:pt x="152" y="177"/>
                    </a:moveTo>
                    <a:cubicBezTo>
                      <a:pt x="152" y="168"/>
                      <a:pt x="149" y="160"/>
                      <a:pt x="140" y="160"/>
                    </a:cubicBezTo>
                    <a:cubicBezTo>
                      <a:pt x="135" y="160"/>
                      <a:pt x="131" y="163"/>
                      <a:pt x="128" y="16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5" y="229"/>
                      <a:pt x="115" y="229"/>
                      <a:pt x="115" y="229"/>
                    </a:cubicBezTo>
                    <a:cubicBezTo>
                      <a:pt x="128" y="229"/>
                      <a:pt x="128" y="229"/>
                      <a:pt x="128" y="229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32" y="228"/>
                      <a:pt x="136" y="230"/>
                      <a:pt x="140" y="230"/>
                    </a:cubicBezTo>
                    <a:cubicBezTo>
                      <a:pt x="149" y="230"/>
                      <a:pt x="152" y="224"/>
                      <a:pt x="152" y="215"/>
                    </a:cubicBezTo>
                    <a:cubicBezTo>
                      <a:pt x="152" y="177"/>
                      <a:pt x="152" y="177"/>
                      <a:pt x="152" y="177"/>
                    </a:cubicBezTo>
                    <a:moveTo>
                      <a:pt x="199" y="179"/>
                    </a:moveTo>
                    <a:cubicBezTo>
                      <a:pt x="199" y="167"/>
                      <a:pt x="193" y="159"/>
                      <a:pt x="181" y="159"/>
                    </a:cubicBezTo>
                    <a:cubicBezTo>
                      <a:pt x="169" y="159"/>
                      <a:pt x="162" y="167"/>
                      <a:pt x="162" y="179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222"/>
                      <a:pt x="168" y="231"/>
                      <a:pt x="180" y="231"/>
                    </a:cubicBezTo>
                    <a:cubicBezTo>
                      <a:pt x="193" y="231"/>
                      <a:pt x="199" y="223"/>
                      <a:pt x="199" y="210"/>
                    </a:cubicBezTo>
                    <a:cubicBezTo>
                      <a:pt x="199" y="205"/>
                      <a:pt x="199" y="205"/>
                      <a:pt x="199" y="205"/>
                    </a:cubicBezTo>
                    <a:cubicBezTo>
                      <a:pt x="186" y="205"/>
                      <a:pt x="186" y="205"/>
                      <a:pt x="186" y="205"/>
                    </a:cubicBezTo>
                    <a:cubicBezTo>
                      <a:pt x="186" y="210"/>
                      <a:pt x="186" y="210"/>
                      <a:pt x="186" y="210"/>
                    </a:cubicBezTo>
                    <a:cubicBezTo>
                      <a:pt x="186" y="216"/>
                      <a:pt x="186" y="219"/>
                      <a:pt x="180" y="219"/>
                    </a:cubicBezTo>
                    <a:cubicBezTo>
                      <a:pt x="175" y="219"/>
                      <a:pt x="175" y="215"/>
                      <a:pt x="175" y="210"/>
                    </a:cubicBezTo>
                    <a:cubicBezTo>
                      <a:pt x="175" y="197"/>
                      <a:pt x="175" y="197"/>
                      <a:pt x="175" y="197"/>
                    </a:cubicBezTo>
                    <a:cubicBezTo>
                      <a:pt x="199" y="197"/>
                      <a:pt x="199" y="197"/>
                      <a:pt x="199" y="197"/>
                    </a:cubicBezTo>
                    <a:cubicBezTo>
                      <a:pt x="199" y="179"/>
                      <a:pt x="199" y="179"/>
                      <a:pt x="199" y="179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7" name="Freeform 78"/>
              <p:cNvSpPr>
                <a:spLocks/>
              </p:cNvSpPr>
              <p:nvPr/>
            </p:nvSpPr>
            <p:spPr bwMode="auto">
              <a:xfrm>
                <a:off x="3408218" y="2257796"/>
                <a:ext cx="79489" cy="6516"/>
              </a:xfrm>
              <a:custGeom>
                <a:avLst/>
                <a:gdLst>
                  <a:gd name="T0" fmla="*/ 44 w 44"/>
                  <a:gd name="T1" fmla="*/ 0 h 4"/>
                  <a:gd name="T2" fmla="*/ 16 w 44"/>
                  <a:gd name="T3" fmla="*/ 0 h 4"/>
                  <a:gd name="T4" fmla="*/ 0 w 44"/>
                  <a:gd name="T5" fmla="*/ 4 h 4"/>
                  <a:gd name="T6" fmla="*/ 0 w 44"/>
                  <a:gd name="T7" fmla="*/ 4 h 4"/>
                  <a:gd name="T8" fmla="*/ 16 w 44"/>
                  <a:gd name="T9" fmla="*/ 0 h 4"/>
                  <a:gd name="T10" fmla="*/ 44 w 44"/>
                  <a:gd name="T11" fmla="*/ 0 h 4"/>
                  <a:gd name="T12" fmla="*/ 44 w 4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">
                    <a:moveTo>
                      <a:pt x="4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4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0" y="0"/>
                      <a:pt x="1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406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8" name="Freeform 79"/>
              <p:cNvSpPr>
                <a:spLocks noEditPoints="1"/>
              </p:cNvSpPr>
              <p:nvPr/>
            </p:nvSpPr>
            <p:spPr bwMode="auto">
              <a:xfrm>
                <a:off x="3376945" y="2264310"/>
                <a:ext cx="59941" cy="863944"/>
              </a:xfrm>
              <a:custGeom>
                <a:avLst/>
                <a:gdLst>
                  <a:gd name="T0" fmla="*/ 0 w 33"/>
                  <a:gd name="T1" fmla="*/ 444 h 472"/>
                  <a:gd name="T2" fmla="*/ 33 w 33"/>
                  <a:gd name="T3" fmla="*/ 472 h 472"/>
                  <a:gd name="T4" fmla="*/ 33 w 33"/>
                  <a:gd name="T5" fmla="*/ 472 h 472"/>
                  <a:gd name="T6" fmla="*/ 0 w 33"/>
                  <a:gd name="T7" fmla="*/ 444 h 472"/>
                  <a:gd name="T8" fmla="*/ 17 w 33"/>
                  <a:gd name="T9" fmla="*/ 0 h 472"/>
                  <a:gd name="T10" fmla="*/ 0 w 33"/>
                  <a:gd name="T11" fmla="*/ 29 h 472"/>
                  <a:gd name="T12" fmla="*/ 0 w 33"/>
                  <a:gd name="T13" fmla="*/ 29 h 472"/>
                  <a:gd name="T14" fmla="*/ 17 w 33"/>
                  <a:gd name="T15" fmla="*/ 0 h 472"/>
                  <a:gd name="T16" fmla="*/ 17 w 33"/>
                  <a:gd name="T17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72">
                    <a:moveTo>
                      <a:pt x="0" y="444"/>
                    </a:moveTo>
                    <a:cubicBezTo>
                      <a:pt x="3" y="460"/>
                      <a:pt x="16" y="472"/>
                      <a:pt x="33" y="472"/>
                    </a:cubicBezTo>
                    <a:cubicBezTo>
                      <a:pt x="33" y="472"/>
                      <a:pt x="33" y="472"/>
                      <a:pt x="33" y="472"/>
                    </a:cubicBezTo>
                    <a:cubicBezTo>
                      <a:pt x="16" y="472"/>
                      <a:pt x="3" y="460"/>
                      <a:pt x="0" y="444"/>
                    </a:cubicBezTo>
                    <a:moveTo>
                      <a:pt x="17" y="0"/>
                    </a:moveTo>
                    <a:cubicBezTo>
                      <a:pt x="7" y="6"/>
                      <a:pt x="0" y="16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6"/>
                      <a:pt x="7" y="6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32A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9" name="Freeform 80"/>
              <p:cNvSpPr>
                <a:spLocks noEditPoints="1"/>
              </p:cNvSpPr>
              <p:nvPr/>
            </p:nvSpPr>
            <p:spPr bwMode="auto">
              <a:xfrm>
                <a:off x="3376945" y="2257796"/>
                <a:ext cx="642421" cy="870460"/>
              </a:xfrm>
              <a:custGeom>
                <a:avLst/>
                <a:gdLst>
                  <a:gd name="T0" fmla="*/ 34 w 351"/>
                  <a:gd name="T1" fmla="*/ 255 h 476"/>
                  <a:gd name="T2" fmla="*/ 17 w 351"/>
                  <a:gd name="T3" fmla="*/ 238 h 476"/>
                  <a:gd name="T4" fmla="*/ 34 w 351"/>
                  <a:gd name="T5" fmla="*/ 221 h 476"/>
                  <a:gd name="T6" fmla="*/ 51 w 351"/>
                  <a:gd name="T7" fmla="*/ 238 h 476"/>
                  <a:gd name="T8" fmla="*/ 34 w 351"/>
                  <a:gd name="T9" fmla="*/ 255 h 476"/>
                  <a:gd name="T10" fmla="*/ 351 w 351"/>
                  <a:gd name="T11" fmla="*/ 0 h 476"/>
                  <a:gd name="T12" fmla="*/ 61 w 351"/>
                  <a:gd name="T13" fmla="*/ 0 h 476"/>
                  <a:gd name="T14" fmla="*/ 33 w 351"/>
                  <a:gd name="T15" fmla="*/ 0 h 476"/>
                  <a:gd name="T16" fmla="*/ 17 w 351"/>
                  <a:gd name="T17" fmla="*/ 4 h 476"/>
                  <a:gd name="T18" fmla="*/ 0 w 351"/>
                  <a:gd name="T19" fmla="*/ 33 h 476"/>
                  <a:gd name="T20" fmla="*/ 0 w 351"/>
                  <a:gd name="T21" fmla="*/ 443 h 476"/>
                  <a:gd name="T22" fmla="*/ 0 w 351"/>
                  <a:gd name="T23" fmla="*/ 448 h 476"/>
                  <a:gd name="T24" fmla="*/ 33 w 351"/>
                  <a:gd name="T25" fmla="*/ 476 h 476"/>
                  <a:gd name="T26" fmla="*/ 351 w 351"/>
                  <a:gd name="T27" fmla="*/ 476 h 476"/>
                  <a:gd name="T28" fmla="*/ 351 w 351"/>
                  <a:gd name="T29" fmla="*/ 449 h 476"/>
                  <a:gd name="T30" fmla="*/ 73 w 351"/>
                  <a:gd name="T31" fmla="*/ 449 h 476"/>
                  <a:gd name="T32" fmla="*/ 73 w 351"/>
                  <a:gd name="T33" fmla="*/ 25 h 476"/>
                  <a:gd name="T34" fmla="*/ 351 w 351"/>
                  <a:gd name="T35" fmla="*/ 25 h 476"/>
                  <a:gd name="T36" fmla="*/ 351 w 351"/>
                  <a:gd name="T3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1" h="476">
                    <a:moveTo>
                      <a:pt x="34" y="255"/>
                    </a:moveTo>
                    <a:cubicBezTo>
                      <a:pt x="25" y="255"/>
                      <a:pt x="17" y="247"/>
                      <a:pt x="17" y="238"/>
                    </a:cubicBezTo>
                    <a:cubicBezTo>
                      <a:pt x="17" y="229"/>
                      <a:pt x="25" y="221"/>
                      <a:pt x="34" y="221"/>
                    </a:cubicBezTo>
                    <a:cubicBezTo>
                      <a:pt x="43" y="221"/>
                      <a:pt x="51" y="229"/>
                      <a:pt x="51" y="238"/>
                    </a:cubicBezTo>
                    <a:cubicBezTo>
                      <a:pt x="51" y="247"/>
                      <a:pt x="43" y="255"/>
                      <a:pt x="34" y="255"/>
                    </a:cubicBezTo>
                    <a:moveTo>
                      <a:pt x="35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1" y="2"/>
                      <a:pt x="17" y="4"/>
                    </a:cubicBezTo>
                    <a:cubicBezTo>
                      <a:pt x="7" y="10"/>
                      <a:pt x="0" y="20"/>
                      <a:pt x="0" y="33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45"/>
                      <a:pt x="0" y="447"/>
                      <a:pt x="0" y="448"/>
                    </a:cubicBezTo>
                    <a:cubicBezTo>
                      <a:pt x="3" y="464"/>
                      <a:pt x="16" y="476"/>
                      <a:pt x="33" y="476"/>
                    </a:cubicBezTo>
                    <a:cubicBezTo>
                      <a:pt x="351" y="476"/>
                      <a:pt x="351" y="476"/>
                      <a:pt x="351" y="476"/>
                    </a:cubicBezTo>
                    <a:cubicBezTo>
                      <a:pt x="351" y="449"/>
                      <a:pt x="351" y="449"/>
                      <a:pt x="351" y="449"/>
                    </a:cubicBezTo>
                    <a:cubicBezTo>
                      <a:pt x="73" y="449"/>
                      <a:pt x="73" y="449"/>
                      <a:pt x="73" y="44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351" y="25"/>
                      <a:pt x="351" y="25"/>
                      <a:pt x="351" y="25"/>
                    </a:cubicBezTo>
                    <a:cubicBezTo>
                      <a:pt x="351" y="0"/>
                      <a:pt x="351" y="0"/>
                      <a:pt x="351" y="0"/>
                    </a:cubicBezTo>
                  </a:path>
                </a:pathLst>
              </a:custGeom>
              <a:solidFill>
                <a:srgbClr val="111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70" name="Freeform 81"/>
              <p:cNvSpPr>
                <a:spLocks noEditPoints="1"/>
              </p:cNvSpPr>
              <p:nvPr/>
            </p:nvSpPr>
            <p:spPr bwMode="auto">
              <a:xfrm>
                <a:off x="3408218" y="2661750"/>
                <a:ext cx="61246" cy="62548"/>
              </a:xfrm>
              <a:custGeom>
                <a:avLst/>
                <a:gdLst>
                  <a:gd name="T0" fmla="*/ 20 w 34"/>
                  <a:gd name="T1" fmla="*/ 10 h 34"/>
                  <a:gd name="T2" fmla="*/ 14 w 34"/>
                  <a:gd name="T3" fmla="*/ 10 h 34"/>
                  <a:gd name="T4" fmla="*/ 10 w 34"/>
                  <a:gd name="T5" fmla="*/ 14 h 34"/>
                  <a:gd name="T6" fmla="*/ 10 w 34"/>
                  <a:gd name="T7" fmla="*/ 20 h 34"/>
                  <a:gd name="T8" fmla="*/ 14 w 34"/>
                  <a:gd name="T9" fmla="*/ 24 h 34"/>
                  <a:gd name="T10" fmla="*/ 20 w 34"/>
                  <a:gd name="T11" fmla="*/ 24 h 34"/>
                  <a:gd name="T12" fmla="*/ 24 w 34"/>
                  <a:gd name="T13" fmla="*/ 20 h 34"/>
                  <a:gd name="T14" fmla="*/ 24 w 34"/>
                  <a:gd name="T15" fmla="*/ 14 h 34"/>
                  <a:gd name="T16" fmla="*/ 20 w 34"/>
                  <a:gd name="T17" fmla="*/ 10 h 34"/>
                  <a:gd name="T18" fmla="*/ 14 w 34"/>
                  <a:gd name="T19" fmla="*/ 26 h 34"/>
                  <a:gd name="T20" fmla="*/ 8 w 34"/>
                  <a:gd name="T21" fmla="*/ 20 h 34"/>
                  <a:gd name="T22" fmla="*/ 8 w 34"/>
                  <a:gd name="T23" fmla="*/ 14 h 34"/>
                  <a:gd name="T24" fmla="*/ 14 w 34"/>
                  <a:gd name="T25" fmla="*/ 8 h 34"/>
                  <a:gd name="T26" fmla="*/ 20 w 34"/>
                  <a:gd name="T27" fmla="*/ 8 h 34"/>
                  <a:gd name="T28" fmla="*/ 26 w 34"/>
                  <a:gd name="T29" fmla="*/ 14 h 34"/>
                  <a:gd name="T30" fmla="*/ 26 w 34"/>
                  <a:gd name="T31" fmla="*/ 20 h 34"/>
                  <a:gd name="T32" fmla="*/ 20 w 34"/>
                  <a:gd name="T33" fmla="*/ 26 h 34"/>
                  <a:gd name="T34" fmla="*/ 14 w 34"/>
                  <a:gd name="T35" fmla="*/ 26 h 34"/>
                  <a:gd name="T36" fmla="*/ 17 w 34"/>
                  <a:gd name="T37" fmla="*/ 0 h 34"/>
                  <a:gd name="T38" fmla="*/ 0 w 34"/>
                  <a:gd name="T39" fmla="*/ 17 h 34"/>
                  <a:gd name="T40" fmla="*/ 17 w 34"/>
                  <a:gd name="T41" fmla="*/ 34 h 34"/>
                  <a:gd name="T42" fmla="*/ 34 w 34"/>
                  <a:gd name="T43" fmla="*/ 17 h 34"/>
                  <a:gd name="T44" fmla="*/ 17 w 34"/>
                  <a:gd name="T4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34">
                    <a:moveTo>
                      <a:pt x="20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10" y="12"/>
                      <a:pt x="10" y="14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2"/>
                      <a:pt x="12" y="24"/>
                      <a:pt x="14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2"/>
                      <a:pt x="22" y="10"/>
                      <a:pt x="20" y="10"/>
                    </a:cubicBezTo>
                    <a:moveTo>
                      <a:pt x="14" y="26"/>
                    </a:moveTo>
                    <a:cubicBezTo>
                      <a:pt x="11" y="26"/>
                      <a:pt x="8" y="23"/>
                      <a:pt x="8" y="2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11"/>
                      <a:pt x="26" y="1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3"/>
                      <a:pt x="23" y="26"/>
                      <a:pt x="20" y="26"/>
                    </a:cubicBezTo>
                    <a:cubicBezTo>
                      <a:pt x="14" y="26"/>
                      <a:pt x="14" y="26"/>
                      <a:pt x="14" y="26"/>
                    </a:cubicBezTo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</a:path>
                </a:pathLst>
              </a:custGeom>
              <a:solidFill>
                <a:srgbClr val="5B5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71" name="Freeform 82"/>
              <p:cNvSpPr>
                <a:spLocks noEditPoints="1"/>
              </p:cNvSpPr>
              <p:nvPr/>
            </p:nvSpPr>
            <p:spPr bwMode="auto">
              <a:xfrm>
                <a:off x="3422554" y="2676084"/>
                <a:ext cx="32577" cy="32577"/>
              </a:xfrm>
              <a:custGeom>
                <a:avLst/>
                <a:gdLst>
                  <a:gd name="T0" fmla="*/ 6 w 18"/>
                  <a:gd name="T1" fmla="*/ 16 h 18"/>
                  <a:gd name="T2" fmla="*/ 2 w 18"/>
                  <a:gd name="T3" fmla="*/ 12 h 18"/>
                  <a:gd name="T4" fmla="*/ 2 w 18"/>
                  <a:gd name="T5" fmla="*/ 6 h 18"/>
                  <a:gd name="T6" fmla="*/ 6 w 18"/>
                  <a:gd name="T7" fmla="*/ 2 h 18"/>
                  <a:gd name="T8" fmla="*/ 12 w 18"/>
                  <a:gd name="T9" fmla="*/ 2 h 18"/>
                  <a:gd name="T10" fmla="*/ 16 w 18"/>
                  <a:gd name="T11" fmla="*/ 6 h 18"/>
                  <a:gd name="T12" fmla="*/ 16 w 18"/>
                  <a:gd name="T13" fmla="*/ 12 h 18"/>
                  <a:gd name="T14" fmla="*/ 12 w 18"/>
                  <a:gd name="T15" fmla="*/ 16 h 18"/>
                  <a:gd name="T16" fmla="*/ 6 w 18"/>
                  <a:gd name="T17" fmla="*/ 16 h 18"/>
                  <a:gd name="T18" fmla="*/ 12 w 18"/>
                  <a:gd name="T19" fmla="*/ 0 h 18"/>
                  <a:gd name="T20" fmla="*/ 6 w 18"/>
                  <a:gd name="T21" fmla="*/ 0 h 18"/>
                  <a:gd name="T22" fmla="*/ 0 w 18"/>
                  <a:gd name="T23" fmla="*/ 6 h 18"/>
                  <a:gd name="T24" fmla="*/ 0 w 18"/>
                  <a:gd name="T25" fmla="*/ 12 h 18"/>
                  <a:gd name="T26" fmla="*/ 6 w 18"/>
                  <a:gd name="T27" fmla="*/ 18 h 18"/>
                  <a:gd name="T28" fmla="*/ 12 w 18"/>
                  <a:gd name="T29" fmla="*/ 18 h 18"/>
                  <a:gd name="T30" fmla="*/ 18 w 18"/>
                  <a:gd name="T31" fmla="*/ 12 h 18"/>
                  <a:gd name="T32" fmla="*/ 18 w 18"/>
                  <a:gd name="T33" fmla="*/ 6 h 18"/>
                  <a:gd name="T34" fmla="*/ 12 w 18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8">
                    <a:moveTo>
                      <a:pt x="6" y="16"/>
                    </a:moveTo>
                    <a:cubicBezTo>
                      <a:pt x="4" y="16"/>
                      <a:pt x="2" y="14"/>
                      <a:pt x="2" y="1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4" y="2"/>
                      <a:pt x="6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2"/>
                      <a:pt x="16" y="4"/>
                      <a:pt x="16" y="6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ubicBezTo>
                      <a:pt x="6" y="16"/>
                      <a:pt x="6" y="16"/>
                      <a:pt x="6" y="16"/>
                    </a:cubicBezTo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3" y="18"/>
                      <a:pt x="6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18" y="15"/>
                      <a:pt x="18" y="1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3"/>
                      <a:pt x="15" y="0"/>
                      <a:pt x="12" y="0"/>
                    </a:cubicBezTo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78" name="Freeform 83"/>
            <p:cNvSpPr>
              <a:spLocks noEditPoints="1"/>
            </p:cNvSpPr>
            <p:nvPr/>
          </p:nvSpPr>
          <p:spPr bwMode="auto">
            <a:xfrm>
              <a:off x="4094341" y="2191496"/>
              <a:ext cx="609038" cy="88015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884694" y="2368708"/>
              <a:ext cx="455799" cy="523875"/>
            </a:xfrm>
            <a:custGeom>
              <a:avLst/>
              <a:gdLst>
                <a:gd name="T0" fmla="*/ 48 w 219"/>
                <a:gd name="T1" fmla="*/ 0 h 252"/>
                <a:gd name="T2" fmla="*/ 68 w 219"/>
                <a:gd name="T3" fmla="*/ 0 h 252"/>
                <a:gd name="T4" fmla="*/ 65 w 219"/>
                <a:gd name="T5" fmla="*/ 58 h 252"/>
                <a:gd name="T6" fmla="*/ 50 w 219"/>
                <a:gd name="T7" fmla="*/ 97 h 252"/>
                <a:gd name="T8" fmla="*/ 32 w 219"/>
                <a:gd name="T9" fmla="*/ 0 h 252"/>
                <a:gd name="T10" fmla="*/ 102 w 219"/>
                <a:gd name="T11" fmla="*/ 98 h 252"/>
                <a:gd name="T12" fmla="*/ 121 w 219"/>
                <a:gd name="T13" fmla="*/ 44 h 252"/>
                <a:gd name="T14" fmla="*/ 82 w 219"/>
                <a:gd name="T15" fmla="*/ 44 h 252"/>
                <a:gd name="T16" fmla="*/ 96 w 219"/>
                <a:gd name="T17" fmla="*/ 45 h 252"/>
                <a:gd name="T18" fmla="*/ 107 w 219"/>
                <a:gd name="T19" fmla="*/ 45 h 252"/>
                <a:gd name="T20" fmla="*/ 102 w 219"/>
                <a:gd name="T21" fmla="*/ 85 h 252"/>
                <a:gd name="T22" fmla="*/ 96 w 219"/>
                <a:gd name="T23" fmla="*/ 45 h 252"/>
                <a:gd name="T24" fmla="*/ 157 w 219"/>
                <a:gd name="T25" fmla="*/ 80 h 252"/>
                <a:gd name="T26" fmla="*/ 146 w 219"/>
                <a:gd name="T27" fmla="*/ 80 h 252"/>
                <a:gd name="T28" fmla="*/ 132 w 219"/>
                <a:gd name="T29" fmla="*/ 25 h 252"/>
                <a:gd name="T30" fmla="*/ 142 w 219"/>
                <a:gd name="T31" fmla="*/ 98 h 252"/>
                <a:gd name="T32" fmla="*/ 157 w 219"/>
                <a:gd name="T33" fmla="*/ 97 h 252"/>
                <a:gd name="T34" fmla="*/ 171 w 219"/>
                <a:gd name="T35" fmla="*/ 25 h 252"/>
                <a:gd name="T36" fmla="*/ 138 w 219"/>
                <a:gd name="T37" fmla="*/ 173 h 252"/>
                <a:gd name="T38" fmla="*/ 139 w 219"/>
                <a:gd name="T39" fmla="*/ 213 h 252"/>
                <a:gd name="T40" fmla="*/ 131 w 219"/>
                <a:gd name="T41" fmla="*/ 219 h 252"/>
                <a:gd name="T42" fmla="*/ 128 w 219"/>
                <a:gd name="T43" fmla="*/ 174 h 252"/>
                <a:gd name="T44" fmla="*/ 138 w 219"/>
                <a:gd name="T45" fmla="*/ 173 h 252"/>
                <a:gd name="T46" fmla="*/ 175 w 219"/>
                <a:gd name="T47" fmla="*/ 179 h 252"/>
                <a:gd name="T48" fmla="*/ 186 w 219"/>
                <a:gd name="T49" fmla="*/ 186 h 252"/>
                <a:gd name="T50" fmla="*/ 180 w 219"/>
                <a:gd name="T51" fmla="*/ 171 h 252"/>
                <a:gd name="T52" fmla="*/ 189 w 219"/>
                <a:gd name="T53" fmla="*/ 252 h 252"/>
                <a:gd name="T54" fmla="*/ 0 w 219"/>
                <a:gd name="T55" fmla="*/ 222 h 252"/>
                <a:gd name="T56" fmla="*/ 31 w 219"/>
                <a:gd name="T57" fmla="*/ 113 h 252"/>
                <a:gd name="T58" fmla="*/ 219 w 219"/>
                <a:gd name="T59" fmla="*/ 144 h 252"/>
                <a:gd name="T60" fmla="*/ 52 w 219"/>
                <a:gd name="T61" fmla="*/ 150 h 252"/>
                <a:gd name="T62" fmla="*/ 67 w 219"/>
                <a:gd name="T63" fmla="*/ 136 h 252"/>
                <a:gd name="T64" fmla="*/ 23 w 219"/>
                <a:gd name="T65" fmla="*/ 150 h 252"/>
                <a:gd name="T66" fmla="*/ 38 w 219"/>
                <a:gd name="T67" fmla="*/ 229 h 252"/>
                <a:gd name="T68" fmla="*/ 52 w 219"/>
                <a:gd name="T69" fmla="*/ 150 h 252"/>
                <a:gd name="T70" fmla="*/ 90 w 219"/>
                <a:gd name="T71" fmla="*/ 161 h 252"/>
                <a:gd name="T72" fmla="*/ 83 w 219"/>
                <a:gd name="T73" fmla="*/ 218 h 252"/>
                <a:gd name="T74" fmla="*/ 79 w 219"/>
                <a:gd name="T75" fmla="*/ 161 h 252"/>
                <a:gd name="T76" fmla="*/ 67 w 219"/>
                <a:gd name="T77" fmla="*/ 218 h 252"/>
                <a:gd name="T78" fmla="*/ 90 w 219"/>
                <a:gd name="T79" fmla="*/ 222 h 252"/>
                <a:gd name="T80" fmla="*/ 103 w 219"/>
                <a:gd name="T81" fmla="*/ 229 h 252"/>
                <a:gd name="T82" fmla="*/ 152 w 219"/>
                <a:gd name="T83" fmla="*/ 177 h 252"/>
                <a:gd name="T84" fmla="*/ 128 w 219"/>
                <a:gd name="T85" fmla="*/ 166 h 252"/>
                <a:gd name="T86" fmla="*/ 115 w 219"/>
                <a:gd name="T87" fmla="*/ 136 h 252"/>
                <a:gd name="T88" fmla="*/ 128 w 219"/>
                <a:gd name="T89" fmla="*/ 229 h 252"/>
                <a:gd name="T90" fmla="*/ 140 w 219"/>
                <a:gd name="T91" fmla="*/ 230 h 252"/>
                <a:gd name="T92" fmla="*/ 152 w 219"/>
                <a:gd name="T93" fmla="*/ 177 h 252"/>
                <a:gd name="T94" fmla="*/ 181 w 219"/>
                <a:gd name="T95" fmla="*/ 159 h 252"/>
                <a:gd name="T96" fmla="*/ 162 w 219"/>
                <a:gd name="T97" fmla="*/ 210 h 252"/>
                <a:gd name="T98" fmla="*/ 199 w 219"/>
                <a:gd name="T99" fmla="*/ 210 h 252"/>
                <a:gd name="T100" fmla="*/ 186 w 219"/>
                <a:gd name="T101" fmla="*/ 205 h 252"/>
                <a:gd name="T102" fmla="*/ 180 w 219"/>
                <a:gd name="T103" fmla="*/ 219 h 252"/>
                <a:gd name="T104" fmla="*/ 175 w 219"/>
                <a:gd name="T105" fmla="*/ 197 h 252"/>
                <a:gd name="T106" fmla="*/ 199 w 219"/>
                <a:gd name="T107" fmla="*/ 1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9" h="252">
                  <a:moveTo>
                    <a:pt x="3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82" y="79"/>
                  </a:moveTo>
                  <a:cubicBezTo>
                    <a:pt x="82" y="92"/>
                    <a:pt x="89" y="98"/>
                    <a:pt x="102" y="98"/>
                  </a:cubicBezTo>
                  <a:cubicBezTo>
                    <a:pt x="113" y="98"/>
                    <a:pt x="121" y="91"/>
                    <a:pt x="121" y="79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33"/>
                    <a:pt x="113" y="25"/>
                    <a:pt x="102" y="25"/>
                  </a:cubicBezTo>
                  <a:cubicBezTo>
                    <a:pt x="90" y="25"/>
                    <a:pt x="82" y="32"/>
                    <a:pt x="82" y="44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96" y="45"/>
                  </a:moveTo>
                  <a:cubicBezTo>
                    <a:pt x="96" y="41"/>
                    <a:pt x="98" y="38"/>
                    <a:pt x="102" y="38"/>
                  </a:cubicBezTo>
                  <a:cubicBezTo>
                    <a:pt x="106" y="38"/>
                    <a:pt x="107" y="41"/>
                    <a:pt x="107" y="45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83"/>
                    <a:pt x="105" y="85"/>
                    <a:pt x="102" y="85"/>
                  </a:cubicBezTo>
                  <a:cubicBezTo>
                    <a:pt x="98" y="85"/>
                    <a:pt x="96" y="82"/>
                    <a:pt x="96" y="79"/>
                  </a:cubicBezTo>
                  <a:cubicBezTo>
                    <a:pt x="96" y="45"/>
                    <a:pt x="96" y="45"/>
                    <a:pt x="96" y="45"/>
                  </a:cubicBezTo>
                  <a:moveTo>
                    <a:pt x="157" y="25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6" y="82"/>
                    <a:pt x="152" y="85"/>
                    <a:pt x="149" y="85"/>
                  </a:cubicBezTo>
                  <a:cubicBezTo>
                    <a:pt x="146" y="85"/>
                    <a:pt x="146" y="83"/>
                    <a:pt x="146" y="80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92"/>
                    <a:pt x="135" y="98"/>
                    <a:pt x="142" y="98"/>
                  </a:cubicBezTo>
                  <a:cubicBezTo>
                    <a:pt x="146" y="98"/>
                    <a:pt x="151" y="96"/>
                    <a:pt x="157" y="89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57" y="25"/>
                    <a:pt x="157" y="25"/>
                    <a:pt x="157" y="25"/>
                  </a:cubicBezTo>
                  <a:moveTo>
                    <a:pt x="138" y="173"/>
                  </a:moveTo>
                  <a:cubicBezTo>
                    <a:pt x="138" y="174"/>
                    <a:pt x="139" y="176"/>
                    <a:pt x="139" y="178"/>
                  </a:cubicBezTo>
                  <a:cubicBezTo>
                    <a:pt x="139" y="213"/>
                    <a:pt x="139" y="213"/>
                    <a:pt x="139" y="213"/>
                  </a:cubicBezTo>
                  <a:cubicBezTo>
                    <a:pt x="139" y="215"/>
                    <a:pt x="139" y="217"/>
                    <a:pt x="138" y="218"/>
                  </a:cubicBezTo>
                  <a:cubicBezTo>
                    <a:pt x="136" y="220"/>
                    <a:pt x="133" y="220"/>
                    <a:pt x="131" y="219"/>
                  </a:cubicBezTo>
                  <a:cubicBezTo>
                    <a:pt x="130" y="218"/>
                    <a:pt x="129" y="217"/>
                    <a:pt x="128" y="216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29" y="173"/>
                    <a:pt x="130" y="172"/>
                    <a:pt x="131" y="171"/>
                  </a:cubicBezTo>
                  <a:cubicBezTo>
                    <a:pt x="133" y="170"/>
                    <a:pt x="136" y="171"/>
                    <a:pt x="138" y="173"/>
                  </a:cubicBezTo>
                  <a:moveTo>
                    <a:pt x="180" y="171"/>
                  </a:moveTo>
                  <a:cubicBezTo>
                    <a:pt x="176" y="171"/>
                    <a:pt x="175" y="174"/>
                    <a:pt x="175" y="179"/>
                  </a:cubicBezTo>
                  <a:cubicBezTo>
                    <a:pt x="175" y="186"/>
                    <a:pt x="175" y="186"/>
                    <a:pt x="175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186" y="174"/>
                    <a:pt x="185" y="171"/>
                    <a:pt x="180" y="171"/>
                  </a:cubicBezTo>
                  <a:moveTo>
                    <a:pt x="219" y="222"/>
                  </a:moveTo>
                  <a:cubicBezTo>
                    <a:pt x="219" y="239"/>
                    <a:pt x="206" y="252"/>
                    <a:pt x="189" y="252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14" y="252"/>
                    <a:pt x="0" y="239"/>
                    <a:pt x="0" y="222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27"/>
                    <a:pt x="14" y="113"/>
                    <a:pt x="31" y="113"/>
                  </a:cubicBezTo>
                  <a:cubicBezTo>
                    <a:pt x="189" y="113"/>
                    <a:pt x="189" y="113"/>
                    <a:pt x="189" y="113"/>
                  </a:cubicBezTo>
                  <a:cubicBezTo>
                    <a:pt x="206" y="113"/>
                    <a:pt x="219" y="127"/>
                    <a:pt x="219" y="144"/>
                  </a:cubicBezTo>
                  <a:cubicBezTo>
                    <a:pt x="219" y="222"/>
                    <a:pt x="219" y="222"/>
                    <a:pt x="219" y="222"/>
                  </a:cubicBezTo>
                  <a:moveTo>
                    <a:pt x="52" y="150"/>
                  </a:moveTo>
                  <a:cubicBezTo>
                    <a:pt x="67" y="150"/>
                    <a:pt x="67" y="150"/>
                    <a:pt x="67" y="150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2" y="150"/>
                    <a:pt x="52" y="150"/>
                    <a:pt x="52" y="150"/>
                  </a:cubicBezTo>
                  <a:moveTo>
                    <a:pt x="103" y="161"/>
                  </a:moveTo>
                  <a:cubicBezTo>
                    <a:pt x="90" y="161"/>
                    <a:pt x="90" y="161"/>
                    <a:pt x="90" y="161"/>
                  </a:cubicBezTo>
                  <a:cubicBezTo>
                    <a:pt x="90" y="213"/>
                    <a:pt x="90" y="213"/>
                    <a:pt x="90" y="213"/>
                  </a:cubicBezTo>
                  <a:cubicBezTo>
                    <a:pt x="89" y="215"/>
                    <a:pt x="85" y="218"/>
                    <a:pt x="83" y="218"/>
                  </a:cubicBezTo>
                  <a:cubicBezTo>
                    <a:pt x="80" y="218"/>
                    <a:pt x="79" y="216"/>
                    <a:pt x="79" y="213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32"/>
                    <a:pt x="76" y="232"/>
                    <a:pt x="83" y="228"/>
                  </a:cubicBezTo>
                  <a:cubicBezTo>
                    <a:pt x="85" y="227"/>
                    <a:pt x="88" y="225"/>
                    <a:pt x="90" y="222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103" y="161"/>
                    <a:pt x="103" y="161"/>
                    <a:pt x="103" y="161"/>
                  </a:cubicBezTo>
                  <a:moveTo>
                    <a:pt x="152" y="177"/>
                  </a:moveTo>
                  <a:cubicBezTo>
                    <a:pt x="152" y="168"/>
                    <a:pt x="149" y="160"/>
                    <a:pt x="140" y="160"/>
                  </a:cubicBezTo>
                  <a:cubicBezTo>
                    <a:pt x="135" y="160"/>
                    <a:pt x="131" y="163"/>
                    <a:pt x="128" y="16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229"/>
                    <a:pt x="115" y="229"/>
                    <a:pt x="115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32" y="228"/>
                    <a:pt x="136" y="230"/>
                    <a:pt x="140" y="230"/>
                  </a:cubicBezTo>
                  <a:cubicBezTo>
                    <a:pt x="149" y="230"/>
                    <a:pt x="152" y="224"/>
                    <a:pt x="152" y="215"/>
                  </a:cubicBezTo>
                  <a:cubicBezTo>
                    <a:pt x="152" y="177"/>
                    <a:pt x="152" y="177"/>
                    <a:pt x="152" y="177"/>
                  </a:cubicBezTo>
                  <a:moveTo>
                    <a:pt x="199" y="179"/>
                  </a:moveTo>
                  <a:cubicBezTo>
                    <a:pt x="199" y="167"/>
                    <a:pt x="193" y="159"/>
                    <a:pt x="181" y="159"/>
                  </a:cubicBezTo>
                  <a:cubicBezTo>
                    <a:pt x="169" y="159"/>
                    <a:pt x="162" y="167"/>
                    <a:pt x="162" y="179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2" y="222"/>
                    <a:pt x="168" y="231"/>
                    <a:pt x="180" y="231"/>
                  </a:cubicBezTo>
                  <a:cubicBezTo>
                    <a:pt x="193" y="231"/>
                    <a:pt x="199" y="223"/>
                    <a:pt x="199" y="210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86" y="205"/>
                    <a:pt x="186" y="205"/>
                    <a:pt x="186" y="20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6"/>
                    <a:pt x="186" y="219"/>
                    <a:pt x="180" y="219"/>
                  </a:cubicBezTo>
                  <a:cubicBezTo>
                    <a:pt x="175" y="219"/>
                    <a:pt x="175" y="215"/>
                    <a:pt x="175" y="210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9" y="179"/>
                    <a:pt x="199" y="179"/>
                    <a:pt x="199" y="17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80" name="Content Placeholder 2"/>
          <p:cNvSpPr txBox="1">
            <a:spLocks/>
          </p:cNvSpPr>
          <p:nvPr/>
        </p:nvSpPr>
        <p:spPr>
          <a:xfrm>
            <a:off x="3657881" y="3244412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看视频</a:t>
            </a:r>
            <a:endParaRPr lang="en-US" sz="1200" b="1" dirty="0" smtClean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6260552" y="3259715"/>
            <a:ext cx="1605784" cy="382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社交</a:t>
            </a:r>
            <a:endParaRPr lang="en-US" sz="1200" b="1" dirty="0" smtClean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4442871" y="4776932"/>
            <a:ext cx="251494" cy="251494"/>
          </a:xfrm>
          <a:prstGeom prst="blockArc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35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osceles Triangle 2"/>
          <p:cNvSpPr/>
          <p:nvPr/>
        </p:nvSpPr>
        <p:spPr>
          <a:xfrm flipV="1">
            <a:off x="6384937" y="2348560"/>
            <a:ext cx="577993" cy="80289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Isosceles Triangle 2"/>
          <p:cNvSpPr/>
          <p:nvPr/>
        </p:nvSpPr>
        <p:spPr>
          <a:xfrm flipV="1">
            <a:off x="7524325" y="2355813"/>
            <a:ext cx="562868" cy="1204633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250231047"/>
              </p:ext>
            </p:extLst>
          </p:nvPr>
        </p:nvGraphicFramePr>
        <p:xfrm>
          <a:off x="917594" y="500004"/>
          <a:ext cx="7308812" cy="2232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9" name="Freeform 429"/>
          <p:cNvSpPr>
            <a:spLocks noEditPoints="1"/>
          </p:cNvSpPr>
          <p:nvPr/>
        </p:nvSpPr>
        <p:spPr bwMode="auto">
          <a:xfrm>
            <a:off x="7680574" y="3884232"/>
            <a:ext cx="212079" cy="318118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Freeform 313"/>
          <p:cNvSpPr>
            <a:spLocks noEditPoints="1"/>
          </p:cNvSpPr>
          <p:nvPr/>
        </p:nvSpPr>
        <p:spPr bwMode="auto">
          <a:xfrm>
            <a:off x="6516739" y="3289766"/>
            <a:ext cx="298587" cy="270681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5271469" y="3199816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438653" y="3783589"/>
            <a:ext cx="1201930" cy="460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187624" y="3963669"/>
            <a:ext cx="3384376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56592" y="3474380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sp>
        <p:nvSpPr>
          <p:cNvPr id="22" name="Isosceles Triangle 2"/>
          <p:cNvSpPr/>
          <p:nvPr/>
        </p:nvSpPr>
        <p:spPr>
          <a:xfrm flipV="1">
            <a:off x="7743670" y="4444674"/>
            <a:ext cx="148983" cy="20596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 rot="16200000" flipV="1">
            <a:off x="2876765" y="-2903396"/>
            <a:ext cx="3390465" cy="9144002"/>
          </a:xfrm>
          <a:custGeom>
            <a:avLst/>
            <a:gdLst>
              <a:gd name="connsiteX0" fmla="*/ 792361 w 792361"/>
              <a:gd name="connsiteY0" fmla="*/ 0 h 1584722"/>
              <a:gd name="connsiteX1" fmla="*/ 792361 w 792361"/>
              <a:gd name="connsiteY1" fmla="*/ 1584722 h 1584722"/>
              <a:gd name="connsiteX2" fmla="*/ 0 w 792361"/>
              <a:gd name="connsiteY2" fmla="*/ 792361 h 1584722"/>
              <a:gd name="connsiteX3" fmla="*/ 792361 w 792361"/>
              <a:gd name="connsiteY3" fmla="*/ 0 h 158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361" h="1584722">
                <a:moveTo>
                  <a:pt x="792361" y="0"/>
                </a:moveTo>
                <a:lnTo>
                  <a:pt x="792361" y="1584722"/>
                </a:lnTo>
                <a:cubicBezTo>
                  <a:pt x="354752" y="1584722"/>
                  <a:pt x="0" y="1229970"/>
                  <a:pt x="0" y="792361"/>
                </a:cubicBezTo>
                <a:cubicBezTo>
                  <a:pt x="0" y="354752"/>
                  <a:pt x="354752" y="0"/>
                  <a:pt x="79236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itle 13"/>
          <p:cNvSpPr txBox="1">
            <a:spLocks/>
          </p:cNvSpPr>
          <p:nvPr/>
        </p:nvSpPr>
        <p:spPr>
          <a:xfrm>
            <a:off x="5436096" y="1267222"/>
            <a:ext cx="1368152" cy="1304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39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6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779912" y="3767942"/>
            <a:ext cx="4536210" cy="632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 dolor. </a:t>
            </a:r>
            <a:endParaRPr lang="en-US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49833" y="3285191"/>
            <a:ext cx="554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sp>
        <p:nvSpPr>
          <p:cNvPr id="83" name="任意多边形 82"/>
          <p:cNvSpPr/>
          <p:nvPr/>
        </p:nvSpPr>
        <p:spPr>
          <a:xfrm rot="14445666" flipV="1">
            <a:off x="7268200" y="2598135"/>
            <a:ext cx="391988" cy="746118"/>
          </a:xfrm>
          <a:custGeom>
            <a:avLst/>
            <a:gdLst>
              <a:gd name="connsiteX0" fmla="*/ 792361 w 792361"/>
              <a:gd name="connsiteY0" fmla="*/ 0 h 1584722"/>
              <a:gd name="connsiteX1" fmla="*/ 792361 w 792361"/>
              <a:gd name="connsiteY1" fmla="*/ 1584722 h 1584722"/>
              <a:gd name="connsiteX2" fmla="*/ 0 w 792361"/>
              <a:gd name="connsiteY2" fmla="*/ 792361 h 1584722"/>
              <a:gd name="connsiteX3" fmla="*/ 792361 w 792361"/>
              <a:gd name="connsiteY3" fmla="*/ 0 h 158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361" h="1584722">
                <a:moveTo>
                  <a:pt x="792361" y="0"/>
                </a:moveTo>
                <a:lnTo>
                  <a:pt x="792361" y="1584722"/>
                </a:lnTo>
                <a:cubicBezTo>
                  <a:pt x="354752" y="1584722"/>
                  <a:pt x="0" y="1229970"/>
                  <a:pt x="0" y="792361"/>
                </a:cubicBezTo>
                <a:cubicBezTo>
                  <a:pt x="0" y="354752"/>
                  <a:pt x="354752" y="0"/>
                  <a:pt x="79236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1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Data01_c1">
      <a:dk1>
        <a:srgbClr val="BBBBBB"/>
      </a:dk1>
      <a:lt1>
        <a:srgbClr val="000000"/>
      </a:lt1>
      <a:dk2>
        <a:srgbClr val="3F9BA8"/>
      </a:dk2>
      <a:lt2>
        <a:srgbClr val="F9F9F9"/>
      </a:lt2>
      <a:accent1>
        <a:srgbClr val="3FAA96"/>
      </a:accent1>
      <a:accent2>
        <a:srgbClr val="B7DEA5"/>
      </a:accent2>
      <a:accent3>
        <a:srgbClr val="D9C593"/>
      </a:accent3>
      <a:accent4>
        <a:srgbClr val="F2DF83"/>
      </a:accent4>
      <a:accent5>
        <a:srgbClr val="DF574B"/>
      </a:accent5>
      <a:accent6>
        <a:srgbClr val="CB483E"/>
      </a:accent6>
      <a:hlink>
        <a:srgbClr val="CB483E"/>
      </a:hlink>
      <a:folHlink>
        <a:srgbClr val="72C1C6"/>
      </a:folHlink>
    </a:clrScheme>
    <a:fontScheme name="Temp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Microsoft Office PowerPoint</Application>
  <PresentationFormat>全屏显示(16:9)</PresentationFormat>
  <Paragraphs>187</Paragraphs>
  <Slides>29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Dotum</vt:lpstr>
      <vt:lpstr>Franklin Gothic Demi</vt:lpstr>
      <vt:lpstr>宋体</vt:lpstr>
      <vt:lpstr>微软雅黑</vt:lpstr>
      <vt:lpstr>Arial</vt:lpstr>
      <vt:lpstr>Calibri</vt:lpstr>
      <vt:lpstr>Impact</vt:lpstr>
      <vt:lpstr>Source Sans Pro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www.51pptmoban.com</cp:keywords>
  <dc:description/>
  <cp:lastModifiedBy/>
  <cp:revision>1</cp:revision>
  <dcterms:created xsi:type="dcterms:W3CDTF">2015-10-08T06:58:35Z</dcterms:created>
  <dcterms:modified xsi:type="dcterms:W3CDTF">2017-08-21T14:26:16Z</dcterms:modified>
  <cp:category/>
</cp:coreProperties>
</file>