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0.xml" ContentType="application/vnd.openxmlformats-officedocument.presentationml.notesSlide+xml"/>
  <Override PartName="/ppt/charts/chart2.xml" ContentType="application/vnd.openxmlformats-officedocument.drawingml.chart+xml"/>
  <Override PartName="/ppt/notesSlides/notesSlide11.xml" ContentType="application/vnd.openxmlformats-officedocument.presentationml.notesSl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2.xml" ContentType="application/vnd.openxmlformats-officedocument.presentationml.notesSl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58" r:id="rId4"/>
    <p:sldId id="260" r:id="rId5"/>
    <p:sldId id="273" r:id="rId6"/>
    <p:sldId id="261" r:id="rId7"/>
    <p:sldId id="264" r:id="rId8"/>
    <p:sldId id="276" r:id="rId9"/>
    <p:sldId id="262" r:id="rId10"/>
    <p:sldId id="267" r:id="rId11"/>
    <p:sldId id="268" r:id="rId12"/>
    <p:sldId id="269" r:id="rId13"/>
    <p:sldId id="277" r:id="rId14"/>
    <p:sldId id="271" r:id="rId15"/>
    <p:sldId id="259" r:id="rId16"/>
    <p:sldId id="265" r:id="rId17"/>
    <p:sldId id="272" r:id="rId18"/>
    <p:sldId id="275" r:id="rId19"/>
    <p:sldId id="289" r:id="rId20"/>
    <p:sldId id="288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90" r:id="rId32"/>
  </p:sldIdLst>
  <p:sldSz cx="12192000" cy="6858000"/>
  <p:notesSz cx="6858000" cy="9144000"/>
  <p:embeddedFontLst>
    <p:embeddedFont>
      <p:font typeface="微软雅黑 Light" panose="020B0502040204020203" pitchFamily="34" charset="-122"/>
      <p:regular r:id="rId34"/>
    </p:embeddedFont>
    <p:embeddedFont>
      <p:font typeface="微软雅黑" panose="020B0503020204020204" pitchFamily="34" charset="-122"/>
      <p:regular r:id="rId35"/>
      <p:bold r:id="rId36"/>
    </p:embeddedFont>
    <p:embeddedFont>
      <p:font typeface="Bebas Neue Bold" panose="020B0604020202020204" charset="0"/>
      <p:bold r:id="rId37"/>
    </p:embeddedFont>
    <p:embeddedFont>
      <p:font typeface="等线" panose="02010600030101010101" pitchFamily="2" charset="-122"/>
      <p:regular r:id="rId38"/>
      <p:bold r:id="rId39"/>
    </p:embeddedFont>
    <p:embeddedFont>
      <p:font typeface="等线 Light" panose="02010600030101010101" pitchFamily="2" charset="-122"/>
      <p:regular r:id="rId4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02" userDrawn="1">
          <p15:clr>
            <a:srgbClr val="A4A3A4"/>
          </p15:clr>
        </p15:guide>
        <p15:guide id="4" pos="7378" userDrawn="1">
          <p15:clr>
            <a:srgbClr val="A4A3A4"/>
          </p15:clr>
        </p15:guide>
        <p15:guide id="5" orient="horz" pos="4020" userDrawn="1">
          <p15:clr>
            <a:srgbClr val="A4A3A4"/>
          </p15:clr>
        </p15:guide>
        <p15:guide id="6" orient="horz" pos="3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5031E"/>
    <a:srgbClr val="FAFAFA"/>
    <a:srgbClr val="0000FF"/>
    <a:srgbClr val="00FF00"/>
    <a:srgbClr val="FF0000"/>
    <a:srgbClr val="3A4E67"/>
    <a:srgbClr val="262626"/>
    <a:srgbClr val="404040"/>
    <a:srgbClr val="A6A6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686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342" y="66"/>
      </p:cViewPr>
      <p:guideLst>
        <p:guide orient="horz" pos="2160"/>
        <p:guide pos="3840"/>
        <p:guide pos="302"/>
        <p:guide pos="7378"/>
        <p:guide orient="horz" pos="4020"/>
        <p:guide orient="horz" pos="3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20" Type="http://schemas.openxmlformats.org/officeDocument/2006/relationships/slide" Target="slides/slide19.xml"/><Relationship Id="rId41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Relationship Id="rId4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2570640235908553E-2"/>
          <c:y val="7.4653440004577923E-2"/>
          <c:w val="0.881214372063304"/>
          <c:h val="0.8661501770606027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A1</c:v>
                </c:pt>
              </c:strCache>
            </c:strRef>
          </c:tx>
          <c:spPr>
            <a:solidFill>
              <a:srgbClr val="A6A6A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992-4C1A-9163-164C1617A50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A2</c:v>
                </c:pt>
              </c:strCache>
            </c:strRef>
          </c:tx>
          <c:spPr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992-4C1A-9163-164C1617A50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A3</c:v>
                </c:pt>
              </c:strCache>
            </c:strRef>
          </c:tx>
          <c:spPr>
            <a:solidFill>
              <a:srgbClr val="D5031E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992-4C1A-9163-164C1617A5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082666160"/>
        <c:axId val="-2082663984"/>
      </c:barChart>
      <c:catAx>
        <c:axId val="-2082666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082663984"/>
        <c:crosses val="autoZero"/>
        <c:auto val="1"/>
        <c:lblAlgn val="ctr"/>
        <c:lblOffset val="100"/>
        <c:noMultiLvlLbl val="0"/>
      </c:catAx>
      <c:valAx>
        <c:axId val="-208266398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20826661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872253525935643E-2"/>
          <c:y val="4.3380961302133023E-2"/>
          <c:w val="0.96288104224294158"/>
          <c:h val="0.91179187018188201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T1</c:v>
                </c:pt>
              </c:strCache>
            </c:strRef>
          </c:tx>
          <c:spPr>
            <a:ln w="38100" cap="rnd">
              <a:solidFill>
                <a:srgbClr val="A6A6A6"/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0784-40BF-8B10-BCBE4DD79B4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T2</c:v>
                </c:pt>
              </c:strCache>
            </c:strRef>
          </c:tx>
          <c:spPr>
            <a:ln w="38100" cap="rnd">
              <a:solidFill>
                <a:srgbClr val="262626"/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0784-40BF-8B10-BCBE4DD79B4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T3</c:v>
                </c:pt>
              </c:strCache>
            </c:strRef>
          </c:tx>
          <c:spPr>
            <a:ln w="38100" cap="rnd">
              <a:solidFill>
                <a:srgbClr val="D5031E"/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0784-40BF-8B10-BCBE4DD79B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82675952"/>
        <c:axId val="-2082668880"/>
      </c:lineChart>
      <c:catAx>
        <c:axId val="-208267595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2082668880"/>
        <c:crosses val="autoZero"/>
        <c:auto val="1"/>
        <c:lblAlgn val="ctr"/>
        <c:lblOffset val="100"/>
        <c:noMultiLvlLbl val="0"/>
      </c:catAx>
      <c:valAx>
        <c:axId val="-208266888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20826759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285680056767391"/>
          <c:y val="2.7551011553587801E-2"/>
          <c:w val="0.59428639886465218"/>
          <c:h val="0.9326530828690076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</c:v>
                </c:pt>
              </c:strCache>
            </c:strRef>
          </c:tx>
          <c:dPt>
            <c:idx val="0"/>
            <c:bubble3D val="0"/>
            <c:spPr>
              <a:solidFill>
                <a:srgbClr val="D5031E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675-4545-90C6-8E25E39DA8C7}"/>
              </c:ext>
            </c:extLst>
          </c:dPt>
          <c:dPt>
            <c:idx val="1"/>
            <c:bubble3D val="0"/>
            <c:spPr>
              <a:solidFill>
                <a:srgbClr val="262626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8675-4545-90C6-8E25E39DA8C7}"/>
              </c:ext>
            </c:extLst>
          </c:dPt>
          <c:dPt>
            <c:idx val="2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675-4545-90C6-8E25E39DA8C7}"/>
              </c:ext>
            </c:extLst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8675-4545-90C6-8E25E39DA8C7}"/>
              </c:ext>
            </c:extLst>
          </c:dPt>
          <c:cat>
            <c:strRef>
              <c:f>Sheet1!$A$2:$A$5</c:f>
              <c:strCache>
                <c:ptCount val="4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675-4545-90C6-8E25E39DA8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0972300734878461E-2"/>
          <c:y val="7.5621902396976123E-2"/>
          <c:w val="0.88462417042414643"/>
          <c:h val="0.8234979258853064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T1</c:v>
                </c:pt>
              </c:strCache>
            </c:strRef>
          </c:tx>
          <c:spPr>
            <a:solidFill>
              <a:srgbClr val="D5031E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76A-4FDB-BEF1-ACDB243E84C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T2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76A-4FDB-BEF1-ACDB243E84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-2082657456"/>
        <c:axId val="-2082662896"/>
      </c:barChart>
      <c:catAx>
        <c:axId val="-208265745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082662896"/>
        <c:crosses val="autoZero"/>
        <c:auto val="1"/>
        <c:lblAlgn val="ctr"/>
        <c:lblOffset val="100"/>
        <c:noMultiLvlLbl val="0"/>
      </c:catAx>
      <c:valAx>
        <c:axId val="-20826628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0826574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F6988-57D0-4F09-AC37-27C3DC8E55A7}" type="datetimeFigureOut">
              <a:rPr lang="zh-CN" altLang="en-US" smtClean="0"/>
              <a:t>2017/8/22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AB675F-9C8E-42B3-B59B-05C5565BC4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5485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B675F-9C8E-42B3-B59B-05C5565BC43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4759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B675F-9C8E-42B3-B59B-05C5565BC43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8540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B675F-9C8E-42B3-B59B-05C5565BC43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615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B675F-9C8E-42B3-B59B-05C5565BC43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6871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B675F-9C8E-42B3-B59B-05C5565BC43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8263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B675F-9C8E-42B3-B59B-05C5565BC43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50371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B675F-9C8E-42B3-B59B-05C5565BC43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0765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B675F-9C8E-42B3-B59B-05C5565BC43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8893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B675F-9C8E-42B3-B59B-05C5565BC43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26587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B675F-9C8E-42B3-B59B-05C5565BC43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749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B675F-9C8E-42B3-B59B-05C5565BC43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1488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B675F-9C8E-42B3-B59B-05C5565BC43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8935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B675F-9C8E-42B3-B59B-05C5565BC43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9667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B675F-9C8E-42B3-B59B-05C5565BC43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8483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B675F-9C8E-42B3-B59B-05C5565BC43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3370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B675F-9C8E-42B3-B59B-05C5565BC43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9704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B675F-9C8E-42B3-B59B-05C5565BC43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5892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B675F-9C8E-42B3-B59B-05C5565BC43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06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图片占位符 112">
            <a:extLst>
              <a:ext uri="{FF2B5EF4-FFF2-40B4-BE49-F238E27FC236}">
                <a16:creationId xmlns:a16="http://schemas.microsoft.com/office/drawing/2014/main" xmlns="" id="{794DAC02-C526-4C25-BFE7-20793B56302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495300" y="0"/>
            <a:ext cx="1778619" cy="1676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31" name="图片占位符 112">
            <a:extLst>
              <a:ext uri="{FF2B5EF4-FFF2-40B4-BE49-F238E27FC236}">
                <a16:creationId xmlns:a16="http://schemas.microsoft.com/office/drawing/2014/main" xmlns="" id="{B0F7479C-2A5E-44A4-9F9C-D544FEC677A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-495300" y="1727200"/>
            <a:ext cx="1778619" cy="1676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32" name="图片占位符 112">
            <a:extLst>
              <a:ext uri="{FF2B5EF4-FFF2-40B4-BE49-F238E27FC236}">
                <a16:creationId xmlns:a16="http://schemas.microsoft.com/office/drawing/2014/main" xmlns="" id="{4A37D9ED-C0A9-4A1E-8380-0E68D157ACC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-495300" y="3454400"/>
            <a:ext cx="1778619" cy="1676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33" name="图片占位符 112">
            <a:extLst>
              <a:ext uri="{FF2B5EF4-FFF2-40B4-BE49-F238E27FC236}">
                <a16:creationId xmlns:a16="http://schemas.microsoft.com/office/drawing/2014/main" xmlns="" id="{A30D38BD-2EDE-4A63-9B29-D616DE52531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-495300" y="5181600"/>
            <a:ext cx="1778619" cy="1676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34" name="图片占位符 112">
            <a:extLst>
              <a:ext uri="{FF2B5EF4-FFF2-40B4-BE49-F238E27FC236}">
                <a16:creationId xmlns:a16="http://schemas.microsoft.com/office/drawing/2014/main" xmlns="" id="{DD81F02C-8601-4CBC-9202-A8DF6E977B87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384300" y="0"/>
            <a:ext cx="1778619" cy="1676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35" name="图片占位符 112">
            <a:extLst>
              <a:ext uri="{FF2B5EF4-FFF2-40B4-BE49-F238E27FC236}">
                <a16:creationId xmlns:a16="http://schemas.microsoft.com/office/drawing/2014/main" xmlns="" id="{E3D13567-B907-4E0A-B793-871FAD7033E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384300" y="1727200"/>
            <a:ext cx="1778619" cy="1676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36" name="图片占位符 112">
            <a:extLst>
              <a:ext uri="{FF2B5EF4-FFF2-40B4-BE49-F238E27FC236}">
                <a16:creationId xmlns:a16="http://schemas.microsoft.com/office/drawing/2014/main" xmlns="" id="{24907634-A023-4F6B-B310-FA818923A96D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384300" y="3454400"/>
            <a:ext cx="1778619" cy="1676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37" name="图片占位符 112">
            <a:extLst>
              <a:ext uri="{FF2B5EF4-FFF2-40B4-BE49-F238E27FC236}">
                <a16:creationId xmlns:a16="http://schemas.microsoft.com/office/drawing/2014/main" xmlns="" id="{7CB9CE06-F6B9-48EC-ABF5-1B55A78F3704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384300" y="5181600"/>
            <a:ext cx="1778619" cy="1676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38" name="图片占位符 112">
            <a:extLst>
              <a:ext uri="{FF2B5EF4-FFF2-40B4-BE49-F238E27FC236}">
                <a16:creationId xmlns:a16="http://schemas.microsoft.com/office/drawing/2014/main" xmlns="" id="{604CA374-826F-4BD8-A5F6-4F7A9020E67F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263900" y="0"/>
            <a:ext cx="1778619" cy="1676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39" name="图片占位符 112">
            <a:extLst>
              <a:ext uri="{FF2B5EF4-FFF2-40B4-BE49-F238E27FC236}">
                <a16:creationId xmlns:a16="http://schemas.microsoft.com/office/drawing/2014/main" xmlns="" id="{5604B3A3-D898-41F8-8780-9BB6D911DC8E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3263900" y="1727200"/>
            <a:ext cx="1778619" cy="1676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40" name="图片占位符 112">
            <a:extLst>
              <a:ext uri="{FF2B5EF4-FFF2-40B4-BE49-F238E27FC236}">
                <a16:creationId xmlns:a16="http://schemas.microsoft.com/office/drawing/2014/main" xmlns="" id="{81B0DF1D-FD21-4B43-B95C-C9B0FE9D288F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3263900" y="3454400"/>
            <a:ext cx="1778619" cy="1676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41" name="图片占位符 112">
            <a:extLst>
              <a:ext uri="{FF2B5EF4-FFF2-40B4-BE49-F238E27FC236}">
                <a16:creationId xmlns:a16="http://schemas.microsoft.com/office/drawing/2014/main" xmlns="" id="{92414642-F76D-42F6-993E-1AA3911F6A70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3263900" y="5181600"/>
            <a:ext cx="1778619" cy="1676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42" name="图片占位符 112">
            <a:extLst>
              <a:ext uri="{FF2B5EF4-FFF2-40B4-BE49-F238E27FC236}">
                <a16:creationId xmlns:a16="http://schemas.microsoft.com/office/drawing/2014/main" xmlns="" id="{DAC0BA9C-070A-4606-8DC2-484802946E2D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5143500" y="0"/>
            <a:ext cx="1778619" cy="1676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43" name="图片占位符 112">
            <a:extLst>
              <a:ext uri="{FF2B5EF4-FFF2-40B4-BE49-F238E27FC236}">
                <a16:creationId xmlns:a16="http://schemas.microsoft.com/office/drawing/2014/main" xmlns="" id="{2C60D0D9-2E79-4244-8029-B8E19D910F05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5143500" y="1727200"/>
            <a:ext cx="1778619" cy="1676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44" name="图片占位符 112">
            <a:extLst>
              <a:ext uri="{FF2B5EF4-FFF2-40B4-BE49-F238E27FC236}">
                <a16:creationId xmlns:a16="http://schemas.microsoft.com/office/drawing/2014/main" xmlns="" id="{14F13298-2F2F-4915-95B5-3774C40309F9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5143500" y="3454400"/>
            <a:ext cx="1778619" cy="1676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45" name="图片占位符 112">
            <a:extLst>
              <a:ext uri="{FF2B5EF4-FFF2-40B4-BE49-F238E27FC236}">
                <a16:creationId xmlns:a16="http://schemas.microsoft.com/office/drawing/2014/main" xmlns="" id="{4B9C9468-D74D-4FBD-9634-AF77DE3FE5E4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5143500" y="5181600"/>
            <a:ext cx="1778619" cy="1676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46" name="图片占位符 112">
            <a:extLst>
              <a:ext uri="{FF2B5EF4-FFF2-40B4-BE49-F238E27FC236}">
                <a16:creationId xmlns:a16="http://schemas.microsoft.com/office/drawing/2014/main" xmlns="" id="{95FA6338-2E91-47D7-8B7A-52BA4511F1AA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7023100" y="0"/>
            <a:ext cx="1778619" cy="1676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47" name="图片占位符 112">
            <a:extLst>
              <a:ext uri="{FF2B5EF4-FFF2-40B4-BE49-F238E27FC236}">
                <a16:creationId xmlns:a16="http://schemas.microsoft.com/office/drawing/2014/main" xmlns="" id="{BEA61A76-81F1-4848-9C3C-6DBC77861C58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7023100" y="1727200"/>
            <a:ext cx="1778619" cy="1676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48" name="图片占位符 112">
            <a:extLst>
              <a:ext uri="{FF2B5EF4-FFF2-40B4-BE49-F238E27FC236}">
                <a16:creationId xmlns:a16="http://schemas.microsoft.com/office/drawing/2014/main" xmlns="" id="{BEC8CC5E-7182-4B80-A800-299C4F2796B3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7023100" y="3454400"/>
            <a:ext cx="1778619" cy="1676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49" name="图片占位符 112">
            <a:extLst>
              <a:ext uri="{FF2B5EF4-FFF2-40B4-BE49-F238E27FC236}">
                <a16:creationId xmlns:a16="http://schemas.microsoft.com/office/drawing/2014/main" xmlns="" id="{0CEC2082-12D6-45F4-A6C6-8FAF583D8598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7023100" y="5181600"/>
            <a:ext cx="1778619" cy="1676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50" name="图片占位符 112">
            <a:extLst>
              <a:ext uri="{FF2B5EF4-FFF2-40B4-BE49-F238E27FC236}">
                <a16:creationId xmlns:a16="http://schemas.microsoft.com/office/drawing/2014/main" xmlns="" id="{3C57CDB3-4FC3-4A8B-83E3-7D5D8DAD8292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8902700" y="0"/>
            <a:ext cx="1778619" cy="1676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51" name="图片占位符 112">
            <a:extLst>
              <a:ext uri="{FF2B5EF4-FFF2-40B4-BE49-F238E27FC236}">
                <a16:creationId xmlns:a16="http://schemas.microsoft.com/office/drawing/2014/main" xmlns="" id="{1846F138-0637-482E-B44C-90B51ED63DB5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8902700" y="1727200"/>
            <a:ext cx="1778619" cy="1676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52" name="图片占位符 112">
            <a:extLst>
              <a:ext uri="{FF2B5EF4-FFF2-40B4-BE49-F238E27FC236}">
                <a16:creationId xmlns:a16="http://schemas.microsoft.com/office/drawing/2014/main" xmlns="" id="{2B39FE84-77DA-4EAE-AEEB-01FA1C5BDCE6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8902700" y="3454400"/>
            <a:ext cx="1778619" cy="1676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53" name="图片占位符 112">
            <a:extLst>
              <a:ext uri="{FF2B5EF4-FFF2-40B4-BE49-F238E27FC236}">
                <a16:creationId xmlns:a16="http://schemas.microsoft.com/office/drawing/2014/main" xmlns="" id="{3E42FA43-C31A-4500-9C0C-EC39DBBFAB86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8902700" y="5181600"/>
            <a:ext cx="1778619" cy="1676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54" name="图片占位符 112">
            <a:extLst>
              <a:ext uri="{FF2B5EF4-FFF2-40B4-BE49-F238E27FC236}">
                <a16:creationId xmlns:a16="http://schemas.microsoft.com/office/drawing/2014/main" xmlns="" id="{8CAB287D-FF1D-4D53-A951-0E940B921495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10782300" y="0"/>
            <a:ext cx="1778619" cy="1676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55" name="图片占位符 112">
            <a:extLst>
              <a:ext uri="{FF2B5EF4-FFF2-40B4-BE49-F238E27FC236}">
                <a16:creationId xmlns:a16="http://schemas.microsoft.com/office/drawing/2014/main" xmlns="" id="{06B089EF-B207-4429-AD85-3BBC8B45977F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10782300" y="1727200"/>
            <a:ext cx="1778619" cy="1676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56" name="图片占位符 112">
            <a:extLst>
              <a:ext uri="{FF2B5EF4-FFF2-40B4-BE49-F238E27FC236}">
                <a16:creationId xmlns:a16="http://schemas.microsoft.com/office/drawing/2014/main" xmlns="" id="{7F3DDEF4-1372-4681-A382-604FE99E113C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10782300" y="3454400"/>
            <a:ext cx="1778619" cy="1676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57" name="图片占位符 112">
            <a:extLst>
              <a:ext uri="{FF2B5EF4-FFF2-40B4-BE49-F238E27FC236}">
                <a16:creationId xmlns:a16="http://schemas.microsoft.com/office/drawing/2014/main" xmlns="" id="{22370684-60F4-41C6-85E2-D3785CD3906A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10782300" y="5181600"/>
            <a:ext cx="1778619" cy="1676400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6145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50F75F-44B3-4F88-8741-9073C8EF5C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6E594B96-5ADE-41BA-806F-9EEE95386F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CDE79B9-873C-4CED-A814-BD6DAC3EF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1AE43-2560-48C6-A582-0D06362D738C}" type="datetimeFigureOut">
              <a:rPr lang="zh-CN" altLang="en-US" smtClean="0"/>
              <a:t>2017/8/22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ABCF720-D218-418D-9075-7951A57EED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762D874-FFCA-40A6-A6A8-2047516D5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948A6-E8D8-4A87-B3B1-F66A7A5966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96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E7F32D98-B8D2-483A-95F8-C61E4D5A144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FEF53F7-253B-4276-BDCC-932B75F11D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02C24D9-90F2-44FE-8631-BAFE5C7458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1AE43-2560-48C6-A582-0D06362D738C}" type="datetimeFigureOut">
              <a:rPr lang="zh-CN" altLang="en-US" smtClean="0"/>
              <a:t>2017/8/22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E42EE7A-902A-464C-A8B2-49D4C05F95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20832B3-6C80-402A-9394-3614EC0A8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948A6-E8D8-4A87-B3B1-F66A7A5966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611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D3155D3-3935-4C98-9603-2B0F8DB555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F45BC62-3F50-44D0-9FBD-3F9B8B546B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45DD908-294A-423C-8E79-2D45C2BC48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1AE43-2560-48C6-A582-0D06362D738C}" type="datetimeFigureOut">
              <a:rPr lang="zh-CN" altLang="en-US" smtClean="0"/>
              <a:t>2017/8/22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AA1BF38-F07C-4104-A766-346AA6F04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1AF289C-9EB5-4D63-BDBF-5C274BA59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948A6-E8D8-4A87-B3B1-F66A7A5966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5318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FCEE4E7-B840-4454-B327-689442E176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F07F50C-F7B2-42FE-845D-20D576BF33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F977FA4-E0B9-4AE8-8C6E-5306FC7B47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1AE43-2560-48C6-A582-0D06362D738C}" type="datetimeFigureOut">
              <a:rPr lang="zh-CN" altLang="en-US" smtClean="0"/>
              <a:t>2017/8/22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CBA61FA-D750-4136-80F3-7D1DBB6FA6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08E86AC-F17E-41D2-9A2C-A4A4F14A8C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948A6-E8D8-4A87-B3B1-F66A7A5966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847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CC3D3E1-E88F-4CCA-B5A6-8DAA93FC9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1E4CA91-9AFE-4447-A4C2-1AA47E472C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973971FD-26CC-413D-AFCE-7700E744D7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A84974B-DCAD-495E-9350-0BFE4DB892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1AE43-2560-48C6-A582-0D06362D738C}" type="datetimeFigureOut">
              <a:rPr lang="zh-CN" altLang="en-US" smtClean="0"/>
              <a:t>2017/8/22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FD33315-8308-4FF6-A6EE-713ADF82C4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750B869-1669-4433-A7A9-4679BB2FE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948A6-E8D8-4A87-B3B1-F66A7A5966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702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E7AC217-EFD3-49CA-946B-8019D1C799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59A2512-836F-45D5-AFB1-7EE2164B0D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17F35428-F63A-4DEC-A407-E6BB95D91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D8536386-5B66-4EC1-B4BA-658357346B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2BC8CC73-A8A6-4118-B423-2B5979F9B5A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F3FDB2D6-326B-4CE7-B928-C4B60E3F46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1AE43-2560-48C6-A582-0D06362D738C}" type="datetimeFigureOut">
              <a:rPr lang="zh-CN" altLang="en-US" smtClean="0"/>
              <a:t>2017/8/22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3C0F2CB7-76A4-4903-8988-26789E91C7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2F03B046-005A-40DD-821A-DA073C40B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948A6-E8D8-4A87-B3B1-F66A7A5966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065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F6B5FEA-9407-4084-B17F-EF1C2F7832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C942DAC5-4EA4-44DC-9136-4749132B7D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1AE43-2560-48C6-A582-0D06362D738C}" type="datetimeFigureOut">
              <a:rPr lang="zh-CN" altLang="en-US" smtClean="0"/>
              <a:t>2017/8/22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C808408-833B-4B6B-8913-01AAB3A3DC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C1599115-0DDD-4625-A45B-553187958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948A6-E8D8-4A87-B3B1-F66A7A5966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74161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E52D026E-E964-4C98-84E5-6E1E0EF6ED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1AE43-2560-48C6-A582-0D06362D738C}" type="datetimeFigureOut">
              <a:rPr lang="zh-CN" altLang="en-US" smtClean="0"/>
              <a:t>2017/8/22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A3BF614-8E7D-4E22-916D-AE1DEA590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8A317A8-ED18-4C8C-B42B-E5F7CF8E9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948A6-E8D8-4A87-B3B1-F66A7A5966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657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A59E69F-9556-4CF6-B85A-AB0653F6B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24F9981-B61D-4303-9EE2-E9F48F23C8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BF161877-3C85-4E6C-815D-FC78E78BC5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4813A44-3F3F-405C-A832-9016799AEE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1AE43-2560-48C6-A582-0D06362D738C}" type="datetimeFigureOut">
              <a:rPr lang="zh-CN" altLang="en-US" smtClean="0"/>
              <a:t>2017/8/22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79823D0-13C3-4B4F-A679-EC4911563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B7163C89-95E1-416D-9A3B-757E27B23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948A6-E8D8-4A87-B3B1-F66A7A5966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2003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6191753-7461-4855-B0A8-646C4569D1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B54D0EF5-D90F-44F3-9571-A6E6D8CACC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5263AAED-73B2-4098-A91C-3BFBAAD4ED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F05AF88-8981-4D4B-9D7C-3E9062FC9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1AE43-2560-48C6-A582-0D06362D738C}" type="datetimeFigureOut">
              <a:rPr lang="zh-CN" altLang="en-US" smtClean="0"/>
              <a:t>2017/8/22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99D1E8D-0979-4C0A-B401-4424331187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5AAE452-2262-428C-9524-6480CBCCB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948A6-E8D8-4A87-B3B1-F66A7A5966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209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A22B9145-69F5-416B-AA55-B435436C3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77FFCEA-D8B7-44FD-A2CF-9569D3E22E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2A63F3C-B588-4FA2-B24E-8C390ADD90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1AE43-2560-48C6-A582-0D06362D738C}" type="datetimeFigureOut">
              <a:rPr lang="zh-CN" altLang="en-US" smtClean="0"/>
              <a:t>2017/8/22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710BE65-AEFA-44D6-929E-D7FA26ADB4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34B7F96-C72F-46B3-ABA8-C56E1A545C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0948A6-E8D8-4A87-B3B1-F66A7A5966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673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microsoft.com/office/2007/relationships/hdphoto" Target="../media/hdphoto1.wdp"/><Relationship Id="rId4" Type="http://schemas.openxmlformats.org/officeDocument/2006/relationships/tags" Target="../tags/tag4.xml"/><Relationship Id="rId9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microsoft.com/office/2007/relationships/hdphoto" Target="../media/hdphoto7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3" Type="http://schemas.openxmlformats.org/officeDocument/2006/relationships/tags" Target="../tags/tag9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10" Type="http://schemas.microsoft.com/office/2007/relationships/hdphoto" Target="../media/hdphoto1.wdp"/><Relationship Id="rId4" Type="http://schemas.openxmlformats.org/officeDocument/2006/relationships/tags" Target="../tags/tag10.xml"/><Relationship Id="rId9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6.emf"/><Relationship Id="rId18" Type="http://schemas.openxmlformats.org/officeDocument/2006/relationships/image" Target="../media/image61.emf"/><Relationship Id="rId26" Type="http://schemas.openxmlformats.org/officeDocument/2006/relationships/image" Target="../media/image69.emf"/><Relationship Id="rId39" Type="http://schemas.openxmlformats.org/officeDocument/2006/relationships/image" Target="../media/image82.emf"/><Relationship Id="rId21" Type="http://schemas.openxmlformats.org/officeDocument/2006/relationships/image" Target="../media/image64.emf"/><Relationship Id="rId34" Type="http://schemas.openxmlformats.org/officeDocument/2006/relationships/image" Target="../media/image77.emf"/><Relationship Id="rId42" Type="http://schemas.openxmlformats.org/officeDocument/2006/relationships/image" Target="../media/image85.emf"/><Relationship Id="rId47" Type="http://schemas.openxmlformats.org/officeDocument/2006/relationships/image" Target="../media/image90.emf"/><Relationship Id="rId50" Type="http://schemas.openxmlformats.org/officeDocument/2006/relationships/image" Target="../media/image93.emf"/><Relationship Id="rId7" Type="http://schemas.openxmlformats.org/officeDocument/2006/relationships/image" Target="../media/image50.emf"/><Relationship Id="rId2" Type="http://schemas.openxmlformats.org/officeDocument/2006/relationships/image" Target="../media/image45.emf"/><Relationship Id="rId16" Type="http://schemas.openxmlformats.org/officeDocument/2006/relationships/image" Target="../media/image59.emf"/><Relationship Id="rId29" Type="http://schemas.openxmlformats.org/officeDocument/2006/relationships/image" Target="../media/image72.emf"/><Relationship Id="rId11" Type="http://schemas.openxmlformats.org/officeDocument/2006/relationships/image" Target="../media/image54.emf"/><Relationship Id="rId24" Type="http://schemas.openxmlformats.org/officeDocument/2006/relationships/image" Target="../media/image67.emf"/><Relationship Id="rId32" Type="http://schemas.openxmlformats.org/officeDocument/2006/relationships/image" Target="../media/image75.emf"/><Relationship Id="rId37" Type="http://schemas.openxmlformats.org/officeDocument/2006/relationships/image" Target="../media/image80.emf"/><Relationship Id="rId40" Type="http://schemas.openxmlformats.org/officeDocument/2006/relationships/image" Target="../media/image83.emf"/><Relationship Id="rId45" Type="http://schemas.openxmlformats.org/officeDocument/2006/relationships/image" Target="../media/image88.emf"/><Relationship Id="rId5" Type="http://schemas.openxmlformats.org/officeDocument/2006/relationships/image" Target="../media/image48.emf"/><Relationship Id="rId15" Type="http://schemas.openxmlformats.org/officeDocument/2006/relationships/image" Target="../media/image58.emf"/><Relationship Id="rId23" Type="http://schemas.openxmlformats.org/officeDocument/2006/relationships/image" Target="../media/image66.emf"/><Relationship Id="rId28" Type="http://schemas.openxmlformats.org/officeDocument/2006/relationships/image" Target="../media/image71.emf"/><Relationship Id="rId36" Type="http://schemas.openxmlformats.org/officeDocument/2006/relationships/image" Target="../media/image79.emf"/><Relationship Id="rId49" Type="http://schemas.openxmlformats.org/officeDocument/2006/relationships/image" Target="../media/image92.emf"/><Relationship Id="rId10" Type="http://schemas.openxmlformats.org/officeDocument/2006/relationships/image" Target="../media/image53.emf"/><Relationship Id="rId19" Type="http://schemas.openxmlformats.org/officeDocument/2006/relationships/image" Target="../media/image62.emf"/><Relationship Id="rId31" Type="http://schemas.openxmlformats.org/officeDocument/2006/relationships/image" Target="../media/image74.emf"/><Relationship Id="rId44" Type="http://schemas.openxmlformats.org/officeDocument/2006/relationships/image" Target="../media/image87.emf"/><Relationship Id="rId4" Type="http://schemas.openxmlformats.org/officeDocument/2006/relationships/image" Target="../media/image47.emf"/><Relationship Id="rId9" Type="http://schemas.openxmlformats.org/officeDocument/2006/relationships/image" Target="../media/image52.emf"/><Relationship Id="rId14" Type="http://schemas.openxmlformats.org/officeDocument/2006/relationships/image" Target="../media/image57.emf"/><Relationship Id="rId22" Type="http://schemas.openxmlformats.org/officeDocument/2006/relationships/image" Target="../media/image65.emf"/><Relationship Id="rId27" Type="http://schemas.openxmlformats.org/officeDocument/2006/relationships/image" Target="../media/image70.emf"/><Relationship Id="rId30" Type="http://schemas.openxmlformats.org/officeDocument/2006/relationships/image" Target="../media/image73.emf"/><Relationship Id="rId35" Type="http://schemas.openxmlformats.org/officeDocument/2006/relationships/image" Target="../media/image78.emf"/><Relationship Id="rId43" Type="http://schemas.openxmlformats.org/officeDocument/2006/relationships/image" Target="../media/image86.emf"/><Relationship Id="rId48" Type="http://schemas.openxmlformats.org/officeDocument/2006/relationships/image" Target="../media/image91.emf"/><Relationship Id="rId8" Type="http://schemas.openxmlformats.org/officeDocument/2006/relationships/image" Target="../media/image51.emf"/><Relationship Id="rId51" Type="http://schemas.openxmlformats.org/officeDocument/2006/relationships/image" Target="../media/image94.emf"/><Relationship Id="rId3" Type="http://schemas.openxmlformats.org/officeDocument/2006/relationships/image" Target="../media/image46.emf"/><Relationship Id="rId12" Type="http://schemas.openxmlformats.org/officeDocument/2006/relationships/image" Target="../media/image55.emf"/><Relationship Id="rId17" Type="http://schemas.openxmlformats.org/officeDocument/2006/relationships/image" Target="../media/image60.emf"/><Relationship Id="rId25" Type="http://schemas.openxmlformats.org/officeDocument/2006/relationships/image" Target="../media/image68.emf"/><Relationship Id="rId33" Type="http://schemas.openxmlformats.org/officeDocument/2006/relationships/image" Target="../media/image76.emf"/><Relationship Id="rId38" Type="http://schemas.openxmlformats.org/officeDocument/2006/relationships/image" Target="../media/image81.emf"/><Relationship Id="rId46" Type="http://schemas.openxmlformats.org/officeDocument/2006/relationships/image" Target="../media/image89.emf"/><Relationship Id="rId20" Type="http://schemas.openxmlformats.org/officeDocument/2006/relationships/image" Target="../media/image63.emf"/><Relationship Id="rId41" Type="http://schemas.openxmlformats.org/officeDocument/2006/relationships/image" Target="../media/image84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emf"/></Relationships>
</file>

<file path=ppt/slides/_rels/slide2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6.emf"/><Relationship Id="rId18" Type="http://schemas.openxmlformats.org/officeDocument/2006/relationships/image" Target="../media/image111.emf"/><Relationship Id="rId26" Type="http://schemas.openxmlformats.org/officeDocument/2006/relationships/image" Target="../media/image119.emf"/><Relationship Id="rId39" Type="http://schemas.openxmlformats.org/officeDocument/2006/relationships/image" Target="../media/image132.emf"/><Relationship Id="rId21" Type="http://schemas.openxmlformats.org/officeDocument/2006/relationships/image" Target="../media/image114.emf"/><Relationship Id="rId34" Type="http://schemas.openxmlformats.org/officeDocument/2006/relationships/image" Target="../media/image127.emf"/><Relationship Id="rId42" Type="http://schemas.openxmlformats.org/officeDocument/2006/relationships/image" Target="../media/image135.emf"/><Relationship Id="rId47" Type="http://schemas.openxmlformats.org/officeDocument/2006/relationships/image" Target="../media/image140.emf"/><Relationship Id="rId50" Type="http://schemas.openxmlformats.org/officeDocument/2006/relationships/image" Target="../media/image143.emf"/><Relationship Id="rId7" Type="http://schemas.openxmlformats.org/officeDocument/2006/relationships/image" Target="../media/image100.emf"/><Relationship Id="rId2" Type="http://schemas.openxmlformats.org/officeDocument/2006/relationships/image" Target="../media/image95.emf"/><Relationship Id="rId16" Type="http://schemas.openxmlformats.org/officeDocument/2006/relationships/image" Target="../media/image109.emf"/><Relationship Id="rId29" Type="http://schemas.openxmlformats.org/officeDocument/2006/relationships/image" Target="../media/image122.emf"/><Relationship Id="rId11" Type="http://schemas.openxmlformats.org/officeDocument/2006/relationships/image" Target="../media/image104.emf"/><Relationship Id="rId24" Type="http://schemas.openxmlformats.org/officeDocument/2006/relationships/image" Target="../media/image117.emf"/><Relationship Id="rId32" Type="http://schemas.openxmlformats.org/officeDocument/2006/relationships/image" Target="../media/image125.emf"/><Relationship Id="rId37" Type="http://schemas.openxmlformats.org/officeDocument/2006/relationships/image" Target="../media/image130.emf"/><Relationship Id="rId40" Type="http://schemas.openxmlformats.org/officeDocument/2006/relationships/image" Target="../media/image133.emf"/><Relationship Id="rId45" Type="http://schemas.openxmlformats.org/officeDocument/2006/relationships/image" Target="../media/image138.emf"/><Relationship Id="rId5" Type="http://schemas.openxmlformats.org/officeDocument/2006/relationships/image" Target="../media/image98.emf"/><Relationship Id="rId15" Type="http://schemas.openxmlformats.org/officeDocument/2006/relationships/image" Target="../media/image108.emf"/><Relationship Id="rId23" Type="http://schemas.openxmlformats.org/officeDocument/2006/relationships/image" Target="../media/image116.emf"/><Relationship Id="rId28" Type="http://schemas.openxmlformats.org/officeDocument/2006/relationships/image" Target="../media/image121.emf"/><Relationship Id="rId36" Type="http://schemas.openxmlformats.org/officeDocument/2006/relationships/image" Target="../media/image129.emf"/><Relationship Id="rId49" Type="http://schemas.openxmlformats.org/officeDocument/2006/relationships/image" Target="../media/image142.emf"/><Relationship Id="rId10" Type="http://schemas.openxmlformats.org/officeDocument/2006/relationships/image" Target="../media/image103.emf"/><Relationship Id="rId19" Type="http://schemas.openxmlformats.org/officeDocument/2006/relationships/image" Target="../media/image112.emf"/><Relationship Id="rId31" Type="http://schemas.openxmlformats.org/officeDocument/2006/relationships/image" Target="../media/image124.emf"/><Relationship Id="rId44" Type="http://schemas.openxmlformats.org/officeDocument/2006/relationships/image" Target="../media/image137.emf"/><Relationship Id="rId4" Type="http://schemas.openxmlformats.org/officeDocument/2006/relationships/image" Target="../media/image97.emf"/><Relationship Id="rId9" Type="http://schemas.openxmlformats.org/officeDocument/2006/relationships/image" Target="../media/image102.emf"/><Relationship Id="rId14" Type="http://schemas.openxmlformats.org/officeDocument/2006/relationships/image" Target="../media/image107.emf"/><Relationship Id="rId22" Type="http://schemas.openxmlformats.org/officeDocument/2006/relationships/image" Target="../media/image115.emf"/><Relationship Id="rId27" Type="http://schemas.openxmlformats.org/officeDocument/2006/relationships/image" Target="../media/image120.emf"/><Relationship Id="rId30" Type="http://schemas.openxmlformats.org/officeDocument/2006/relationships/image" Target="../media/image123.emf"/><Relationship Id="rId35" Type="http://schemas.openxmlformats.org/officeDocument/2006/relationships/image" Target="../media/image128.emf"/><Relationship Id="rId43" Type="http://schemas.openxmlformats.org/officeDocument/2006/relationships/image" Target="../media/image136.emf"/><Relationship Id="rId48" Type="http://schemas.openxmlformats.org/officeDocument/2006/relationships/image" Target="../media/image141.emf"/><Relationship Id="rId8" Type="http://schemas.openxmlformats.org/officeDocument/2006/relationships/image" Target="../media/image101.emf"/><Relationship Id="rId51" Type="http://schemas.openxmlformats.org/officeDocument/2006/relationships/image" Target="../media/image144.emf"/><Relationship Id="rId3" Type="http://schemas.openxmlformats.org/officeDocument/2006/relationships/image" Target="../media/image96.emf"/><Relationship Id="rId12" Type="http://schemas.openxmlformats.org/officeDocument/2006/relationships/image" Target="../media/image105.emf"/><Relationship Id="rId17" Type="http://schemas.openxmlformats.org/officeDocument/2006/relationships/image" Target="../media/image110.emf"/><Relationship Id="rId25" Type="http://schemas.openxmlformats.org/officeDocument/2006/relationships/image" Target="../media/image118.emf"/><Relationship Id="rId33" Type="http://schemas.openxmlformats.org/officeDocument/2006/relationships/image" Target="../media/image126.emf"/><Relationship Id="rId38" Type="http://schemas.openxmlformats.org/officeDocument/2006/relationships/image" Target="../media/image131.emf"/><Relationship Id="rId46" Type="http://schemas.openxmlformats.org/officeDocument/2006/relationships/image" Target="../media/image139.emf"/><Relationship Id="rId20" Type="http://schemas.openxmlformats.org/officeDocument/2006/relationships/image" Target="../media/image113.emf"/><Relationship Id="rId41" Type="http://schemas.openxmlformats.org/officeDocument/2006/relationships/image" Target="../media/image134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9.emf"/></Relationships>
</file>

<file path=ppt/slides/_rels/slide2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56.emf"/><Relationship Id="rId18" Type="http://schemas.openxmlformats.org/officeDocument/2006/relationships/image" Target="../media/image161.emf"/><Relationship Id="rId26" Type="http://schemas.openxmlformats.org/officeDocument/2006/relationships/image" Target="../media/image169.emf"/><Relationship Id="rId39" Type="http://schemas.openxmlformats.org/officeDocument/2006/relationships/image" Target="../media/image182.emf"/><Relationship Id="rId21" Type="http://schemas.openxmlformats.org/officeDocument/2006/relationships/image" Target="../media/image164.emf"/><Relationship Id="rId34" Type="http://schemas.openxmlformats.org/officeDocument/2006/relationships/image" Target="../media/image177.emf"/><Relationship Id="rId42" Type="http://schemas.openxmlformats.org/officeDocument/2006/relationships/image" Target="../media/image185.emf"/><Relationship Id="rId47" Type="http://schemas.openxmlformats.org/officeDocument/2006/relationships/image" Target="../media/image190.emf"/><Relationship Id="rId50" Type="http://schemas.openxmlformats.org/officeDocument/2006/relationships/image" Target="../media/image193.emf"/><Relationship Id="rId7" Type="http://schemas.openxmlformats.org/officeDocument/2006/relationships/image" Target="../media/image150.emf"/><Relationship Id="rId2" Type="http://schemas.openxmlformats.org/officeDocument/2006/relationships/image" Target="../media/image145.emf"/><Relationship Id="rId16" Type="http://schemas.openxmlformats.org/officeDocument/2006/relationships/image" Target="../media/image159.emf"/><Relationship Id="rId29" Type="http://schemas.openxmlformats.org/officeDocument/2006/relationships/image" Target="../media/image172.emf"/><Relationship Id="rId11" Type="http://schemas.openxmlformats.org/officeDocument/2006/relationships/image" Target="../media/image154.emf"/><Relationship Id="rId24" Type="http://schemas.openxmlformats.org/officeDocument/2006/relationships/image" Target="../media/image167.emf"/><Relationship Id="rId32" Type="http://schemas.openxmlformats.org/officeDocument/2006/relationships/image" Target="../media/image175.emf"/><Relationship Id="rId37" Type="http://schemas.openxmlformats.org/officeDocument/2006/relationships/image" Target="../media/image180.emf"/><Relationship Id="rId40" Type="http://schemas.openxmlformats.org/officeDocument/2006/relationships/image" Target="../media/image183.emf"/><Relationship Id="rId45" Type="http://schemas.openxmlformats.org/officeDocument/2006/relationships/image" Target="../media/image188.emf"/><Relationship Id="rId5" Type="http://schemas.openxmlformats.org/officeDocument/2006/relationships/image" Target="../media/image148.emf"/><Relationship Id="rId15" Type="http://schemas.openxmlformats.org/officeDocument/2006/relationships/image" Target="../media/image158.emf"/><Relationship Id="rId23" Type="http://schemas.openxmlformats.org/officeDocument/2006/relationships/image" Target="../media/image166.emf"/><Relationship Id="rId28" Type="http://schemas.openxmlformats.org/officeDocument/2006/relationships/image" Target="../media/image171.emf"/><Relationship Id="rId36" Type="http://schemas.openxmlformats.org/officeDocument/2006/relationships/image" Target="../media/image179.emf"/><Relationship Id="rId49" Type="http://schemas.openxmlformats.org/officeDocument/2006/relationships/image" Target="../media/image192.emf"/><Relationship Id="rId10" Type="http://schemas.openxmlformats.org/officeDocument/2006/relationships/image" Target="../media/image153.emf"/><Relationship Id="rId19" Type="http://schemas.openxmlformats.org/officeDocument/2006/relationships/image" Target="../media/image162.emf"/><Relationship Id="rId31" Type="http://schemas.openxmlformats.org/officeDocument/2006/relationships/image" Target="../media/image174.emf"/><Relationship Id="rId44" Type="http://schemas.openxmlformats.org/officeDocument/2006/relationships/image" Target="../media/image187.emf"/><Relationship Id="rId4" Type="http://schemas.openxmlformats.org/officeDocument/2006/relationships/image" Target="../media/image147.emf"/><Relationship Id="rId9" Type="http://schemas.openxmlformats.org/officeDocument/2006/relationships/image" Target="../media/image152.emf"/><Relationship Id="rId14" Type="http://schemas.openxmlformats.org/officeDocument/2006/relationships/image" Target="../media/image157.emf"/><Relationship Id="rId22" Type="http://schemas.openxmlformats.org/officeDocument/2006/relationships/image" Target="../media/image165.emf"/><Relationship Id="rId27" Type="http://schemas.openxmlformats.org/officeDocument/2006/relationships/image" Target="../media/image170.emf"/><Relationship Id="rId30" Type="http://schemas.openxmlformats.org/officeDocument/2006/relationships/image" Target="../media/image173.emf"/><Relationship Id="rId35" Type="http://schemas.openxmlformats.org/officeDocument/2006/relationships/image" Target="../media/image178.emf"/><Relationship Id="rId43" Type="http://schemas.openxmlformats.org/officeDocument/2006/relationships/image" Target="../media/image186.emf"/><Relationship Id="rId48" Type="http://schemas.openxmlformats.org/officeDocument/2006/relationships/image" Target="../media/image191.emf"/><Relationship Id="rId8" Type="http://schemas.openxmlformats.org/officeDocument/2006/relationships/image" Target="../media/image151.emf"/><Relationship Id="rId51" Type="http://schemas.openxmlformats.org/officeDocument/2006/relationships/image" Target="../media/image194.emf"/><Relationship Id="rId3" Type="http://schemas.openxmlformats.org/officeDocument/2006/relationships/image" Target="../media/image146.emf"/><Relationship Id="rId12" Type="http://schemas.openxmlformats.org/officeDocument/2006/relationships/image" Target="../media/image155.emf"/><Relationship Id="rId17" Type="http://schemas.openxmlformats.org/officeDocument/2006/relationships/image" Target="../media/image160.emf"/><Relationship Id="rId25" Type="http://schemas.openxmlformats.org/officeDocument/2006/relationships/image" Target="../media/image168.emf"/><Relationship Id="rId33" Type="http://schemas.openxmlformats.org/officeDocument/2006/relationships/image" Target="../media/image176.emf"/><Relationship Id="rId38" Type="http://schemas.openxmlformats.org/officeDocument/2006/relationships/image" Target="../media/image181.emf"/><Relationship Id="rId46" Type="http://schemas.openxmlformats.org/officeDocument/2006/relationships/image" Target="../media/image189.emf"/><Relationship Id="rId20" Type="http://schemas.openxmlformats.org/officeDocument/2006/relationships/image" Target="../media/image163.emf"/><Relationship Id="rId41" Type="http://schemas.openxmlformats.org/officeDocument/2006/relationships/image" Target="../media/image184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9.emf"/></Relationships>
</file>

<file path=ppt/slides/_rels/slide2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06.emf"/><Relationship Id="rId18" Type="http://schemas.openxmlformats.org/officeDocument/2006/relationships/image" Target="../media/image211.emf"/><Relationship Id="rId26" Type="http://schemas.openxmlformats.org/officeDocument/2006/relationships/image" Target="../media/image219.emf"/><Relationship Id="rId39" Type="http://schemas.openxmlformats.org/officeDocument/2006/relationships/image" Target="../media/image232.emf"/><Relationship Id="rId21" Type="http://schemas.openxmlformats.org/officeDocument/2006/relationships/image" Target="../media/image214.emf"/><Relationship Id="rId34" Type="http://schemas.openxmlformats.org/officeDocument/2006/relationships/image" Target="../media/image227.emf"/><Relationship Id="rId42" Type="http://schemas.openxmlformats.org/officeDocument/2006/relationships/image" Target="../media/image235.emf"/><Relationship Id="rId47" Type="http://schemas.openxmlformats.org/officeDocument/2006/relationships/image" Target="../media/image240.emf"/><Relationship Id="rId50" Type="http://schemas.openxmlformats.org/officeDocument/2006/relationships/image" Target="../media/image243.emf"/><Relationship Id="rId7" Type="http://schemas.openxmlformats.org/officeDocument/2006/relationships/image" Target="../media/image200.emf"/><Relationship Id="rId2" Type="http://schemas.openxmlformats.org/officeDocument/2006/relationships/image" Target="../media/image195.emf"/><Relationship Id="rId16" Type="http://schemas.openxmlformats.org/officeDocument/2006/relationships/image" Target="../media/image209.emf"/><Relationship Id="rId29" Type="http://schemas.openxmlformats.org/officeDocument/2006/relationships/image" Target="../media/image222.emf"/><Relationship Id="rId11" Type="http://schemas.openxmlformats.org/officeDocument/2006/relationships/image" Target="../media/image204.emf"/><Relationship Id="rId24" Type="http://schemas.openxmlformats.org/officeDocument/2006/relationships/image" Target="../media/image217.emf"/><Relationship Id="rId32" Type="http://schemas.openxmlformats.org/officeDocument/2006/relationships/image" Target="../media/image225.emf"/><Relationship Id="rId37" Type="http://schemas.openxmlformats.org/officeDocument/2006/relationships/image" Target="../media/image230.emf"/><Relationship Id="rId40" Type="http://schemas.openxmlformats.org/officeDocument/2006/relationships/image" Target="../media/image233.emf"/><Relationship Id="rId45" Type="http://schemas.openxmlformats.org/officeDocument/2006/relationships/image" Target="../media/image238.emf"/><Relationship Id="rId5" Type="http://schemas.openxmlformats.org/officeDocument/2006/relationships/image" Target="../media/image198.emf"/><Relationship Id="rId15" Type="http://schemas.openxmlformats.org/officeDocument/2006/relationships/image" Target="../media/image208.emf"/><Relationship Id="rId23" Type="http://schemas.openxmlformats.org/officeDocument/2006/relationships/image" Target="../media/image216.emf"/><Relationship Id="rId28" Type="http://schemas.openxmlformats.org/officeDocument/2006/relationships/image" Target="../media/image221.emf"/><Relationship Id="rId36" Type="http://schemas.openxmlformats.org/officeDocument/2006/relationships/image" Target="../media/image229.emf"/><Relationship Id="rId49" Type="http://schemas.openxmlformats.org/officeDocument/2006/relationships/image" Target="../media/image242.emf"/><Relationship Id="rId10" Type="http://schemas.openxmlformats.org/officeDocument/2006/relationships/image" Target="../media/image203.emf"/><Relationship Id="rId19" Type="http://schemas.openxmlformats.org/officeDocument/2006/relationships/image" Target="../media/image212.emf"/><Relationship Id="rId31" Type="http://schemas.openxmlformats.org/officeDocument/2006/relationships/image" Target="../media/image224.emf"/><Relationship Id="rId44" Type="http://schemas.openxmlformats.org/officeDocument/2006/relationships/image" Target="../media/image237.emf"/><Relationship Id="rId4" Type="http://schemas.openxmlformats.org/officeDocument/2006/relationships/image" Target="../media/image197.emf"/><Relationship Id="rId9" Type="http://schemas.openxmlformats.org/officeDocument/2006/relationships/image" Target="../media/image202.emf"/><Relationship Id="rId14" Type="http://schemas.openxmlformats.org/officeDocument/2006/relationships/image" Target="../media/image207.emf"/><Relationship Id="rId22" Type="http://schemas.openxmlformats.org/officeDocument/2006/relationships/image" Target="../media/image215.emf"/><Relationship Id="rId27" Type="http://schemas.openxmlformats.org/officeDocument/2006/relationships/image" Target="../media/image220.emf"/><Relationship Id="rId30" Type="http://schemas.openxmlformats.org/officeDocument/2006/relationships/image" Target="../media/image223.emf"/><Relationship Id="rId35" Type="http://schemas.openxmlformats.org/officeDocument/2006/relationships/image" Target="../media/image228.emf"/><Relationship Id="rId43" Type="http://schemas.openxmlformats.org/officeDocument/2006/relationships/image" Target="../media/image236.emf"/><Relationship Id="rId48" Type="http://schemas.openxmlformats.org/officeDocument/2006/relationships/image" Target="../media/image241.emf"/><Relationship Id="rId8" Type="http://schemas.openxmlformats.org/officeDocument/2006/relationships/image" Target="../media/image201.emf"/><Relationship Id="rId51" Type="http://schemas.openxmlformats.org/officeDocument/2006/relationships/image" Target="../media/image244.emf"/><Relationship Id="rId3" Type="http://schemas.openxmlformats.org/officeDocument/2006/relationships/image" Target="../media/image196.emf"/><Relationship Id="rId12" Type="http://schemas.openxmlformats.org/officeDocument/2006/relationships/image" Target="../media/image205.emf"/><Relationship Id="rId17" Type="http://schemas.openxmlformats.org/officeDocument/2006/relationships/image" Target="../media/image210.emf"/><Relationship Id="rId25" Type="http://schemas.openxmlformats.org/officeDocument/2006/relationships/image" Target="../media/image218.emf"/><Relationship Id="rId33" Type="http://schemas.openxmlformats.org/officeDocument/2006/relationships/image" Target="../media/image226.emf"/><Relationship Id="rId38" Type="http://schemas.openxmlformats.org/officeDocument/2006/relationships/image" Target="../media/image231.emf"/><Relationship Id="rId46" Type="http://schemas.openxmlformats.org/officeDocument/2006/relationships/image" Target="../media/image239.emf"/><Relationship Id="rId20" Type="http://schemas.openxmlformats.org/officeDocument/2006/relationships/image" Target="../media/image213.emf"/><Relationship Id="rId41" Type="http://schemas.openxmlformats.org/officeDocument/2006/relationships/image" Target="../media/image234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9.emf"/></Relationships>
</file>

<file path=ppt/slides/_rels/slide2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56.emf"/><Relationship Id="rId18" Type="http://schemas.openxmlformats.org/officeDocument/2006/relationships/image" Target="../media/image261.emf"/><Relationship Id="rId26" Type="http://schemas.openxmlformats.org/officeDocument/2006/relationships/image" Target="../media/image269.emf"/><Relationship Id="rId39" Type="http://schemas.openxmlformats.org/officeDocument/2006/relationships/image" Target="../media/image282.emf"/><Relationship Id="rId21" Type="http://schemas.openxmlformats.org/officeDocument/2006/relationships/image" Target="../media/image264.emf"/><Relationship Id="rId34" Type="http://schemas.openxmlformats.org/officeDocument/2006/relationships/image" Target="../media/image277.emf"/><Relationship Id="rId42" Type="http://schemas.openxmlformats.org/officeDocument/2006/relationships/image" Target="../media/image285.emf"/><Relationship Id="rId47" Type="http://schemas.openxmlformats.org/officeDocument/2006/relationships/image" Target="../media/image290.emf"/><Relationship Id="rId50" Type="http://schemas.openxmlformats.org/officeDocument/2006/relationships/image" Target="../media/image293.emf"/><Relationship Id="rId7" Type="http://schemas.openxmlformats.org/officeDocument/2006/relationships/image" Target="../media/image250.emf"/><Relationship Id="rId2" Type="http://schemas.openxmlformats.org/officeDocument/2006/relationships/image" Target="../media/image245.emf"/><Relationship Id="rId16" Type="http://schemas.openxmlformats.org/officeDocument/2006/relationships/image" Target="../media/image259.emf"/><Relationship Id="rId29" Type="http://schemas.openxmlformats.org/officeDocument/2006/relationships/image" Target="../media/image272.emf"/><Relationship Id="rId11" Type="http://schemas.openxmlformats.org/officeDocument/2006/relationships/image" Target="../media/image254.emf"/><Relationship Id="rId24" Type="http://schemas.openxmlformats.org/officeDocument/2006/relationships/image" Target="../media/image267.emf"/><Relationship Id="rId32" Type="http://schemas.openxmlformats.org/officeDocument/2006/relationships/image" Target="../media/image275.emf"/><Relationship Id="rId37" Type="http://schemas.openxmlformats.org/officeDocument/2006/relationships/image" Target="../media/image280.emf"/><Relationship Id="rId40" Type="http://schemas.openxmlformats.org/officeDocument/2006/relationships/image" Target="../media/image283.emf"/><Relationship Id="rId45" Type="http://schemas.openxmlformats.org/officeDocument/2006/relationships/image" Target="../media/image288.emf"/><Relationship Id="rId5" Type="http://schemas.openxmlformats.org/officeDocument/2006/relationships/image" Target="../media/image248.emf"/><Relationship Id="rId15" Type="http://schemas.openxmlformats.org/officeDocument/2006/relationships/image" Target="../media/image258.emf"/><Relationship Id="rId23" Type="http://schemas.openxmlformats.org/officeDocument/2006/relationships/image" Target="../media/image266.emf"/><Relationship Id="rId28" Type="http://schemas.openxmlformats.org/officeDocument/2006/relationships/image" Target="../media/image271.emf"/><Relationship Id="rId36" Type="http://schemas.openxmlformats.org/officeDocument/2006/relationships/image" Target="../media/image279.emf"/><Relationship Id="rId49" Type="http://schemas.openxmlformats.org/officeDocument/2006/relationships/image" Target="../media/image292.emf"/><Relationship Id="rId10" Type="http://schemas.openxmlformats.org/officeDocument/2006/relationships/image" Target="../media/image253.emf"/><Relationship Id="rId19" Type="http://schemas.openxmlformats.org/officeDocument/2006/relationships/image" Target="../media/image262.emf"/><Relationship Id="rId31" Type="http://schemas.openxmlformats.org/officeDocument/2006/relationships/image" Target="../media/image274.emf"/><Relationship Id="rId44" Type="http://schemas.openxmlformats.org/officeDocument/2006/relationships/image" Target="../media/image287.emf"/><Relationship Id="rId4" Type="http://schemas.openxmlformats.org/officeDocument/2006/relationships/image" Target="../media/image247.emf"/><Relationship Id="rId9" Type="http://schemas.openxmlformats.org/officeDocument/2006/relationships/image" Target="../media/image252.emf"/><Relationship Id="rId14" Type="http://schemas.openxmlformats.org/officeDocument/2006/relationships/image" Target="../media/image257.emf"/><Relationship Id="rId22" Type="http://schemas.openxmlformats.org/officeDocument/2006/relationships/image" Target="../media/image265.emf"/><Relationship Id="rId27" Type="http://schemas.openxmlformats.org/officeDocument/2006/relationships/image" Target="../media/image270.emf"/><Relationship Id="rId30" Type="http://schemas.openxmlformats.org/officeDocument/2006/relationships/image" Target="../media/image273.emf"/><Relationship Id="rId35" Type="http://schemas.openxmlformats.org/officeDocument/2006/relationships/image" Target="../media/image278.emf"/><Relationship Id="rId43" Type="http://schemas.openxmlformats.org/officeDocument/2006/relationships/image" Target="../media/image286.emf"/><Relationship Id="rId48" Type="http://schemas.openxmlformats.org/officeDocument/2006/relationships/image" Target="../media/image291.emf"/><Relationship Id="rId8" Type="http://schemas.openxmlformats.org/officeDocument/2006/relationships/image" Target="../media/image251.emf"/><Relationship Id="rId51" Type="http://schemas.openxmlformats.org/officeDocument/2006/relationships/image" Target="../media/image294.emf"/><Relationship Id="rId3" Type="http://schemas.openxmlformats.org/officeDocument/2006/relationships/image" Target="../media/image246.emf"/><Relationship Id="rId12" Type="http://schemas.openxmlformats.org/officeDocument/2006/relationships/image" Target="../media/image255.emf"/><Relationship Id="rId17" Type="http://schemas.openxmlformats.org/officeDocument/2006/relationships/image" Target="../media/image260.emf"/><Relationship Id="rId25" Type="http://schemas.openxmlformats.org/officeDocument/2006/relationships/image" Target="../media/image268.emf"/><Relationship Id="rId33" Type="http://schemas.openxmlformats.org/officeDocument/2006/relationships/image" Target="../media/image276.emf"/><Relationship Id="rId38" Type="http://schemas.openxmlformats.org/officeDocument/2006/relationships/image" Target="../media/image281.emf"/><Relationship Id="rId46" Type="http://schemas.openxmlformats.org/officeDocument/2006/relationships/image" Target="../media/image289.emf"/><Relationship Id="rId20" Type="http://schemas.openxmlformats.org/officeDocument/2006/relationships/image" Target="../media/image263.emf"/><Relationship Id="rId41" Type="http://schemas.openxmlformats.org/officeDocument/2006/relationships/image" Target="../media/image284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9.emf"/></Relationships>
</file>

<file path=ppt/slides/_rels/slide2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06.emf"/><Relationship Id="rId18" Type="http://schemas.openxmlformats.org/officeDocument/2006/relationships/image" Target="../media/image311.emf"/><Relationship Id="rId26" Type="http://schemas.openxmlformats.org/officeDocument/2006/relationships/image" Target="../media/image319.emf"/><Relationship Id="rId39" Type="http://schemas.openxmlformats.org/officeDocument/2006/relationships/image" Target="../media/image332.emf"/><Relationship Id="rId21" Type="http://schemas.openxmlformats.org/officeDocument/2006/relationships/image" Target="../media/image314.emf"/><Relationship Id="rId34" Type="http://schemas.openxmlformats.org/officeDocument/2006/relationships/image" Target="../media/image327.emf"/><Relationship Id="rId42" Type="http://schemas.openxmlformats.org/officeDocument/2006/relationships/image" Target="../media/image335.emf"/><Relationship Id="rId47" Type="http://schemas.openxmlformats.org/officeDocument/2006/relationships/image" Target="../media/image340.emf"/><Relationship Id="rId50" Type="http://schemas.openxmlformats.org/officeDocument/2006/relationships/image" Target="../media/image343.emf"/><Relationship Id="rId7" Type="http://schemas.openxmlformats.org/officeDocument/2006/relationships/image" Target="../media/image300.emf"/><Relationship Id="rId2" Type="http://schemas.openxmlformats.org/officeDocument/2006/relationships/image" Target="../media/image295.emf"/><Relationship Id="rId16" Type="http://schemas.openxmlformats.org/officeDocument/2006/relationships/image" Target="../media/image309.emf"/><Relationship Id="rId29" Type="http://schemas.openxmlformats.org/officeDocument/2006/relationships/image" Target="../media/image322.emf"/><Relationship Id="rId11" Type="http://schemas.openxmlformats.org/officeDocument/2006/relationships/image" Target="../media/image304.emf"/><Relationship Id="rId24" Type="http://schemas.openxmlformats.org/officeDocument/2006/relationships/image" Target="../media/image317.emf"/><Relationship Id="rId32" Type="http://schemas.openxmlformats.org/officeDocument/2006/relationships/image" Target="../media/image325.emf"/><Relationship Id="rId37" Type="http://schemas.openxmlformats.org/officeDocument/2006/relationships/image" Target="../media/image330.emf"/><Relationship Id="rId40" Type="http://schemas.openxmlformats.org/officeDocument/2006/relationships/image" Target="../media/image333.emf"/><Relationship Id="rId45" Type="http://schemas.openxmlformats.org/officeDocument/2006/relationships/image" Target="../media/image338.emf"/><Relationship Id="rId5" Type="http://schemas.openxmlformats.org/officeDocument/2006/relationships/image" Target="../media/image298.emf"/><Relationship Id="rId15" Type="http://schemas.openxmlformats.org/officeDocument/2006/relationships/image" Target="../media/image308.emf"/><Relationship Id="rId23" Type="http://schemas.openxmlformats.org/officeDocument/2006/relationships/image" Target="../media/image316.emf"/><Relationship Id="rId28" Type="http://schemas.openxmlformats.org/officeDocument/2006/relationships/image" Target="../media/image321.emf"/><Relationship Id="rId36" Type="http://schemas.openxmlformats.org/officeDocument/2006/relationships/image" Target="../media/image329.emf"/><Relationship Id="rId49" Type="http://schemas.openxmlformats.org/officeDocument/2006/relationships/image" Target="../media/image342.emf"/><Relationship Id="rId10" Type="http://schemas.openxmlformats.org/officeDocument/2006/relationships/image" Target="../media/image303.emf"/><Relationship Id="rId19" Type="http://schemas.openxmlformats.org/officeDocument/2006/relationships/image" Target="../media/image312.emf"/><Relationship Id="rId31" Type="http://schemas.openxmlformats.org/officeDocument/2006/relationships/image" Target="../media/image324.emf"/><Relationship Id="rId44" Type="http://schemas.openxmlformats.org/officeDocument/2006/relationships/image" Target="../media/image337.emf"/><Relationship Id="rId4" Type="http://schemas.openxmlformats.org/officeDocument/2006/relationships/image" Target="../media/image297.emf"/><Relationship Id="rId9" Type="http://schemas.openxmlformats.org/officeDocument/2006/relationships/image" Target="../media/image302.emf"/><Relationship Id="rId14" Type="http://schemas.openxmlformats.org/officeDocument/2006/relationships/image" Target="../media/image307.emf"/><Relationship Id="rId22" Type="http://schemas.openxmlformats.org/officeDocument/2006/relationships/image" Target="../media/image315.emf"/><Relationship Id="rId27" Type="http://schemas.openxmlformats.org/officeDocument/2006/relationships/image" Target="../media/image320.emf"/><Relationship Id="rId30" Type="http://schemas.openxmlformats.org/officeDocument/2006/relationships/image" Target="../media/image323.emf"/><Relationship Id="rId35" Type="http://schemas.openxmlformats.org/officeDocument/2006/relationships/image" Target="../media/image328.emf"/><Relationship Id="rId43" Type="http://schemas.openxmlformats.org/officeDocument/2006/relationships/image" Target="../media/image336.emf"/><Relationship Id="rId48" Type="http://schemas.openxmlformats.org/officeDocument/2006/relationships/image" Target="../media/image341.emf"/><Relationship Id="rId8" Type="http://schemas.openxmlformats.org/officeDocument/2006/relationships/image" Target="../media/image301.emf"/><Relationship Id="rId51" Type="http://schemas.openxmlformats.org/officeDocument/2006/relationships/image" Target="../media/image344.emf"/><Relationship Id="rId3" Type="http://schemas.openxmlformats.org/officeDocument/2006/relationships/image" Target="../media/image296.emf"/><Relationship Id="rId12" Type="http://schemas.openxmlformats.org/officeDocument/2006/relationships/image" Target="../media/image305.emf"/><Relationship Id="rId17" Type="http://schemas.openxmlformats.org/officeDocument/2006/relationships/image" Target="../media/image310.emf"/><Relationship Id="rId25" Type="http://schemas.openxmlformats.org/officeDocument/2006/relationships/image" Target="../media/image318.emf"/><Relationship Id="rId33" Type="http://schemas.openxmlformats.org/officeDocument/2006/relationships/image" Target="../media/image326.emf"/><Relationship Id="rId38" Type="http://schemas.openxmlformats.org/officeDocument/2006/relationships/image" Target="../media/image331.emf"/><Relationship Id="rId46" Type="http://schemas.openxmlformats.org/officeDocument/2006/relationships/image" Target="../media/image339.emf"/><Relationship Id="rId20" Type="http://schemas.openxmlformats.org/officeDocument/2006/relationships/image" Target="../media/image313.emf"/><Relationship Id="rId41" Type="http://schemas.openxmlformats.org/officeDocument/2006/relationships/image" Target="../media/image334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9.emf"/></Relationships>
</file>

<file path=ppt/slides/_rels/slide2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56.emf"/><Relationship Id="rId18" Type="http://schemas.openxmlformats.org/officeDocument/2006/relationships/image" Target="../media/image361.emf"/><Relationship Id="rId26" Type="http://schemas.openxmlformats.org/officeDocument/2006/relationships/image" Target="../media/image369.emf"/><Relationship Id="rId39" Type="http://schemas.openxmlformats.org/officeDocument/2006/relationships/image" Target="../media/image382.emf"/><Relationship Id="rId21" Type="http://schemas.openxmlformats.org/officeDocument/2006/relationships/image" Target="../media/image364.emf"/><Relationship Id="rId34" Type="http://schemas.openxmlformats.org/officeDocument/2006/relationships/image" Target="../media/image377.emf"/><Relationship Id="rId42" Type="http://schemas.openxmlformats.org/officeDocument/2006/relationships/image" Target="../media/image385.emf"/><Relationship Id="rId47" Type="http://schemas.openxmlformats.org/officeDocument/2006/relationships/image" Target="../media/image390.emf"/><Relationship Id="rId50" Type="http://schemas.openxmlformats.org/officeDocument/2006/relationships/image" Target="../media/image393.emf"/><Relationship Id="rId7" Type="http://schemas.openxmlformats.org/officeDocument/2006/relationships/image" Target="../media/image350.emf"/><Relationship Id="rId2" Type="http://schemas.openxmlformats.org/officeDocument/2006/relationships/image" Target="../media/image345.emf"/><Relationship Id="rId16" Type="http://schemas.openxmlformats.org/officeDocument/2006/relationships/image" Target="../media/image359.emf"/><Relationship Id="rId29" Type="http://schemas.openxmlformats.org/officeDocument/2006/relationships/image" Target="../media/image372.emf"/><Relationship Id="rId11" Type="http://schemas.openxmlformats.org/officeDocument/2006/relationships/image" Target="../media/image354.emf"/><Relationship Id="rId24" Type="http://schemas.openxmlformats.org/officeDocument/2006/relationships/image" Target="../media/image367.emf"/><Relationship Id="rId32" Type="http://schemas.openxmlformats.org/officeDocument/2006/relationships/image" Target="../media/image375.emf"/><Relationship Id="rId37" Type="http://schemas.openxmlformats.org/officeDocument/2006/relationships/image" Target="../media/image380.emf"/><Relationship Id="rId40" Type="http://schemas.openxmlformats.org/officeDocument/2006/relationships/image" Target="../media/image383.emf"/><Relationship Id="rId45" Type="http://schemas.openxmlformats.org/officeDocument/2006/relationships/image" Target="../media/image388.emf"/><Relationship Id="rId5" Type="http://schemas.openxmlformats.org/officeDocument/2006/relationships/image" Target="../media/image348.emf"/><Relationship Id="rId15" Type="http://schemas.openxmlformats.org/officeDocument/2006/relationships/image" Target="../media/image358.emf"/><Relationship Id="rId23" Type="http://schemas.openxmlformats.org/officeDocument/2006/relationships/image" Target="../media/image366.emf"/><Relationship Id="rId28" Type="http://schemas.openxmlformats.org/officeDocument/2006/relationships/image" Target="../media/image371.emf"/><Relationship Id="rId36" Type="http://schemas.openxmlformats.org/officeDocument/2006/relationships/image" Target="../media/image379.emf"/><Relationship Id="rId49" Type="http://schemas.openxmlformats.org/officeDocument/2006/relationships/image" Target="../media/image392.emf"/><Relationship Id="rId10" Type="http://schemas.openxmlformats.org/officeDocument/2006/relationships/image" Target="../media/image353.emf"/><Relationship Id="rId19" Type="http://schemas.openxmlformats.org/officeDocument/2006/relationships/image" Target="../media/image362.emf"/><Relationship Id="rId31" Type="http://schemas.openxmlformats.org/officeDocument/2006/relationships/image" Target="../media/image374.emf"/><Relationship Id="rId44" Type="http://schemas.openxmlformats.org/officeDocument/2006/relationships/image" Target="../media/image387.emf"/><Relationship Id="rId4" Type="http://schemas.openxmlformats.org/officeDocument/2006/relationships/image" Target="../media/image347.emf"/><Relationship Id="rId9" Type="http://schemas.openxmlformats.org/officeDocument/2006/relationships/image" Target="../media/image352.emf"/><Relationship Id="rId14" Type="http://schemas.openxmlformats.org/officeDocument/2006/relationships/image" Target="../media/image357.emf"/><Relationship Id="rId22" Type="http://schemas.openxmlformats.org/officeDocument/2006/relationships/image" Target="../media/image365.emf"/><Relationship Id="rId27" Type="http://schemas.openxmlformats.org/officeDocument/2006/relationships/image" Target="../media/image370.emf"/><Relationship Id="rId30" Type="http://schemas.openxmlformats.org/officeDocument/2006/relationships/image" Target="../media/image373.emf"/><Relationship Id="rId35" Type="http://schemas.openxmlformats.org/officeDocument/2006/relationships/image" Target="../media/image378.emf"/><Relationship Id="rId43" Type="http://schemas.openxmlformats.org/officeDocument/2006/relationships/image" Target="../media/image386.emf"/><Relationship Id="rId48" Type="http://schemas.openxmlformats.org/officeDocument/2006/relationships/image" Target="../media/image391.emf"/><Relationship Id="rId8" Type="http://schemas.openxmlformats.org/officeDocument/2006/relationships/image" Target="../media/image351.emf"/><Relationship Id="rId51" Type="http://schemas.openxmlformats.org/officeDocument/2006/relationships/image" Target="../media/image394.emf"/><Relationship Id="rId3" Type="http://schemas.openxmlformats.org/officeDocument/2006/relationships/image" Target="../media/image346.emf"/><Relationship Id="rId12" Type="http://schemas.openxmlformats.org/officeDocument/2006/relationships/image" Target="../media/image355.emf"/><Relationship Id="rId17" Type="http://schemas.openxmlformats.org/officeDocument/2006/relationships/image" Target="../media/image360.emf"/><Relationship Id="rId25" Type="http://schemas.openxmlformats.org/officeDocument/2006/relationships/image" Target="../media/image368.emf"/><Relationship Id="rId33" Type="http://schemas.openxmlformats.org/officeDocument/2006/relationships/image" Target="../media/image376.emf"/><Relationship Id="rId38" Type="http://schemas.openxmlformats.org/officeDocument/2006/relationships/image" Target="../media/image381.emf"/><Relationship Id="rId46" Type="http://schemas.openxmlformats.org/officeDocument/2006/relationships/image" Target="../media/image389.emf"/><Relationship Id="rId20" Type="http://schemas.openxmlformats.org/officeDocument/2006/relationships/image" Target="../media/image363.emf"/><Relationship Id="rId41" Type="http://schemas.openxmlformats.org/officeDocument/2006/relationships/image" Target="../media/image384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9.e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1.emf"/><Relationship Id="rId13" Type="http://schemas.openxmlformats.org/officeDocument/2006/relationships/image" Target="../media/image406.emf"/><Relationship Id="rId18" Type="http://schemas.openxmlformats.org/officeDocument/2006/relationships/image" Target="../media/image411.emf"/><Relationship Id="rId26" Type="http://schemas.openxmlformats.org/officeDocument/2006/relationships/image" Target="../media/image419.emf"/><Relationship Id="rId3" Type="http://schemas.openxmlformats.org/officeDocument/2006/relationships/image" Target="../media/image396.emf"/><Relationship Id="rId21" Type="http://schemas.openxmlformats.org/officeDocument/2006/relationships/image" Target="../media/image414.emf"/><Relationship Id="rId7" Type="http://schemas.openxmlformats.org/officeDocument/2006/relationships/image" Target="../media/image400.emf"/><Relationship Id="rId12" Type="http://schemas.openxmlformats.org/officeDocument/2006/relationships/image" Target="../media/image405.emf"/><Relationship Id="rId17" Type="http://schemas.openxmlformats.org/officeDocument/2006/relationships/image" Target="../media/image410.emf"/><Relationship Id="rId25" Type="http://schemas.openxmlformats.org/officeDocument/2006/relationships/image" Target="../media/image418.emf"/><Relationship Id="rId2" Type="http://schemas.openxmlformats.org/officeDocument/2006/relationships/image" Target="../media/image395.emf"/><Relationship Id="rId16" Type="http://schemas.openxmlformats.org/officeDocument/2006/relationships/image" Target="../media/image409.emf"/><Relationship Id="rId20" Type="http://schemas.openxmlformats.org/officeDocument/2006/relationships/image" Target="../media/image413.emf"/><Relationship Id="rId29" Type="http://schemas.openxmlformats.org/officeDocument/2006/relationships/image" Target="../media/image422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9.emf"/><Relationship Id="rId11" Type="http://schemas.openxmlformats.org/officeDocument/2006/relationships/image" Target="../media/image404.emf"/><Relationship Id="rId24" Type="http://schemas.openxmlformats.org/officeDocument/2006/relationships/image" Target="../media/image417.emf"/><Relationship Id="rId5" Type="http://schemas.openxmlformats.org/officeDocument/2006/relationships/image" Target="../media/image398.emf"/><Relationship Id="rId15" Type="http://schemas.openxmlformats.org/officeDocument/2006/relationships/image" Target="../media/image408.emf"/><Relationship Id="rId23" Type="http://schemas.openxmlformats.org/officeDocument/2006/relationships/image" Target="../media/image416.emf"/><Relationship Id="rId28" Type="http://schemas.openxmlformats.org/officeDocument/2006/relationships/image" Target="../media/image421.emf"/><Relationship Id="rId10" Type="http://schemas.openxmlformats.org/officeDocument/2006/relationships/image" Target="../media/image403.emf"/><Relationship Id="rId19" Type="http://schemas.openxmlformats.org/officeDocument/2006/relationships/image" Target="../media/image412.emf"/><Relationship Id="rId31" Type="http://schemas.openxmlformats.org/officeDocument/2006/relationships/image" Target="../media/image424.emf"/><Relationship Id="rId4" Type="http://schemas.openxmlformats.org/officeDocument/2006/relationships/image" Target="../media/image397.emf"/><Relationship Id="rId9" Type="http://schemas.openxmlformats.org/officeDocument/2006/relationships/image" Target="../media/image402.emf"/><Relationship Id="rId14" Type="http://schemas.openxmlformats.org/officeDocument/2006/relationships/image" Target="../media/image407.emf"/><Relationship Id="rId22" Type="http://schemas.openxmlformats.org/officeDocument/2006/relationships/image" Target="../media/image415.emf"/><Relationship Id="rId27" Type="http://schemas.openxmlformats.org/officeDocument/2006/relationships/image" Target="../media/image420.emf"/><Relationship Id="rId30" Type="http://schemas.openxmlformats.org/officeDocument/2006/relationships/image" Target="../media/image42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5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tianqi.yanj.cn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13" Type="http://schemas.openxmlformats.org/officeDocument/2006/relationships/image" Target="../media/image19.jpeg"/><Relationship Id="rId18" Type="http://schemas.microsoft.com/office/2007/relationships/hdphoto" Target="../media/hdphoto6.wdp"/><Relationship Id="rId26" Type="http://schemas.openxmlformats.org/officeDocument/2006/relationships/image" Target="../media/image31.jpeg"/><Relationship Id="rId3" Type="http://schemas.openxmlformats.org/officeDocument/2006/relationships/image" Target="../media/image10.png"/><Relationship Id="rId21" Type="http://schemas.openxmlformats.org/officeDocument/2006/relationships/image" Target="../media/image26.jpeg"/><Relationship Id="rId7" Type="http://schemas.openxmlformats.org/officeDocument/2006/relationships/image" Target="../media/image13.jpeg"/><Relationship Id="rId12" Type="http://schemas.openxmlformats.org/officeDocument/2006/relationships/image" Target="../media/image18.jpeg"/><Relationship Id="rId17" Type="http://schemas.openxmlformats.org/officeDocument/2006/relationships/image" Target="../media/image23.png"/><Relationship Id="rId25" Type="http://schemas.openxmlformats.org/officeDocument/2006/relationships/image" Target="../media/image30.jpe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22.jpeg"/><Relationship Id="rId20" Type="http://schemas.openxmlformats.org/officeDocument/2006/relationships/image" Target="../media/image25.jpeg"/><Relationship Id="rId29" Type="http://schemas.openxmlformats.org/officeDocument/2006/relationships/image" Target="../media/image3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24" Type="http://schemas.openxmlformats.org/officeDocument/2006/relationships/image" Target="../media/image29.jpeg"/><Relationship Id="rId5" Type="http://schemas.openxmlformats.org/officeDocument/2006/relationships/image" Target="../media/image11.jpeg"/><Relationship Id="rId15" Type="http://schemas.openxmlformats.org/officeDocument/2006/relationships/image" Target="../media/image21.jpeg"/><Relationship Id="rId23" Type="http://schemas.openxmlformats.org/officeDocument/2006/relationships/image" Target="../media/image28.jpeg"/><Relationship Id="rId28" Type="http://schemas.openxmlformats.org/officeDocument/2006/relationships/image" Target="../media/image33.jpeg"/><Relationship Id="rId10" Type="http://schemas.openxmlformats.org/officeDocument/2006/relationships/image" Target="../media/image16.jpeg"/><Relationship Id="rId19" Type="http://schemas.openxmlformats.org/officeDocument/2006/relationships/image" Target="../media/image24.jpeg"/><Relationship Id="rId31" Type="http://schemas.openxmlformats.org/officeDocument/2006/relationships/image" Target="../media/image36.jpeg"/><Relationship Id="rId4" Type="http://schemas.microsoft.com/office/2007/relationships/hdphoto" Target="../media/hdphoto5.wdp"/><Relationship Id="rId9" Type="http://schemas.openxmlformats.org/officeDocument/2006/relationships/image" Target="../media/image15.jpeg"/><Relationship Id="rId14" Type="http://schemas.openxmlformats.org/officeDocument/2006/relationships/image" Target="../media/image20.jpeg"/><Relationship Id="rId22" Type="http://schemas.openxmlformats.org/officeDocument/2006/relationships/image" Target="../media/image27.jpeg"/><Relationship Id="rId27" Type="http://schemas.openxmlformats.org/officeDocument/2006/relationships/image" Target="../media/image32.jpeg"/><Relationship Id="rId30" Type="http://schemas.openxmlformats.org/officeDocument/2006/relationships/image" Target="../media/image3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_图片 2" descr="图片包含 地板, 室内, 餐桌, 窗户&#10;&#10;已生成极高可信度的说明">
            <a:extLst>
              <a:ext uri="{FF2B5EF4-FFF2-40B4-BE49-F238E27FC236}">
                <a16:creationId xmlns:a16="http://schemas.microsoft.com/office/drawing/2014/main" xmlns="" id="{31C48828-3DFD-48EB-93BD-FF1DA58778C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t="7813" r="1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8" name="PA_矩形 77">
            <a:extLst>
              <a:ext uri="{FF2B5EF4-FFF2-40B4-BE49-F238E27FC236}">
                <a16:creationId xmlns:a16="http://schemas.microsoft.com/office/drawing/2014/main" xmlns="" id="{08BA8BA5-3576-46C6-8F19-BB3A88FE948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PA_矩形 78">
            <a:extLst>
              <a:ext uri="{FF2B5EF4-FFF2-40B4-BE49-F238E27FC236}">
                <a16:creationId xmlns:a16="http://schemas.microsoft.com/office/drawing/2014/main" xmlns="" id="{B6E87546-90C6-4D74-927D-14C6AD60CF50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741298" y="2069513"/>
            <a:ext cx="243619" cy="1724895"/>
          </a:xfrm>
          <a:prstGeom prst="rect">
            <a:avLst/>
          </a:prstGeom>
          <a:solidFill>
            <a:srgbClr val="D50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PA_文本框 76">
            <a:extLst>
              <a:ext uri="{FF2B5EF4-FFF2-40B4-BE49-F238E27FC236}">
                <a16:creationId xmlns:a16="http://schemas.microsoft.com/office/drawing/2014/main" xmlns="" id="{4784B52B-A8AD-46FD-ADA5-2974BE7E745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984917" y="3126623"/>
            <a:ext cx="38795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</a:rPr>
              <a:t>BUSINESS REPORT</a:t>
            </a:r>
            <a:endParaRPr lang="zh-CN" altLang="en-US" sz="3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2" name="PA_文本框 81">
            <a:extLst>
              <a:ext uri="{FF2B5EF4-FFF2-40B4-BE49-F238E27FC236}">
                <a16:creationId xmlns:a16="http://schemas.microsoft.com/office/drawing/2014/main" xmlns="" id="{EDEB239C-4E45-4B3D-8D1B-C3249874CEB1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84917" y="1885792"/>
            <a:ext cx="180690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chemeClr val="bg1"/>
                </a:solidFill>
                <a:latin typeface="Bebas Neue Bold" panose="020B0606020202050201" pitchFamily="34" charset="0"/>
              </a:rPr>
              <a:t>2017</a:t>
            </a:r>
            <a:endParaRPr lang="zh-CN" altLang="en-US" sz="8000" b="1" dirty="0">
              <a:solidFill>
                <a:schemeClr val="bg1"/>
              </a:solidFill>
              <a:latin typeface="Bebas Neue Bold" panose="020B0606020202050201" pitchFamily="34" charset="0"/>
            </a:endParaRPr>
          </a:p>
        </p:txBody>
      </p:sp>
      <p:sp>
        <p:nvSpPr>
          <p:cNvPr id="83" name="PA_文本框 82">
            <a:extLst>
              <a:ext uri="{FF2B5EF4-FFF2-40B4-BE49-F238E27FC236}">
                <a16:creationId xmlns:a16="http://schemas.microsoft.com/office/drawing/2014/main" xmlns="" id="{511E9ED5-6682-49F6-A867-26723D430B4F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889306" y="5997300"/>
            <a:ext cx="44133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err="1">
                <a:solidFill>
                  <a:schemeClr val="bg1"/>
                </a:solidFill>
                <a:latin typeface="+mj-ea"/>
                <a:ea typeface="+mj-ea"/>
              </a:rPr>
              <a:t>Powerpoint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 Template Designed By </a:t>
            </a:r>
            <a:r>
              <a:rPr lang="en-US" altLang="zh-CN" sz="1600" dirty="0" err="1">
                <a:solidFill>
                  <a:schemeClr val="bg1"/>
                </a:solidFill>
                <a:latin typeface="+mj-ea"/>
                <a:ea typeface="+mj-ea"/>
              </a:rPr>
              <a:t>Tianqi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 In 2017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361084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:fade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77" grpId="0"/>
      <p:bldP spid="82" grpId="0"/>
      <p:bldP spid="8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xmlns="" id="{38CB37B7-384E-43FA-8303-A6D8F785FC3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04959449"/>
              </p:ext>
            </p:extLst>
          </p:nvPr>
        </p:nvGraphicFramePr>
        <p:xfrm>
          <a:off x="0" y="275528"/>
          <a:ext cx="7538225" cy="38058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17FDF7A-4FEA-4F32-A3EB-5159BBD426FF}"/>
              </a:ext>
            </a:extLst>
          </p:cNvPr>
          <p:cNvGrpSpPr/>
          <p:nvPr/>
        </p:nvGrpSpPr>
        <p:grpSpPr>
          <a:xfrm>
            <a:off x="7987096" y="778630"/>
            <a:ext cx="2439294" cy="707886"/>
            <a:chOff x="7987096" y="778630"/>
            <a:chExt cx="2439294" cy="707886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6C18911A-3EAD-4983-9CCC-22F35DBF85BB}"/>
                </a:ext>
              </a:extLst>
            </p:cNvPr>
            <p:cNvSpPr txBox="1"/>
            <p:nvPr/>
          </p:nvSpPr>
          <p:spPr>
            <a:xfrm>
              <a:off x="8581013" y="778630"/>
              <a:ext cx="184537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600">
                  <a:solidFill>
                    <a:schemeClr val="tx1">
                      <a:lumMod val="85000"/>
                      <a:lumOff val="15000"/>
                    </a:schemeClr>
                  </a:solidFill>
                  <a:latin typeface="Bebas Neue Bold" panose="020B0606020202050201" pitchFamily="34" charset="0"/>
                </a:defRPr>
              </a:lvl1pPr>
            </a:lstStyle>
            <a:p>
              <a:r>
                <a:rPr lang="en-US" altLang="zh-CN" sz="4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TEXT HERE</a:t>
              </a:r>
              <a:endPara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50F9D188-92A8-4AC1-A4F9-470A97545760}"/>
                </a:ext>
              </a:extLst>
            </p:cNvPr>
            <p:cNvSpPr/>
            <p:nvPr/>
          </p:nvSpPr>
          <p:spPr>
            <a:xfrm>
              <a:off x="7987096" y="926275"/>
              <a:ext cx="412595" cy="41259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D503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850079CE-34C3-47E3-9D6A-CCCF3103D0FA}"/>
              </a:ext>
            </a:extLst>
          </p:cNvPr>
          <p:cNvGrpSpPr/>
          <p:nvPr/>
        </p:nvGrpSpPr>
        <p:grpSpPr>
          <a:xfrm>
            <a:off x="7987096" y="1540481"/>
            <a:ext cx="2439294" cy="707886"/>
            <a:chOff x="7987096" y="1540481"/>
            <a:chExt cx="2439294" cy="707886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CDBB84DD-B053-4235-82DD-53523F74CACE}"/>
                </a:ext>
              </a:extLst>
            </p:cNvPr>
            <p:cNvSpPr txBox="1"/>
            <p:nvPr/>
          </p:nvSpPr>
          <p:spPr>
            <a:xfrm>
              <a:off x="8581013" y="1540481"/>
              <a:ext cx="184537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600">
                  <a:solidFill>
                    <a:schemeClr val="tx1">
                      <a:lumMod val="85000"/>
                      <a:lumOff val="15000"/>
                    </a:schemeClr>
                  </a:solidFill>
                  <a:latin typeface="Bebas Neue Bold" panose="020B0606020202050201" pitchFamily="34" charset="0"/>
                </a:defRPr>
              </a:lvl1pPr>
            </a:lstStyle>
            <a:p>
              <a:r>
                <a:rPr lang="en-US" altLang="zh-CN" sz="4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TEXT HERE</a:t>
              </a:r>
              <a:endPara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A8BDF5C9-2790-4992-A776-343FB3EB58E8}"/>
                </a:ext>
              </a:extLst>
            </p:cNvPr>
            <p:cNvSpPr/>
            <p:nvPr/>
          </p:nvSpPr>
          <p:spPr>
            <a:xfrm>
              <a:off x="7987096" y="1688126"/>
              <a:ext cx="412595" cy="41259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26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8986F46C-8B44-47D5-990A-80463E8790DB}"/>
              </a:ext>
            </a:extLst>
          </p:cNvPr>
          <p:cNvGrpSpPr/>
          <p:nvPr/>
        </p:nvGrpSpPr>
        <p:grpSpPr>
          <a:xfrm>
            <a:off x="7987096" y="2302332"/>
            <a:ext cx="2439294" cy="707886"/>
            <a:chOff x="7987096" y="2302332"/>
            <a:chExt cx="2439294" cy="707886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9238470E-CE21-4110-B2AE-1DE4E5663E50}"/>
                </a:ext>
              </a:extLst>
            </p:cNvPr>
            <p:cNvSpPr txBox="1"/>
            <p:nvPr/>
          </p:nvSpPr>
          <p:spPr>
            <a:xfrm>
              <a:off x="8581013" y="2302332"/>
              <a:ext cx="184537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600">
                  <a:solidFill>
                    <a:schemeClr val="tx1">
                      <a:lumMod val="85000"/>
                      <a:lumOff val="15000"/>
                    </a:schemeClr>
                  </a:solidFill>
                  <a:latin typeface="Bebas Neue Bold" panose="020B0606020202050201" pitchFamily="34" charset="0"/>
                </a:defRPr>
              </a:lvl1pPr>
            </a:lstStyle>
            <a:p>
              <a:r>
                <a:rPr lang="en-US" altLang="zh-CN" sz="4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TEXT HERE</a:t>
              </a:r>
              <a:endPara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42FE4BA4-4B0F-4E60-8BD5-358E989233F2}"/>
                </a:ext>
              </a:extLst>
            </p:cNvPr>
            <p:cNvSpPr/>
            <p:nvPr/>
          </p:nvSpPr>
          <p:spPr>
            <a:xfrm>
              <a:off x="7987096" y="2449977"/>
              <a:ext cx="412595" cy="41259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8A524999-E80C-4A03-A6C8-16803FBBD186}"/>
              </a:ext>
            </a:extLst>
          </p:cNvPr>
          <p:cNvCxnSpPr/>
          <p:nvPr/>
        </p:nvCxnSpPr>
        <p:spPr>
          <a:xfrm>
            <a:off x="7281747" y="476250"/>
            <a:ext cx="0" cy="295275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9FDD4D4C-6D5C-4E64-A3C7-5B2220CC2B48}"/>
              </a:ext>
            </a:extLst>
          </p:cNvPr>
          <p:cNvSpPr/>
          <p:nvPr/>
        </p:nvSpPr>
        <p:spPr>
          <a:xfrm>
            <a:off x="0" y="3211828"/>
            <a:ext cx="12192000" cy="3646172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336F2315-56F2-4EC5-AF5F-F6BB032C68DE}"/>
              </a:ext>
            </a:extLst>
          </p:cNvPr>
          <p:cNvSpPr txBox="1"/>
          <p:nvPr/>
        </p:nvSpPr>
        <p:spPr>
          <a:xfrm>
            <a:off x="5138846" y="3190260"/>
            <a:ext cx="1914307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Bebas Neue Bold" panose="020B0606020202050201" pitchFamily="34" charset="0"/>
              </a:defRPr>
            </a:lvl1pPr>
          </a:lstStyle>
          <a:p>
            <a:r>
              <a:rPr lang="en-US" altLang="zh-CN" sz="13800" dirty="0">
                <a:solidFill>
                  <a:srgbClr val="FAFAFA"/>
                </a:solidFill>
              </a:rPr>
              <a:t>2.3</a:t>
            </a:r>
            <a:endParaRPr lang="zh-CN" altLang="en-US" sz="13800" dirty="0">
              <a:solidFill>
                <a:srgbClr val="FAFAFA"/>
              </a:solidFill>
            </a:endParaRPr>
          </a:p>
        </p:txBody>
      </p:sp>
      <p:sp>
        <p:nvSpPr>
          <p:cNvPr id="29" name="等腰三角形 28">
            <a:extLst>
              <a:ext uri="{FF2B5EF4-FFF2-40B4-BE49-F238E27FC236}">
                <a16:creationId xmlns:a16="http://schemas.microsoft.com/office/drawing/2014/main" xmlns="" id="{5591C11D-5727-4473-962B-755008576488}"/>
              </a:ext>
            </a:extLst>
          </p:cNvPr>
          <p:cNvSpPr/>
          <p:nvPr/>
        </p:nvSpPr>
        <p:spPr>
          <a:xfrm>
            <a:off x="7118189" y="3652001"/>
            <a:ext cx="354999" cy="306034"/>
          </a:xfrm>
          <a:prstGeom prst="triangle">
            <a:avLst/>
          </a:prstGeom>
          <a:solidFill>
            <a:srgbClr val="D50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8AF8DF71-F79E-421C-996C-7E23255C14A4}"/>
              </a:ext>
            </a:extLst>
          </p:cNvPr>
          <p:cNvCxnSpPr>
            <a:cxnSpLocks/>
          </p:cNvCxnSpPr>
          <p:nvPr/>
        </p:nvCxnSpPr>
        <p:spPr>
          <a:xfrm>
            <a:off x="4913971" y="5300081"/>
            <a:ext cx="2457175" cy="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9B3483CD-303A-4621-B08F-2A5150E0BDE6}"/>
              </a:ext>
            </a:extLst>
          </p:cNvPr>
          <p:cNvSpPr txBox="1"/>
          <p:nvPr/>
        </p:nvSpPr>
        <p:spPr>
          <a:xfrm>
            <a:off x="2076759" y="5483314"/>
            <a:ext cx="8349631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algn="ctr"/>
            <a:r>
              <a:rPr lang="en-US" altLang="zh-CN" dirty="0">
                <a:solidFill>
                  <a:srgbClr val="FAFAFA"/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rgbClr val="FAFAFA"/>
                </a:solidFill>
              </a:rPr>
              <a:t>urna</a:t>
            </a:r>
            <a:r>
              <a:rPr lang="en-US" altLang="zh-CN" dirty="0">
                <a:solidFill>
                  <a:srgbClr val="FAFAFA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703651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000">
        <p15:prstTrans prst="pageCurlDouble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20" grpId="0" animBg="1"/>
      <p:bldP spid="28" grpId="0"/>
      <p:bldP spid="29" grpId="0" animBg="1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8280E3DF-B0E1-4D65-A1B8-79356B4C1009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xmlns="" id="{85CEFC53-5E96-41E6-B918-9A7CC238A78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22930698"/>
              </p:ext>
            </p:extLst>
          </p:nvPr>
        </p:nvGraphicFramePr>
        <p:xfrm>
          <a:off x="-1316657" y="793968"/>
          <a:ext cx="8638938" cy="5270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6CF8B56B-52E5-4E3E-A218-81813B8F219D}"/>
              </a:ext>
            </a:extLst>
          </p:cNvPr>
          <p:cNvSpPr txBox="1"/>
          <p:nvPr/>
        </p:nvSpPr>
        <p:spPr>
          <a:xfrm>
            <a:off x="2255652" y="2735744"/>
            <a:ext cx="14943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Bebas Neue Bold" panose="020B0606020202050201" pitchFamily="34" charset="0"/>
              </a:defRPr>
            </a:lvl1pPr>
          </a:lstStyle>
          <a:p>
            <a:pPr algn="ctr"/>
            <a:r>
              <a:rPr lang="en-US" altLang="zh-CN" sz="7200" dirty="0">
                <a:solidFill>
                  <a:srgbClr val="D5031E"/>
                </a:solidFill>
              </a:rPr>
              <a:t>60%</a:t>
            </a:r>
            <a:endParaRPr lang="zh-CN" altLang="en-US" sz="7200" dirty="0">
              <a:solidFill>
                <a:srgbClr val="D5031E"/>
              </a:solidFill>
            </a:endParaRPr>
          </a:p>
        </p:txBody>
      </p:sp>
      <p:sp>
        <p:nvSpPr>
          <p:cNvPr id="21" name="Freeform 13">
            <a:extLst>
              <a:ext uri="{FF2B5EF4-FFF2-40B4-BE49-F238E27FC236}">
                <a16:creationId xmlns:a16="http://schemas.microsoft.com/office/drawing/2014/main" xmlns="" id="{750D5CCD-F30F-4E38-813F-D9C36305E0E9}"/>
              </a:ext>
            </a:extLst>
          </p:cNvPr>
          <p:cNvSpPr>
            <a:spLocks noEditPoints="1"/>
          </p:cNvSpPr>
          <p:nvPr/>
        </p:nvSpPr>
        <p:spPr bwMode="auto">
          <a:xfrm>
            <a:off x="6436982" y="1445596"/>
            <a:ext cx="766176" cy="811244"/>
          </a:xfrm>
          <a:custGeom>
            <a:avLst/>
            <a:gdLst>
              <a:gd name="T0" fmla="*/ 1177 w 1453"/>
              <a:gd name="T1" fmla="*/ 990 h 1541"/>
              <a:gd name="T2" fmla="*/ 959 w 1453"/>
              <a:gd name="T3" fmla="*/ 1098 h 1541"/>
              <a:gd name="T4" fmla="*/ 535 w 1453"/>
              <a:gd name="T5" fmla="*/ 861 h 1541"/>
              <a:gd name="T6" fmla="*/ 551 w 1453"/>
              <a:gd name="T7" fmla="*/ 770 h 1541"/>
              <a:gd name="T8" fmla="*/ 535 w 1453"/>
              <a:gd name="T9" fmla="*/ 679 h 1541"/>
              <a:gd name="T10" fmla="*/ 958 w 1453"/>
              <a:gd name="T11" fmla="*/ 443 h 1541"/>
              <a:gd name="T12" fmla="*/ 1177 w 1453"/>
              <a:gd name="T13" fmla="*/ 551 h 1541"/>
              <a:gd name="T14" fmla="*/ 1452 w 1453"/>
              <a:gd name="T15" fmla="*/ 276 h 1541"/>
              <a:gd name="T16" fmla="*/ 1177 w 1453"/>
              <a:gd name="T17" fmla="*/ 0 h 1541"/>
              <a:gd name="T18" fmla="*/ 901 w 1453"/>
              <a:gd name="T19" fmla="*/ 276 h 1541"/>
              <a:gd name="T20" fmla="*/ 917 w 1453"/>
              <a:gd name="T21" fmla="*/ 367 h 1541"/>
              <a:gd name="T22" fmla="*/ 494 w 1453"/>
              <a:gd name="T23" fmla="*/ 603 h 1541"/>
              <a:gd name="T24" fmla="*/ 276 w 1453"/>
              <a:gd name="T25" fmla="*/ 495 h 1541"/>
              <a:gd name="T26" fmla="*/ 0 w 1453"/>
              <a:gd name="T27" fmla="*/ 770 h 1541"/>
              <a:gd name="T28" fmla="*/ 276 w 1453"/>
              <a:gd name="T29" fmla="*/ 1046 h 1541"/>
              <a:gd name="T30" fmla="*/ 495 w 1453"/>
              <a:gd name="T31" fmla="*/ 937 h 1541"/>
              <a:gd name="T32" fmla="*/ 918 w 1453"/>
              <a:gd name="T33" fmla="*/ 1174 h 1541"/>
              <a:gd name="T34" fmla="*/ 902 w 1453"/>
              <a:gd name="T35" fmla="*/ 1266 h 1541"/>
              <a:gd name="T36" fmla="*/ 1177 w 1453"/>
              <a:gd name="T37" fmla="*/ 1541 h 1541"/>
              <a:gd name="T38" fmla="*/ 1453 w 1453"/>
              <a:gd name="T39" fmla="*/ 1266 h 1541"/>
              <a:gd name="T40" fmla="*/ 1177 w 1453"/>
              <a:gd name="T41" fmla="*/ 990 h 1541"/>
              <a:gd name="T42" fmla="*/ 1177 w 1453"/>
              <a:gd name="T43" fmla="*/ 87 h 1541"/>
              <a:gd name="T44" fmla="*/ 1366 w 1453"/>
              <a:gd name="T45" fmla="*/ 276 h 1541"/>
              <a:gd name="T46" fmla="*/ 1177 w 1453"/>
              <a:gd name="T47" fmla="*/ 465 h 1541"/>
              <a:gd name="T48" fmla="*/ 988 w 1453"/>
              <a:gd name="T49" fmla="*/ 276 h 1541"/>
              <a:gd name="T50" fmla="*/ 1177 w 1453"/>
              <a:gd name="T51" fmla="*/ 87 h 1541"/>
              <a:gd name="T52" fmla="*/ 276 w 1453"/>
              <a:gd name="T53" fmla="*/ 959 h 1541"/>
              <a:gd name="T54" fmla="*/ 87 w 1453"/>
              <a:gd name="T55" fmla="*/ 770 h 1541"/>
              <a:gd name="T56" fmla="*/ 276 w 1453"/>
              <a:gd name="T57" fmla="*/ 581 h 1541"/>
              <a:gd name="T58" fmla="*/ 465 w 1453"/>
              <a:gd name="T59" fmla="*/ 770 h 1541"/>
              <a:gd name="T60" fmla="*/ 276 w 1453"/>
              <a:gd name="T61" fmla="*/ 959 h 1541"/>
              <a:gd name="T62" fmla="*/ 1177 w 1453"/>
              <a:gd name="T63" fmla="*/ 1454 h 1541"/>
              <a:gd name="T64" fmla="*/ 988 w 1453"/>
              <a:gd name="T65" fmla="*/ 1265 h 1541"/>
              <a:gd name="T66" fmla="*/ 1177 w 1453"/>
              <a:gd name="T67" fmla="*/ 1076 h 1541"/>
              <a:gd name="T68" fmla="*/ 1366 w 1453"/>
              <a:gd name="T69" fmla="*/ 1265 h 1541"/>
              <a:gd name="T70" fmla="*/ 1177 w 1453"/>
              <a:gd name="T71" fmla="*/ 1454 h 1541"/>
              <a:gd name="T72" fmla="*/ 1177 w 1453"/>
              <a:gd name="T73" fmla="*/ 1454 h 1541"/>
              <a:gd name="T74" fmla="*/ 1177 w 1453"/>
              <a:gd name="T75" fmla="*/ 1454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53" h="1541">
                <a:moveTo>
                  <a:pt x="1177" y="990"/>
                </a:moveTo>
                <a:cubicBezTo>
                  <a:pt x="1088" y="990"/>
                  <a:pt x="1009" y="1032"/>
                  <a:pt x="959" y="1098"/>
                </a:cubicBezTo>
                <a:cubicBezTo>
                  <a:pt x="535" y="861"/>
                  <a:pt x="535" y="861"/>
                  <a:pt x="535" y="861"/>
                </a:cubicBezTo>
                <a:cubicBezTo>
                  <a:pt x="545" y="833"/>
                  <a:pt x="551" y="802"/>
                  <a:pt x="551" y="770"/>
                </a:cubicBezTo>
                <a:cubicBezTo>
                  <a:pt x="551" y="738"/>
                  <a:pt x="545" y="708"/>
                  <a:pt x="535" y="679"/>
                </a:cubicBezTo>
                <a:cubicBezTo>
                  <a:pt x="958" y="443"/>
                  <a:pt x="958" y="443"/>
                  <a:pt x="958" y="443"/>
                </a:cubicBezTo>
                <a:cubicBezTo>
                  <a:pt x="1008" y="508"/>
                  <a:pt x="1088" y="551"/>
                  <a:pt x="1177" y="551"/>
                </a:cubicBezTo>
                <a:cubicBezTo>
                  <a:pt x="1328" y="551"/>
                  <a:pt x="1452" y="428"/>
                  <a:pt x="1452" y="276"/>
                </a:cubicBezTo>
                <a:cubicBezTo>
                  <a:pt x="1452" y="124"/>
                  <a:pt x="1329" y="0"/>
                  <a:pt x="1177" y="0"/>
                </a:cubicBezTo>
                <a:cubicBezTo>
                  <a:pt x="1025" y="0"/>
                  <a:pt x="901" y="124"/>
                  <a:pt x="901" y="276"/>
                </a:cubicBezTo>
                <a:cubicBezTo>
                  <a:pt x="901" y="308"/>
                  <a:pt x="907" y="338"/>
                  <a:pt x="917" y="367"/>
                </a:cubicBezTo>
                <a:cubicBezTo>
                  <a:pt x="494" y="603"/>
                  <a:pt x="494" y="603"/>
                  <a:pt x="494" y="603"/>
                </a:cubicBezTo>
                <a:cubicBezTo>
                  <a:pt x="444" y="537"/>
                  <a:pt x="364" y="495"/>
                  <a:pt x="276" y="495"/>
                </a:cubicBezTo>
                <a:cubicBezTo>
                  <a:pt x="124" y="495"/>
                  <a:pt x="0" y="618"/>
                  <a:pt x="0" y="770"/>
                </a:cubicBezTo>
                <a:cubicBezTo>
                  <a:pt x="0" y="922"/>
                  <a:pt x="124" y="1046"/>
                  <a:pt x="276" y="1046"/>
                </a:cubicBezTo>
                <a:cubicBezTo>
                  <a:pt x="365" y="1046"/>
                  <a:pt x="444" y="1003"/>
                  <a:pt x="495" y="937"/>
                </a:cubicBezTo>
                <a:cubicBezTo>
                  <a:pt x="918" y="1174"/>
                  <a:pt x="918" y="1174"/>
                  <a:pt x="918" y="1174"/>
                </a:cubicBezTo>
                <a:cubicBezTo>
                  <a:pt x="908" y="1203"/>
                  <a:pt x="902" y="1234"/>
                  <a:pt x="902" y="1266"/>
                </a:cubicBezTo>
                <a:cubicBezTo>
                  <a:pt x="902" y="1417"/>
                  <a:pt x="1025" y="1541"/>
                  <a:pt x="1177" y="1541"/>
                </a:cubicBezTo>
                <a:cubicBezTo>
                  <a:pt x="1329" y="1541"/>
                  <a:pt x="1453" y="1418"/>
                  <a:pt x="1453" y="1266"/>
                </a:cubicBezTo>
                <a:cubicBezTo>
                  <a:pt x="1453" y="1114"/>
                  <a:pt x="1329" y="990"/>
                  <a:pt x="1177" y="990"/>
                </a:cubicBezTo>
                <a:close/>
                <a:moveTo>
                  <a:pt x="1177" y="87"/>
                </a:moveTo>
                <a:cubicBezTo>
                  <a:pt x="1281" y="87"/>
                  <a:pt x="1366" y="172"/>
                  <a:pt x="1366" y="276"/>
                </a:cubicBezTo>
                <a:cubicBezTo>
                  <a:pt x="1366" y="380"/>
                  <a:pt x="1281" y="465"/>
                  <a:pt x="1177" y="465"/>
                </a:cubicBezTo>
                <a:cubicBezTo>
                  <a:pt x="1073" y="465"/>
                  <a:pt x="988" y="380"/>
                  <a:pt x="988" y="276"/>
                </a:cubicBezTo>
                <a:cubicBezTo>
                  <a:pt x="988" y="172"/>
                  <a:pt x="1073" y="87"/>
                  <a:pt x="1177" y="87"/>
                </a:cubicBezTo>
                <a:close/>
                <a:moveTo>
                  <a:pt x="276" y="959"/>
                </a:moveTo>
                <a:cubicBezTo>
                  <a:pt x="172" y="959"/>
                  <a:pt x="87" y="875"/>
                  <a:pt x="87" y="770"/>
                </a:cubicBezTo>
                <a:cubicBezTo>
                  <a:pt x="87" y="666"/>
                  <a:pt x="172" y="581"/>
                  <a:pt x="276" y="581"/>
                </a:cubicBezTo>
                <a:cubicBezTo>
                  <a:pt x="380" y="581"/>
                  <a:pt x="465" y="666"/>
                  <a:pt x="465" y="770"/>
                </a:cubicBezTo>
                <a:cubicBezTo>
                  <a:pt x="465" y="875"/>
                  <a:pt x="380" y="959"/>
                  <a:pt x="276" y="959"/>
                </a:cubicBezTo>
                <a:close/>
                <a:moveTo>
                  <a:pt x="1177" y="1454"/>
                </a:moveTo>
                <a:cubicBezTo>
                  <a:pt x="1073" y="1454"/>
                  <a:pt x="988" y="1370"/>
                  <a:pt x="988" y="1265"/>
                </a:cubicBezTo>
                <a:cubicBezTo>
                  <a:pt x="988" y="1161"/>
                  <a:pt x="1073" y="1076"/>
                  <a:pt x="1177" y="1076"/>
                </a:cubicBezTo>
                <a:cubicBezTo>
                  <a:pt x="1281" y="1076"/>
                  <a:pt x="1366" y="1161"/>
                  <a:pt x="1366" y="1265"/>
                </a:cubicBezTo>
                <a:cubicBezTo>
                  <a:pt x="1366" y="1370"/>
                  <a:pt x="1281" y="1454"/>
                  <a:pt x="1177" y="1454"/>
                </a:cubicBezTo>
                <a:close/>
                <a:moveTo>
                  <a:pt x="1177" y="1454"/>
                </a:moveTo>
                <a:cubicBezTo>
                  <a:pt x="1177" y="1454"/>
                  <a:pt x="1177" y="1454"/>
                  <a:pt x="1177" y="1454"/>
                </a:cubicBezTo>
              </a:path>
            </a:pathLst>
          </a:custGeom>
          <a:solidFill>
            <a:srgbClr val="D5031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9AE42B3C-478C-4101-A572-DDBD9635CB35}"/>
              </a:ext>
            </a:extLst>
          </p:cNvPr>
          <p:cNvSpPr/>
          <p:nvPr/>
        </p:nvSpPr>
        <p:spPr>
          <a:xfrm>
            <a:off x="1834057" y="2299514"/>
            <a:ext cx="2258972" cy="2258972"/>
          </a:xfrm>
          <a:prstGeom prst="ellipse">
            <a:avLst/>
          </a:prstGeom>
          <a:noFill/>
          <a:ln>
            <a:solidFill>
              <a:srgbClr val="D503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136EFF23-A858-4C76-830C-F155DD8811C2}"/>
              </a:ext>
            </a:extLst>
          </p:cNvPr>
          <p:cNvSpPr txBox="1"/>
          <p:nvPr/>
        </p:nvSpPr>
        <p:spPr>
          <a:xfrm>
            <a:off x="6296852" y="2364892"/>
            <a:ext cx="41761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Bebas Neue Bold" panose="020B0606020202050201" pitchFamily="34" charset="0"/>
              </a:defRPr>
            </a:lvl1pPr>
          </a:lstStyle>
          <a:p>
            <a:r>
              <a:rPr lang="en-US" altLang="zh-CN" sz="5400" dirty="0">
                <a:solidFill>
                  <a:schemeClr val="bg1"/>
                </a:solidFill>
              </a:rPr>
              <a:t>POWER YOUR POINT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0048F025-C5BA-45DF-A348-D56E7F18B265}"/>
              </a:ext>
            </a:extLst>
          </p:cNvPr>
          <p:cNvSpPr txBox="1"/>
          <p:nvPr/>
        </p:nvSpPr>
        <p:spPr>
          <a:xfrm>
            <a:off x="6294080" y="3569779"/>
            <a:ext cx="48964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600" dirty="0" err="1">
                <a:solidFill>
                  <a:schemeClr val="bg1"/>
                </a:solidFill>
              </a:rPr>
              <a:t>urna</a:t>
            </a:r>
            <a:r>
              <a:rPr lang="en-US" altLang="zh-CN" sz="1600" dirty="0">
                <a:solidFill>
                  <a:schemeClr val="bg1"/>
                </a:solidFill>
              </a:rPr>
              <a:t>.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5985AD3B-6F04-4855-8901-64AB9B1618E4}"/>
              </a:ext>
            </a:extLst>
          </p:cNvPr>
          <p:cNvCxnSpPr>
            <a:cxnSpLocks/>
            <a:endCxn id="28" idx="3"/>
          </p:cNvCxnSpPr>
          <p:nvPr/>
        </p:nvCxnSpPr>
        <p:spPr>
          <a:xfrm>
            <a:off x="5297928" y="3429000"/>
            <a:ext cx="6894072" cy="0"/>
          </a:xfrm>
          <a:prstGeom prst="line">
            <a:avLst/>
          </a:prstGeom>
          <a:ln w="38100">
            <a:solidFill>
              <a:srgbClr val="D503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75658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000">
        <p15:prstTrans prst="pageCurlDouble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/>
      <p:bldP spid="21" grpId="0" animBg="1"/>
      <p:bldP spid="22" grpId="0" animBg="1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xmlns="" id="{3AAED978-94E7-44FC-ADD4-E67DFF42001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02561053"/>
              </p:ext>
            </p:extLst>
          </p:nvPr>
        </p:nvGraphicFramePr>
        <p:xfrm>
          <a:off x="6095999" y="-148772"/>
          <a:ext cx="5747204" cy="50400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xmlns="" id="{75BF19A7-00E0-4A6C-AB2C-F8C6295555B0}"/>
              </a:ext>
            </a:extLst>
          </p:cNvPr>
          <p:cNvSpPr/>
          <p:nvPr/>
        </p:nvSpPr>
        <p:spPr>
          <a:xfrm>
            <a:off x="6589486" y="5455958"/>
            <a:ext cx="406400" cy="406400"/>
          </a:xfrm>
          <a:prstGeom prst="rect">
            <a:avLst/>
          </a:prstGeom>
          <a:solidFill>
            <a:srgbClr val="D50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E98C04ED-3D2B-4D33-94A8-2BEF7314A3D2}"/>
              </a:ext>
            </a:extLst>
          </p:cNvPr>
          <p:cNvSpPr/>
          <p:nvPr/>
        </p:nvSpPr>
        <p:spPr>
          <a:xfrm>
            <a:off x="9056914" y="5455958"/>
            <a:ext cx="406400" cy="40640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C96E4D45-BB6B-4996-9E27-959536DA5475}"/>
              </a:ext>
            </a:extLst>
          </p:cNvPr>
          <p:cNvSpPr txBox="1"/>
          <p:nvPr/>
        </p:nvSpPr>
        <p:spPr>
          <a:xfrm>
            <a:off x="7141029" y="5459103"/>
            <a:ext cx="13789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TEXT HERE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DCF991A-FCBE-4064-B4FB-EB3E1D2A889C}"/>
              </a:ext>
            </a:extLst>
          </p:cNvPr>
          <p:cNvSpPr txBox="1"/>
          <p:nvPr/>
        </p:nvSpPr>
        <p:spPr>
          <a:xfrm>
            <a:off x="9608457" y="5455958"/>
            <a:ext cx="13789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TEXT HERE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4F40C60-84D6-4838-81F5-2929FAEB3BA5}"/>
              </a:ext>
            </a:extLst>
          </p:cNvPr>
          <p:cNvSpPr txBox="1"/>
          <p:nvPr/>
        </p:nvSpPr>
        <p:spPr>
          <a:xfrm>
            <a:off x="761833" y="894093"/>
            <a:ext cx="41761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Bebas Neue Bold" panose="020B0606020202050201" pitchFamily="34" charset="0"/>
              </a:defRPr>
            </a:lvl1pPr>
          </a:lstStyle>
          <a:p>
            <a:r>
              <a:rPr lang="en-US" altLang="zh-CN" sz="5400" dirty="0"/>
              <a:t>POWER YOUR POINT</a:t>
            </a:r>
            <a:endParaRPr lang="zh-CN" altLang="en-US" sz="5400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76E768D1-694E-417A-8C1E-FFD3D909940E}"/>
              </a:ext>
            </a:extLst>
          </p:cNvPr>
          <p:cNvSpPr txBox="1"/>
          <p:nvPr/>
        </p:nvSpPr>
        <p:spPr>
          <a:xfrm>
            <a:off x="759060" y="1958201"/>
            <a:ext cx="5336939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urna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F4579FA3-B278-4DA4-9CF7-2879F85ECB2B}"/>
              </a:ext>
            </a:extLst>
          </p:cNvPr>
          <p:cNvCxnSpPr>
            <a:cxnSpLocks/>
          </p:cNvCxnSpPr>
          <p:nvPr/>
        </p:nvCxnSpPr>
        <p:spPr>
          <a:xfrm flipV="1">
            <a:off x="843375" y="1846451"/>
            <a:ext cx="4396283" cy="396"/>
          </a:xfrm>
          <a:prstGeom prst="line">
            <a:avLst/>
          </a:prstGeom>
          <a:ln w="3175">
            <a:solidFill>
              <a:srgbClr val="D503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5F7017A-B977-46D3-BA38-4091131A0723}"/>
              </a:ext>
            </a:extLst>
          </p:cNvPr>
          <p:cNvSpPr txBox="1"/>
          <p:nvPr/>
        </p:nvSpPr>
        <p:spPr>
          <a:xfrm>
            <a:off x="703818" y="3467533"/>
            <a:ext cx="187102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Bebas Neue Bold" panose="020B0606020202050201" pitchFamily="34" charset="0"/>
              </a:defRPr>
            </a:lvl1pPr>
          </a:lstStyle>
          <a:p>
            <a:r>
              <a:rPr lang="en-US" altLang="zh-CN" sz="16600" dirty="0">
                <a:solidFill>
                  <a:srgbClr val="D5031E"/>
                </a:solidFill>
              </a:rPr>
              <a:t>23</a:t>
            </a:r>
            <a:endParaRPr lang="zh-CN" altLang="en-US" sz="16600" dirty="0">
              <a:solidFill>
                <a:srgbClr val="D5031E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8EF8CB2A-0303-4886-9722-F628038239A0}"/>
              </a:ext>
            </a:extLst>
          </p:cNvPr>
          <p:cNvSpPr txBox="1"/>
          <p:nvPr/>
        </p:nvSpPr>
        <p:spPr>
          <a:xfrm>
            <a:off x="2849904" y="3953820"/>
            <a:ext cx="3246096" cy="2160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urna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1287D668-BC17-4ABB-8FC1-FE390A02926F}"/>
              </a:ext>
            </a:extLst>
          </p:cNvPr>
          <p:cNvCxnSpPr>
            <a:cxnSpLocks/>
          </p:cNvCxnSpPr>
          <p:nvPr/>
        </p:nvCxnSpPr>
        <p:spPr>
          <a:xfrm flipV="1">
            <a:off x="2713954" y="3953821"/>
            <a:ext cx="0" cy="216059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96880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000">
        <p15:prstTrans prst="pageCurlDouble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 animBg="1"/>
      <p:bldP spid="6" grpId="0" animBg="1"/>
      <p:bldP spid="7" grpId="0"/>
      <p:bldP spid="8" grpId="0"/>
      <p:bldP spid="9" grpId="0"/>
      <p:bldP spid="10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图片 75" descr="图片包含 地板, 室内, 墙壁, 餐桌&#10;&#10;已生成极高可信度的说明">
            <a:extLst>
              <a:ext uri="{FF2B5EF4-FFF2-40B4-BE49-F238E27FC236}">
                <a16:creationId xmlns:a16="http://schemas.microsoft.com/office/drawing/2014/main" xmlns="" id="{42328D22-8E33-4A23-ADF2-5C6212C721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t="7813" r="1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4" name="矩形 73">
            <a:extLst>
              <a:ext uri="{FF2B5EF4-FFF2-40B4-BE49-F238E27FC236}">
                <a16:creationId xmlns:a16="http://schemas.microsoft.com/office/drawing/2014/main" xmlns="" id="{05352623-2C94-4EB0-9ACA-B8ED58CF143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B6097DF7-A853-47F2-8187-F00A1BCB6C8F}"/>
              </a:ext>
            </a:extLst>
          </p:cNvPr>
          <p:cNvSpPr txBox="1"/>
          <p:nvPr/>
        </p:nvSpPr>
        <p:spPr>
          <a:xfrm>
            <a:off x="5170826" y="598051"/>
            <a:ext cx="187102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600" b="1" dirty="0">
                <a:solidFill>
                  <a:schemeClr val="bg1">
                    <a:alpha val="50000"/>
                  </a:schemeClr>
                </a:solidFill>
                <a:latin typeface="Bebas Neue Bold" panose="020B0606020202050201" pitchFamily="34" charset="0"/>
              </a:rPr>
              <a:t>03</a:t>
            </a:r>
            <a:endParaRPr lang="zh-CN" altLang="en-US" sz="16600" b="1" dirty="0">
              <a:solidFill>
                <a:srgbClr val="D5031E">
                  <a:alpha val="50000"/>
                </a:srgbClr>
              </a:solidFill>
              <a:latin typeface="Bebas Neue Bold" panose="020B0606020202050201" pitchFamily="34" charset="0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B1D33BD9-E598-4FA5-9B26-C84B1C3FFA95}"/>
              </a:ext>
            </a:extLst>
          </p:cNvPr>
          <p:cNvSpPr txBox="1"/>
          <p:nvPr/>
        </p:nvSpPr>
        <p:spPr>
          <a:xfrm>
            <a:off x="2695079" y="2680079"/>
            <a:ext cx="680186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bg1"/>
                </a:solidFill>
                <a:latin typeface="Bebas Neue Bold" panose="020B0606020202050201" pitchFamily="34" charset="0"/>
              </a:rPr>
              <a:t>About your text</a:t>
            </a:r>
            <a:endParaRPr lang="zh-CN" altLang="en-US" sz="9600" b="1" dirty="0">
              <a:solidFill>
                <a:schemeClr val="bg1"/>
              </a:solidFill>
              <a:latin typeface="Bebas Neue Bold" panose="020B0606020202050201" pitchFamily="34" charset="0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8F21A566-7998-434C-A04A-0AD81608007B}"/>
              </a:ext>
            </a:extLst>
          </p:cNvPr>
          <p:cNvSpPr txBox="1"/>
          <p:nvPr/>
        </p:nvSpPr>
        <p:spPr>
          <a:xfrm>
            <a:off x="2327019" y="4386751"/>
            <a:ext cx="75586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</a:t>
            </a:r>
            <a:r>
              <a:rPr lang="en-US" altLang="zh-CN" dirty="0" err="1">
                <a:solidFill>
                  <a:schemeClr val="bg1">
                    <a:lumMod val="75000"/>
                  </a:schemeClr>
                </a:solidFill>
              </a:rPr>
              <a:t>commodo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 magna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6FAA3D3D-6FF3-47F3-B312-874883A9CB19}"/>
              </a:ext>
            </a:extLst>
          </p:cNvPr>
          <p:cNvSpPr/>
          <p:nvPr/>
        </p:nvSpPr>
        <p:spPr>
          <a:xfrm>
            <a:off x="2327019" y="4204019"/>
            <a:ext cx="7558640" cy="45720"/>
          </a:xfrm>
          <a:prstGeom prst="rect">
            <a:avLst/>
          </a:prstGeom>
          <a:solidFill>
            <a:srgbClr val="D50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47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7" grpId="0"/>
      <p:bldP spid="79" grpId="0"/>
      <p:bldP spid="8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矩形 119">
            <a:extLst>
              <a:ext uri="{FF2B5EF4-FFF2-40B4-BE49-F238E27FC236}">
                <a16:creationId xmlns:a16="http://schemas.microsoft.com/office/drawing/2014/main" xmlns="" id="{2BC1F600-B2E0-4AEC-9B18-9548646F474F}"/>
              </a:ext>
            </a:extLst>
          </p:cNvPr>
          <p:cNvSpPr/>
          <p:nvPr/>
        </p:nvSpPr>
        <p:spPr>
          <a:xfrm>
            <a:off x="4482594" y="476249"/>
            <a:ext cx="3144039" cy="5905501"/>
          </a:xfrm>
          <a:prstGeom prst="rect">
            <a:avLst/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xmlns="" id="{3923CA15-7B27-4969-9CC0-97B7E10AC525}"/>
              </a:ext>
            </a:extLst>
          </p:cNvPr>
          <p:cNvSpPr txBox="1"/>
          <p:nvPr/>
        </p:nvSpPr>
        <p:spPr>
          <a:xfrm>
            <a:off x="4577426" y="3786253"/>
            <a:ext cx="2954375" cy="2141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eros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xmlns="" id="{98FBC4BB-0BEF-4075-9C77-77E4FC0B195E}"/>
              </a:ext>
            </a:extLst>
          </p:cNvPr>
          <p:cNvSpPr txBox="1"/>
          <p:nvPr/>
        </p:nvSpPr>
        <p:spPr>
          <a:xfrm>
            <a:off x="4968419" y="2890553"/>
            <a:ext cx="21723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 Bold" panose="020B0606020202050201" pitchFamily="34" charset="0"/>
              </a:rPr>
              <a:t>TEXT HERE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  <a:latin typeface="Bebas Neue Bold" panose="020B0606020202050201" pitchFamily="34" charset="0"/>
            </a:endParaRPr>
          </a:p>
        </p:txBody>
      </p:sp>
      <p:cxnSp>
        <p:nvCxnSpPr>
          <p:cNvPr id="123" name="直接连接符 122">
            <a:extLst>
              <a:ext uri="{FF2B5EF4-FFF2-40B4-BE49-F238E27FC236}">
                <a16:creationId xmlns:a16="http://schemas.microsoft.com/office/drawing/2014/main" xmlns="" id="{73839976-DFD1-4B7B-94FB-0F5F99C91417}"/>
              </a:ext>
            </a:extLst>
          </p:cNvPr>
          <p:cNvCxnSpPr/>
          <p:nvPr/>
        </p:nvCxnSpPr>
        <p:spPr>
          <a:xfrm>
            <a:off x="4836604" y="3708071"/>
            <a:ext cx="2436018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Freeform 22">
            <a:extLst>
              <a:ext uri="{FF2B5EF4-FFF2-40B4-BE49-F238E27FC236}">
                <a16:creationId xmlns:a16="http://schemas.microsoft.com/office/drawing/2014/main" xmlns="" id="{CC4DB4B4-C4D1-4045-924D-A2018F9708CC}"/>
              </a:ext>
            </a:extLst>
          </p:cNvPr>
          <p:cNvSpPr>
            <a:spLocks noEditPoints="1"/>
          </p:cNvSpPr>
          <p:nvPr/>
        </p:nvSpPr>
        <p:spPr bwMode="auto">
          <a:xfrm>
            <a:off x="5289550" y="987425"/>
            <a:ext cx="1635125" cy="1627188"/>
          </a:xfrm>
          <a:custGeom>
            <a:avLst/>
            <a:gdLst>
              <a:gd name="T0" fmla="*/ 2781 w 2846"/>
              <a:gd name="T1" fmla="*/ 1016 h 2840"/>
              <a:gd name="T2" fmla="*/ 2840 w 2846"/>
              <a:gd name="T3" fmla="*/ 1420 h 2840"/>
              <a:gd name="T4" fmla="*/ 2728 w 2846"/>
              <a:gd name="T5" fmla="*/ 1973 h 2840"/>
              <a:gd name="T6" fmla="*/ 2424 w 2846"/>
              <a:gd name="T7" fmla="*/ 2424 h 2840"/>
              <a:gd name="T8" fmla="*/ 1973 w 2846"/>
              <a:gd name="T9" fmla="*/ 2728 h 2840"/>
              <a:gd name="T10" fmla="*/ 1420 w 2846"/>
              <a:gd name="T11" fmla="*/ 2840 h 2840"/>
              <a:gd name="T12" fmla="*/ 867 w 2846"/>
              <a:gd name="T13" fmla="*/ 2728 h 2840"/>
              <a:gd name="T14" fmla="*/ 416 w 2846"/>
              <a:gd name="T15" fmla="*/ 2424 h 2840"/>
              <a:gd name="T16" fmla="*/ 112 w 2846"/>
              <a:gd name="T17" fmla="*/ 1973 h 2840"/>
              <a:gd name="T18" fmla="*/ 0 w 2846"/>
              <a:gd name="T19" fmla="*/ 1420 h 2840"/>
              <a:gd name="T20" fmla="*/ 112 w 2846"/>
              <a:gd name="T21" fmla="*/ 867 h 2840"/>
              <a:gd name="T22" fmla="*/ 416 w 2846"/>
              <a:gd name="T23" fmla="*/ 416 h 2840"/>
              <a:gd name="T24" fmla="*/ 867 w 2846"/>
              <a:gd name="T25" fmla="*/ 112 h 2840"/>
              <a:gd name="T26" fmla="*/ 1420 w 2846"/>
              <a:gd name="T27" fmla="*/ 0 h 2840"/>
              <a:gd name="T28" fmla="*/ 2393 w 2846"/>
              <a:gd name="T29" fmla="*/ 386 h 2840"/>
              <a:gd name="T30" fmla="*/ 2328 w 2846"/>
              <a:gd name="T31" fmla="*/ 455 h 2840"/>
              <a:gd name="T32" fmla="*/ 1420 w 2846"/>
              <a:gd name="T33" fmla="*/ 95 h 2840"/>
              <a:gd name="T34" fmla="*/ 95 w 2846"/>
              <a:gd name="T35" fmla="*/ 1420 h 2840"/>
              <a:gd name="T36" fmla="*/ 1420 w 2846"/>
              <a:gd name="T37" fmla="*/ 2745 h 2840"/>
              <a:gd name="T38" fmla="*/ 2745 w 2846"/>
              <a:gd name="T39" fmla="*/ 1420 h 2840"/>
              <a:gd name="T40" fmla="*/ 2691 w 2846"/>
              <a:gd name="T41" fmla="*/ 1043 h 2840"/>
              <a:gd name="T42" fmla="*/ 2781 w 2846"/>
              <a:gd name="T43" fmla="*/ 1016 h 2840"/>
              <a:gd name="T44" fmla="*/ 544 w 2846"/>
              <a:gd name="T45" fmla="*/ 1292 h 2840"/>
              <a:gd name="T46" fmla="*/ 478 w 2846"/>
              <a:gd name="T47" fmla="*/ 1358 h 2840"/>
              <a:gd name="T48" fmla="*/ 1271 w 2846"/>
              <a:gd name="T49" fmla="*/ 2146 h 2840"/>
              <a:gd name="T50" fmla="*/ 2846 w 2846"/>
              <a:gd name="T51" fmla="*/ 456 h 2840"/>
              <a:gd name="T52" fmla="*/ 2774 w 2846"/>
              <a:gd name="T53" fmla="*/ 389 h 2840"/>
              <a:gd name="T54" fmla="*/ 1267 w 2846"/>
              <a:gd name="T55" fmla="*/ 2006 h 2840"/>
              <a:gd name="T56" fmla="*/ 544 w 2846"/>
              <a:gd name="T57" fmla="*/ 1292 h 2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46" h="2840">
                <a:moveTo>
                  <a:pt x="2781" y="1016"/>
                </a:moveTo>
                <a:cubicBezTo>
                  <a:pt x="2820" y="1146"/>
                  <a:pt x="2840" y="1282"/>
                  <a:pt x="2840" y="1420"/>
                </a:cubicBezTo>
                <a:cubicBezTo>
                  <a:pt x="2840" y="1612"/>
                  <a:pt x="2802" y="1797"/>
                  <a:pt x="2728" y="1973"/>
                </a:cubicBezTo>
                <a:cubicBezTo>
                  <a:pt x="2657" y="2142"/>
                  <a:pt x="2554" y="2293"/>
                  <a:pt x="2424" y="2424"/>
                </a:cubicBezTo>
                <a:cubicBezTo>
                  <a:pt x="2293" y="2554"/>
                  <a:pt x="2142" y="2657"/>
                  <a:pt x="1973" y="2728"/>
                </a:cubicBezTo>
                <a:cubicBezTo>
                  <a:pt x="1797" y="2802"/>
                  <a:pt x="1612" y="2840"/>
                  <a:pt x="1420" y="2840"/>
                </a:cubicBezTo>
                <a:cubicBezTo>
                  <a:pt x="1228" y="2840"/>
                  <a:pt x="1042" y="2802"/>
                  <a:pt x="867" y="2728"/>
                </a:cubicBezTo>
                <a:cubicBezTo>
                  <a:pt x="698" y="2657"/>
                  <a:pt x="546" y="2554"/>
                  <a:pt x="416" y="2424"/>
                </a:cubicBezTo>
                <a:cubicBezTo>
                  <a:pt x="285" y="2293"/>
                  <a:pt x="183" y="2142"/>
                  <a:pt x="112" y="1973"/>
                </a:cubicBezTo>
                <a:cubicBezTo>
                  <a:pt x="38" y="1797"/>
                  <a:pt x="0" y="1612"/>
                  <a:pt x="0" y="1420"/>
                </a:cubicBezTo>
                <a:cubicBezTo>
                  <a:pt x="0" y="1228"/>
                  <a:pt x="38" y="1042"/>
                  <a:pt x="112" y="867"/>
                </a:cubicBezTo>
                <a:cubicBezTo>
                  <a:pt x="183" y="698"/>
                  <a:pt x="285" y="546"/>
                  <a:pt x="416" y="416"/>
                </a:cubicBezTo>
                <a:cubicBezTo>
                  <a:pt x="546" y="285"/>
                  <a:pt x="698" y="183"/>
                  <a:pt x="867" y="112"/>
                </a:cubicBezTo>
                <a:cubicBezTo>
                  <a:pt x="1042" y="38"/>
                  <a:pt x="1228" y="0"/>
                  <a:pt x="1420" y="0"/>
                </a:cubicBezTo>
                <a:cubicBezTo>
                  <a:pt x="1783" y="0"/>
                  <a:pt x="2129" y="137"/>
                  <a:pt x="2393" y="386"/>
                </a:cubicBezTo>
                <a:cubicBezTo>
                  <a:pt x="2328" y="455"/>
                  <a:pt x="2328" y="455"/>
                  <a:pt x="2328" y="455"/>
                </a:cubicBezTo>
                <a:cubicBezTo>
                  <a:pt x="2082" y="223"/>
                  <a:pt x="1759" y="95"/>
                  <a:pt x="1420" y="95"/>
                </a:cubicBezTo>
                <a:cubicBezTo>
                  <a:pt x="689" y="95"/>
                  <a:pt x="95" y="689"/>
                  <a:pt x="95" y="1420"/>
                </a:cubicBezTo>
                <a:cubicBezTo>
                  <a:pt x="95" y="2151"/>
                  <a:pt x="689" y="2745"/>
                  <a:pt x="1420" y="2745"/>
                </a:cubicBezTo>
                <a:cubicBezTo>
                  <a:pt x="2151" y="2745"/>
                  <a:pt x="2745" y="2151"/>
                  <a:pt x="2745" y="1420"/>
                </a:cubicBezTo>
                <a:cubicBezTo>
                  <a:pt x="2745" y="1291"/>
                  <a:pt x="2727" y="1165"/>
                  <a:pt x="2691" y="1043"/>
                </a:cubicBezTo>
                <a:cubicBezTo>
                  <a:pt x="2781" y="1016"/>
                  <a:pt x="2781" y="1016"/>
                  <a:pt x="2781" y="1016"/>
                </a:cubicBezTo>
                <a:close/>
                <a:moveTo>
                  <a:pt x="544" y="1292"/>
                </a:moveTo>
                <a:cubicBezTo>
                  <a:pt x="478" y="1358"/>
                  <a:pt x="478" y="1358"/>
                  <a:pt x="478" y="1358"/>
                </a:cubicBezTo>
                <a:cubicBezTo>
                  <a:pt x="1271" y="2146"/>
                  <a:pt x="1271" y="2146"/>
                  <a:pt x="1271" y="2146"/>
                </a:cubicBezTo>
                <a:cubicBezTo>
                  <a:pt x="2846" y="456"/>
                  <a:pt x="2846" y="456"/>
                  <a:pt x="2846" y="456"/>
                </a:cubicBezTo>
                <a:cubicBezTo>
                  <a:pt x="2774" y="389"/>
                  <a:pt x="2774" y="389"/>
                  <a:pt x="2774" y="389"/>
                </a:cubicBezTo>
                <a:cubicBezTo>
                  <a:pt x="1267" y="2006"/>
                  <a:pt x="1267" y="2006"/>
                  <a:pt x="1267" y="2006"/>
                </a:cubicBezTo>
                <a:cubicBezTo>
                  <a:pt x="544" y="1292"/>
                  <a:pt x="544" y="1292"/>
                  <a:pt x="544" y="1292"/>
                </a:cubicBezTo>
                <a:close/>
              </a:path>
            </a:pathLst>
          </a:custGeom>
          <a:solidFill>
            <a:srgbClr val="D5031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xmlns="" id="{D9F35F31-CA61-419C-B4B7-56455C971F09}"/>
              </a:ext>
            </a:extLst>
          </p:cNvPr>
          <p:cNvSpPr/>
          <p:nvPr/>
        </p:nvSpPr>
        <p:spPr>
          <a:xfrm>
            <a:off x="8301046" y="476250"/>
            <a:ext cx="3144039" cy="5905501"/>
          </a:xfrm>
          <a:prstGeom prst="rect">
            <a:avLst/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xmlns="" id="{EE005F91-F754-43D3-A861-EA40F3F7E514}"/>
              </a:ext>
            </a:extLst>
          </p:cNvPr>
          <p:cNvSpPr txBox="1"/>
          <p:nvPr/>
        </p:nvSpPr>
        <p:spPr>
          <a:xfrm>
            <a:off x="8395878" y="3786254"/>
            <a:ext cx="2954375" cy="2141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eros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xmlns="" id="{C95772D1-AF06-4F96-BB4B-B78E0BE644FD}"/>
              </a:ext>
            </a:extLst>
          </p:cNvPr>
          <p:cNvSpPr txBox="1"/>
          <p:nvPr/>
        </p:nvSpPr>
        <p:spPr>
          <a:xfrm>
            <a:off x="8786871" y="2890554"/>
            <a:ext cx="21723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 Bold" panose="020B0606020202050201" pitchFamily="34" charset="0"/>
              </a:rPr>
              <a:t>TEXT HERE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  <a:latin typeface="Bebas Neue Bold" panose="020B0606020202050201" pitchFamily="34" charset="0"/>
            </a:endParaRPr>
          </a:p>
        </p:txBody>
      </p:sp>
      <p:cxnSp>
        <p:nvCxnSpPr>
          <p:cNvPr id="94" name="直接连接符 93">
            <a:extLst>
              <a:ext uri="{FF2B5EF4-FFF2-40B4-BE49-F238E27FC236}">
                <a16:creationId xmlns:a16="http://schemas.microsoft.com/office/drawing/2014/main" xmlns="" id="{95967607-DB80-409C-9AB8-77A88E07A6C6}"/>
              </a:ext>
            </a:extLst>
          </p:cNvPr>
          <p:cNvCxnSpPr/>
          <p:nvPr/>
        </p:nvCxnSpPr>
        <p:spPr>
          <a:xfrm>
            <a:off x="8655056" y="3708072"/>
            <a:ext cx="2436018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6" name="Group 16">
            <a:extLst>
              <a:ext uri="{FF2B5EF4-FFF2-40B4-BE49-F238E27FC236}">
                <a16:creationId xmlns:a16="http://schemas.microsoft.com/office/drawing/2014/main" xmlns="" id="{28CD0613-CDE1-4E81-ACAC-456FB8A3526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916596" y="1000292"/>
            <a:ext cx="1912937" cy="1625599"/>
            <a:chOff x="5103" y="669"/>
            <a:chExt cx="1205" cy="1024"/>
          </a:xfrm>
          <a:solidFill>
            <a:srgbClr val="D5031E"/>
          </a:solidFill>
        </p:grpSpPr>
        <p:sp>
          <p:nvSpPr>
            <p:cNvPr id="118" name="Freeform 17">
              <a:extLst>
                <a:ext uri="{FF2B5EF4-FFF2-40B4-BE49-F238E27FC236}">
                  <a16:creationId xmlns:a16="http://schemas.microsoft.com/office/drawing/2014/main" xmlns="" id="{8F702987-8B77-4C60-93EA-079ED9C1A8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03" y="669"/>
              <a:ext cx="1205" cy="804"/>
            </a:xfrm>
            <a:custGeom>
              <a:avLst/>
              <a:gdLst>
                <a:gd name="T0" fmla="*/ 163 w 192"/>
                <a:gd name="T1" fmla="*/ 52 h 128"/>
                <a:gd name="T2" fmla="*/ 109 w 192"/>
                <a:gd name="T3" fmla="*/ 0 h 128"/>
                <a:gd name="T4" fmla="*/ 64 w 192"/>
                <a:gd name="T5" fmla="*/ 22 h 128"/>
                <a:gd name="T6" fmla="*/ 64 w 192"/>
                <a:gd name="T7" fmla="*/ 22 h 128"/>
                <a:gd name="T8" fmla="*/ 62 w 192"/>
                <a:gd name="T9" fmla="*/ 21 h 128"/>
                <a:gd name="T10" fmla="*/ 61 w 192"/>
                <a:gd name="T11" fmla="*/ 21 h 128"/>
                <a:gd name="T12" fmla="*/ 59 w 192"/>
                <a:gd name="T13" fmla="*/ 20 h 128"/>
                <a:gd name="T14" fmla="*/ 58 w 192"/>
                <a:gd name="T15" fmla="*/ 20 h 128"/>
                <a:gd name="T16" fmla="*/ 55 w 192"/>
                <a:gd name="T17" fmla="*/ 20 h 128"/>
                <a:gd name="T18" fmla="*/ 54 w 192"/>
                <a:gd name="T19" fmla="*/ 19 h 128"/>
                <a:gd name="T20" fmla="*/ 51 w 192"/>
                <a:gd name="T21" fmla="*/ 19 h 128"/>
                <a:gd name="T22" fmla="*/ 22 w 192"/>
                <a:gd name="T23" fmla="*/ 48 h 128"/>
                <a:gd name="T24" fmla="*/ 22 w 192"/>
                <a:gd name="T25" fmla="*/ 49 h 128"/>
                <a:gd name="T26" fmla="*/ 0 w 192"/>
                <a:gd name="T27" fmla="*/ 87 h 128"/>
                <a:gd name="T28" fmla="*/ 41 w 192"/>
                <a:gd name="T29" fmla="*/ 128 h 128"/>
                <a:gd name="T30" fmla="*/ 58 w 192"/>
                <a:gd name="T31" fmla="*/ 128 h 128"/>
                <a:gd name="T32" fmla="*/ 61 w 192"/>
                <a:gd name="T33" fmla="*/ 125 h 128"/>
                <a:gd name="T34" fmla="*/ 58 w 192"/>
                <a:gd name="T35" fmla="*/ 122 h 128"/>
                <a:gd name="T36" fmla="*/ 41 w 192"/>
                <a:gd name="T37" fmla="*/ 122 h 128"/>
                <a:gd name="T38" fmla="*/ 6 w 192"/>
                <a:gd name="T39" fmla="*/ 87 h 128"/>
                <a:gd name="T40" fmla="*/ 27 w 192"/>
                <a:gd name="T41" fmla="*/ 54 h 128"/>
                <a:gd name="T42" fmla="*/ 29 w 192"/>
                <a:gd name="T43" fmla="*/ 53 h 128"/>
                <a:gd name="T44" fmla="*/ 29 w 192"/>
                <a:gd name="T45" fmla="*/ 51 h 128"/>
                <a:gd name="T46" fmla="*/ 29 w 192"/>
                <a:gd name="T47" fmla="*/ 50 h 128"/>
                <a:gd name="T48" fmla="*/ 29 w 192"/>
                <a:gd name="T49" fmla="*/ 49 h 128"/>
                <a:gd name="T50" fmla="*/ 29 w 192"/>
                <a:gd name="T51" fmla="*/ 49 h 128"/>
                <a:gd name="T52" fmla="*/ 29 w 192"/>
                <a:gd name="T53" fmla="*/ 48 h 128"/>
                <a:gd name="T54" fmla="*/ 51 w 192"/>
                <a:gd name="T55" fmla="*/ 26 h 128"/>
                <a:gd name="T56" fmla="*/ 54 w 192"/>
                <a:gd name="T57" fmla="*/ 26 h 128"/>
                <a:gd name="T58" fmla="*/ 55 w 192"/>
                <a:gd name="T59" fmla="*/ 26 h 128"/>
                <a:gd name="T60" fmla="*/ 57 w 192"/>
                <a:gd name="T61" fmla="*/ 26 h 128"/>
                <a:gd name="T62" fmla="*/ 58 w 192"/>
                <a:gd name="T63" fmla="*/ 27 h 128"/>
                <a:gd name="T64" fmla="*/ 60 w 192"/>
                <a:gd name="T65" fmla="*/ 28 h 128"/>
                <a:gd name="T66" fmla="*/ 61 w 192"/>
                <a:gd name="T67" fmla="*/ 28 h 128"/>
                <a:gd name="T68" fmla="*/ 63 w 192"/>
                <a:gd name="T69" fmla="*/ 29 h 128"/>
                <a:gd name="T70" fmla="*/ 74 w 192"/>
                <a:gd name="T71" fmla="*/ 48 h 128"/>
                <a:gd name="T72" fmla="*/ 77 w 192"/>
                <a:gd name="T73" fmla="*/ 51 h 128"/>
                <a:gd name="T74" fmla="*/ 80 w 192"/>
                <a:gd name="T75" fmla="*/ 48 h 128"/>
                <a:gd name="T76" fmla="*/ 70 w 192"/>
                <a:gd name="T77" fmla="*/ 26 h 128"/>
                <a:gd name="T78" fmla="*/ 109 w 192"/>
                <a:gd name="T79" fmla="*/ 6 h 128"/>
                <a:gd name="T80" fmla="*/ 157 w 192"/>
                <a:gd name="T81" fmla="*/ 51 h 128"/>
                <a:gd name="T82" fmla="*/ 144 w 192"/>
                <a:gd name="T83" fmla="*/ 51 h 128"/>
                <a:gd name="T84" fmla="*/ 141 w 192"/>
                <a:gd name="T85" fmla="*/ 55 h 128"/>
                <a:gd name="T86" fmla="*/ 144 w 192"/>
                <a:gd name="T87" fmla="*/ 58 h 128"/>
                <a:gd name="T88" fmla="*/ 144 w 192"/>
                <a:gd name="T89" fmla="*/ 58 h 128"/>
                <a:gd name="T90" fmla="*/ 159 w 192"/>
                <a:gd name="T91" fmla="*/ 58 h 128"/>
                <a:gd name="T92" fmla="*/ 186 w 192"/>
                <a:gd name="T93" fmla="*/ 90 h 128"/>
                <a:gd name="T94" fmla="*/ 154 w 192"/>
                <a:gd name="T95" fmla="*/ 122 h 128"/>
                <a:gd name="T96" fmla="*/ 141 w 192"/>
                <a:gd name="T97" fmla="*/ 122 h 128"/>
                <a:gd name="T98" fmla="*/ 138 w 192"/>
                <a:gd name="T99" fmla="*/ 125 h 128"/>
                <a:gd name="T100" fmla="*/ 141 w 192"/>
                <a:gd name="T101" fmla="*/ 128 h 128"/>
                <a:gd name="T102" fmla="*/ 154 w 192"/>
                <a:gd name="T103" fmla="*/ 128 h 128"/>
                <a:gd name="T104" fmla="*/ 192 w 192"/>
                <a:gd name="T105" fmla="*/ 90 h 128"/>
                <a:gd name="T106" fmla="*/ 163 w 192"/>
                <a:gd name="T107" fmla="*/ 52 h 128"/>
                <a:gd name="T108" fmla="*/ 163 w 192"/>
                <a:gd name="T109" fmla="*/ 52 h 128"/>
                <a:gd name="T110" fmla="*/ 163 w 192"/>
                <a:gd name="T111" fmla="*/ 5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2" h="128">
                  <a:moveTo>
                    <a:pt x="163" y="52"/>
                  </a:moveTo>
                  <a:cubicBezTo>
                    <a:pt x="161" y="23"/>
                    <a:pt x="138" y="0"/>
                    <a:pt x="109" y="0"/>
                  </a:cubicBezTo>
                  <a:cubicBezTo>
                    <a:pt x="92" y="0"/>
                    <a:pt x="75" y="9"/>
                    <a:pt x="64" y="22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3" y="22"/>
                    <a:pt x="62" y="21"/>
                    <a:pt x="62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0" y="21"/>
                    <a:pt x="59" y="20"/>
                    <a:pt x="59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7" y="20"/>
                    <a:pt x="56" y="20"/>
                    <a:pt x="55" y="20"/>
                  </a:cubicBezTo>
                  <a:cubicBezTo>
                    <a:pt x="55" y="19"/>
                    <a:pt x="55" y="19"/>
                    <a:pt x="54" y="19"/>
                  </a:cubicBezTo>
                  <a:cubicBezTo>
                    <a:pt x="53" y="19"/>
                    <a:pt x="52" y="19"/>
                    <a:pt x="51" y="19"/>
                  </a:cubicBezTo>
                  <a:cubicBezTo>
                    <a:pt x="35" y="19"/>
                    <a:pt x="22" y="32"/>
                    <a:pt x="22" y="48"/>
                  </a:cubicBezTo>
                  <a:cubicBezTo>
                    <a:pt x="22" y="48"/>
                    <a:pt x="22" y="49"/>
                    <a:pt x="22" y="49"/>
                  </a:cubicBezTo>
                  <a:cubicBezTo>
                    <a:pt x="9" y="56"/>
                    <a:pt x="0" y="72"/>
                    <a:pt x="0" y="87"/>
                  </a:cubicBezTo>
                  <a:cubicBezTo>
                    <a:pt x="0" y="110"/>
                    <a:pt x="18" y="128"/>
                    <a:pt x="41" y="128"/>
                  </a:cubicBezTo>
                  <a:cubicBezTo>
                    <a:pt x="58" y="128"/>
                    <a:pt x="58" y="128"/>
                    <a:pt x="58" y="128"/>
                  </a:cubicBezTo>
                  <a:cubicBezTo>
                    <a:pt x="59" y="128"/>
                    <a:pt x="61" y="127"/>
                    <a:pt x="61" y="125"/>
                  </a:cubicBezTo>
                  <a:cubicBezTo>
                    <a:pt x="61" y="123"/>
                    <a:pt x="59" y="122"/>
                    <a:pt x="58" y="122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22" y="122"/>
                    <a:pt x="6" y="106"/>
                    <a:pt x="6" y="87"/>
                  </a:cubicBezTo>
                  <a:cubicBezTo>
                    <a:pt x="6" y="74"/>
                    <a:pt x="15" y="60"/>
                    <a:pt x="27" y="54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9" y="51"/>
                    <a:pt x="29" y="50"/>
                    <a:pt x="29" y="50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9" y="49"/>
                    <a:pt x="29" y="48"/>
                    <a:pt x="29" y="48"/>
                  </a:cubicBezTo>
                  <a:cubicBezTo>
                    <a:pt x="29" y="36"/>
                    <a:pt x="39" y="26"/>
                    <a:pt x="51" y="26"/>
                  </a:cubicBezTo>
                  <a:cubicBezTo>
                    <a:pt x="52" y="26"/>
                    <a:pt x="53" y="26"/>
                    <a:pt x="54" y="26"/>
                  </a:cubicBezTo>
                  <a:cubicBezTo>
                    <a:pt x="54" y="26"/>
                    <a:pt x="55" y="26"/>
                    <a:pt x="55" y="26"/>
                  </a:cubicBezTo>
                  <a:cubicBezTo>
                    <a:pt x="56" y="26"/>
                    <a:pt x="57" y="26"/>
                    <a:pt x="57" y="26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9" y="27"/>
                    <a:pt x="60" y="27"/>
                    <a:pt x="60" y="28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62" y="28"/>
                    <a:pt x="63" y="29"/>
                    <a:pt x="63" y="29"/>
                  </a:cubicBezTo>
                  <a:cubicBezTo>
                    <a:pt x="70" y="33"/>
                    <a:pt x="74" y="40"/>
                    <a:pt x="74" y="48"/>
                  </a:cubicBezTo>
                  <a:cubicBezTo>
                    <a:pt x="74" y="50"/>
                    <a:pt x="75" y="51"/>
                    <a:pt x="77" y="51"/>
                  </a:cubicBezTo>
                  <a:cubicBezTo>
                    <a:pt x="79" y="51"/>
                    <a:pt x="80" y="50"/>
                    <a:pt x="80" y="48"/>
                  </a:cubicBezTo>
                  <a:cubicBezTo>
                    <a:pt x="80" y="39"/>
                    <a:pt x="76" y="31"/>
                    <a:pt x="70" y="26"/>
                  </a:cubicBezTo>
                  <a:cubicBezTo>
                    <a:pt x="79" y="14"/>
                    <a:pt x="94" y="6"/>
                    <a:pt x="109" y="6"/>
                  </a:cubicBezTo>
                  <a:cubicBezTo>
                    <a:pt x="134" y="6"/>
                    <a:pt x="154" y="26"/>
                    <a:pt x="157" y="51"/>
                  </a:cubicBezTo>
                  <a:cubicBezTo>
                    <a:pt x="153" y="51"/>
                    <a:pt x="148" y="50"/>
                    <a:pt x="144" y="51"/>
                  </a:cubicBezTo>
                  <a:cubicBezTo>
                    <a:pt x="142" y="51"/>
                    <a:pt x="141" y="53"/>
                    <a:pt x="141" y="55"/>
                  </a:cubicBezTo>
                  <a:cubicBezTo>
                    <a:pt x="141" y="56"/>
                    <a:pt x="142" y="58"/>
                    <a:pt x="144" y="58"/>
                  </a:cubicBezTo>
                  <a:cubicBezTo>
                    <a:pt x="144" y="58"/>
                    <a:pt x="144" y="58"/>
                    <a:pt x="144" y="58"/>
                  </a:cubicBezTo>
                  <a:cubicBezTo>
                    <a:pt x="152" y="56"/>
                    <a:pt x="159" y="57"/>
                    <a:pt x="159" y="58"/>
                  </a:cubicBezTo>
                  <a:cubicBezTo>
                    <a:pt x="174" y="60"/>
                    <a:pt x="186" y="74"/>
                    <a:pt x="186" y="90"/>
                  </a:cubicBezTo>
                  <a:cubicBezTo>
                    <a:pt x="186" y="107"/>
                    <a:pt x="171" y="122"/>
                    <a:pt x="154" y="122"/>
                  </a:cubicBezTo>
                  <a:cubicBezTo>
                    <a:pt x="141" y="122"/>
                    <a:pt x="141" y="122"/>
                    <a:pt x="141" y="122"/>
                  </a:cubicBezTo>
                  <a:cubicBezTo>
                    <a:pt x="139" y="122"/>
                    <a:pt x="138" y="123"/>
                    <a:pt x="138" y="125"/>
                  </a:cubicBezTo>
                  <a:cubicBezTo>
                    <a:pt x="138" y="127"/>
                    <a:pt x="139" y="128"/>
                    <a:pt x="141" y="128"/>
                  </a:cubicBezTo>
                  <a:cubicBezTo>
                    <a:pt x="154" y="128"/>
                    <a:pt x="154" y="128"/>
                    <a:pt x="154" y="128"/>
                  </a:cubicBezTo>
                  <a:cubicBezTo>
                    <a:pt x="175" y="128"/>
                    <a:pt x="192" y="111"/>
                    <a:pt x="192" y="90"/>
                  </a:cubicBezTo>
                  <a:cubicBezTo>
                    <a:pt x="192" y="72"/>
                    <a:pt x="180" y="56"/>
                    <a:pt x="163" y="52"/>
                  </a:cubicBezTo>
                  <a:close/>
                  <a:moveTo>
                    <a:pt x="163" y="52"/>
                  </a:moveTo>
                  <a:cubicBezTo>
                    <a:pt x="163" y="52"/>
                    <a:pt x="163" y="52"/>
                    <a:pt x="163" y="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8">
              <a:extLst>
                <a:ext uri="{FF2B5EF4-FFF2-40B4-BE49-F238E27FC236}">
                  <a16:creationId xmlns:a16="http://schemas.microsoft.com/office/drawing/2014/main" xmlns="" id="{F5FF9E44-046E-40F2-A4C3-89484E91C1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42" y="1190"/>
              <a:ext cx="364" cy="503"/>
            </a:xfrm>
            <a:custGeom>
              <a:avLst/>
              <a:gdLst>
                <a:gd name="T0" fmla="*/ 53 w 58"/>
                <a:gd name="T1" fmla="*/ 49 h 80"/>
                <a:gd name="T2" fmla="*/ 32 w 58"/>
                <a:gd name="T3" fmla="*/ 69 h 80"/>
                <a:gd name="T4" fmla="*/ 32 w 58"/>
                <a:gd name="T5" fmla="*/ 3 h 80"/>
                <a:gd name="T6" fmla="*/ 29 w 58"/>
                <a:gd name="T7" fmla="*/ 0 h 80"/>
                <a:gd name="T8" fmla="*/ 26 w 58"/>
                <a:gd name="T9" fmla="*/ 3 h 80"/>
                <a:gd name="T10" fmla="*/ 26 w 58"/>
                <a:gd name="T11" fmla="*/ 69 h 80"/>
                <a:gd name="T12" fmla="*/ 6 w 58"/>
                <a:gd name="T13" fmla="*/ 49 h 80"/>
                <a:gd name="T14" fmla="*/ 1 w 58"/>
                <a:gd name="T15" fmla="*/ 49 h 80"/>
                <a:gd name="T16" fmla="*/ 1 w 58"/>
                <a:gd name="T17" fmla="*/ 54 h 80"/>
                <a:gd name="T18" fmla="*/ 27 w 58"/>
                <a:gd name="T19" fmla="*/ 79 h 80"/>
                <a:gd name="T20" fmla="*/ 28 w 58"/>
                <a:gd name="T21" fmla="*/ 80 h 80"/>
                <a:gd name="T22" fmla="*/ 29 w 58"/>
                <a:gd name="T23" fmla="*/ 80 h 80"/>
                <a:gd name="T24" fmla="*/ 30 w 58"/>
                <a:gd name="T25" fmla="*/ 80 h 80"/>
                <a:gd name="T26" fmla="*/ 31 w 58"/>
                <a:gd name="T27" fmla="*/ 79 h 80"/>
                <a:gd name="T28" fmla="*/ 57 w 58"/>
                <a:gd name="T29" fmla="*/ 54 h 80"/>
                <a:gd name="T30" fmla="*/ 57 w 58"/>
                <a:gd name="T31" fmla="*/ 49 h 80"/>
                <a:gd name="T32" fmla="*/ 53 w 58"/>
                <a:gd name="T33" fmla="*/ 49 h 80"/>
                <a:gd name="T34" fmla="*/ 53 w 58"/>
                <a:gd name="T35" fmla="*/ 49 h 80"/>
                <a:gd name="T36" fmla="*/ 53 w 58"/>
                <a:gd name="T37" fmla="*/ 4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8" h="80">
                  <a:moveTo>
                    <a:pt x="53" y="49"/>
                  </a:moveTo>
                  <a:cubicBezTo>
                    <a:pt x="32" y="69"/>
                    <a:pt x="32" y="69"/>
                    <a:pt x="32" y="69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2"/>
                    <a:pt x="31" y="0"/>
                    <a:pt x="29" y="0"/>
                  </a:cubicBezTo>
                  <a:cubicBezTo>
                    <a:pt x="27" y="0"/>
                    <a:pt x="26" y="2"/>
                    <a:pt x="26" y="3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5" y="48"/>
                    <a:pt x="3" y="48"/>
                    <a:pt x="1" y="49"/>
                  </a:cubicBezTo>
                  <a:cubicBezTo>
                    <a:pt x="0" y="50"/>
                    <a:pt x="0" y="52"/>
                    <a:pt x="1" y="54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80"/>
                    <a:pt x="28" y="80"/>
                    <a:pt x="28" y="80"/>
                  </a:cubicBezTo>
                  <a:cubicBezTo>
                    <a:pt x="28" y="80"/>
                    <a:pt x="29" y="80"/>
                    <a:pt x="29" y="80"/>
                  </a:cubicBezTo>
                  <a:cubicBezTo>
                    <a:pt x="30" y="80"/>
                    <a:pt x="30" y="80"/>
                    <a:pt x="30" y="80"/>
                  </a:cubicBezTo>
                  <a:cubicBezTo>
                    <a:pt x="31" y="80"/>
                    <a:pt x="31" y="80"/>
                    <a:pt x="31" y="79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8" y="52"/>
                    <a:pt x="58" y="50"/>
                    <a:pt x="57" y="49"/>
                  </a:cubicBezTo>
                  <a:cubicBezTo>
                    <a:pt x="56" y="48"/>
                    <a:pt x="54" y="48"/>
                    <a:pt x="53" y="49"/>
                  </a:cubicBezTo>
                  <a:close/>
                  <a:moveTo>
                    <a:pt x="53" y="49"/>
                  </a:moveTo>
                  <a:cubicBezTo>
                    <a:pt x="53" y="49"/>
                    <a:pt x="53" y="49"/>
                    <a:pt x="53" y="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2" name="矩形 141">
            <a:extLst>
              <a:ext uri="{FF2B5EF4-FFF2-40B4-BE49-F238E27FC236}">
                <a16:creationId xmlns:a16="http://schemas.microsoft.com/office/drawing/2014/main" xmlns="" id="{B5913293-118A-4125-B396-031D2B024647}"/>
              </a:ext>
            </a:extLst>
          </p:cNvPr>
          <p:cNvSpPr/>
          <p:nvPr/>
        </p:nvSpPr>
        <p:spPr>
          <a:xfrm>
            <a:off x="769138" y="476250"/>
            <a:ext cx="3144039" cy="5905501"/>
          </a:xfrm>
          <a:prstGeom prst="rect">
            <a:avLst/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xmlns="" id="{37194B8E-7867-4F0D-B1D2-E1DC89A1635A}"/>
              </a:ext>
            </a:extLst>
          </p:cNvPr>
          <p:cNvSpPr txBox="1"/>
          <p:nvPr/>
        </p:nvSpPr>
        <p:spPr>
          <a:xfrm>
            <a:off x="863970" y="3786254"/>
            <a:ext cx="2954375" cy="2141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eros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xmlns="" id="{D771AAE8-E54E-4709-B546-9CC301363E5C}"/>
              </a:ext>
            </a:extLst>
          </p:cNvPr>
          <p:cNvSpPr txBox="1"/>
          <p:nvPr/>
        </p:nvSpPr>
        <p:spPr>
          <a:xfrm>
            <a:off x="1254963" y="2890554"/>
            <a:ext cx="21723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 Bold" panose="020B0606020202050201" pitchFamily="34" charset="0"/>
              </a:rPr>
              <a:t>TEXT HERE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  <a:latin typeface="Bebas Neue Bold" panose="020B0606020202050201" pitchFamily="34" charset="0"/>
            </a:endParaRPr>
          </a:p>
        </p:txBody>
      </p:sp>
      <p:cxnSp>
        <p:nvCxnSpPr>
          <p:cNvPr id="145" name="直接连接符 144">
            <a:extLst>
              <a:ext uri="{FF2B5EF4-FFF2-40B4-BE49-F238E27FC236}">
                <a16:creationId xmlns:a16="http://schemas.microsoft.com/office/drawing/2014/main" xmlns="" id="{F35EC07D-0D27-4971-B316-EB4B0E68E218}"/>
              </a:ext>
            </a:extLst>
          </p:cNvPr>
          <p:cNvCxnSpPr/>
          <p:nvPr/>
        </p:nvCxnSpPr>
        <p:spPr>
          <a:xfrm>
            <a:off x="1123148" y="3708072"/>
            <a:ext cx="2436018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Freeform 26">
            <a:extLst>
              <a:ext uri="{FF2B5EF4-FFF2-40B4-BE49-F238E27FC236}">
                <a16:creationId xmlns:a16="http://schemas.microsoft.com/office/drawing/2014/main" xmlns="" id="{1A6AE5E6-4808-47DF-AE3C-7BEAC4AD28A6}"/>
              </a:ext>
            </a:extLst>
          </p:cNvPr>
          <p:cNvSpPr>
            <a:spLocks noEditPoints="1"/>
          </p:cNvSpPr>
          <p:nvPr/>
        </p:nvSpPr>
        <p:spPr bwMode="auto">
          <a:xfrm>
            <a:off x="1406525" y="1009650"/>
            <a:ext cx="1589088" cy="1585913"/>
          </a:xfrm>
          <a:custGeom>
            <a:avLst/>
            <a:gdLst>
              <a:gd name="T0" fmla="*/ 169 w 170"/>
              <a:gd name="T1" fmla="*/ 68 h 170"/>
              <a:gd name="T2" fmla="*/ 167 w 170"/>
              <a:gd name="T3" fmla="*/ 66 h 170"/>
              <a:gd name="T4" fmla="*/ 109 w 170"/>
              <a:gd name="T5" fmla="*/ 67 h 170"/>
              <a:gd name="T6" fmla="*/ 61 w 170"/>
              <a:gd name="T7" fmla="*/ 26 h 170"/>
              <a:gd name="T8" fmla="*/ 55 w 170"/>
              <a:gd name="T9" fmla="*/ 1 h 170"/>
              <a:gd name="T10" fmla="*/ 52 w 170"/>
              <a:gd name="T11" fmla="*/ 0 h 170"/>
              <a:gd name="T12" fmla="*/ 50 w 170"/>
              <a:gd name="T13" fmla="*/ 1 h 170"/>
              <a:gd name="T14" fmla="*/ 1 w 170"/>
              <a:gd name="T15" fmla="*/ 50 h 170"/>
              <a:gd name="T16" fmla="*/ 0 w 170"/>
              <a:gd name="T17" fmla="*/ 52 h 170"/>
              <a:gd name="T18" fmla="*/ 1 w 170"/>
              <a:gd name="T19" fmla="*/ 55 h 170"/>
              <a:gd name="T20" fmla="*/ 26 w 170"/>
              <a:gd name="T21" fmla="*/ 61 h 170"/>
              <a:gd name="T22" fmla="*/ 67 w 170"/>
              <a:gd name="T23" fmla="*/ 109 h 170"/>
              <a:gd name="T24" fmla="*/ 66 w 170"/>
              <a:gd name="T25" fmla="*/ 168 h 170"/>
              <a:gd name="T26" fmla="*/ 68 w 170"/>
              <a:gd name="T27" fmla="*/ 170 h 170"/>
              <a:gd name="T28" fmla="*/ 69 w 170"/>
              <a:gd name="T29" fmla="*/ 170 h 170"/>
              <a:gd name="T30" fmla="*/ 71 w 170"/>
              <a:gd name="T31" fmla="*/ 169 h 170"/>
              <a:gd name="T32" fmla="*/ 118 w 170"/>
              <a:gd name="T33" fmla="*/ 122 h 170"/>
              <a:gd name="T34" fmla="*/ 161 w 170"/>
              <a:gd name="T35" fmla="*/ 166 h 170"/>
              <a:gd name="T36" fmla="*/ 163 w 170"/>
              <a:gd name="T37" fmla="*/ 167 h 170"/>
              <a:gd name="T38" fmla="*/ 165 w 170"/>
              <a:gd name="T39" fmla="*/ 166 h 170"/>
              <a:gd name="T40" fmla="*/ 165 w 170"/>
              <a:gd name="T41" fmla="*/ 161 h 170"/>
              <a:gd name="T42" fmla="*/ 122 w 170"/>
              <a:gd name="T43" fmla="*/ 118 h 170"/>
              <a:gd name="T44" fmla="*/ 169 w 170"/>
              <a:gd name="T45" fmla="*/ 71 h 170"/>
              <a:gd name="T46" fmla="*/ 169 w 170"/>
              <a:gd name="T47" fmla="*/ 68 h 170"/>
              <a:gd name="T48" fmla="*/ 113 w 170"/>
              <a:gd name="T49" fmla="*/ 118 h 170"/>
              <a:gd name="T50" fmla="*/ 70 w 170"/>
              <a:gd name="T51" fmla="*/ 161 h 170"/>
              <a:gd name="T52" fmla="*/ 73 w 170"/>
              <a:gd name="T53" fmla="*/ 110 h 170"/>
              <a:gd name="T54" fmla="*/ 73 w 170"/>
              <a:gd name="T55" fmla="*/ 106 h 170"/>
              <a:gd name="T56" fmla="*/ 30 w 170"/>
              <a:gd name="T57" fmla="*/ 56 h 170"/>
              <a:gd name="T58" fmla="*/ 27 w 170"/>
              <a:gd name="T59" fmla="*/ 55 h 170"/>
              <a:gd name="T60" fmla="*/ 27 w 170"/>
              <a:gd name="T61" fmla="*/ 55 h 170"/>
              <a:gd name="T62" fmla="*/ 8 w 170"/>
              <a:gd name="T63" fmla="*/ 52 h 170"/>
              <a:gd name="T64" fmla="*/ 51 w 170"/>
              <a:gd name="T65" fmla="*/ 9 h 170"/>
              <a:gd name="T66" fmla="*/ 55 w 170"/>
              <a:gd name="T67" fmla="*/ 27 h 170"/>
              <a:gd name="T68" fmla="*/ 56 w 170"/>
              <a:gd name="T69" fmla="*/ 30 h 170"/>
              <a:gd name="T70" fmla="*/ 106 w 170"/>
              <a:gd name="T71" fmla="*/ 73 h 170"/>
              <a:gd name="T72" fmla="*/ 110 w 170"/>
              <a:gd name="T73" fmla="*/ 74 h 170"/>
              <a:gd name="T74" fmla="*/ 160 w 170"/>
              <a:gd name="T75" fmla="*/ 70 h 170"/>
              <a:gd name="T76" fmla="*/ 113 w 170"/>
              <a:gd name="T77" fmla="*/ 118 h 170"/>
              <a:gd name="T78" fmla="*/ 113 w 170"/>
              <a:gd name="T79" fmla="*/ 118 h 170"/>
              <a:gd name="T80" fmla="*/ 113 w 170"/>
              <a:gd name="T81" fmla="*/ 118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70" h="170">
                <a:moveTo>
                  <a:pt x="169" y="68"/>
                </a:moveTo>
                <a:cubicBezTo>
                  <a:pt x="169" y="67"/>
                  <a:pt x="168" y="66"/>
                  <a:pt x="167" y="66"/>
                </a:cubicBezTo>
                <a:cubicBezTo>
                  <a:pt x="140" y="55"/>
                  <a:pt x="116" y="64"/>
                  <a:pt x="109" y="67"/>
                </a:cubicBezTo>
                <a:cubicBezTo>
                  <a:pt x="61" y="26"/>
                  <a:pt x="61" y="26"/>
                  <a:pt x="61" y="26"/>
                </a:cubicBezTo>
                <a:cubicBezTo>
                  <a:pt x="63" y="12"/>
                  <a:pt x="55" y="2"/>
                  <a:pt x="55" y="1"/>
                </a:cubicBezTo>
                <a:cubicBezTo>
                  <a:pt x="54" y="1"/>
                  <a:pt x="53" y="0"/>
                  <a:pt x="52" y="0"/>
                </a:cubicBezTo>
                <a:cubicBezTo>
                  <a:pt x="51" y="0"/>
                  <a:pt x="50" y="0"/>
                  <a:pt x="50" y="1"/>
                </a:cubicBezTo>
                <a:cubicBezTo>
                  <a:pt x="1" y="50"/>
                  <a:pt x="1" y="50"/>
                  <a:pt x="1" y="50"/>
                </a:cubicBezTo>
                <a:cubicBezTo>
                  <a:pt x="0" y="51"/>
                  <a:pt x="0" y="51"/>
                  <a:pt x="0" y="52"/>
                </a:cubicBezTo>
                <a:cubicBezTo>
                  <a:pt x="0" y="53"/>
                  <a:pt x="1" y="54"/>
                  <a:pt x="1" y="55"/>
                </a:cubicBezTo>
                <a:cubicBezTo>
                  <a:pt x="10" y="62"/>
                  <a:pt x="22" y="62"/>
                  <a:pt x="26" y="61"/>
                </a:cubicBezTo>
                <a:cubicBezTo>
                  <a:pt x="67" y="109"/>
                  <a:pt x="67" y="109"/>
                  <a:pt x="67" y="109"/>
                </a:cubicBezTo>
                <a:cubicBezTo>
                  <a:pt x="64" y="116"/>
                  <a:pt x="55" y="142"/>
                  <a:pt x="66" y="168"/>
                </a:cubicBezTo>
                <a:cubicBezTo>
                  <a:pt x="66" y="169"/>
                  <a:pt x="67" y="170"/>
                  <a:pt x="68" y="170"/>
                </a:cubicBezTo>
                <a:cubicBezTo>
                  <a:pt x="68" y="170"/>
                  <a:pt x="68" y="170"/>
                  <a:pt x="69" y="170"/>
                </a:cubicBezTo>
                <a:cubicBezTo>
                  <a:pt x="69" y="170"/>
                  <a:pt x="70" y="170"/>
                  <a:pt x="71" y="169"/>
                </a:cubicBezTo>
                <a:cubicBezTo>
                  <a:pt x="118" y="122"/>
                  <a:pt x="118" y="122"/>
                  <a:pt x="118" y="122"/>
                </a:cubicBezTo>
                <a:cubicBezTo>
                  <a:pt x="161" y="166"/>
                  <a:pt x="161" y="166"/>
                  <a:pt x="161" y="166"/>
                </a:cubicBezTo>
                <a:cubicBezTo>
                  <a:pt x="162" y="166"/>
                  <a:pt x="162" y="167"/>
                  <a:pt x="163" y="167"/>
                </a:cubicBezTo>
                <a:cubicBezTo>
                  <a:pt x="164" y="167"/>
                  <a:pt x="165" y="166"/>
                  <a:pt x="165" y="166"/>
                </a:cubicBezTo>
                <a:cubicBezTo>
                  <a:pt x="167" y="164"/>
                  <a:pt x="167" y="162"/>
                  <a:pt x="165" y="161"/>
                </a:cubicBezTo>
                <a:cubicBezTo>
                  <a:pt x="122" y="118"/>
                  <a:pt x="122" y="118"/>
                  <a:pt x="122" y="118"/>
                </a:cubicBezTo>
                <a:cubicBezTo>
                  <a:pt x="169" y="71"/>
                  <a:pt x="169" y="71"/>
                  <a:pt x="169" y="71"/>
                </a:cubicBezTo>
                <a:cubicBezTo>
                  <a:pt x="169" y="70"/>
                  <a:pt x="170" y="69"/>
                  <a:pt x="169" y="68"/>
                </a:cubicBezTo>
                <a:close/>
                <a:moveTo>
                  <a:pt x="113" y="118"/>
                </a:moveTo>
                <a:cubicBezTo>
                  <a:pt x="70" y="161"/>
                  <a:pt x="70" y="161"/>
                  <a:pt x="70" y="161"/>
                </a:cubicBezTo>
                <a:cubicBezTo>
                  <a:pt x="62" y="135"/>
                  <a:pt x="73" y="110"/>
                  <a:pt x="73" y="110"/>
                </a:cubicBezTo>
                <a:cubicBezTo>
                  <a:pt x="74" y="109"/>
                  <a:pt x="74" y="107"/>
                  <a:pt x="73" y="106"/>
                </a:cubicBezTo>
                <a:cubicBezTo>
                  <a:pt x="30" y="56"/>
                  <a:pt x="30" y="56"/>
                  <a:pt x="30" y="56"/>
                </a:cubicBezTo>
                <a:cubicBezTo>
                  <a:pt x="29" y="55"/>
                  <a:pt x="28" y="55"/>
                  <a:pt x="27" y="55"/>
                </a:cubicBezTo>
                <a:cubicBezTo>
                  <a:pt x="27" y="55"/>
                  <a:pt x="27" y="55"/>
                  <a:pt x="27" y="55"/>
                </a:cubicBezTo>
                <a:cubicBezTo>
                  <a:pt x="27" y="55"/>
                  <a:pt x="17" y="56"/>
                  <a:pt x="8" y="52"/>
                </a:cubicBezTo>
                <a:cubicBezTo>
                  <a:pt x="51" y="9"/>
                  <a:pt x="51" y="9"/>
                  <a:pt x="51" y="9"/>
                </a:cubicBezTo>
                <a:cubicBezTo>
                  <a:pt x="53" y="12"/>
                  <a:pt x="56" y="19"/>
                  <a:pt x="55" y="27"/>
                </a:cubicBezTo>
                <a:cubicBezTo>
                  <a:pt x="54" y="28"/>
                  <a:pt x="55" y="29"/>
                  <a:pt x="56" y="30"/>
                </a:cubicBezTo>
                <a:cubicBezTo>
                  <a:pt x="106" y="73"/>
                  <a:pt x="106" y="73"/>
                  <a:pt x="106" y="73"/>
                </a:cubicBezTo>
                <a:cubicBezTo>
                  <a:pt x="107" y="74"/>
                  <a:pt x="109" y="74"/>
                  <a:pt x="110" y="74"/>
                </a:cubicBezTo>
                <a:cubicBezTo>
                  <a:pt x="110" y="73"/>
                  <a:pt x="133" y="62"/>
                  <a:pt x="160" y="70"/>
                </a:cubicBezTo>
                <a:lnTo>
                  <a:pt x="113" y="118"/>
                </a:lnTo>
                <a:close/>
                <a:moveTo>
                  <a:pt x="113" y="118"/>
                </a:moveTo>
                <a:cubicBezTo>
                  <a:pt x="113" y="118"/>
                  <a:pt x="113" y="118"/>
                  <a:pt x="113" y="118"/>
                </a:cubicBezTo>
              </a:path>
            </a:pathLst>
          </a:custGeom>
          <a:solidFill>
            <a:srgbClr val="D5031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949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14:gallery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7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4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 animBg="1"/>
      <p:bldP spid="121" grpId="0"/>
      <p:bldP spid="122" grpId="0"/>
      <p:bldP spid="132" grpId="0" animBg="1"/>
      <p:bldP spid="76" grpId="0" animBg="1"/>
      <p:bldP spid="92" grpId="0"/>
      <p:bldP spid="93" grpId="0"/>
      <p:bldP spid="142" grpId="0" animBg="1"/>
      <p:bldP spid="143" grpId="0"/>
      <p:bldP spid="144" grpId="0"/>
      <p:bldP spid="15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AE30AA50-0E0F-4C18-900D-0DE59561C598}"/>
              </a:ext>
            </a:extLst>
          </p:cNvPr>
          <p:cNvGrpSpPr/>
          <p:nvPr/>
        </p:nvGrpSpPr>
        <p:grpSpPr>
          <a:xfrm>
            <a:off x="0" y="0"/>
            <a:ext cx="12192000" cy="1207066"/>
            <a:chOff x="0" y="0"/>
            <a:chExt cx="12192000" cy="1207066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BA5610B1-F29F-4621-8200-E452D281E3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861" b="54288"/>
            <a:stretch/>
          </p:blipFill>
          <p:spPr>
            <a:xfrm>
              <a:off x="0" y="0"/>
              <a:ext cx="12192000" cy="1207066"/>
            </a:xfrm>
            <a:prstGeom prst="rect">
              <a:avLst/>
            </a:prstGeom>
          </p:spPr>
        </p:pic>
        <p:sp>
          <p:nvSpPr>
            <p:cNvPr id="77" name="矩形 76">
              <a:extLst>
                <a:ext uri="{FF2B5EF4-FFF2-40B4-BE49-F238E27FC236}">
                  <a16:creationId xmlns:a16="http://schemas.microsoft.com/office/drawing/2014/main" xmlns="" id="{9AA46992-8092-408D-9626-271CC6CDF9F8}"/>
                </a:ext>
              </a:extLst>
            </p:cNvPr>
            <p:cNvSpPr/>
            <p:nvPr/>
          </p:nvSpPr>
          <p:spPr>
            <a:xfrm>
              <a:off x="0" y="0"/>
              <a:ext cx="12192000" cy="1207065"/>
            </a:xfrm>
            <a:prstGeom prst="rect">
              <a:avLst/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xmlns="" id="{919B763C-25A7-4072-9DF3-644460D636E3}"/>
                </a:ext>
              </a:extLst>
            </p:cNvPr>
            <p:cNvSpPr/>
            <p:nvPr/>
          </p:nvSpPr>
          <p:spPr>
            <a:xfrm>
              <a:off x="479425" y="0"/>
              <a:ext cx="155575" cy="1207066"/>
            </a:xfrm>
            <a:prstGeom prst="rect">
              <a:avLst/>
            </a:prstGeom>
            <a:solidFill>
              <a:srgbClr val="D503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xmlns="" id="{46B2C3D9-4B55-4AD6-8EE8-5E1FADEDFB98}"/>
                </a:ext>
              </a:extLst>
            </p:cNvPr>
            <p:cNvSpPr txBox="1"/>
            <p:nvPr/>
          </p:nvSpPr>
          <p:spPr>
            <a:xfrm>
              <a:off x="634829" y="138768"/>
              <a:ext cx="458651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solidFill>
                    <a:schemeClr val="bg1"/>
                  </a:solidFill>
                  <a:latin typeface="Bebas Neue Bold" panose="020B0606020202050201" pitchFamily="34" charset="0"/>
                </a:rPr>
                <a:t>ADD YOUR TEXT HERE</a:t>
              </a:r>
              <a:endParaRPr lang="zh-CN" altLang="en-US" sz="5400" dirty="0">
                <a:solidFill>
                  <a:schemeClr val="bg1"/>
                </a:solidFill>
                <a:latin typeface="Bebas Neue Bold" panose="020B0606020202050201" pitchFamily="34" charset="0"/>
              </a:endParaRPr>
            </a:p>
          </p:txBody>
        </p:sp>
      </p:grp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9C73FAA9-36AD-4941-A109-D6FC4B1D59EE}"/>
              </a:ext>
            </a:extLst>
          </p:cNvPr>
          <p:cNvSpPr txBox="1"/>
          <p:nvPr/>
        </p:nvSpPr>
        <p:spPr>
          <a:xfrm>
            <a:off x="6682371" y="1550693"/>
            <a:ext cx="41280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Bebas Neue Bold" panose="020B0606020202050201" pitchFamily="34" charset="0"/>
              </a:defRPr>
            </a:lvl1pPr>
          </a:lstStyle>
          <a:p>
            <a:r>
              <a:rPr lang="en-US" altLang="zh-CN" dirty="0"/>
              <a:t>POWER YOUR POINT</a:t>
            </a:r>
            <a:endParaRPr lang="zh-CN" altLang="en-US" dirty="0"/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054784AE-422A-41A7-BA7F-47B272E3CEFB}"/>
              </a:ext>
            </a:extLst>
          </p:cNvPr>
          <p:cNvSpPr txBox="1"/>
          <p:nvPr/>
        </p:nvSpPr>
        <p:spPr>
          <a:xfrm>
            <a:off x="6682371" y="2294862"/>
            <a:ext cx="4897118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commodo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4" name="直接连接符 83">
            <a:extLst>
              <a:ext uri="{FF2B5EF4-FFF2-40B4-BE49-F238E27FC236}">
                <a16:creationId xmlns:a16="http://schemas.microsoft.com/office/drawing/2014/main" xmlns="" id="{4F78E8F7-A551-4937-9F29-D980B18F0427}"/>
              </a:ext>
            </a:extLst>
          </p:cNvPr>
          <p:cNvCxnSpPr/>
          <p:nvPr/>
        </p:nvCxnSpPr>
        <p:spPr>
          <a:xfrm>
            <a:off x="6795058" y="2213525"/>
            <a:ext cx="4015366" cy="0"/>
          </a:xfrm>
          <a:prstGeom prst="line">
            <a:avLst/>
          </a:prstGeom>
          <a:ln w="38100">
            <a:solidFill>
              <a:srgbClr val="D503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文本框 84">
            <a:extLst>
              <a:ext uri="{FF2B5EF4-FFF2-40B4-BE49-F238E27FC236}">
                <a16:creationId xmlns:a16="http://schemas.microsoft.com/office/drawing/2014/main" xmlns="" id="{94160F64-4113-406D-97DB-DB2EDF072F86}"/>
              </a:ext>
            </a:extLst>
          </p:cNvPr>
          <p:cNvSpPr txBox="1"/>
          <p:nvPr/>
        </p:nvSpPr>
        <p:spPr>
          <a:xfrm>
            <a:off x="6682371" y="4203711"/>
            <a:ext cx="41280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Bebas Neue Bold" panose="020B0606020202050201" pitchFamily="34" charset="0"/>
              </a:defRPr>
            </a:lvl1pPr>
          </a:lstStyle>
          <a:p>
            <a:r>
              <a:rPr lang="en-US" altLang="zh-CN" dirty="0"/>
              <a:t>POWER YOUR POINT</a:t>
            </a:r>
            <a:endParaRPr lang="zh-CN" altLang="en-US" dirty="0"/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xmlns="" id="{BEEE7263-3B05-4161-8809-5B28C67EC7F7}"/>
              </a:ext>
            </a:extLst>
          </p:cNvPr>
          <p:cNvSpPr txBox="1"/>
          <p:nvPr/>
        </p:nvSpPr>
        <p:spPr>
          <a:xfrm>
            <a:off x="6682371" y="4947880"/>
            <a:ext cx="4897118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commodo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xmlns="" id="{3D28DB34-74DF-4CA7-BCF3-B6826B7ED782}"/>
              </a:ext>
            </a:extLst>
          </p:cNvPr>
          <p:cNvCxnSpPr/>
          <p:nvPr/>
        </p:nvCxnSpPr>
        <p:spPr>
          <a:xfrm>
            <a:off x="6795058" y="4866543"/>
            <a:ext cx="4015366" cy="0"/>
          </a:xfrm>
          <a:prstGeom prst="line">
            <a:avLst/>
          </a:prstGeom>
          <a:ln w="38100">
            <a:solidFill>
              <a:srgbClr val="D503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9" name="图片 88" descr="图片包含 室内, 墙壁, 地板, 天花板&#10;&#10;已生成极高可信度的说明">
            <a:extLst>
              <a:ext uri="{FF2B5EF4-FFF2-40B4-BE49-F238E27FC236}">
                <a16:creationId xmlns:a16="http://schemas.microsoft.com/office/drawing/2014/main" xmlns="" id="{DF9AF293-80E1-499C-9C57-7E8A1A2D115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82" t="17603" r="10312" b="-2"/>
          <a:stretch/>
        </p:blipFill>
        <p:spPr>
          <a:xfrm>
            <a:off x="0" y="1207063"/>
            <a:ext cx="6095999" cy="5650937"/>
          </a:xfrm>
          <a:prstGeom prst="rect">
            <a:avLst/>
          </a:prstGeom>
        </p:spPr>
      </p:pic>
      <p:cxnSp>
        <p:nvCxnSpPr>
          <p:cNvPr id="91" name="直接连接符 90">
            <a:extLst>
              <a:ext uri="{FF2B5EF4-FFF2-40B4-BE49-F238E27FC236}">
                <a16:creationId xmlns:a16="http://schemas.microsoft.com/office/drawing/2014/main" xmlns="" id="{5919857A-7F7E-4435-9E9A-AFB1292D3D62}"/>
              </a:ext>
            </a:extLst>
          </p:cNvPr>
          <p:cNvCxnSpPr>
            <a:cxnSpLocks/>
          </p:cNvCxnSpPr>
          <p:nvPr/>
        </p:nvCxnSpPr>
        <p:spPr>
          <a:xfrm>
            <a:off x="6096000" y="3926039"/>
            <a:ext cx="6096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08954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airplane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80" grpId="0"/>
      <p:bldP spid="85" grpId="0"/>
      <p:bldP spid="8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>
            <a:extLst>
              <a:ext uri="{FF2B5EF4-FFF2-40B4-BE49-F238E27FC236}">
                <a16:creationId xmlns:a16="http://schemas.microsoft.com/office/drawing/2014/main" xmlns="" id="{324765CE-326D-492A-960B-D64E02701499}"/>
              </a:ext>
            </a:extLst>
          </p:cNvPr>
          <p:cNvSpPr/>
          <p:nvPr/>
        </p:nvSpPr>
        <p:spPr>
          <a:xfrm>
            <a:off x="1742551" y="1338697"/>
            <a:ext cx="8706898" cy="4180606"/>
          </a:xfrm>
          <a:prstGeom prst="rect">
            <a:avLst/>
          </a:prstGeom>
          <a:noFill/>
          <a:ln w="38100">
            <a:solidFill>
              <a:srgbClr val="D503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8C02F081-DF08-48A9-88FB-D99D2E1E676D}"/>
              </a:ext>
            </a:extLst>
          </p:cNvPr>
          <p:cNvSpPr txBox="1"/>
          <p:nvPr/>
        </p:nvSpPr>
        <p:spPr>
          <a:xfrm>
            <a:off x="4007928" y="877032"/>
            <a:ext cx="4176144" cy="923330"/>
          </a:xfrm>
          <a:prstGeom prst="rect">
            <a:avLst/>
          </a:prstGeom>
          <a:solidFill>
            <a:srgbClr val="FAFAFA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 Bold" panose="020B0606020202050201" pitchFamily="34" charset="0"/>
              </a:rPr>
              <a:t>POWER YOUR POINT</a:t>
            </a:r>
            <a:endParaRPr lang="zh-CN" alt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Bebas Neue Bold" panose="020B0606020202050201" pitchFamily="34" charset="0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71EB3CAA-EF9D-46E6-9CC4-830F81060C5B}"/>
              </a:ext>
            </a:extLst>
          </p:cNvPr>
          <p:cNvSpPr txBox="1"/>
          <p:nvPr/>
        </p:nvSpPr>
        <p:spPr>
          <a:xfrm>
            <a:off x="2067247" y="1938977"/>
            <a:ext cx="8057506" cy="1255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commodo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magnaLorem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ipsum dolor sit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consectetuer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porttitor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congue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404FB1E2-872A-45F6-95D5-7E2911D564AF}"/>
              </a:ext>
            </a:extLst>
          </p:cNvPr>
          <p:cNvSpPr txBox="1"/>
          <p:nvPr/>
        </p:nvSpPr>
        <p:spPr>
          <a:xfrm>
            <a:off x="2067247" y="3628497"/>
            <a:ext cx="8057506" cy="1255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commodo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magnaLorem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ipsum dolor sit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consectetuer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porttitor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congue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xmlns="" id="{C731040A-6431-4061-B8B6-2EBF6979263E}"/>
              </a:ext>
            </a:extLst>
          </p:cNvPr>
          <p:cNvCxnSpPr/>
          <p:nvPr/>
        </p:nvCxnSpPr>
        <p:spPr>
          <a:xfrm>
            <a:off x="4007928" y="3429000"/>
            <a:ext cx="4176144" cy="0"/>
          </a:xfrm>
          <a:prstGeom prst="line">
            <a:avLst/>
          </a:prstGeom>
          <a:ln w="3175">
            <a:solidFill>
              <a:schemeClr val="tx1">
                <a:lumMod val="95000"/>
                <a:lumOff val="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1972120D-B924-4197-9DC8-EE28F399BE8C}"/>
              </a:ext>
            </a:extLst>
          </p:cNvPr>
          <p:cNvSpPr/>
          <p:nvPr/>
        </p:nvSpPr>
        <p:spPr>
          <a:xfrm>
            <a:off x="0" y="0"/>
            <a:ext cx="12192000" cy="21187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A6F5A14-7C3F-4D41-AF5D-2BE95F5E10E7}"/>
              </a:ext>
            </a:extLst>
          </p:cNvPr>
          <p:cNvSpPr/>
          <p:nvPr/>
        </p:nvSpPr>
        <p:spPr>
          <a:xfrm>
            <a:off x="0" y="6646127"/>
            <a:ext cx="12192000" cy="21187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1499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000">
        <p15:prstTrans prst="pageCurlDouble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 animBg="1"/>
      <p:bldP spid="77" grpId="0"/>
      <p:bldP spid="7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>
            <a:extLst>
              <a:ext uri="{FF2B5EF4-FFF2-40B4-BE49-F238E27FC236}">
                <a16:creationId xmlns:a16="http://schemas.microsoft.com/office/drawing/2014/main" xmlns="" id="{D44E8B33-24AB-4F20-B7D9-4EF48E5957CC}"/>
              </a:ext>
            </a:extLst>
          </p:cNvPr>
          <p:cNvSpPr/>
          <p:nvPr/>
        </p:nvSpPr>
        <p:spPr>
          <a:xfrm>
            <a:off x="5080000" y="0"/>
            <a:ext cx="711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10" name="组合 109">
            <a:extLst>
              <a:ext uri="{FF2B5EF4-FFF2-40B4-BE49-F238E27FC236}">
                <a16:creationId xmlns:a16="http://schemas.microsoft.com/office/drawing/2014/main" xmlns="" id="{2D520E50-E4D0-44BB-A79D-FD4EC3681F1A}"/>
              </a:ext>
            </a:extLst>
          </p:cNvPr>
          <p:cNvGrpSpPr/>
          <p:nvPr/>
        </p:nvGrpSpPr>
        <p:grpSpPr>
          <a:xfrm>
            <a:off x="1430505" y="476250"/>
            <a:ext cx="2880367" cy="6089650"/>
            <a:chOff x="1430505" y="476250"/>
            <a:chExt cx="2880367" cy="6089650"/>
          </a:xfrm>
        </p:grpSpPr>
        <p:pic>
          <p:nvPicPr>
            <p:cNvPr id="80" name="图片 79" descr="图片包含 建筑物, 时钟, 天空, 户外&#10;&#10;已生成极高可信度的说明">
              <a:extLst>
                <a:ext uri="{FF2B5EF4-FFF2-40B4-BE49-F238E27FC236}">
                  <a16:creationId xmlns:a16="http://schemas.microsoft.com/office/drawing/2014/main" xmlns="" id="{22D691D6-553F-411A-8C20-797DDD11D1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783" t="20882" r="60600" b="439"/>
            <a:stretch/>
          </p:blipFill>
          <p:spPr>
            <a:xfrm>
              <a:off x="1607562" y="1207067"/>
              <a:ext cx="2526254" cy="4443868"/>
            </a:xfrm>
            <a:prstGeom prst="rect">
              <a:avLst/>
            </a:prstGeom>
          </p:spPr>
        </p:pic>
        <p:pic>
          <p:nvPicPr>
            <p:cNvPr id="78" name="图片 77" descr="图片包含 监视器, 电子产品&#10;&#10;已生成高可信度的说明">
              <a:extLst>
                <a:ext uri="{FF2B5EF4-FFF2-40B4-BE49-F238E27FC236}">
                  <a16:creationId xmlns:a16="http://schemas.microsoft.com/office/drawing/2014/main" xmlns="" id="{3D47A018-90DA-4584-AEE5-40DC0AD5E8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0505" y="476250"/>
              <a:ext cx="2880367" cy="6089650"/>
            </a:xfrm>
            <a:prstGeom prst="rect">
              <a:avLst/>
            </a:prstGeom>
            <a:effectLst>
              <a:outerShdw blurRad="127000" algn="ctr" rotWithShape="0">
                <a:prstClr val="black">
                  <a:alpha val="40000"/>
                </a:prstClr>
              </a:outerShdw>
            </a:effectLst>
          </p:spPr>
        </p:pic>
      </p:grpSp>
      <p:cxnSp>
        <p:nvCxnSpPr>
          <p:cNvPr id="115" name="直接连接符 114">
            <a:extLst>
              <a:ext uri="{FF2B5EF4-FFF2-40B4-BE49-F238E27FC236}">
                <a16:creationId xmlns:a16="http://schemas.microsoft.com/office/drawing/2014/main" xmlns="" id="{2D8E1DBE-F3A4-4870-AE6F-358695B8463D}"/>
              </a:ext>
            </a:extLst>
          </p:cNvPr>
          <p:cNvCxnSpPr>
            <a:cxnSpLocks/>
          </p:cNvCxnSpPr>
          <p:nvPr/>
        </p:nvCxnSpPr>
        <p:spPr>
          <a:xfrm>
            <a:off x="5624433" y="0"/>
            <a:ext cx="0" cy="68580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1" name="组合 110">
            <a:extLst>
              <a:ext uri="{FF2B5EF4-FFF2-40B4-BE49-F238E27FC236}">
                <a16:creationId xmlns:a16="http://schemas.microsoft.com/office/drawing/2014/main" xmlns="" id="{EE13D755-EEF3-4C28-9496-C3400D7B8125}"/>
              </a:ext>
            </a:extLst>
          </p:cNvPr>
          <p:cNvGrpSpPr/>
          <p:nvPr/>
        </p:nvGrpSpPr>
        <p:grpSpPr>
          <a:xfrm>
            <a:off x="5444433" y="878566"/>
            <a:ext cx="360000" cy="4476118"/>
            <a:chOff x="5400722" y="878566"/>
            <a:chExt cx="360000" cy="4476118"/>
          </a:xfrm>
        </p:grpSpPr>
        <p:sp>
          <p:nvSpPr>
            <p:cNvPr id="81" name="椭圆 80">
              <a:extLst>
                <a:ext uri="{FF2B5EF4-FFF2-40B4-BE49-F238E27FC236}">
                  <a16:creationId xmlns:a16="http://schemas.microsoft.com/office/drawing/2014/main" xmlns="" id="{0030A772-69F4-4E18-B72C-8C9F0C9CAB47}"/>
                </a:ext>
              </a:extLst>
            </p:cNvPr>
            <p:cNvSpPr/>
            <p:nvPr/>
          </p:nvSpPr>
          <p:spPr>
            <a:xfrm>
              <a:off x="5400722" y="878566"/>
              <a:ext cx="360000" cy="360000"/>
            </a:xfrm>
            <a:prstGeom prst="ellipse">
              <a:avLst/>
            </a:prstGeom>
            <a:solidFill>
              <a:srgbClr val="26262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xmlns="" id="{F3CF857B-69CC-49F4-9041-63002C05DE83}"/>
                </a:ext>
              </a:extLst>
            </p:cNvPr>
            <p:cNvSpPr/>
            <p:nvPr/>
          </p:nvSpPr>
          <p:spPr>
            <a:xfrm>
              <a:off x="5400722" y="2250433"/>
              <a:ext cx="360000" cy="360000"/>
            </a:xfrm>
            <a:prstGeom prst="ellipse">
              <a:avLst/>
            </a:prstGeom>
            <a:solidFill>
              <a:srgbClr val="26262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xmlns="" id="{33BD28B4-C033-4E8E-9E5C-11B6C92688E3}"/>
                </a:ext>
              </a:extLst>
            </p:cNvPr>
            <p:cNvSpPr/>
            <p:nvPr/>
          </p:nvSpPr>
          <p:spPr>
            <a:xfrm>
              <a:off x="5400722" y="3622300"/>
              <a:ext cx="360000" cy="360000"/>
            </a:xfrm>
            <a:prstGeom prst="ellipse">
              <a:avLst/>
            </a:prstGeom>
            <a:solidFill>
              <a:srgbClr val="26262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xmlns="" id="{9E1DCEA4-B1A0-4B89-BDCF-B24E0EBF6EBA}"/>
                </a:ext>
              </a:extLst>
            </p:cNvPr>
            <p:cNvSpPr/>
            <p:nvPr/>
          </p:nvSpPr>
          <p:spPr>
            <a:xfrm>
              <a:off x="5400722" y="4994684"/>
              <a:ext cx="360000" cy="360000"/>
            </a:xfrm>
            <a:prstGeom prst="ellipse">
              <a:avLst/>
            </a:prstGeom>
            <a:solidFill>
              <a:srgbClr val="26262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xmlns="" id="{7A661AC3-AE20-44F5-BD4F-8FEB530AEB4D}"/>
              </a:ext>
            </a:extLst>
          </p:cNvPr>
          <p:cNvSpPr txBox="1"/>
          <p:nvPr/>
        </p:nvSpPr>
        <p:spPr>
          <a:xfrm>
            <a:off x="6211923" y="722891"/>
            <a:ext cx="28488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Bebas Neue Bold" panose="020B0606020202050201" pitchFamily="34" charset="0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</a:rPr>
              <a:t>POWER YOUR POINT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xmlns="" id="{F0C0457C-BE21-4EE4-ACC7-AF697A39524A}"/>
              </a:ext>
            </a:extLst>
          </p:cNvPr>
          <p:cNvSpPr txBox="1"/>
          <p:nvPr/>
        </p:nvSpPr>
        <p:spPr>
          <a:xfrm>
            <a:off x="6208137" y="1317479"/>
            <a:ext cx="509964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</a:rPr>
              <a:t>Lorem ipsum dolor sit amet, consectetuer adipiscing elit. Maecenas porttitor congue massa. Fusce posuere, </a:t>
            </a:r>
            <a:endParaRPr lang="zh-CN" altLang="en-US" sz="16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xmlns="" id="{3A053C7A-E1C1-44F9-9414-67E974783AE9}"/>
              </a:ext>
            </a:extLst>
          </p:cNvPr>
          <p:cNvSpPr txBox="1"/>
          <p:nvPr/>
        </p:nvSpPr>
        <p:spPr>
          <a:xfrm>
            <a:off x="10366109" y="722891"/>
            <a:ext cx="9156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Bebas Neue Bold" panose="020B0606020202050201" pitchFamily="34" charset="0"/>
              </a:defRPr>
            </a:lvl1pPr>
          </a:lstStyle>
          <a:p>
            <a:pPr algn="r"/>
            <a:r>
              <a:rPr lang="en-US" altLang="zh-CN" dirty="0">
                <a:solidFill>
                  <a:srgbClr val="D5031E"/>
                </a:solidFill>
              </a:rPr>
              <a:t>2014</a:t>
            </a:r>
            <a:endParaRPr lang="zh-CN" altLang="en-US" dirty="0">
              <a:solidFill>
                <a:srgbClr val="D5031E"/>
              </a:solidFill>
            </a:endParaRP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xmlns="" id="{00900668-086E-4FE4-83C8-7E4ACA4493C9}"/>
              </a:ext>
            </a:extLst>
          </p:cNvPr>
          <p:cNvSpPr txBox="1"/>
          <p:nvPr/>
        </p:nvSpPr>
        <p:spPr>
          <a:xfrm>
            <a:off x="6211923" y="2101013"/>
            <a:ext cx="28488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Bebas Neue Bold" panose="020B0606020202050201" pitchFamily="34" charset="0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</a:rPr>
              <a:t>POWER YOUR POINT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xmlns="" id="{7B055CFB-3A92-4732-B3C8-D48E2D51AC55}"/>
              </a:ext>
            </a:extLst>
          </p:cNvPr>
          <p:cNvSpPr txBox="1"/>
          <p:nvPr/>
        </p:nvSpPr>
        <p:spPr>
          <a:xfrm>
            <a:off x="6208137" y="2695601"/>
            <a:ext cx="509964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</a:rPr>
              <a:t>Lorem ipsum dolor sit amet, consectetuer adipiscing elit. Maecenas porttitor congue massa. Fusce posuere, </a:t>
            </a:r>
            <a:endParaRPr lang="zh-CN" altLang="en-US" sz="16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xmlns="" id="{2B6439EE-37C1-4B95-8745-052CD1AE9C86}"/>
              </a:ext>
            </a:extLst>
          </p:cNvPr>
          <p:cNvSpPr txBox="1"/>
          <p:nvPr/>
        </p:nvSpPr>
        <p:spPr>
          <a:xfrm>
            <a:off x="10366109" y="2101013"/>
            <a:ext cx="9156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Bebas Neue Bold" panose="020B0606020202050201" pitchFamily="34" charset="0"/>
              </a:defRPr>
            </a:lvl1pPr>
          </a:lstStyle>
          <a:p>
            <a:pPr algn="r"/>
            <a:r>
              <a:rPr lang="en-US" altLang="zh-CN" dirty="0">
                <a:solidFill>
                  <a:srgbClr val="D5031E"/>
                </a:solidFill>
              </a:rPr>
              <a:t>2015</a:t>
            </a:r>
            <a:endParaRPr lang="zh-CN" altLang="en-US" dirty="0">
              <a:solidFill>
                <a:srgbClr val="D5031E"/>
              </a:solidFill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xmlns="" id="{A670682A-00E3-4796-83EC-B0A770E25108}"/>
              </a:ext>
            </a:extLst>
          </p:cNvPr>
          <p:cNvSpPr txBox="1"/>
          <p:nvPr/>
        </p:nvSpPr>
        <p:spPr>
          <a:xfrm>
            <a:off x="6211923" y="3479135"/>
            <a:ext cx="28488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Bebas Neue Bold" panose="020B0606020202050201" pitchFamily="34" charset="0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</a:rPr>
              <a:t>POWER YOUR POINT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xmlns="" id="{4C01231E-CE8E-46EC-B303-09D7F944749F}"/>
              </a:ext>
            </a:extLst>
          </p:cNvPr>
          <p:cNvSpPr txBox="1"/>
          <p:nvPr/>
        </p:nvSpPr>
        <p:spPr>
          <a:xfrm>
            <a:off x="6208137" y="4073723"/>
            <a:ext cx="509964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</a:rPr>
              <a:t>Lorem ipsum dolor sit amet, consectetuer adipiscing elit. Maecenas porttitor congue massa. Fusce posuere, </a:t>
            </a:r>
            <a:endParaRPr lang="zh-CN" altLang="en-US" sz="16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xmlns="" id="{1BE0EB33-7E0C-4A99-A994-B4A77564963B}"/>
              </a:ext>
            </a:extLst>
          </p:cNvPr>
          <p:cNvSpPr txBox="1"/>
          <p:nvPr/>
        </p:nvSpPr>
        <p:spPr>
          <a:xfrm>
            <a:off x="10366109" y="3479135"/>
            <a:ext cx="9156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Bebas Neue Bold" panose="020B0606020202050201" pitchFamily="34" charset="0"/>
              </a:defRPr>
            </a:lvl1pPr>
          </a:lstStyle>
          <a:p>
            <a:pPr algn="r"/>
            <a:r>
              <a:rPr lang="en-US" altLang="zh-CN" dirty="0">
                <a:solidFill>
                  <a:srgbClr val="D5031E"/>
                </a:solidFill>
              </a:rPr>
              <a:t>2016</a:t>
            </a:r>
            <a:endParaRPr lang="zh-CN" altLang="en-US" dirty="0">
              <a:solidFill>
                <a:srgbClr val="D5031E"/>
              </a:solidFill>
            </a:endParaRP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xmlns="" id="{6743CCD8-6053-4ADE-872D-6FE1EC737704}"/>
              </a:ext>
            </a:extLst>
          </p:cNvPr>
          <p:cNvSpPr txBox="1"/>
          <p:nvPr/>
        </p:nvSpPr>
        <p:spPr>
          <a:xfrm>
            <a:off x="6211923" y="4857256"/>
            <a:ext cx="28488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Bebas Neue Bold" panose="020B0606020202050201" pitchFamily="34" charset="0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</a:rPr>
              <a:t>POWER YOUR POINT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xmlns="" id="{6BB968B1-57B8-4A13-B695-8298D489EE03}"/>
              </a:ext>
            </a:extLst>
          </p:cNvPr>
          <p:cNvSpPr txBox="1"/>
          <p:nvPr/>
        </p:nvSpPr>
        <p:spPr>
          <a:xfrm>
            <a:off x="6208137" y="5451844"/>
            <a:ext cx="509964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</a:rPr>
              <a:t>Lorem ipsum dolor sit amet, consectetuer adipiscing elit. Maecenas porttitor congue massa. Fusce posuere, </a:t>
            </a:r>
            <a:endParaRPr lang="zh-CN" altLang="en-US" sz="16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xmlns="" id="{A457B38D-3AC0-487B-9E71-A05F880EC4D0}"/>
              </a:ext>
            </a:extLst>
          </p:cNvPr>
          <p:cNvSpPr txBox="1"/>
          <p:nvPr/>
        </p:nvSpPr>
        <p:spPr>
          <a:xfrm>
            <a:off x="10366109" y="4857256"/>
            <a:ext cx="9156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Bebas Neue Bold" panose="020B0606020202050201" pitchFamily="34" charset="0"/>
              </a:defRPr>
            </a:lvl1pPr>
          </a:lstStyle>
          <a:p>
            <a:pPr algn="r"/>
            <a:r>
              <a:rPr lang="en-US" altLang="zh-CN" dirty="0">
                <a:solidFill>
                  <a:srgbClr val="D5031E"/>
                </a:solidFill>
              </a:rPr>
              <a:t>2017</a:t>
            </a:r>
            <a:endParaRPr lang="zh-CN" altLang="en-US" dirty="0">
              <a:solidFill>
                <a:srgbClr val="D5031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9918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fallOve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6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89" grpId="0"/>
      <p:bldP spid="90" grpId="0"/>
      <p:bldP spid="92" grpId="0"/>
      <p:bldP spid="95" grpId="0"/>
      <p:bldP spid="96" grpId="0"/>
      <p:bldP spid="97" grpId="0"/>
      <p:bldP spid="99" grpId="0"/>
      <p:bldP spid="100" grpId="0"/>
      <p:bldP spid="101" grpId="0"/>
      <p:bldP spid="103" grpId="0"/>
      <p:bldP spid="104" grpId="0"/>
      <p:bldP spid="10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_图片 2" descr="图片包含 地板, 室内, 餐桌, 窗户&#10;&#10;已生成极高可信度的说明">
            <a:extLst>
              <a:ext uri="{FF2B5EF4-FFF2-40B4-BE49-F238E27FC236}">
                <a16:creationId xmlns:a16="http://schemas.microsoft.com/office/drawing/2014/main" xmlns="" id="{31C48828-3DFD-48EB-93BD-FF1DA58778C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t="7813" r="1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8" name="PA_矩形 77">
            <a:extLst>
              <a:ext uri="{FF2B5EF4-FFF2-40B4-BE49-F238E27FC236}">
                <a16:creationId xmlns:a16="http://schemas.microsoft.com/office/drawing/2014/main" xmlns="" id="{08BA8BA5-3576-46C6-8F19-BB3A88FE948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xmlns="" id="{34E92180-05B0-4DEA-91BC-A5535E1CE9FA}"/>
              </a:ext>
            </a:extLst>
          </p:cNvPr>
          <p:cNvGrpSpPr/>
          <p:nvPr/>
        </p:nvGrpSpPr>
        <p:grpSpPr>
          <a:xfrm>
            <a:off x="2298260" y="2209649"/>
            <a:ext cx="7608136" cy="1908616"/>
            <a:chOff x="2298260" y="2209649"/>
            <a:chExt cx="7608136" cy="1908616"/>
          </a:xfrm>
        </p:grpSpPr>
        <p:sp>
          <p:nvSpPr>
            <p:cNvPr id="79" name="PA_矩形 78">
              <a:extLst>
                <a:ext uri="{FF2B5EF4-FFF2-40B4-BE49-F238E27FC236}">
                  <a16:creationId xmlns:a16="http://schemas.microsoft.com/office/drawing/2014/main" xmlns="" id="{B6E87546-90C6-4D74-927D-14C6AD60CF50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298260" y="2393370"/>
              <a:ext cx="243619" cy="1724895"/>
            </a:xfrm>
            <a:prstGeom prst="rect">
              <a:avLst/>
            </a:prstGeom>
            <a:solidFill>
              <a:srgbClr val="D503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PA_文本框 76">
              <a:extLst>
                <a:ext uri="{FF2B5EF4-FFF2-40B4-BE49-F238E27FC236}">
                  <a16:creationId xmlns:a16="http://schemas.microsoft.com/office/drawing/2014/main" xmlns="" id="{4784B52B-A8AD-46FD-ADA5-2974BE7E745D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2541879" y="3450480"/>
              <a:ext cx="512672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REPORTER : YOUR NAME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82" name="PA_文本框 81">
              <a:extLst>
                <a:ext uri="{FF2B5EF4-FFF2-40B4-BE49-F238E27FC236}">
                  <a16:creationId xmlns:a16="http://schemas.microsoft.com/office/drawing/2014/main" xmlns="" id="{EDEB239C-4E45-4B3D-8D1B-C3249874CEB1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2541879" y="2209649"/>
              <a:ext cx="7364517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0" b="1" dirty="0">
                  <a:solidFill>
                    <a:schemeClr val="bg1"/>
                  </a:solidFill>
                  <a:latin typeface="Bebas Neue Bold" panose="020B0606020202050201" pitchFamily="34" charset="0"/>
                </a:rPr>
                <a:t>THANKS FOR WATCHING</a:t>
              </a:r>
              <a:endParaRPr lang="zh-CN" altLang="en-US" sz="8000" b="1" dirty="0">
                <a:solidFill>
                  <a:schemeClr val="bg1"/>
                </a:solidFill>
                <a:latin typeface="Bebas Neue Bold" panose="020B0606020202050201" pitchFamily="34" charset="0"/>
              </a:endParaRPr>
            </a:p>
          </p:txBody>
        </p:sp>
      </p:grpSp>
      <p:sp>
        <p:nvSpPr>
          <p:cNvPr id="83" name="PA_文本框 82">
            <a:extLst>
              <a:ext uri="{FF2B5EF4-FFF2-40B4-BE49-F238E27FC236}">
                <a16:creationId xmlns:a16="http://schemas.microsoft.com/office/drawing/2014/main" xmlns="" id="{511E9ED5-6682-49F6-A867-26723D430B4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889306" y="5997300"/>
            <a:ext cx="44133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err="1">
                <a:solidFill>
                  <a:schemeClr val="bg1"/>
                </a:solidFill>
                <a:latin typeface="+mj-ea"/>
                <a:ea typeface="+mj-ea"/>
              </a:rPr>
              <a:t>Powerpoint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 Template Designed By </a:t>
            </a:r>
            <a:r>
              <a:rPr lang="en-US" altLang="zh-CN" sz="1600" dirty="0" err="1">
                <a:solidFill>
                  <a:schemeClr val="bg1"/>
                </a:solidFill>
                <a:latin typeface="+mj-ea"/>
                <a:ea typeface="+mj-ea"/>
              </a:rPr>
              <a:t>Tianqi</a:t>
            </a:r>
            <a:r>
              <a:rPr lang="en-US" altLang="zh-CN" sz="1600">
                <a:solidFill>
                  <a:schemeClr val="bg1"/>
                </a:solidFill>
                <a:latin typeface="+mj-ea"/>
                <a:ea typeface="+mj-ea"/>
              </a:rPr>
              <a:t> In 2017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2929972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drape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81BB9F9-0266-4A21-AB31-6C426113B5B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62755553-220F-4EE4-9CAA-F0E978B2A577}"/>
              </a:ext>
            </a:extLst>
          </p:cNvPr>
          <p:cNvSpPr txBox="1"/>
          <p:nvPr/>
        </p:nvSpPr>
        <p:spPr>
          <a:xfrm>
            <a:off x="4209105" y="1998239"/>
            <a:ext cx="3773790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600" dirty="0">
                <a:solidFill>
                  <a:srgbClr val="D5031E"/>
                </a:solidFill>
                <a:latin typeface="+mn-ea"/>
              </a:rPr>
              <a:t>430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23ED9294-30FA-4941-88B7-F5390953359C}"/>
              </a:ext>
            </a:extLst>
          </p:cNvPr>
          <p:cNvSpPr txBox="1"/>
          <p:nvPr/>
        </p:nvSpPr>
        <p:spPr>
          <a:xfrm>
            <a:off x="5593300" y="1413464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附赠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09B4087-8FA0-4695-B6C2-9BCD066F46F1}"/>
              </a:ext>
            </a:extLst>
          </p:cNvPr>
          <p:cNvSpPr txBox="1"/>
          <p:nvPr/>
        </p:nvSpPr>
        <p:spPr>
          <a:xfrm>
            <a:off x="4567378" y="4729827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可编辑线性图标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70EB1D41-CBB6-49E1-BD10-73CD5EA0959E}"/>
              </a:ext>
            </a:extLst>
          </p:cNvPr>
          <p:cNvSpPr txBox="1"/>
          <p:nvPr/>
        </p:nvSpPr>
        <p:spPr>
          <a:xfrm>
            <a:off x="7777622" y="3519167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枚</a:t>
            </a:r>
            <a:endParaRPr lang="en-US" altLang="zh-CN" sz="3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38570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图片 94" descr="图片包含 地板, 室内, 房间, 天花板&#10;&#10;已生成极高可信度的说明">
            <a:extLst>
              <a:ext uri="{FF2B5EF4-FFF2-40B4-BE49-F238E27FC236}">
                <a16:creationId xmlns:a16="http://schemas.microsoft.com/office/drawing/2014/main" xmlns="" id="{696E3CD7-5CFB-487F-AF50-A63AF7855F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961" y="0"/>
            <a:ext cx="12225961" cy="6858000"/>
          </a:xfrm>
          <a:prstGeom prst="rect">
            <a:avLst/>
          </a:prstGeom>
        </p:spPr>
      </p:pic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CA6F6A7F-DEAD-4452-81E6-E9975D7070ED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D6D4075A-B3AD-4346-B69D-616DA32ADB9A}"/>
              </a:ext>
            </a:extLst>
          </p:cNvPr>
          <p:cNvSpPr/>
          <p:nvPr/>
        </p:nvSpPr>
        <p:spPr>
          <a:xfrm>
            <a:off x="-33961" y="0"/>
            <a:ext cx="6137589" cy="68580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010C213C-C9F4-4552-A77C-E9425526E10F}"/>
              </a:ext>
            </a:extLst>
          </p:cNvPr>
          <p:cNvSpPr txBox="1"/>
          <p:nvPr/>
        </p:nvSpPr>
        <p:spPr>
          <a:xfrm>
            <a:off x="775618" y="2497976"/>
            <a:ext cx="474360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b="1" dirty="0">
                <a:solidFill>
                  <a:schemeClr val="bg1"/>
                </a:solidFill>
                <a:latin typeface="Bebas Neue Bold" panose="020B0606020202050201" pitchFamily="34" charset="0"/>
              </a:rPr>
              <a:t>CONTENTS</a:t>
            </a:r>
            <a:endParaRPr lang="zh-CN" altLang="en-US" sz="11500" b="1" dirty="0">
              <a:solidFill>
                <a:schemeClr val="bg1"/>
              </a:solidFill>
              <a:latin typeface="Bebas Neue Bold" panose="020B0606020202050201" pitchFamily="34" charset="0"/>
            </a:endParaRP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6D591452-DC99-4B5C-98E2-677855AF59A3}"/>
              </a:ext>
            </a:extLst>
          </p:cNvPr>
          <p:cNvSpPr/>
          <p:nvPr/>
        </p:nvSpPr>
        <p:spPr>
          <a:xfrm>
            <a:off x="5946687" y="1338698"/>
            <a:ext cx="156941" cy="4180606"/>
          </a:xfrm>
          <a:prstGeom prst="rect">
            <a:avLst/>
          </a:prstGeom>
          <a:solidFill>
            <a:srgbClr val="D50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3" name="直接连接符 82">
            <a:extLst>
              <a:ext uri="{FF2B5EF4-FFF2-40B4-BE49-F238E27FC236}">
                <a16:creationId xmlns:a16="http://schemas.microsoft.com/office/drawing/2014/main" xmlns="" id="{97C1A8E6-9FAD-4415-BE50-05BFB5A96BC2}"/>
              </a:ext>
            </a:extLst>
          </p:cNvPr>
          <p:cNvCxnSpPr/>
          <p:nvPr/>
        </p:nvCxnSpPr>
        <p:spPr>
          <a:xfrm>
            <a:off x="7407968" y="1338697"/>
            <a:ext cx="0" cy="418060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06D512D5-4D90-4F49-98E9-82118DE09C24}"/>
              </a:ext>
            </a:extLst>
          </p:cNvPr>
          <p:cNvSpPr txBox="1"/>
          <p:nvPr/>
        </p:nvSpPr>
        <p:spPr>
          <a:xfrm>
            <a:off x="6446762" y="1113592"/>
            <a:ext cx="85472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6600" b="1">
                <a:solidFill>
                  <a:schemeClr val="tx1">
                    <a:lumMod val="85000"/>
                    <a:lumOff val="15000"/>
                  </a:schemeClr>
                </a:solidFill>
                <a:latin typeface="Bebas Neue Bold" panose="020B0606020202050201" pitchFamily="34" charset="0"/>
              </a:defRPr>
            </a:lvl1pPr>
          </a:lstStyle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93DBEC91-6813-402E-9E08-C56DE552B0E8}"/>
              </a:ext>
            </a:extLst>
          </p:cNvPr>
          <p:cNvSpPr txBox="1"/>
          <p:nvPr/>
        </p:nvSpPr>
        <p:spPr>
          <a:xfrm>
            <a:off x="7563638" y="1267818"/>
            <a:ext cx="36070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 b="0">
                <a:solidFill>
                  <a:schemeClr val="tx1">
                    <a:lumMod val="85000"/>
                    <a:lumOff val="15000"/>
                  </a:schemeClr>
                </a:solidFill>
                <a:latin typeface="Bebas Neue Bold" panose="020B0606020202050201" pitchFamily="34" charset="0"/>
              </a:defRPr>
            </a:lvl1pPr>
          </a:lstStyle>
          <a:p>
            <a:r>
              <a:rPr lang="en-US" altLang="zh-CN" sz="4800" dirty="0"/>
              <a:t>Show your image</a:t>
            </a:r>
            <a:endParaRPr lang="zh-CN" altLang="en-US" sz="4800" dirty="0"/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xmlns="" id="{594F7926-37A7-4813-AD38-6B49E3DEAD66}"/>
              </a:ext>
            </a:extLst>
          </p:cNvPr>
          <p:cNvSpPr txBox="1"/>
          <p:nvPr/>
        </p:nvSpPr>
        <p:spPr>
          <a:xfrm>
            <a:off x="6446762" y="2875002"/>
            <a:ext cx="85472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6600" b="1">
                <a:solidFill>
                  <a:schemeClr val="tx1">
                    <a:lumMod val="85000"/>
                    <a:lumOff val="15000"/>
                  </a:schemeClr>
                </a:solidFill>
                <a:latin typeface="Bebas Neue Bold" panose="020B0606020202050201" pitchFamily="34" charset="0"/>
              </a:defRPr>
            </a:lvl1pPr>
          </a:lstStyle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xmlns="" id="{FF60C4DD-0C65-4453-9E5A-BFF345F259CD}"/>
              </a:ext>
            </a:extLst>
          </p:cNvPr>
          <p:cNvSpPr txBox="1"/>
          <p:nvPr/>
        </p:nvSpPr>
        <p:spPr>
          <a:xfrm>
            <a:off x="7563638" y="2992713"/>
            <a:ext cx="396134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 b="0">
                <a:solidFill>
                  <a:schemeClr val="tx1">
                    <a:lumMod val="85000"/>
                    <a:lumOff val="15000"/>
                  </a:schemeClr>
                </a:solidFill>
                <a:latin typeface="Bebas Neue Bold" panose="020B0606020202050201" pitchFamily="34" charset="0"/>
              </a:defRPr>
            </a:lvl1pPr>
          </a:lstStyle>
          <a:p>
            <a:r>
              <a:rPr lang="en-US" altLang="zh-CN" sz="4800" dirty="0"/>
              <a:t>Express your date</a:t>
            </a:r>
            <a:endParaRPr lang="zh-CN" altLang="en-US" sz="4800" dirty="0"/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xmlns="" id="{F69EDBD3-CA91-439B-8CD3-4751286FE93D}"/>
              </a:ext>
            </a:extLst>
          </p:cNvPr>
          <p:cNvSpPr txBox="1"/>
          <p:nvPr/>
        </p:nvSpPr>
        <p:spPr>
          <a:xfrm>
            <a:off x="6446762" y="4612027"/>
            <a:ext cx="85472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 b="1">
                <a:solidFill>
                  <a:schemeClr val="tx1">
                    <a:lumMod val="75000"/>
                    <a:lumOff val="25000"/>
                  </a:schemeClr>
                </a:solidFill>
                <a:latin typeface="Bebas Neue Bold" panose="020B0606020202050201" pitchFamily="34" charset="0"/>
              </a:defRPr>
            </a:lvl1pPr>
          </a:lstStyle>
          <a:p>
            <a:r>
              <a:rPr lang="en-US" altLang="zh-CN" sz="6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03</a:t>
            </a:r>
            <a:endParaRPr lang="zh-CN" altLang="en-US" sz="6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xmlns="" id="{44F9DE66-958F-4AA2-934F-8F116172A633}"/>
              </a:ext>
            </a:extLst>
          </p:cNvPr>
          <p:cNvSpPr txBox="1"/>
          <p:nvPr/>
        </p:nvSpPr>
        <p:spPr>
          <a:xfrm>
            <a:off x="7563638" y="4759185"/>
            <a:ext cx="34948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n-US" altLang="zh-CN" sz="48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 Bold" panose="020B0606020202050201" pitchFamily="34" charset="0"/>
              </a:rPr>
              <a:t>About your text</a:t>
            </a:r>
            <a:endParaRPr lang="zh-CN" altLang="en-US" sz="4800" b="0" dirty="0">
              <a:solidFill>
                <a:schemeClr val="tx1">
                  <a:lumMod val="85000"/>
                  <a:lumOff val="15000"/>
                </a:schemeClr>
              </a:solidFill>
              <a:latin typeface="Bebas Neue Bold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4465793"/>
      </p:ext>
    </p:extLst>
  </p:cSld>
  <p:clrMapOvr>
    <a:masterClrMapping/>
  </p:clrMapOvr>
  <p:transition spd="slow" advTm="2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80" grpId="0"/>
      <p:bldP spid="75" grpId="0"/>
      <p:bldP spid="96" grpId="0"/>
      <p:bldP spid="76" grpId="0"/>
      <p:bldP spid="9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B884626D-FB1F-41BB-9EC6-810AB54482A1}"/>
              </a:ext>
            </a:extLst>
          </p:cNvPr>
          <p:cNvSpPr txBox="1"/>
          <p:nvPr/>
        </p:nvSpPr>
        <p:spPr>
          <a:xfrm>
            <a:off x="5109191" y="485969"/>
            <a:ext cx="1973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Design code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87C9B9A3-7D3B-49B4-852F-04E9FDA49635}"/>
              </a:ext>
            </a:extLst>
          </p:cNvPr>
          <p:cNvSpPr txBox="1"/>
          <p:nvPr/>
        </p:nvSpPr>
        <p:spPr>
          <a:xfrm>
            <a:off x="5542002" y="105765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设计规范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51E97BD4-4606-4D69-ABFB-D062400FBC0D}"/>
              </a:ext>
            </a:extLst>
          </p:cNvPr>
          <p:cNvCxnSpPr/>
          <p:nvPr/>
        </p:nvCxnSpPr>
        <p:spPr>
          <a:xfrm>
            <a:off x="1076131" y="1775069"/>
            <a:ext cx="10039738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CC95242-1FD7-499F-A837-D5FC3660D040}"/>
              </a:ext>
            </a:extLst>
          </p:cNvPr>
          <p:cNvSpPr txBox="1"/>
          <p:nvPr/>
        </p:nvSpPr>
        <p:spPr>
          <a:xfrm>
            <a:off x="941214" y="213627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标题字体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56902FBC-4597-4AEB-B620-E42318186B49}"/>
              </a:ext>
            </a:extLst>
          </p:cNvPr>
          <p:cNvSpPr txBox="1"/>
          <p:nvPr/>
        </p:nvSpPr>
        <p:spPr>
          <a:xfrm>
            <a:off x="941214" y="2459442"/>
            <a:ext cx="26725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r>
              <a:rPr lang="en-US" altLang="zh-CN" dirty="0" err="1"/>
              <a:t>Bebas</a:t>
            </a:r>
            <a:r>
              <a:rPr lang="en-US" altLang="zh-CN" dirty="0"/>
              <a:t> Neue Bold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9A4C311-0077-46C2-86E7-334DA00D4908}"/>
              </a:ext>
            </a:extLst>
          </p:cNvPr>
          <p:cNvSpPr txBox="1"/>
          <p:nvPr/>
        </p:nvSpPr>
        <p:spPr>
          <a:xfrm>
            <a:off x="941214" y="4753085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正文文本框规范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CFAA01F5-D3C1-462A-8DEE-260C06C34FFB}"/>
              </a:ext>
            </a:extLst>
          </p:cNvPr>
          <p:cNvSpPr txBox="1"/>
          <p:nvPr/>
        </p:nvSpPr>
        <p:spPr>
          <a:xfrm>
            <a:off x="941214" y="5160255"/>
            <a:ext cx="4248279" cy="6832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 dirty="0">
                <a:latin typeface="+mn-lt"/>
              </a:rPr>
              <a:t>此文本框为标准正文文本框，字体为等线</a:t>
            </a:r>
            <a:r>
              <a:rPr lang="en-US" altLang="zh-CN" sz="1600" dirty="0">
                <a:latin typeface="+mn-lt"/>
              </a:rPr>
              <a:t>light</a:t>
            </a:r>
          </a:p>
          <a:p>
            <a:pPr>
              <a:lnSpc>
                <a:spcPct val="120000"/>
              </a:lnSpc>
            </a:pPr>
            <a:r>
              <a:rPr lang="zh-CN" altLang="en-US" sz="1600" dirty="0">
                <a:latin typeface="+mn-lt"/>
              </a:rPr>
              <a:t>字号为</a:t>
            </a:r>
            <a:r>
              <a:rPr lang="en-US" altLang="zh-CN" sz="1600" dirty="0">
                <a:latin typeface="+mn-lt"/>
              </a:rPr>
              <a:t>16</a:t>
            </a:r>
            <a:r>
              <a:rPr lang="zh-CN" altLang="en-US" sz="1600" dirty="0">
                <a:latin typeface="+mn-lt"/>
              </a:rPr>
              <a:t>，行间距</a:t>
            </a:r>
            <a:r>
              <a:rPr lang="en-US" altLang="zh-CN" sz="1600" dirty="0">
                <a:latin typeface="+mn-lt"/>
              </a:rPr>
              <a:t>1.2</a:t>
            </a:r>
            <a:r>
              <a:rPr lang="zh-CN" altLang="en-US" sz="1600" dirty="0">
                <a:latin typeface="+mn-lt"/>
              </a:rPr>
              <a:t>倍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F612DE6C-134A-4994-8311-A09ECA4EC2AF}"/>
              </a:ext>
            </a:extLst>
          </p:cNvPr>
          <p:cNvSpPr txBox="1"/>
          <p:nvPr/>
        </p:nvSpPr>
        <p:spPr>
          <a:xfrm>
            <a:off x="941214" y="347006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数字字体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F9A7323B-B799-4B23-A3FE-E6E98AC954D2}"/>
              </a:ext>
            </a:extLst>
          </p:cNvPr>
          <p:cNvSpPr txBox="1"/>
          <p:nvPr/>
        </p:nvSpPr>
        <p:spPr>
          <a:xfrm>
            <a:off x="941214" y="3793232"/>
            <a:ext cx="26725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r>
              <a:rPr lang="en-US" altLang="zh-CN" dirty="0" err="1"/>
              <a:t>Bebas</a:t>
            </a:r>
            <a:r>
              <a:rPr lang="en-US" altLang="zh-CN" dirty="0"/>
              <a:t> Neue Bold</a:t>
            </a:r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7E974E15-736A-4DA1-BDFD-175E63031A4F}"/>
              </a:ext>
            </a:extLst>
          </p:cNvPr>
          <p:cNvSpPr txBox="1"/>
          <p:nvPr/>
        </p:nvSpPr>
        <p:spPr>
          <a:xfrm>
            <a:off x="8040988" y="2177448"/>
            <a:ext cx="17075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R:213 </a:t>
            </a:r>
            <a:r>
              <a:rPr lang="en-US" altLang="zh-CN" dirty="0">
                <a:solidFill>
                  <a:srgbClr val="00FF00"/>
                </a:solidFill>
              </a:rPr>
              <a:t> G:3  </a:t>
            </a:r>
            <a:r>
              <a:rPr lang="en-US" altLang="zh-CN" dirty="0">
                <a:solidFill>
                  <a:srgbClr val="0000FF"/>
                </a:solidFill>
              </a:rPr>
              <a:t>B:30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9DC1D08F-E91F-4F55-BE33-B2BD1CA53899}"/>
              </a:ext>
            </a:extLst>
          </p:cNvPr>
          <p:cNvSpPr txBox="1"/>
          <p:nvPr/>
        </p:nvSpPr>
        <p:spPr>
          <a:xfrm>
            <a:off x="8040989" y="2926383"/>
            <a:ext cx="17075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R:38 </a:t>
            </a:r>
            <a:r>
              <a:rPr lang="en-US" altLang="zh-CN" dirty="0">
                <a:solidFill>
                  <a:srgbClr val="00FF00"/>
                </a:solidFill>
              </a:rPr>
              <a:t> G:38  </a:t>
            </a:r>
            <a:r>
              <a:rPr lang="en-US" altLang="zh-CN" dirty="0">
                <a:solidFill>
                  <a:srgbClr val="0000FF"/>
                </a:solidFill>
              </a:rPr>
              <a:t>B:38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30A495D5-960D-47F3-A2F1-BFB49CDC4E23}"/>
              </a:ext>
            </a:extLst>
          </p:cNvPr>
          <p:cNvSpPr txBox="1"/>
          <p:nvPr/>
        </p:nvSpPr>
        <p:spPr>
          <a:xfrm>
            <a:off x="8040989" y="3675318"/>
            <a:ext cx="17075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R:64 </a:t>
            </a:r>
            <a:r>
              <a:rPr lang="en-US" altLang="zh-CN" dirty="0">
                <a:solidFill>
                  <a:srgbClr val="00FF00"/>
                </a:solidFill>
              </a:rPr>
              <a:t> G:64  </a:t>
            </a:r>
            <a:r>
              <a:rPr lang="en-US" altLang="zh-CN" dirty="0">
                <a:solidFill>
                  <a:srgbClr val="0000FF"/>
                </a:solidFill>
              </a:rPr>
              <a:t>B:64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A31E02BC-FED6-4CAB-9F33-B0A9F9F847C2}"/>
              </a:ext>
            </a:extLst>
          </p:cNvPr>
          <p:cNvSpPr txBox="1"/>
          <p:nvPr/>
        </p:nvSpPr>
        <p:spPr>
          <a:xfrm>
            <a:off x="8040989" y="4424253"/>
            <a:ext cx="20633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R:127 </a:t>
            </a:r>
            <a:r>
              <a:rPr lang="en-US" altLang="zh-CN" dirty="0">
                <a:solidFill>
                  <a:srgbClr val="00FF00"/>
                </a:solidFill>
              </a:rPr>
              <a:t> G:127  </a:t>
            </a:r>
            <a:r>
              <a:rPr lang="en-US" altLang="zh-CN" dirty="0">
                <a:solidFill>
                  <a:srgbClr val="0000FF"/>
                </a:solidFill>
              </a:rPr>
              <a:t>B:127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89F57655-45FF-446E-9E84-86307BD16E40}"/>
              </a:ext>
            </a:extLst>
          </p:cNvPr>
          <p:cNvSpPr txBox="1"/>
          <p:nvPr/>
        </p:nvSpPr>
        <p:spPr>
          <a:xfrm>
            <a:off x="8040988" y="5173188"/>
            <a:ext cx="30748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R:250 </a:t>
            </a:r>
            <a:r>
              <a:rPr lang="en-US" altLang="zh-CN" dirty="0">
                <a:solidFill>
                  <a:srgbClr val="00FF00"/>
                </a:solidFill>
              </a:rPr>
              <a:t> G:250  </a:t>
            </a:r>
            <a:r>
              <a:rPr lang="en-US" altLang="zh-CN" dirty="0">
                <a:solidFill>
                  <a:srgbClr val="0000FF"/>
                </a:solidFill>
              </a:rPr>
              <a:t>B:250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（背景色）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0F0DC061-9462-463B-BA0B-DA578CCB27E1}"/>
              </a:ext>
            </a:extLst>
          </p:cNvPr>
          <p:cNvSpPr/>
          <p:nvPr/>
        </p:nvSpPr>
        <p:spPr>
          <a:xfrm>
            <a:off x="7186602" y="2106183"/>
            <a:ext cx="499836" cy="499836"/>
          </a:xfrm>
          <a:prstGeom prst="rect">
            <a:avLst/>
          </a:prstGeom>
          <a:solidFill>
            <a:srgbClr val="D5031E"/>
          </a:solidFill>
          <a:ln>
            <a:noFill/>
          </a:ln>
          <a:effectLst>
            <a:outerShdw blurRad="12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49DC3E23-B567-48B2-963B-2DB901C3EC6A}"/>
              </a:ext>
            </a:extLst>
          </p:cNvPr>
          <p:cNvSpPr/>
          <p:nvPr/>
        </p:nvSpPr>
        <p:spPr>
          <a:xfrm>
            <a:off x="7186602" y="2856320"/>
            <a:ext cx="499836" cy="49983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12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4A1B753B-AAD5-4F0D-9A23-2CA4141DF068}"/>
              </a:ext>
            </a:extLst>
          </p:cNvPr>
          <p:cNvSpPr/>
          <p:nvPr/>
        </p:nvSpPr>
        <p:spPr>
          <a:xfrm>
            <a:off x="7186602" y="4356594"/>
            <a:ext cx="499836" cy="49983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12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B7A79FCD-CE9E-4E55-84F5-FDE2AE067552}"/>
              </a:ext>
            </a:extLst>
          </p:cNvPr>
          <p:cNvSpPr/>
          <p:nvPr/>
        </p:nvSpPr>
        <p:spPr>
          <a:xfrm>
            <a:off x="7186602" y="3606457"/>
            <a:ext cx="499836" cy="49983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12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26CA7A26-DBF0-4547-9B4D-3B9F1440AE27}"/>
              </a:ext>
            </a:extLst>
          </p:cNvPr>
          <p:cNvSpPr/>
          <p:nvPr/>
        </p:nvSpPr>
        <p:spPr>
          <a:xfrm>
            <a:off x="7186602" y="5106732"/>
            <a:ext cx="499836" cy="499836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outerShdw blurRad="12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53BDF746-4009-4EF4-AB52-DBF8225E4256}"/>
              </a:ext>
            </a:extLst>
          </p:cNvPr>
          <p:cNvSpPr/>
          <p:nvPr/>
        </p:nvSpPr>
        <p:spPr>
          <a:xfrm>
            <a:off x="7186602" y="5856870"/>
            <a:ext cx="499836" cy="4998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93A8F1F2-FB4A-4B87-8D42-BCC0F395EB26}"/>
              </a:ext>
            </a:extLst>
          </p:cNvPr>
          <p:cNvSpPr txBox="1"/>
          <p:nvPr/>
        </p:nvSpPr>
        <p:spPr>
          <a:xfrm>
            <a:off x="8040988" y="5922122"/>
            <a:ext cx="20633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R:255 </a:t>
            </a:r>
            <a:r>
              <a:rPr lang="en-US" altLang="zh-CN" dirty="0">
                <a:solidFill>
                  <a:srgbClr val="00FF00"/>
                </a:solidFill>
              </a:rPr>
              <a:t> G:255  </a:t>
            </a:r>
            <a:r>
              <a:rPr lang="en-US" altLang="zh-CN" dirty="0">
                <a:solidFill>
                  <a:srgbClr val="0000FF"/>
                </a:solidFill>
              </a:rPr>
              <a:t>B:255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E774534A-CD21-4C88-AD27-9C2D20A6EE02}"/>
              </a:ext>
            </a:extLst>
          </p:cNvPr>
          <p:cNvSpPr txBox="1"/>
          <p:nvPr/>
        </p:nvSpPr>
        <p:spPr>
          <a:xfrm>
            <a:off x="941214" y="5765156"/>
            <a:ext cx="4913048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massa. Fusce posuere, 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29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Group 4">
            <a:extLst>
              <a:ext uri="{FF2B5EF4-FFF2-40B4-BE49-F238E27FC236}">
                <a16:creationId xmlns:a16="http://schemas.microsoft.com/office/drawing/2014/main" xmlns="" id="{C8065781-B48D-4841-A965-3784B4A74A8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81037" y="639763"/>
            <a:ext cx="452438" cy="531813"/>
            <a:chOff x="302" y="403"/>
            <a:chExt cx="285" cy="335"/>
          </a:xfrm>
        </p:grpSpPr>
        <p:sp>
          <p:nvSpPr>
            <p:cNvPr id="104" name="Freeform 5">
              <a:extLst>
                <a:ext uri="{FF2B5EF4-FFF2-40B4-BE49-F238E27FC236}">
                  <a16:creationId xmlns:a16="http://schemas.microsoft.com/office/drawing/2014/main" xmlns="" id="{240B617B-47FA-4133-A817-0261158E75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8" y="403"/>
              <a:ext cx="153" cy="180"/>
            </a:xfrm>
            <a:custGeom>
              <a:avLst/>
              <a:gdLst>
                <a:gd name="T0" fmla="*/ 349 w 708"/>
                <a:gd name="T1" fmla="*/ 833 h 833"/>
                <a:gd name="T2" fmla="*/ 359 w 708"/>
                <a:gd name="T3" fmla="*/ 833 h 833"/>
                <a:gd name="T4" fmla="*/ 584 w 708"/>
                <a:gd name="T5" fmla="*/ 735 h 833"/>
                <a:gd name="T6" fmla="*/ 685 w 708"/>
                <a:gd name="T7" fmla="*/ 336 h 833"/>
                <a:gd name="T8" fmla="*/ 530 w 708"/>
                <a:gd name="T9" fmla="*/ 45 h 833"/>
                <a:gd name="T10" fmla="*/ 358 w 708"/>
                <a:gd name="T11" fmla="*/ 0 h 833"/>
                <a:gd name="T12" fmla="*/ 352 w 708"/>
                <a:gd name="T13" fmla="*/ 0 h 833"/>
                <a:gd name="T14" fmla="*/ 180 w 708"/>
                <a:gd name="T15" fmla="*/ 44 h 833"/>
                <a:gd name="T16" fmla="*/ 23 w 708"/>
                <a:gd name="T17" fmla="*/ 336 h 833"/>
                <a:gd name="T18" fmla="*/ 123 w 708"/>
                <a:gd name="T19" fmla="*/ 735 h 833"/>
                <a:gd name="T20" fmla="*/ 349 w 708"/>
                <a:gd name="T21" fmla="*/ 833 h 833"/>
                <a:gd name="T22" fmla="*/ 108 w 708"/>
                <a:gd name="T23" fmla="*/ 344 h 833"/>
                <a:gd name="T24" fmla="*/ 109 w 708"/>
                <a:gd name="T25" fmla="*/ 341 h 833"/>
                <a:gd name="T26" fmla="*/ 352 w 708"/>
                <a:gd name="T27" fmla="*/ 87 h 833"/>
                <a:gd name="T28" fmla="*/ 356 w 708"/>
                <a:gd name="T29" fmla="*/ 87 h 833"/>
                <a:gd name="T30" fmla="*/ 599 w 708"/>
                <a:gd name="T31" fmla="*/ 341 h 833"/>
                <a:gd name="T32" fmla="*/ 599 w 708"/>
                <a:gd name="T33" fmla="*/ 344 h 833"/>
                <a:gd name="T34" fmla="*/ 520 w 708"/>
                <a:gd name="T35" fmla="*/ 678 h 833"/>
                <a:gd name="T36" fmla="*/ 355 w 708"/>
                <a:gd name="T37" fmla="*/ 746 h 833"/>
                <a:gd name="T38" fmla="*/ 352 w 708"/>
                <a:gd name="T39" fmla="*/ 746 h 833"/>
                <a:gd name="T40" fmla="*/ 188 w 708"/>
                <a:gd name="T41" fmla="*/ 678 h 833"/>
                <a:gd name="T42" fmla="*/ 108 w 708"/>
                <a:gd name="T43" fmla="*/ 344 h 833"/>
                <a:gd name="T44" fmla="*/ 108 w 708"/>
                <a:gd name="T45" fmla="*/ 344 h 833"/>
                <a:gd name="T46" fmla="*/ 108 w 708"/>
                <a:gd name="T47" fmla="*/ 344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08" h="833">
                  <a:moveTo>
                    <a:pt x="349" y="833"/>
                  </a:moveTo>
                  <a:cubicBezTo>
                    <a:pt x="359" y="833"/>
                    <a:pt x="359" y="833"/>
                    <a:pt x="359" y="833"/>
                  </a:cubicBezTo>
                  <a:cubicBezTo>
                    <a:pt x="453" y="831"/>
                    <a:pt x="528" y="798"/>
                    <a:pt x="584" y="735"/>
                  </a:cubicBezTo>
                  <a:cubicBezTo>
                    <a:pt x="708" y="596"/>
                    <a:pt x="687" y="358"/>
                    <a:pt x="685" y="336"/>
                  </a:cubicBezTo>
                  <a:cubicBezTo>
                    <a:pt x="677" y="165"/>
                    <a:pt x="596" y="83"/>
                    <a:pt x="530" y="45"/>
                  </a:cubicBezTo>
                  <a:cubicBezTo>
                    <a:pt x="480" y="17"/>
                    <a:pt x="422" y="2"/>
                    <a:pt x="358" y="0"/>
                  </a:cubicBezTo>
                  <a:cubicBezTo>
                    <a:pt x="352" y="0"/>
                    <a:pt x="352" y="0"/>
                    <a:pt x="352" y="0"/>
                  </a:cubicBezTo>
                  <a:cubicBezTo>
                    <a:pt x="317" y="0"/>
                    <a:pt x="247" y="6"/>
                    <a:pt x="180" y="44"/>
                  </a:cubicBezTo>
                  <a:cubicBezTo>
                    <a:pt x="113" y="82"/>
                    <a:pt x="31" y="164"/>
                    <a:pt x="23" y="336"/>
                  </a:cubicBezTo>
                  <a:cubicBezTo>
                    <a:pt x="21" y="358"/>
                    <a:pt x="0" y="596"/>
                    <a:pt x="123" y="735"/>
                  </a:cubicBezTo>
                  <a:cubicBezTo>
                    <a:pt x="179" y="798"/>
                    <a:pt x="255" y="831"/>
                    <a:pt x="349" y="833"/>
                  </a:cubicBezTo>
                  <a:close/>
                  <a:moveTo>
                    <a:pt x="108" y="344"/>
                  </a:moveTo>
                  <a:cubicBezTo>
                    <a:pt x="108" y="343"/>
                    <a:pt x="109" y="342"/>
                    <a:pt x="109" y="341"/>
                  </a:cubicBezTo>
                  <a:cubicBezTo>
                    <a:pt x="119" y="112"/>
                    <a:pt x="282" y="87"/>
                    <a:pt x="352" y="87"/>
                  </a:cubicBezTo>
                  <a:cubicBezTo>
                    <a:pt x="356" y="87"/>
                    <a:pt x="356" y="87"/>
                    <a:pt x="356" y="87"/>
                  </a:cubicBezTo>
                  <a:cubicBezTo>
                    <a:pt x="442" y="89"/>
                    <a:pt x="589" y="124"/>
                    <a:pt x="599" y="341"/>
                  </a:cubicBezTo>
                  <a:cubicBezTo>
                    <a:pt x="599" y="342"/>
                    <a:pt x="599" y="343"/>
                    <a:pt x="599" y="344"/>
                  </a:cubicBezTo>
                  <a:cubicBezTo>
                    <a:pt x="599" y="346"/>
                    <a:pt x="622" y="563"/>
                    <a:pt x="520" y="678"/>
                  </a:cubicBezTo>
                  <a:cubicBezTo>
                    <a:pt x="480" y="723"/>
                    <a:pt x="426" y="746"/>
                    <a:pt x="355" y="746"/>
                  </a:cubicBezTo>
                  <a:cubicBezTo>
                    <a:pt x="352" y="746"/>
                    <a:pt x="352" y="746"/>
                    <a:pt x="352" y="746"/>
                  </a:cubicBezTo>
                  <a:cubicBezTo>
                    <a:pt x="282" y="746"/>
                    <a:pt x="228" y="723"/>
                    <a:pt x="188" y="678"/>
                  </a:cubicBezTo>
                  <a:cubicBezTo>
                    <a:pt x="86" y="564"/>
                    <a:pt x="108" y="346"/>
                    <a:pt x="108" y="344"/>
                  </a:cubicBezTo>
                  <a:close/>
                  <a:moveTo>
                    <a:pt x="108" y="344"/>
                  </a:moveTo>
                  <a:cubicBezTo>
                    <a:pt x="108" y="344"/>
                    <a:pt x="108" y="344"/>
                    <a:pt x="108" y="34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6">
              <a:extLst>
                <a:ext uri="{FF2B5EF4-FFF2-40B4-BE49-F238E27FC236}">
                  <a16:creationId xmlns:a16="http://schemas.microsoft.com/office/drawing/2014/main" xmlns="" id="{55554EC9-ABF3-4521-BF34-1D5BB9515F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" y="581"/>
              <a:ext cx="285" cy="157"/>
            </a:xfrm>
            <a:custGeom>
              <a:avLst/>
              <a:gdLst>
                <a:gd name="T0" fmla="*/ 1315 w 1316"/>
                <a:gd name="T1" fmla="*/ 404 h 722"/>
                <a:gd name="T2" fmla="*/ 1315 w 1316"/>
                <a:gd name="T3" fmla="*/ 403 h 722"/>
                <a:gd name="T4" fmla="*/ 1315 w 1316"/>
                <a:gd name="T5" fmla="*/ 395 h 722"/>
                <a:gd name="T6" fmla="*/ 1170 w 1316"/>
                <a:gd name="T7" fmla="*/ 136 h 722"/>
                <a:gd name="T8" fmla="*/ 1167 w 1316"/>
                <a:gd name="T9" fmla="*/ 135 h 722"/>
                <a:gd name="T10" fmla="*/ 901 w 1316"/>
                <a:gd name="T11" fmla="*/ 14 h 722"/>
                <a:gd name="T12" fmla="*/ 841 w 1316"/>
                <a:gd name="T13" fmla="*/ 25 h 722"/>
                <a:gd name="T14" fmla="*/ 852 w 1316"/>
                <a:gd name="T15" fmla="*/ 85 h 722"/>
                <a:gd name="T16" fmla="*/ 1144 w 1316"/>
                <a:gd name="T17" fmla="*/ 218 h 722"/>
                <a:gd name="T18" fmla="*/ 1229 w 1316"/>
                <a:gd name="T19" fmla="*/ 397 h 722"/>
                <a:gd name="T20" fmla="*/ 1229 w 1316"/>
                <a:gd name="T21" fmla="*/ 405 h 722"/>
                <a:gd name="T22" fmla="*/ 1223 w 1316"/>
                <a:gd name="T23" fmla="*/ 504 h 722"/>
                <a:gd name="T24" fmla="*/ 658 w 1316"/>
                <a:gd name="T25" fmla="*/ 635 h 722"/>
                <a:gd name="T26" fmla="*/ 94 w 1316"/>
                <a:gd name="T27" fmla="*/ 504 h 722"/>
                <a:gd name="T28" fmla="*/ 87 w 1316"/>
                <a:gd name="T29" fmla="*/ 405 h 722"/>
                <a:gd name="T30" fmla="*/ 87 w 1316"/>
                <a:gd name="T31" fmla="*/ 397 h 722"/>
                <a:gd name="T32" fmla="*/ 173 w 1316"/>
                <a:gd name="T33" fmla="*/ 218 h 722"/>
                <a:gd name="T34" fmla="*/ 465 w 1316"/>
                <a:gd name="T35" fmla="*/ 84 h 722"/>
                <a:gd name="T36" fmla="*/ 475 w 1316"/>
                <a:gd name="T37" fmla="*/ 24 h 722"/>
                <a:gd name="T38" fmla="*/ 415 w 1316"/>
                <a:gd name="T39" fmla="*/ 14 h 722"/>
                <a:gd name="T40" fmla="*/ 150 w 1316"/>
                <a:gd name="T41" fmla="*/ 135 h 722"/>
                <a:gd name="T42" fmla="*/ 146 w 1316"/>
                <a:gd name="T43" fmla="*/ 136 h 722"/>
                <a:gd name="T44" fmla="*/ 1 w 1316"/>
                <a:gd name="T45" fmla="*/ 394 h 722"/>
                <a:gd name="T46" fmla="*/ 1 w 1316"/>
                <a:gd name="T47" fmla="*/ 402 h 722"/>
                <a:gd name="T48" fmla="*/ 1 w 1316"/>
                <a:gd name="T49" fmla="*/ 403 h 722"/>
                <a:gd name="T50" fmla="*/ 17 w 1316"/>
                <a:gd name="T51" fmla="*/ 548 h 722"/>
                <a:gd name="T52" fmla="*/ 34 w 1316"/>
                <a:gd name="T53" fmla="*/ 569 h 722"/>
                <a:gd name="T54" fmla="*/ 659 w 1316"/>
                <a:gd name="T55" fmla="*/ 722 h 722"/>
                <a:gd name="T56" fmla="*/ 1283 w 1316"/>
                <a:gd name="T57" fmla="*/ 569 h 722"/>
                <a:gd name="T58" fmla="*/ 1300 w 1316"/>
                <a:gd name="T59" fmla="*/ 548 h 722"/>
                <a:gd name="T60" fmla="*/ 1315 w 1316"/>
                <a:gd name="T61" fmla="*/ 404 h 722"/>
                <a:gd name="T62" fmla="*/ 1315 w 1316"/>
                <a:gd name="T63" fmla="*/ 404 h 722"/>
                <a:gd name="T64" fmla="*/ 1315 w 1316"/>
                <a:gd name="T65" fmla="*/ 404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16" h="722">
                  <a:moveTo>
                    <a:pt x="1315" y="404"/>
                  </a:moveTo>
                  <a:cubicBezTo>
                    <a:pt x="1315" y="403"/>
                    <a:pt x="1315" y="403"/>
                    <a:pt x="1315" y="403"/>
                  </a:cubicBezTo>
                  <a:cubicBezTo>
                    <a:pt x="1315" y="400"/>
                    <a:pt x="1315" y="398"/>
                    <a:pt x="1315" y="395"/>
                  </a:cubicBezTo>
                  <a:cubicBezTo>
                    <a:pt x="1313" y="331"/>
                    <a:pt x="1309" y="183"/>
                    <a:pt x="1170" y="136"/>
                  </a:cubicBezTo>
                  <a:cubicBezTo>
                    <a:pt x="1169" y="136"/>
                    <a:pt x="1168" y="135"/>
                    <a:pt x="1167" y="135"/>
                  </a:cubicBezTo>
                  <a:cubicBezTo>
                    <a:pt x="1023" y="98"/>
                    <a:pt x="903" y="15"/>
                    <a:pt x="901" y="14"/>
                  </a:cubicBezTo>
                  <a:cubicBezTo>
                    <a:pt x="882" y="0"/>
                    <a:pt x="855" y="5"/>
                    <a:pt x="841" y="25"/>
                  </a:cubicBezTo>
                  <a:cubicBezTo>
                    <a:pt x="827" y="44"/>
                    <a:pt x="832" y="71"/>
                    <a:pt x="852" y="85"/>
                  </a:cubicBezTo>
                  <a:cubicBezTo>
                    <a:pt x="857" y="89"/>
                    <a:pt x="984" y="177"/>
                    <a:pt x="1144" y="218"/>
                  </a:cubicBezTo>
                  <a:cubicBezTo>
                    <a:pt x="1218" y="245"/>
                    <a:pt x="1227" y="324"/>
                    <a:pt x="1229" y="397"/>
                  </a:cubicBezTo>
                  <a:cubicBezTo>
                    <a:pt x="1229" y="400"/>
                    <a:pt x="1229" y="403"/>
                    <a:pt x="1229" y="405"/>
                  </a:cubicBezTo>
                  <a:cubicBezTo>
                    <a:pt x="1230" y="434"/>
                    <a:pt x="1228" y="479"/>
                    <a:pt x="1223" y="504"/>
                  </a:cubicBezTo>
                  <a:cubicBezTo>
                    <a:pt x="1171" y="534"/>
                    <a:pt x="967" y="635"/>
                    <a:pt x="658" y="635"/>
                  </a:cubicBezTo>
                  <a:cubicBezTo>
                    <a:pt x="351" y="635"/>
                    <a:pt x="146" y="533"/>
                    <a:pt x="94" y="504"/>
                  </a:cubicBezTo>
                  <a:cubicBezTo>
                    <a:pt x="89" y="478"/>
                    <a:pt x="87" y="434"/>
                    <a:pt x="87" y="405"/>
                  </a:cubicBezTo>
                  <a:cubicBezTo>
                    <a:pt x="87" y="402"/>
                    <a:pt x="87" y="400"/>
                    <a:pt x="87" y="397"/>
                  </a:cubicBezTo>
                  <a:cubicBezTo>
                    <a:pt x="90" y="324"/>
                    <a:pt x="98" y="244"/>
                    <a:pt x="173" y="218"/>
                  </a:cubicBezTo>
                  <a:cubicBezTo>
                    <a:pt x="332" y="177"/>
                    <a:pt x="459" y="88"/>
                    <a:pt x="465" y="84"/>
                  </a:cubicBezTo>
                  <a:cubicBezTo>
                    <a:pt x="484" y="71"/>
                    <a:pt x="489" y="44"/>
                    <a:pt x="475" y="24"/>
                  </a:cubicBezTo>
                  <a:cubicBezTo>
                    <a:pt x="462" y="5"/>
                    <a:pt x="435" y="0"/>
                    <a:pt x="415" y="14"/>
                  </a:cubicBezTo>
                  <a:cubicBezTo>
                    <a:pt x="414" y="15"/>
                    <a:pt x="295" y="98"/>
                    <a:pt x="150" y="135"/>
                  </a:cubicBezTo>
                  <a:cubicBezTo>
                    <a:pt x="148" y="135"/>
                    <a:pt x="147" y="135"/>
                    <a:pt x="146" y="136"/>
                  </a:cubicBezTo>
                  <a:cubicBezTo>
                    <a:pt x="7" y="183"/>
                    <a:pt x="3" y="331"/>
                    <a:pt x="1" y="394"/>
                  </a:cubicBezTo>
                  <a:cubicBezTo>
                    <a:pt x="1" y="397"/>
                    <a:pt x="1" y="400"/>
                    <a:pt x="1" y="402"/>
                  </a:cubicBezTo>
                  <a:cubicBezTo>
                    <a:pt x="1" y="403"/>
                    <a:pt x="1" y="403"/>
                    <a:pt x="1" y="403"/>
                  </a:cubicBezTo>
                  <a:cubicBezTo>
                    <a:pt x="1" y="420"/>
                    <a:pt x="0" y="506"/>
                    <a:pt x="17" y="548"/>
                  </a:cubicBezTo>
                  <a:cubicBezTo>
                    <a:pt x="21" y="557"/>
                    <a:pt x="26" y="564"/>
                    <a:pt x="34" y="569"/>
                  </a:cubicBezTo>
                  <a:cubicBezTo>
                    <a:pt x="44" y="575"/>
                    <a:pt x="274" y="722"/>
                    <a:pt x="659" y="722"/>
                  </a:cubicBezTo>
                  <a:cubicBezTo>
                    <a:pt x="1044" y="722"/>
                    <a:pt x="1274" y="575"/>
                    <a:pt x="1283" y="569"/>
                  </a:cubicBezTo>
                  <a:cubicBezTo>
                    <a:pt x="1291" y="564"/>
                    <a:pt x="1297" y="557"/>
                    <a:pt x="1300" y="548"/>
                  </a:cubicBezTo>
                  <a:cubicBezTo>
                    <a:pt x="1316" y="506"/>
                    <a:pt x="1316" y="420"/>
                    <a:pt x="1315" y="404"/>
                  </a:cubicBezTo>
                  <a:close/>
                  <a:moveTo>
                    <a:pt x="1315" y="404"/>
                  </a:moveTo>
                  <a:cubicBezTo>
                    <a:pt x="1315" y="404"/>
                    <a:pt x="1315" y="404"/>
                    <a:pt x="1315" y="40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8" name="Freeform 10">
            <a:extLst>
              <a:ext uri="{FF2B5EF4-FFF2-40B4-BE49-F238E27FC236}">
                <a16:creationId xmlns:a16="http://schemas.microsoft.com/office/drawing/2014/main" xmlns="" id="{856EF32C-30AE-4E4C-AEE5-6A6B20C69A1D}"/>
              </a:ext>
            </a:extLst>
          </p:cNvPr>
          <p:cNvSpPr>
            <a:spLocks noEditPoints="1"/>
          </p:cNvSpPr>
          <p:nvPr/>
        </p:nvSpPr>
        <p:spPr bwMode="auto">
          <a:xfrm>
            <a:off x="1824037" y="639763"/>
            <a:ext cx="403226" cy="517525"/>
          </a:xfrm>
          <a:custGeom>
            <a:avLst/>
            <a:gdLst>
              <a:gd name="T0" fmla="*/ 1165 w 1171"/>
              <a:gd name="T1" fmla="*/ 1450 h 1512"/>
              <a:gd name="T2" fmla="*/ 814 w 1171"/>
              <a:gd name="T3" fmla="*/ 1131 h 1512"/>
              <a:gd name="T4" fmla="*/ 814 w 1171"/>
              <a:gd name="T5" fmla="*/ 1038 h 1512"/>
              <a:gd name="T6" fmla="*/ 1115 w 1171"/>
              <a:gd name="T7" fmla="*/ 929 h 1512"/>
              <a:gd name="T8" fmla="*/ 1126 w 1171"/>
              <a:gd name="T9" fmla="*/ 888 h 1512"/>
              <a:gd name="T10" fmla="*/ 1096 w 1171"/>
              <a:gd name="T11" fmla="*/ 858 h 1512"/>
              <a:gd name="T12" fmla="*/ 1007 w 1171"/>
              <a:gd name="T13" fmla="*/ 594 h 1512"/>
              <a:gd name="T14" fmla="*/ 1002 w 1171"/>
              <a:gd name="T15" fmla="*/ 338 h 1512"/>
              <a:gd name="T16" fmla="*/ 917 w 1171"/>
              <a:gd name="T17" fmla="*/ 139 h 1512"/>
              <a:gd name="T18" fmla="*/ 741 w 1171"/>
              <a:gd name="T19" fmla="*/ 63 h 1512"/>
              <a:gd name="T20" fmla="*/ 733 w 1171"/>
              <a:gd name="T21" fmla="*/ 63 h 1512"/>
              <a:gd name="T22" fmla="*/ 555 w 1171"/>
              <a:gd name="T23" fmla="*/ 0 h 1512"/>
              <a:gd name="T24" fmla="*/ 423 w 1171"/>
              <a:gd name="T25" fmla="*/ 26 h 1512"/>
              <a:gd name="T26" fmla="*/ 421 w 1171"/>
              <a:gd name="T27" fmla="*/ 26 h 1512"/>
              <a:gd name="T28" fmla="*/ 262 w 1171"/>
              <a:gd name="T29" fmla="*/ 140 h 1512"/>
              <a:gd name="T30" fmla="*/ 169 w 1171"/>
              <a:gd name="T31" fmla="*/ 523 h 1512"/>
              <a:gd name="T32" fmla="*/ 121 w 1171"/>
              <a:gd name="T33" fmla="*/ 812 h 1512"/>
              <a:gd name="T34" fmla="*/ 79 w 1171"/>
              <a:gd name="T35" fmla="*/ 852 h 1512"/>
              <a:gd name="T36" fmla="*/ 41 w 1171"/>
              <a:gd name="T37" fmla="*/ 873 h 1512"/>
              <a:gd name="T38" fmla="*/ 45 w 1171"/>
              <a:gd name="T39" fmla="*/ 920 h 1512"/>
              <a:gd name="T40" fmla="*/ 125 w 1171"/>
              <a:gd name="T41" fmla="*/ 984 h 1512"/>
              <a:gd name="T42" fmla="*/ 355 w 1171"/>
              <a:gd name="T43" fmla="*/ 1040 h 1512"/>
              <a:gd name="T44" fmla="*/ 355 w 1171"/>
              <a:gd name="T45" fmla="*/ 1128 h 1512"/>
              <a:gd name="T46" fmla="*/ 6 w 1171"/>
              <a:gd name="T47" fmla="*/ 1450 h 1512"/>
              <a:gd name="T48" fmla="*/ 8 w 1171"/>
              <a:gd name="T49" fmla="*/ 1492 h 1512"/>
              <a:gd name="T50" fmla="*/ 45 w 1171"/>
              <a:gd name="T51" fmla="*/ 1512 h 1512"/>
              <a:gd name="T52" fmla="*/ 1126 w 1171"/>
              <a:gd name="T53" fmla="*/ 1512 h 1512"/>
              <a:gd name="T54" fmla="*/ 1162 w 1171"/>
              <a:gd name="T55" fmla="*/ 1492 h 1512"/>
              <a:gd name="T56" fmla="*/ 1165 w 1171"/>
              <a:gd name="T57" fmla="*/ 1450 h 1512"/>
              <a:gd name="T58" fmla="*/ 119 w 1171"/>
              <a:gd name="T59" fmla="*/ 1425 h 1512"/>
              <a:gd name="T60" fmla="*/ 411 w 1171"/>
              <a:gd name="T61" fmla="*/ 1200 h 1512"/>
              <a:gd name="T62" fmla="*/ 441 w 1171"/>
              <a:gd name="T63" fmla="*/ 1159 h 1512"/>
              <a:gd name="T64" fmla="*/ 441 w 1171"/>
              <a:gd name="T65" fmla="*/ 998 h 1512"/>
              <a:gd name="T66" fmla="*/ 429 w 1171"/>
              <a:gd name="T67" fmla="*/ 967 h 1512"/>
              <a:gd name="T68" fmla="*/ 398 w 1171"/>
              <a:gd name="T69" fmla="*/ 955 h 1512"/>
              <a:gd name="T70" fmla="*/ 157 w 1171"/>
              <a:gd name="T71" fmla="*/ 903 h 1512"/>
              <a:gd name="T72" fmla="*/ 167 w 1171"/>
              <a:gd name="T73" fmla="*/ 894 h 1512"/>
              <a:gd name="T74" fmla="*/ 255 w 1171"/>
              <a:gd name="T75" fmla="*/ 521 h 1512"/>
              <a:gd name="T76" fmla="*/ 451 w 1171"/>
              <a:gd name="T77" fmla="*/ 107 h 1512"/>
              <a:gd name="T78" fmla="*/ 453 w 1171"/>
              <a:gd name="T79" fmla="*/ 107 h 1512"/>
              <a:gd name="T80" fmla="*/ 554 w 1171"/>
              <a:gd name="T81" fmla="*/ 86 h 1512"/>
              <a:gd name="T82" fmla="*/ 683 w 1171"/>
              <a:gd name="T83" fmla="*/ 136 h 1512"/>
              <a:gd name="T84" fmla="*/ 720 w 1171"/>
              <a:gd name="T85" fmla="*/ 151 h 1512"/>
              <a:gd name="T86" fmla="*/ 741 w 1171"/>
              <a:gd name="T87" fmla="*/ 150 h 1512"/>
              <a:gd name="T88" fmla="*/ 853 w 1171"/>
              <a:gd name="T89" fmla="*/ 198 h 1512"/>
              <a:gd name="T90" fmla="*/ 920 w 1171"/>
              <a:gd name="T91" fmla="*/ 586 h 1512"/>
              <a:gd name="T92" fmla="*/ 1008 w 1171"/>
              <a:gd name="T93" fmla="*/ 903 h 1512"/>
              <a:gd name="T94" fmla="*/ 778 w 1171"/>
              <a:gd name="T95" fmla="*/ 953 h 1512"/>
              <a:gd name="T96" fmla="*/ 771 w 1171"/>
              <a:gd name="T97" fmla="*/ 953 h 1512"/>
              <a:gd name="T98" fmla="*/ 740 w 1171"/>
              <a:gd name="T99" fmla="*/ 965 h 1512"/>
              <a:gd name="T100" fmla="*/ 727 w 1171"/>
              <a:gd name="T101" fmla="*/ 996 h 1512"/>
              <a:gd name="T102" fmla="*/ 727 w 1171"/>
              <a:gd name="T103" fmla="*/ 1162 h 1512"/>
              <a:gd name="T104" fmla="*/ 757 w 1171"/>
              <a:gd name="T105" fmla="*/ 1203 h 1512"/>
              <a:gd name="T106" fmla="*/ 1051 w 1171"/>
              <a:gd name="T107" fmla="*/ 1426 h 1512"/>
              <a:gd name="T108" fmla="*/ 119 w 1171"/>
              <a:gd name="T109" fmla="*/ 1426 h 1512"/>
              <a:gd name="T110" fmla="*/ 119 w 1171"/>
              <a:gd name="T111" fmla="*/ 1425 h 1512"/>
              <a:gd name="T112" fmla="*/ 119 w 1171"/>
              <a:gd name="T113" fmla="*/ 1425 h 1512"/>
              <a:gd name="T114" fmla="*/ 119 w 1171"/>
              <a:gd name="T115" fmla="*/ 1425 h 1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71" h="1512">
                <a:moveTo>
                  <a:pt x="1165" y="1450"/>
                </a:moveTo>
                <a:cubicBezTo>
                  <a:pt x="1094" y="1304"/>
                  <a:pt x="968" y="1189"/>
                  <a:pt x="814" y="1131"/>
                </a:cubicBezTo>
                <a:cubicBezTo>
                  <a:pt x="814" y="1038"/>
                  <a:pt x="814" y="1038"/>
                  <a:pt x="814" y="1038"/>
                </a:cubicBezTo>
                <a:cubicBezTo>
                  <a:pt x="889" y="1034"/>
                  <a:pt x="1032" y="1015"/>
                  <a:pt x="1115" y="929"/>
                </a:cubicBezTo>
                <a:cubicBezTo>
                  <a:pt x="1126" y="919"/>
                  <a:pt x="1130" y="903"/>
                  <a:pt x="1126" y="888"/>
                </a:cubicBezTo>
                <a:cubicBezTo>
                  <a:pt x="1122" y="873"/>
                  <a:pt x="1111" y="862"/>
                  <a:pt x="1096" y="858"/>
                </a:cubicBezTo>
                <a:cubicBezTo>
                  <a:pt x="1095" y="857"/>
                  <a:pt x="985" y="820"/>
                  <a:pt x="1007" y="594"/>
                </a:cubicBezTo>
                <a:cubicBezTo>
                  <a:pt x="1016" y="498"/>
                  <a:pt x="1015" y="412"/>
                  <a:pt x="1002" y="338"/>
                </a:cubicBezTo>
                <a:cubicBezTo>
                  <a:pt x="988" y="253"/>
                  <a:pt x="959" y="186"/>
                  <a:pt x="917" y="139"/>
                </a:cubicBezTo>
                <a:cubicBezTo>
                  <a:pt x="872" y="89"/>
                  <a:pt x="813" y="63"/>
                  <a:pt x="741" y="63"/>
                </a:cubicBezTo>
                <a:cubicBezTo>
                  <a:pt x="733" y="63"/>
                  <a:pt x="733" y="63"/>
                  <a:pt x="733" y="63"/>
                </a:cubicBezTo>
                <a:cubicBezTo>
                  <a:pt x="706" y="40"/>
                  <a:pt x="646" y="0"/>
                  <a:pt x="555" y="0"/>
                </a:cubicBezTo>
                <a:cubicBezTo>
                  <a:pt x="512" y="0"/>
                  <a:pt x="468" y="8"/>
                  <a:pt x="423" y="26"/>
                </a:cubicBezTo>
                <a:cubicBezTo>
                  <a:pt x="421" y="26"/>
                  <a:pt x="421" y="26"/>
                  <a:pt x="421" y="26"/>
                </a:cubicBezTo>
                <a:cubicBezTo>
                  <a:pt x="385" y="40"/>
                  <a:pt x="318" y="65"/>
                  <a:pt x="262" y="140"/>
                </a:cubicBezTo>
                <a:cubicBezTo>
                  <a:pt x="196" y="227"/>
                  <a:pt x="165" y="356"/>
                  <a:pt x="169" y="523"/>
                </a:cubicBezTo>
                <a:cubicBezTo>
                  <a:pt x="173" y="690"/>
                  <a:pt x="145" y="772"/>
                  <a:pt x="121" y="812"/>
                </a:cubicBezTo>
                <a:cubicBezTo>
                  <a:pt x="102" y="844"/>
                  <a:pt x="83" y="850"/>
                  <a:pt x="79" y="852"/>
                </a:cubicBezTo>
                <a:cubicBezTo>
                  <a:pt x="62" y="850"/>
                  <a:pt x="49" y="859"/>
                  <a:pt x="41" y="873"/>
                </a:cubicBezTo>
                <a:cubicBezTo>
                  <a:pt x="32" y="887"/>
                  <a:pt x="35" y="905"/>
                  <a:pt x="45" y="920"/>
                </a:cubicBezTo>
                <a:cubicBezTo>
                  <a:pt x="49" y="925"/>
                  <a:pt x="71" y="955"/>
                  <a:pt x="125" y="984"/>
                </a:cubicBezTo>
                <a:cubicBezTo>
                  <a:pt x="187" y="1018"/>
                  <a:pt x="264" y="1037"/>
                  <a:pt x="355" y="1040"/>
                </a:cubicBezTo>
                <a:cubicBezTo>
                  <a:pt x="355" y="1128"/>
                  <a:pt x="355" y="1128"/>
                  <a:pt x="355" y="1128"/>
                </a:cubicBezTo>
                <a:cubicBezTo>
                  <a:pt x="204" y="1186"/>
                  <a:pt x="78" y="1302"/>
                  <a:pt x="6" y="1450"/>
                </a:cubicBezTo>
                <a:cubicBezTo>
                  <a:pt x="0" y="1464"/>
                  <a:pt x="1" y="1479"/>
                  <a:pt x="8" y="1492"/>
                </a:cubicBezTo>
                <a:cubicBezTo>
                  <a:pt x="16" y="1504"/>
                  <a:pt x="30" y="1512"/>
                  <a:pt x="45" y="1512"/>
                </a:cubicBezTo>
                <a:cubicBezTo>
                  <a:pt x="1126" y="1512"/>
                  <a:pt x="1126" y="1512"/>
                  <a:pt x="1126" y="1512"/>
                </a:cubicBezTo>
                <a:cubicBezTo>
                  <a:pt x="1141" y="1512"/>
                  <a:pt x="1155" y="1504"/>
                  <a:pt x="1162" y="1492"/>
                </a:cubicBezTo>
                <a:cubicBezTo>
                  <a:pt x="1170" y="1479"/>
                  <a:pt x="1171" y="1463"/>
                  <a:pt x="1165" y="1450"/>
                </a:cubicBezTo>
                <a:close/>
                <a:moveTo>
                  <a:pt x="119" y="1425"/>
                </a:moveTo>
                <a:cubicBezTo>
                  <a:pt x="188" y="1319"/>
                  <a:pt x="291" y="1239"/>
                  <a:pt x="411" y="1200"/>
                </a:cubicBezTo>
                <a:cubicBezTo>
                  <a:pt x="429" y="1194"/>
                  <a:pt x="441" y="1177"/>
                  <a:pt x="441" y="1159"/>
                </a:cubicBezTo>
                <a:cubicBezTo>
                  <a:pt x="441" y="998"/>
                  <a:pt x="441" y="998"/>
                  <a:pt x="441" y="998"/>
                </a:cubicBezTo>
                <a:cubicBezTo>
                  <a:pt x="441" y="986"/>
                  <a:pt x="437" y="975"/>
                  <a:pt x="429" y="967"/>
                </a:cubicBezTo>
                <a:cubicBezTo>
                  <a:pt x="420" y="959"/>
                  <a:pt x="409" y="954"/>
                  <a:pt x="398" y="955"/>
                </a:cubicBezTo>
                <a:cubicBezTo>
                  <a:pt x="273" y="956"/>
                  <a:pt x="198" y="928"/>
                  <a:pt x="157" y="903"/>
                </a:cubicBezTo>
                <a:cubicBezTo>
                  <a:pt x="160" y="900"/>
                  <a:pt x="163" y="897"/>
                  <a:pt x="167" y="894"/>
                </a:cubicBezTo>
                <a:cubicBezTo>
                  <a:pt x="230" y="829"/>
                  <a:pt x="259" y="703"/>
                  <a:pt x="255" y="521"/>
                </a:cubicBezTo>
                <a:cubicBezTo>
                  <a:pt x="247" y="185"/>
                  <a:pt x="390" y="130"/>
                  <a:pt x="451" y="107"/>
                </a:cubicBezTo>
                <a:cubicBezTo>
                  <a:pt x="453" y="107"/>
                  <a:pt x="453" y="107"/>
                  <a:pt x="453" y="107"/>
                </a:cubicBezTo>
                <a:cubicBezTo>
                  <a:pt x="488" y="93"/>
                  <a:pt x="523" y="86"/>
                  <a:pt x="554" y="86"/>
                </a:cubicBezTo>
                <a:cubicBezTo>
                  <a:pt x="637" y="86"/>
                  <a:pt x="679" y="132"/>
                  <a:pt x="683" y="136"/>
                </a:cubicBezTo>
                <a:cubicBezTo>
                  <a:pt x="692" y="147"/>
                  <a:pt x="705" y="152"/>
                  <a:pt x="720" y="151"/>
                </a:cubicBezTo>
                <a:cubicBezTo>
                  <a:pt x="727" y="151"/>
                  <a:pt x="734" y="150"/>
                  <a:pt x="741" y="150"/>
                </a:cubicBezTo>
                <a:cubicBezTo>
                  <a:pt x="787" y="150"/>
                  <a:pt x="824" y="166"/>
                  <a:pt x="853" y="198"/>
                </a:cubicBezTo>
                <a:cubicBezTo>
                  <a:pt x="913" y="265"/>
                  <a:pt x="938" y="407"/>
                  <a:pt x="920" y="586"/>
                </a:cubicBezTo>
                <a:cubicBezTo>
                  <a:pt x="903" y="768"/>
                  <a:pt x="959" y="859"/>
                  <a:pt x="1008" y="903"/>
                </a:cubicBezTo>
                <a:cubicBezTo>
                  <a:pt x="942" y="939"/>
                  <a:pt x="848" y="953"/>
                  <a:pt x="778" y="953"/>
                </a:cubicBezTo>
                <a:cubicBezTo>
                  <a:pt x="771" y="953"/>
                  <a:pt x="771" y="953"/>
                  <a:pt x="771" y="953"/>
                </a:cubicBezTo>
                <a:cubicBezTo>
                  <a:pt x="760" y="953"/>
                  <a:pt x="748" y="957"/>
                  <a:pt x="740" y="965"/>
                </a:cubicBezTo>
                <a:cubicBezTo>
                  <a:pt x="732" y="973"/>
                  <a:pt x="727" y="984"/>
                  <a:pt x="727" y="996"/>
                </a:cubicBezTo>
                <a:cubicBezTo>
                  <a:pt x="727" y="1162"/>
                  <a:pt x="727" y="1162"/>
                  <a:pt x="727" y="1162"/>
                </a:cubicBezTo>
                <a:cubicBezTo>
                  <a:pt x="727" y="1181"/>
                  <a:pt x="739" y="1197"/>
                  <a:pt x="757" y="1203"/>
                </a:cubicBezTo>
                <a:cubicBezTo>
                  <a:pt x="879" y="1242"/>
                  <a:pt x="983" y="1321"/>
                  <a:pt x="1051" y="1426"/>
                </a:cubicBezTo>
                <a:cubicBezTo>
                  <a:pt x="119" y="1426"/>
                  <a:pt x="119" y="1426"/>
                  <a:pt x="119" y="1426"/>
                </a:cubicBezTo>
                <a:lnTo>
                  <a:pt x="119" y="1425"/>
                </a:lnTo>
                <a:close/>
                <a:moveTo>
                  <a:pt x="119" y="1425"/>
                </a:moveTo>
                <a:cubicBezTo>
                  <a:pt x="119" y="1425"/>
                  <a:pt x="119" y="1425"/>
                  <a:pt x="119" y="1425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14">
            <a:extLst>
              <a:ext uri="{FF2B5EF4-FFF2-40B4-BE49-F238E27FC236}">
                <a16:creationId xmlns:a16="http://schemas.microsoft.com/office/drawing/2014/main" xmlns="" id="{195A528E-BC63-4D06-B592-560D5D34A892}"/>
              </a:ext>
            </a:extLst>
          </p:cNvPr>
          <p:cNvSpPr>
            <a:spLocks noEditPoints="1"/>
          </p:cNvSpPr>
          <p:nvPr/>
        </p:nvSpPr>
        <p:spPr bwMode="auto">
          <a:xfrm>
            <a:off x="2967037" y="639763"/>
            <a:ext cx="280988" cy="527050"/>
          </a:xfrm>
          <a:custGeom>
            <a:avLst/>
            <a:gdLst>
              <a:gd name="T0" fmla="*/ 109 w 815"/>
              <a:gd name="T1" fmla="*/ 768 h 1531"/>
              <a:gd name="T2" fmla="*/ 798 w 815"/>
              <a:gd name="T3" fmla="*/ 78 h 1531"/>
              <a:gd name="T4" fmla="*/ 798 w 815"/>
              <a:gd name="T5" fmla="*/ 17 h 1531"/>
              <a:gd name="T6" fmla="*/ 737 w 815"/>
              <a:gd name="T7" fmla="*/ 17 h 1531"/>
              <a:gd name="T8" fmla="*/ 17 w 815"/>
              <a:gd name="T9" fmla="*/ 737 h 1531"/>
              <a:gd name="T10" fmla="*/ 17 w 815"/>
              <a:gd name="T11" fmla="*/ 799 h 1531"/>
              <a:gd name="T12" fmla="*/ 737 w 815"/>
              <a:gd name="T13" fmla="*/ 1519 h 1531"/>
              <a:gd name="T14" fmla="*/ 767 w 815"/>
              <a:gd name="T15" fmla="*/ 1531 h 1531"/>
              <a:gd name="T16" fmla="*/ 798 w 815"/>
              <a:gd name="T17" fmla="*/ 1519 h 1531"/>
              <a:gd name="T18" fmla="*/ 798 w 815"/>
              <a:gd name="T19" fmla="*/ 1457 h 1531"/>
              <a:gd name="T20" fmla="*/ 109 w 815"/>
              <a:gd name="T21" fmla="*/ 768 h 1531"/>
              <a:gd name="T22" fmla="*/ 109 w 815"/>
              <a:gd name="T23" fmla="*/ 768 h 1531"/>
              <a:gd name="T24" fmla="*/ 109 w 815"/>
              <a:gd name="T25" fmla="*/ 768 h 1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5" h="1531">
                <a:moveTo>
                  <a:pt x="109" y="768"/>
                </a:moveTo>
                <a:cubicBezTo>
                  <a:pt x="798" y="78"/>
                  <a:pt x="798" y="78"/>
                  <a:pt x="798" y="78"/>
                </a:cubicBezTo>
                <a:cubicBezTo>
                  <a:pt x="815" y="61"/>
                  <a:pt x="815" y="34"/>
                  <a:pt x="798" y="17"/>
                </a:cubicBezTo>
                <a:cubicBezTo>
                  <a:pt x="781" y="0"/>
                  <a:pt x="754" y="0"/>
                  <a:pt x="737" y="17"/>
                </a:cubicBezTo>
                <a:cubicBezTo>
                  <a:pt x="17" y="737"/>
                  <a:pt x="17" y="737"/>
                  <a:pt x="17" y="737"/>
                </a:cubicBezTo>
                <a:cubicBezTo>
                  <a:pt x="0" y="754"/>
                  <a:pt x="0" y="782"/>
                  <a:pt x="17" y="799"/>
                </a:cubicBezTo>
                <a:cubicBezTo>
                  <a:pt x="737" y="1519"/>
                  <a:pt x="737" y="1519"/>
                  <a:pt x="737" y="1519"/>
                </a:cubicBezTo>
                <a:cubicBezTo>
                  <a:pt x="745" y="1527"/>
                  <a:pt x="757" y="1531"/>
                  <a:pt x="767" y="1531"/>
                </a:cubicBezTo>
                <a:cubicBezTo>
                  <a:pt x="778" y="1531"/>
                  <a:pt x="790" y="1527"/>
                  <a:pt x="798" y="1519"/>
                </a:cubicBezTo>
                <a:cubicBezTo>
                  <a:pt x="815" y="1502"/>
                  <a:pt x="815" y="1474"/>
                  <a:pt x="798" y="1457"/>
                </a:cubicBezTo>
                <a:lnTo>
                  <a:pt x="109" y="768"/>
                </a:lnTo>
                <a:close/>
                <a:moveTo>
                  <a:pt x="109" y="768"/>
                </a:moveTo>
                <a:cubicBezTo>
                  <a:pt x="109" y="768"/>
                  <a:pt x="109" y="768"/>
                  <a:pt x="109" y="768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2" name="Group 17">
            <a:extLst>
              <a:ext uri="{FF2B5EF4-FFF2-40B4-BE49-F238E27FC236}">
                <a16:creationId xmlns:a16="http://schemas.microsoft.com/office/drawing/2014/main" xmlns="" id="{24F4A708-944E-4CB8-B75C-60E75A25970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110037" y="639763"/>
            <a:ext cx="423863" cy="533400"/>
            <a:chOff x="1742" y="402"/>
            <a:chExt cx="267" cy="336"/>
          </a:xfrm>
        </p:grpSpPr>
        <p:sp>
          <p:nvSpPr>
            <p:cNvPr id="114" name="Freeform 18">
              <a:extLst>
                <a:ext uri="{FF2B5EF4-FFF2-40B4-BE49-F238E27FC236}">
                  <a16:creationId xmlns:a16="http://schemas.microsoft.com/office/drawing/2014/main" xmlns="" id="{9C2A0D67-FA69-4ADD-9FA2-D5B9920ABC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42" y="402"/>
              <a:ext cx="267" cy="336"/>
            </a:xfrm>
            <a:custGeom>
              <a:avLst/>
              <a:gdLst>
                <a:gd name="T0" fmla="*/ 1191 w 1234"/>
                <a:gd name="T1" fmla="*/ 404 h 1554"/>
                <a:gd name="T2" fmla="*/ 244 w 1234"/>
                <a:gd name="T3" fmla="*/ 404 h 1554"/>
                <a:gd name="T4" fmla="*/ 85 w 1234"/>
                <a:gd name="T5" fmla="*/ 244 h 1554"/>
                <a:gd name="T6" fmla="*/ 244 w 1234"/>
                <a:gd name="T7" fmla="*/ 85 h 1554"/>
                <a:gd name="T8" fmla="*/ 1191 w 1234"/>
                <a:gd name="T9" fmla="*/ 85 h 1554"/>
                <a:gd name="T10" fmla="*/ 1234 w 1234"/>
                <a:gd name="T11" fmla="*/ 43 h 1554"/>
                <a:gd name="T12" fmla="*/ 1191 w 1234"/>
                <a:gd name="T13" fmla="*/ 0 h 1554"/>
                <a:gd name="T14" fmla="*/ 244 w 1234"/>
                <a:gd name="T15" fmla="*/ 0 h 1554"/>
                <a:gd name="T16" fmla="*/ 0 w 1234"/>
                <a:gd name="T17" fmla="*/ 244 h 1554"/>
                <a:gd name="T18" fmla="*/ 0 w 1234"/>
                <a:gd name="T19" fmla="*/ 1309 h 1554"/>
                <a:gd name="T20" fmla="*/ 244 w 1234"/>
                <a:gd name="T21" fmla="*/ 1554 h 1554"/>
                <a:gd name="T22" fmla="*/ 1191 w 1234"/>
                <a:gd name="T23" fmla="*/ 1554 h 1554"/>
                <a:gd name="T24" fmla="*/ 1234 w 1234"/>
                <a:gd name="T25" fmla="*/ 1511 h 1554"/>
                <a:gd name="T26" fmla="*/ 1234 w 1234"/>
                <a:gd name="T27" fmla="*/ 446 h 1554"/>
                <a:gd name="T28" fmla="*/ 1191 w 1234"/>
                <a:gd name="T29" fmla="*/ 404 h 1554"/>
                <a:gd name="T30" fmla="*/ 1148 w 1234"/>
                <a:gd name="T31" fmla="*/ 1468 h 1554"/>
                <a:gd name="T32" fmla="*/ 244 w 1234"/>
                <a:gd name="T33" fmla="*/ 1468 h 1554"/>
                <a:gd name="T34" fmla="*/ 85 w 1234"/>
                <a:gd name="T35" fmla="*/ 1309 h 1554"/>
                <a:gd name="T36" fmla="*/ 85 w 1234"/>
                <a:gd name="T37" fmla="*/ 430 h 1554"/>
                <a:gd name="T38" fmla="*/ 244 w 1234"/>
                <a:gd name="T39" fmla="*/ 489 h 1554"/>
                <a:gd name="T40" fmla="*/ 1148 w 1234"/>
                <a:gd name="T41" fmla="*/ 489 h 1554"/>
                <a:gd name="T42" fmla="*/ 1148 w 1234"/>
                <a:gd name="T43" fmla="*/ 1468 h 1554"/>
                <a:gd name="T44" fmla="*/ 1148 w 1234"/>
                <a:gd name="T45" fmla="*/ 1468 h 1554"/>
                <a:gd name="T46" fmla="*/ 1148 w 1234"/>
                <a:gd name="T47" fmla="*/ 1468 h 1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34" h="1554">
                  <a:moveTo>
                    <a:pt x="1191" y="404"/>
                  </a:moveTo>
                  <a:cubicBezTo>
                    <a:pt x="244" y="404"/>
                    <a:pt x="244" y="404"/>
                    <a:pt x="244" y="404"/>
                  </a:cubicBezTo>
                  <a:cubicBezTo>
                    <a:pt x="157" y="404"/>
                    <a:pt x="85" y="332"/>
                    <a:pt x="85" y="244"/>
                  </a:cubicBezTo>
                  <a:cubicBezTo>
                    <a:pt x="85" y="157"/>
                    <a:pt x="156" y="85"/>
                    <a:pt x="244" y="85"/>
                  </a:cubicBezTo>
                  <a:cubicBezTo>
                    <a:pt x="1191" y="85"/>
                    <a:pt x="1191" y="85"/>
                    <a:pt x="1191" y="85"/>
                  </a:cubicBezTo>
                  <a:cubicBezTo>
                    <a:pt x="1215" y="85"/>
                    <a:pt x="1234" y="66"/>
                    <a:pt x="1234" y="43"/>
                  </a:cubicBezTo>
                  <a:cubicBezTo>
                    <a:pt x="1234" y="19"/>
                    <a:pt x="1214" y="0"/>
                    <a:pt x="1191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110" y="0"/>
                    <a:pt x="0" y="110"/>
                    <a:pt x="0" y="244"/>
                  </a:cubicBezTo>
                  <a:cubicBezTo>
                    <a:pt x="0" y="1309"/>
                    <a:pt x="0" y="1309"/>
                    <a:pt x="0" y="1309"/>
                  </a:cubicBezTo>
                  <a:cubicBezTo>
                    <a:pt x="0" y="1444"/>
                    <a:pt x="110" y="1554"/>
                    <a:pt x="244" y="1554"/>
                  </a:cubicBezTo>
                  <a:cubicBezTo>
                    <a:pt x="1191" y="1554"/>
                    <a:pt x="1191" y="1554"/>
                    <a:pt x="1191" y="1554"/>
                  </a:cubicBezTo>
                  <a:cubicBezTo>
                    <a:pt x="1215" y="1554"/>
                    <a:pt x="1234" y="1534"/>
                    <a:pt x="1234" y="1511"/>
                  </a:cubicBezTo>
                  <a:cubicBezTo>
                    <a:pt x="1234" y="446"/>
                    <a:pt x="1234" y="446"/>
                    <a:pt x="1234" y="446"/>
                  </a:cubicBezTo>
                  <a:cubicBezTo>
                    <a:pt x="1233" y="423"/>
                    <a:pt x="1214" y="404"/>
                    <a:pt x="1191" y="404"/>
                  </a:cubicBezTo>
                  <a:close/>
                  <a:moveTo>
                    <a:pt x="1148" y="1468"/>
                  </a:moveTo>
                  <a:cubicBezTo>
                    <a:pt x="244" y="1468"/>
                    <a:pt x="244" y="1468"/>
                    <a:pt x="244" y="1468"/>
                  </a:cubicBezTo>
                  <a:cubicBezTo>
                    <a:pt x="157" y="1468"/>
                    <a:pt x="85" y="1397"/>
                    <a:pt x="85" y="1309"/>
                  </a:cubicBezTo>
                  <a:cubicBezTo>
                    <a:pt x="85" y="430"/>
                    <a:pt x="85" y="430"/>
                    <a:pt x="85" y="430"/>
                  </a:cubicBezTo>
                  <a:cubicBezTo>
                    <a:pt x="128" y="467"/>
                    <a:pt x="184" y="489"/>
                    <a:pt x="244" y="489"/>
                  </a:cubicBezTo>
                  <a:cubicBezTo>
                    <a:pt x="1148" y="489"/>
                    <a:pt x="1148" y="489"/>
                    <a:pt x="1148" y="489"/>
                  </a:cubicBezTo>
                  <a:lnTo>
                    <a:pt x="1148" y="1468"/>
                  </a:lnTo>
                  <a:close/>
                  <a:moveTo>
                    <a:pt x="1148" y="1468"/>
                  </a:moveTo>
                  <a:cubicBezTo>
                    <a:pt x="1148" y="1468"/>
                    <a:pt x="1148" y="1468"/>
                    <a:pt x="1148" y="146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9">
              <a:extLst>
                <a:ext uri="{FF2B5EF4-FFF2-40B4-BE49-F238E27FC236}">
                  <a16:creationId xmlns:a16="http://schemas.microsoft.com/office/drawing/2014/main" xmlns="" id="{4BC8C3FE-619B-4CE1-9DEA-725B91B7ED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88" y="447"/>
              <a:ext cx="192" cy="18"/>
            </a:xfrm>
            <a:custGeom>
              <a:avLst/>
              <a:gdLst>
                <a:gd name="T0" fmla="*/ 43 w 885"/>
                <a:gd name="T1" fmla="*/ 0 h 85"/>
                <a:gd name="T2" fmla="*/ 0 w 885"/>
                <a:gd name="T3" fmla="*/ 42 h 85"/>
                <a:gd name="T4" fmla="*/ 43 w 885"/>
                <a:gd name="T5" fmla="*/ 85 h 85"/>
                <a:gd name="T6" fmla="*/ 842 w 885"/>
                <a:gd name="T7" fmla="*/ 85 h 85"/>
                <a:gd name="T8" fmla="*/ 885 w 885"/>
                <a:gd name="T9" fmla="*/ 42 h 85"/>
                <a:gd name="T10" fmla="*/ 842 w 885"/>
                <a:gd name="T11" fmla="*/ 0 h 85"/>
                <a:gd name="T12" fmla="*/ 43 w 885"/>
                <a:gd name="T13" fmla="*/ 0 h 85"/>
                <a:gd name="T14" fmla="*/ 43 w 885"/>
                <a:gd name="T15" fmla="*/ 0 h 85"/>
                <a:gd name="T16" fmla="*/ 43 w 885"/>
                <a:gd name="T1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5" h="85">
                  <a:moveTo>
                    <a:pt x="43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20" y="85"/>
                    <a:pt x="43" y="85"/>
                  </a:cubicBezTo>
                  <a:cubicBezTo>
                    <a:pt x="842" y="85"/>
                    <a:pt x="842" y="85"/>
                    <a:pt x="842" y="85"/>
                  </a:cubicBezTo>
                  <a:cubicBezTo>
                    <a:pt x="866" y="85"/>
                    <a:pt x="885" y="66"/>
                    <a:pt x="885" y="42"/>
                  </a:cubicBezTo>
                  <a:cubicBezTo>
                    <a:pt x="885" y="19"/>
                    <a:pt x="866" y="0"/>
                    <a:pt x="842" y="0"/>
                  </a:cubicBezTo>
                  <a:lnTo>
                    <a:pt x="43" y="0"/>
                  </a:lnTo>
                  <a:close/>
                  <a:moveTo>
                    <a:pt x="43" y="0"/>
                  </a:move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0">
              <a:extLst>
                <a:ext uri="{FF2B5EF4-FFF2-40B4-BE49-F238E27FC236}">
                  <a16:creationId xmlns:a16="http://schemas.microsoft.com/office/drawing/2014/main" xmlns="" id="{C663C667-D6C0-499B-B9F4-19D6F0932A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23" y="544"/>
              <a:ext cx="105" cy="136"/>
            </a:xfrm>
            <a:custGeom>
              <a:avLst/>
              <a:gdLst>
                <a:gd name="T0" fmla="*/ 34 w 485"/>
                <a:gd name="T1" fmla="*/ 627 h 630"/>
                <a:gd name="T2" fmla="*/ 48 w 485"/>
                <a:gd name="T3" fmla="*/ 630 h 630"/>
                <a:gd name="T4" fmla="*/ 88 w 485"/>
                <a:gd name="T5" fmla="*/ 602 h 630"/>
                <a:gd name="T6" fmla="*/ 140 w 485"/>
                <a:gd name="T7" fmla="*/ 457 h 630"/>
                <a:gd name="T8" fmla="*/ 340 w 485"/>
                <a:gd name="T9" fmla="*/ 457 h 630"/>
                <a:gd name="T10" fmla="*/ 345 w 485"/>
                <a:gd name="T11" fmla="*/ 456 h 630"/>
                <a:gd name="T12" fmla="*/ 397 w 485"/>
                <a:gd name="T13" fmla="*/ 602 h 630"/>
                <a:gd name="T14" fmla="*/ 437 w 485"/>
                <a:gd name="T15" fmla="*/ 630 h 630"/>
                <a:gd name="T16" fmla="*/ 451 w 485"/>
                <a:gd name="T17" fmla="*/ 627 h 630"/>
                <a:gd name="T18" fmla="*/ 477 w 485"/>
                <a:gd name="T19" fmla="*/ 573 h 630"/>
                <a:gd name="T20" fmla="*/ 283 w 485"/>
                <a:gd name="T21" fmla="*/ 29 h 630"/>
                <a:gd name="T22" fmla="*/ 281 w 485"/>
                <a:gd name="T23" fmla="*/ 25 h 630"/>
                <a:gd name="T24" fmla="*/ 280 w 485"/>
                <a:gd name="T25" fmla="*/ 23 h 630"/>
                <a:gd name="T26" fmla="*/ 279 w 485"/>
                <a:gd name="T27" fmla="*/ 21 h 630"/>
                <a:gd name="T28" fmla="*/ 278 w 485"/>
                <a:gd name="T29" fmla="*/ 19 h 630"/>
                <a:gd name="T30" fmla="*/ 277 w 485"/>
                <a:gd name="T31" fmla="*/ 18 h 630"/>
                <a:gd name="T32" fmla="*/ 275 w 485"/>
                <a:gd name="T33" fmla="*/ 16 h 630"/>
                <a:gd name="T34" fmla="*/ 274 w 485"/>
                <a:gd name="T35" fmla="*/ 15 h 630"/>
                <a:gd name="T36" fmla="*/ 272 w 485"/>
                <a:gd name="T37" fmla="*/ 13 h 630"/>
                <a:gd name="T38" fmla="*/ 271 w 485"/>
                <a:gd name="T39" fmla="*/ 12 h 630"/>
                <a:gd name="T40" fmla="*/ 270 w 485"/>
                <a:gd name="T41" fmla="*/ 10 h 630"/>
                <a:gd name="T42" fmla="*/ 268 w 485"/>
                <a:gd name="T43" fmla="*/ 9 h 630"/>
                <a:gd name="T44" fmla="*/ 266 w 485"/>
                <a:gd name="T45" fmla="*/ 8 h 630"/>
                <a:gd name="T46" fmla="*/ 264 w 485"/>
                <a:gd name="T47" fmla="*/ 6 h 630"/>
                <a:gd name="T48" fmla="*/ 262 w 485"/>
                <a:gd name="T49" fmla="*/ 5 h 630"/>
                <a:gd name="T50" fmla="*/ 261 w 485"/>
                <a:gd name="T51" fmla="*/ 5 h 630"/>
                <a:gd name="T52" fmla="*/ 257 w 485"/>
                <a:gd name="T53" fmla="*/ 3 h 630"/>
                <a:gd name="T54" fmla="*/ 256 w 485"/>
                <a:gd name="T55" fmla="*/ 3 h 630"/>
                <a:gd name="T56" fmla="*/ 253 w 485"/>
                <a:gd name="T57" fmla="*/ 2 h 630"/>
                <a:gd name="T58" fmla="*/ 251 w 485"/>
                <a:gd name="T59" fmla="*/ 2 h 630"/>
                <a:gd name="T60" fmla="*/ 248 w 485"/>
                <a:gd name="T61" fmla="*/ 1 h 630"/>
                <a:gd name="T62" fmla="*/ 246 w 485"/>
                <a:gd name="T63" fmla="*/ 1 h 630"/>
                <a:gd name="T64" fmla="*/ 244 w 485"/>
                <a:gd name="T65" fmla="*/ 0 h 630"/>
                <a:gd name="T66" fmla="*/ 240 w 485"/>
                <a:gd name="T67" fmla="*/ 0 h 630"/>
                <a:gd name="T68" fmla="*/ 238 w 485"/>
                <a:gd name="T69" fmla="*/ 1 h 630"/>
                <a:gd name="T70" fmla="*/ 236 w 485"/>
                <a:gd name="T71" fmla="*/ 1 h 630"/>
                <a:gd name="T72" fmla="*/ 233 w 485"/>
                <a:gd name="T73" fmla="*/ 2 h 630"/>
                <a:gd name="T74" fmla="*/ 232 w 485"/>
                <a:gd name="T75" fmla="*/ 2 h 630"/>
                <a:gd name="T76" fmla="*/ 228 w 485"/>
                <a:gd name="T77" fmla="*/ 3 h 630"/>
                <a:gd name="T78" fmla="*/ 228 w 485"/>
                <a:gd name="T79" fmla="*/ 3 h 630"/>
                <a:gd name="T80" fmla="*/ 224 w 485"/>
                <a:gd name="T81" fmla="*/ 5 h 630"/>
                <a:gd name="T82" fmla="*/ 222 w 485"/>
                <a:gd name="T83" fmla="*/ 5 h 630"/>
                <a:gd name="T84" fmla="*/ 220 w 485"/>
                <a:gd name="T85" fmla="*/ 6 h 630"/>
                <a:gd name="T86" fmla="*/ 218 w 485"/>
                <a:gd name="T87" fmla="*/ 8 h 630"/>
                <a:gd name="T88" fmla="*/ 217 w 485"/>
                <a:gd name="T89" fmla="*/ 9 h 630"/>
                <a:gd name="T90" fmla="*/ 215 w 485"/>
                <a:gd name="T91" fmla="*/ 10 h 630"/>
                <a:gd name="T92" fmla="*/ 214 w 485"/>
                <a:gd name="T93" fmla="*/ 12 h 630"/>
                <a:gd name="T94" fmla="*/ 210 w 485"/>
                <a:gd name="T95" fmla="*/ 15 h 630"/>
                <a:gd name="T96" fmla="*/ 209 w 485"/>
                <a:gd name="T97" fmla="*/ 16 h 630"/>
                <a:gd name="T98" fmla="*/ 207 w 485"/>
                <a:gd name="T99" fmla="*/ 18 h 630"/>
                <a:gd name="T100" fmla="*/ 206 w 485"/>
                <a:gd name="T101" fmla="*/ 19 h 630"/>
                <a:gd name="T102" fmla="*/ 205 w 485"/>
                <a:gd name="T103" fmla="*/ 21 h 630"/>
                <a:gd name="T104" fmla="*/ 204 w 485"/>
                <a:gd name="T105" fmla="*/ 23 h 630"/>
                <a:gd name="T106" fmla="*/ 203 w 485"/>
                <a:gd name="T107" fmla="*/ 25 h 630"/>
                <a:gd name="T108" fmla="*/ 202 w 485"/>
                <a:gd name="T109" fmla="*/ 29 h 630"/>
                <a:gd name="T110" fmla="*/ 7 w 485"/>
                <a:gd name="T111" fmla="*/ 573 h 630"/>
                <a:gd name="T112" fmla="*/ 34 w 485"/>
                <a:gd name="T113" fmla="*/ 627 h 630"/>
                <a:gd name="T114" fmla="*/ 243 w 485"/>
                <a:gd name="T115" fmla="*/ 170 h 630"/>
                <a:gd name="T116" fmla="*/ 315 w 485"/>
                <a:gd name="T117" fmla="*/ 372 h 630"/>
                <a:gd name="T118" fmla="*/ 170 w 485"/>
                <a:gd name="T119" fmla="*/ 372 h 630"/>
                <a:gd name="T120" fmla="*/ 243 w 485"/>
                <a:gd name="T121" fmla="*/ 170 h 630"/>
                <a:gd name="T122" fmla="*/ 243 w 485"/>
                <a:gd name="T123" fmla="*/ 170 h 630"/>
                <a:gd name="T124" fmla="*/ 243 w 485"/>
                <a:gd name="T125" fmla="*/ 170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85" h="630">
                  <a:moveTo>
                    <a:pt x="34" y="627"/>
                  </a:moveTo>
                  <a:cubicBezTo>
                    <a:pt x="38" y="629"/>
                    <a:pt x="43" y="630"/>
                    <a:pt x="48" y="630"/>
                  </a:cubicBezTo>
                  <a:cubicBezTo>
                    <a:pt x="66" y="630"/>
                    <a:pt x="82" y="619"/>
                    <a:pt x="88" y="602"/>
                  </a:cubicBezTo>
                  <a:cubicBezTo>
                    <a:pt x="140" y="457"/>
                    <a:pt x="140" y="457"/>
                    <a:pt x="140" y="457"/>
                  </a:cubicBezTo>
                  <a:cubicBezTo>
                    <a:pt x="340" y="457"/>
                    <a:pt x="340" y="457"/>
                    <a:pt x="340" y="457"/>
                  </a:cubicBezTo>
                  <a:cubicBezTo>
                    <a:pt x="341" y="457"/>
                    <a:pt x="343" y="457"/>
                    <a:pt x="345" y="456"/>
                  </a:cubicBezTo>
                  <a:cubicBezTo>
                    <a:pt x="397" y="602"/>
                    <a:pt x="397" y="602"/>
                    <a:pt x="397" y="602"/>
                  </a:cubicBezTo>
                  <a:cubicBezTo>
                    <a:pt x="403" y="619"/>
                    <a:pt x="419" y="630"/>
                    <a:pt x="437" y="630"/>
                  </a:cubicBezTo>
                  <a:cubicBezTo>
                    <a:pt x="441" y="630"/>
                    <a:pt x="446" y="629"/>
                    <a:pt x="451" y="627"/>
                  </a:cubicBezTo>
                  <a:cubicBezTo>
                    <a:pt x="473" y="619"/>
                    <a:pt x="485" y="595"/>
                    <a:pt x="477" y="573"/>
                  </a:cubicBezTo>
                  <a:cubicBezTo>
                    <a:pt x="283" y="29"/>
                    <a:pt x="283" y="29"/>
                    <a:pt x="283" y="29"/>
                  </a:cubicBezTo>
                  <a:cubicBezTo>
                    <a:pt x="282" y="28"/>
                    <a:pt x="282" y="27"/>
                    <a:pt x="281" y="25"/>
                  </a:cubicBezTo>
                  <a:cubicBezTo>
                    <a:pt x="280" y="23"/>
                    <a:pt x="280" y="23"/>
                    <a:pt x="280" y="23"/>
                  </a:cubicBezTo>
                  <a:cubicBezTo>
                    <a:pt x="279" y="21"/>
                    <a:pt x="279" y="21"/>
                    <a:pt x="279" y="21"/>
                  </a:cubicBezTo>
                  <a:cubicBezTo>
                    <a:pt x="279" y="21"/>
                    <a:pt x="278" y="20"/>
                    <a:pt x="278" y="19"/>
                  </a:cubicBezTo>
                  <a:cubicBezTo>
                    <a:pt x="278" y="19"/>
                    <a:pt x="277" y="18"/>
                    <a:pt x="277" y="18"/>
                  </a:cubicBezTo>
                  <a:cubicBezTo>
                    <a:pt x="277" y="17"/>
                    <a:pt x="276" y="17"/>
                    <a:pt x="275" y="16"/>
                  </a:cubicBezTo>
                  <a:cubicBezTo>
                    <a:pt x="275" y="16"/>
                    <a:pt x="275" y="15"/>
                    <a:pt x="274" y="15"/>
                  </a:cubicBezTo>
                  <a:cubicBezTo>
                    <a:pt x="274" y="14"/>
                    <a:pt x="273" y="14"/>
                    <a:pt x="272" y="13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70" y="11"/>
                    <a:pt x="270" y="11"/>
                    <a:pt x="270" y="10"/>
                  </a:cubicBezTo>
                  <a:cubicBezTo>
                    <a:pt x="269" y="10"/>
                    <a:pt x="268" y="9"/>
                    <a:pt x="268" y="9"/>
                  </a:cubicBezTo>
                  <a:cubicBezTo>
                    <a:pt x="267" y="8"/>
                    <a:pt x="267" y="8"/>
                    <a:pt x="266" y="8"/>
                  </a:cubicBezTo>
                  <a:cubicBezTo>
                    <a:pt x="266" y="7"/>
                    <a:pt x="265" y="7"/>
                    <a:pt x="264" y="6"/>
                  </a:cubicBezTo>
                  <a:cubicBezTo>
                    <a:pt x="262" y="5"/>
                    <a:pt x="262" y="5"/>
                    <a:pt x="262" y="5"/>
                  </a:cubicBezTo>
                  <a:cubicBezTo>
                    <a:pt x="261" y="5"/>
                    <a:pt x="261" y="5"/>
                    <a:pt x="261" y="5"/>
                  </a:cubicBezTo>
                  <a:cubicBezTo>
                    <a:pt x="259" y="4"/>
                    <a:pt x="258" y="3"/>
                    <a:pt x="257" y="3"/>
                  </a:cubicBezTo>
                  <a:cubicBezTo>
                    <a:pt x="256" y="3"/>
                    <a:pt x="256" y="3"/>
                    <a:pt x="256" y="3"/>
                  </a:cubicBezTo>
                  <a:cubicBezTo>
                    <a:pt x="253" y="2"/>
                    <a:pt x="253" y="2"/>
                    <a:pt x="253" y="2"/>
                  </a:cubicBezTo>
                  <a:cubicBezTo>
                    <a:pt x="252" y="2"/>
                    <a:pt x="252" y="2"/>
                    <a:pt x="251" y="2"/>
                  </a:cubicBezTo>
                  <a:cubicBezTo>
                    <a:pt x="250" y="1"/>
                    <a:pt x="249" y="1"/>
                    <a:pt x="248" y="1"/>
                  </a:cubicBezTo>
                  <a:cubicBezTo>
                    <a:pt x="248" y="1"/>
                    <a:pt x="247" y="1"/>
                    <a:pt x="246" y="1"/>
                  </a:cubicBezTo>
                  <a:cubicBezTo>
                    <a:pt x="246" y="1"/>
                    <a:pt x="245" y="0"/>
                    <a:pt x="244" y="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39" y="0"/>
                    <a:pt x="238" y="0"/>
                    <a:pt x="238" y="1"/>
                  </a:cubicBezTo>
                  <a:cubicBezTo>
                    <a:pt x="237" y="1"/>
                    <a:pt x="237" y="1"/>
                    <a:pt x="236" y="1"/>
                  </a:cubicBezTo>
                  <a:cubicBezTo>
                    <a:pt x="235" y="1"/>
                    <a:pt x="234" y="1"/>
                    <a:pt x="233" y="2"/>
                  </a:cubicBezTo>
                  <a:cubicBezTo>
                    <a:pt x="233" y="2"/>
                    <a:pt x="232" y="2"/>
                    <a:pt x="232" y="2"/>
                  </a:cubicBezTo>
                  <a:cubicBezTo>
                    <a:pt x="230" y="2"/>
                    <a:pt x="229" y="3"/>
                    <a:pt x="228" y="3"/>
                  </a:cubicBezTo>
                  <a:cubicBezTo>
                    <a:pt x="228" y="3"/>
                    <a:pt x="228" y="3"/>
                    <a:pt x="228" y="3"/>
                  </a:cubicBezTo>
                  <a:cubicBezTo>
                    <a:pt x="227" y="3"/>
                    <a:pt x="225" y="4"/>
                    <a:pt x="224" y="5"/>
                  </a:cubicBezTo>
                  <a:cubicBezTo>
                    <a:pt x="222" y="5"/>
                    <a:pt x="222" y="5"/>
                    <a:pt x="222" y="5"/>
                  </a:cubicBezTo>
                  <a:cubicBezTo>
                    <a:pt x="220" y="6"/>
                    <a:pt x="220" y="6"/>
                    <a:pt x="220" y="6"/>
                  </a:cubicBezTo>
                  <a:cubicBezTo>
                    <a:pt x="220" y="7"/>
                    <a:pt x="219" y="7"/>
                    <a:pt x="218" y="8"/>
                  </a:cubicBezTo>
                  <a:cubicBezTo>
                    <a:pt x="218" y="8"/>
                    <a:pt x="217" y="8"/>
                    <a:pt x="217" y="9"/>
                  </a:cubicBezTo>
                  <a:cubicBezTo>
                    <a:pt x="216" y="9"/>
                    <a:pt x="215" y="10"/>
                    <a:pt x="215" y="10"/>
                  </a:cubicBezTo>
                  <a:cubicBezTo>
                    <a:pt x="214" y="11"/>
                    <a:pt x="214" y="11"/>
                    <a:pt x="214" y="12"/>
                  </a:cubicBezTo>
                  <a:cubicBezTo>
                    <a:pt x="210" y="15"/>
                    <a:pt x="210" y="15"/>
                    <a:pt x="210" y="15"/>
                  </a:cubicBezTo>
                  <a:cubicBezTo>
                    <a:pt x="210" y="15"/>
                    <a:pt x="210" y="16"/>
                    <a:pt x="209" y="16"/>
                  </a:cubicBezTo>
                  <a:cubicBezTo>
                    <a:pt x="208" y="17"/>
                    <a:pt x="208" y="17"/>
                    <a:pt x="207" y="18"/>
                  </a:cubicBezTo>
                  <a:cubicBezTo>
                    <a:pt x="207" y="18"/>
                    <a:pt x="207" y="19"/>
                    <a:pt x="206" y="19"/>
                  </a:cubicBezTo>
                  <a:cubicBezTo>
                    <a:pt x="206" y="20"/>
                    <a:pt x="206" y="21"/>
                    <a:pt x="205" y="21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203" y="25"/>
                    <a:pt x="203" y="25"/>
                    <a:pt x="203" y="25"/>
                  </a:cubicBezTo>
                  <a:cubicBezTo>
                    <a:pt x="203" y="26"/>
                    <a:pt x="202" y="28"/>
                    <a:pt x="202" y="29"/>
                  </a:cubicBezTo>
                  <a:cubicBezTo>
                    <a:pt x="7" y="573"/>
                    <a:pt x="7" y="573"/>
                    <a:pt x="7" y="573"/>
                  </a:cubicBezTo>
                  <a:cubicBezTo>
                    <a:pt x="0" y="595"/>
                    <a:pt x="12" y="619"/>
                    <a:pt x="34" y="627"/>
                  </a:cubicBezTo>
                  <a:close/>
                  <a:moveTo>
                    <a:pt x="243" y="170"/>
                  </a:moveTo>
                  <a:cubicBezTo>
                    <a:pt x="315" y="372"/>
                    <a:pt x="315" y="372"/>
                    <a:pt x="315" y="372"/>
                  </a:cubicBezTo>
                  <a:cubicBezTo>
                    <a:pt x="170" y="372"/>
                    <a:pt x="170" y="372"/>
                    <a:pt x="170" y="372"/>
                  </a:cubicBezTo>
                  <a:lnTo>
                    <a:pt x="243" y="170"/>
                  </a:lnTo>
                  <a:close/>
                  <a:moveTo>
                    <a:pt x="243" y="170"/>
                  </a:moveTo>
                  <a:cubicBezTo>
                    <a:pt x="243" y="170"/>
                    <a:pt x="243" y="170"/>
                    <a:pt x="243" y="17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7" name="Group 23">
            <a:extLst>
              <a:ext uri="{FF2B5EF4-FFF2-40B4-BE49-F238E27FC236}">
                <a16:creationId xmlns:a16="http://schemas.microsoft.com/office/drawing/2014/main" xmlns="" id="{42695ECD-1E01-47EF-82A0-0078B0A91D4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253037" y="639763"/>
            <a:ext cx="523875" cy="522288"/>
            <a:chOff x="2222" y="402"/>
            <a:chExt cx="330" cy="329"/>
          </a:xfrm>
        </p:grpSpPr>
        <p:sp>
          <p:nvSpPr>
            <p:cNvPr id="119" name="Freeform 24">
              <a:extLst>
                <a:ext uri="{FF2B5EF4-FFF2-40B4-BE49-F238E27FC236}">
                  <a16:creationId xmlns:a16="http://schemas.microsoft.com/office/drawing/2014/main" xmlns="" id="{CA2CD942-6AA0-4A1E-8845-CD41B1BF78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22" y="402"/>
              <a:ext cx="330" cy="329"/>
            </a:xfrm>
            <a:custGeom>
              <a:avLst/>
              <a:gdLst>
                <a:gd name="T0" fmla="*/ 1298 w 1521"/>
                <a:gd name="T1" fmla="*/ 223 h 1521"/>
                <a:gd name="T2" fmla="*/ 760 w 1521"/>
                <a:gd name="T3" fmla="*/ 0 h 1521"/>
                <a:gd name="T4" fmla="*/ 223 w 1521"/>
                <a:gd name="T5" fmla="*/ 223 h 1521"/>
                <a:gd name="T6" fmla="*/ 0 w 1521"/>
                <a:gd name="T7" fmla="*/ 760 h 1521"/>
                <a:gd name="T8" fmla="*/ 223 w 1521"/>
                <a:gd name="T9" fmla="*/ 1298 h 1521"/>
                <a:gd name="T10" fmla="*/ 760 w 1521"/>
                <a:gd name="T11" fmla="*/ 1521 h 1521"/>
                <a:gd name="T12" fmla="*/ 1298 w 1521"/>
                <a:gd name="T13" fmla="*/ 1298 h 1521"/>
                <a:gd name="T14" fmla="*/ 1521 w 1521"/>
                <a:gd name="T15" fmla="*/ 760 h 1521"/>
                <a:gd name="T16" fmla="*/ 1298 w 1521"/>
                <a:gd name="T17" fmla="*/ 223 h 1521"/>
                <a:gd name="T18" fmla="*/ 1237 w 1521"/>
                <a:gd name="T19" fmla="*/ 1237 h 1521"/>
                <a:gd name="T20" fmla="*/ 760 w 1521"/>
                <a:gd name="T21" fmla="*/ 1434 h 1521"/>
                <a:gd name="T22" fmla="*/ 284 w 1521"/>
                <a:gd name="T23" fmla="*/ 1237 h 1521"/>
                <a:gd name="T24" fmla="*/ 284 w 1521"/>
                <a:gd name="T25" fmla="*/ 284 h 1521"/>
                <a:gd name="T26" fmla="*/ 760 w 1521"/>
                <a:gd name="T27" fmla="*/ 86 h 1521"/>
                <a:gd name="T28" fmla="*/ 1237 w 1521"/>
                <a:gd name="T29" fmla="*/ 284 h 1521"/>
                <a:gd name="T30" fmla="*/ 1237 w 1521"/>
                <a:gd name="T31" fmla="*/ 1237 h 1521"/>
                <a:gd name="T32" fmla="*/ 1237 w 1521"/>
                <a:gd name="T33" fmla="*/ 1237 h 1521"/>
                <a:gd name="T34" fmla="*/ 1237 w 1521"/>
                <a:gd name="T35" fmla="*/ 1237 h 1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21" h="1521">
                  <a:moveTo>
                    <a:pt x="1298" y="223"/>
                  </a:moveTo>
                  <a:cubicBezTo>
                    <a:pt x="1154" y="79"/>
                    <a:pt x="964" y="0"/>
                    <a:pt x="760" y="0"/>
                  </a:cubicBezTo>
                  <a:cubicBezTo>
                    <a:pt x="557" y="0"/>
                    <a:pt x="366" y="79"/>
                    <a:pt x="223" y="223"/>
                  </a:cubicBezTo>
                  <a:cubicBezTo>
                    <a:pt x="79" y="366"/>
                    <a:pt x="0" y="557"/>
                    <a:pt x="0" y="760"/>
                  </a:cubicBezTo>
                  <a:cubicBezTo>
                    <a:pt x="0" y="964"/>
                    <a:pt x="79" y="1154"/>
                    <a:pt x="223" y="1298"/>
                  </a:cubicBezTo>
                  <a:cubicBezTo>
                    <a:pt x="366" y="1442"/>
                    <a:pt x="557" y="1521"/>
                    <a:pt x="760" y="1521"/>
                  </a:cubicBezTo>
                  <a:cubicBezTo>
                    <a:pt x="964" y="1521"/>
                    <a:pt x="1154" y="1442"/>
                    <a:pt x="1298" y="1298"/>
                  </a:cubicBezTo>
                  <a:cubicBezTo>
                    <a:pt x="1442" y="1154"/>
                    <a:pt x="1521" y="964"/>
                    <a:pt x="1521" y="760"/>
                  </a:cubicBezTo>
                  <a:cubicBezTo>
                    <a:pt x="1521" y="557"/>
                    <a:pt x="1442" y="366"/>
                    <a:pt x="1298" y="223"/>
                  </a:cubicBezTo>
                  <a:close/>
                  <a:moveTo>
                    <a:pt x="1237" y="1237"/>
                  </a:moveTo>
                  <a:cubicBezTo>
                    <a:pt x="1109" y="1364"/>
                    <a:pt x="940" y="1434"/>
                    <a:pt x="760" y="1434"/>
                  </a:cubicBezTo>
                  <a:cubicBezTo>
                    <a:pt x="580" y="1434"/>
                    <a:pt x="411" y="1364"/>
                    <a:pt x="284" y="1237"/>
                  </a:cubicBezTo>
                  <a:cubicBezTo>
                    <a:pt x="21" y="974"/>
                    <a:pt x="21" y="547"/>
                    <a:pt x="284" y="284"/>
                  </a:cubicBezTo>
                  <a:cubicBezTo>
                    <a:pt x="411" y="156"/>
                    <a:pt x="580" y="86"/>
                    <a:pt x="760" y="86"/>
                  </a:cubicBezTo>
                  <a:cubicBezTo>
                    <a:pt x="940" y="86"/>
                    <a:pt x="1109" y="156"/>
                    <a:pt x="1237" y="284"/>
                  </a:cubicBezTo>
                  <a:cubicBezTo>
                    <a:pt x="1500" y="547"/>
                    <a:pt x="1500" y="974"/>
                    <a:pt x="1237" y="1237"/>
                  </a:cubicBezTo>
                  <a:close/>
                  <a:moveTo>
                    <a:pt x="1237" y="1237"/>
                  </a:moveTo>
                  <a:cubicBezTo>
                    <a:pt x="1237" y="1237"/>
                    <a:pt x="1237" y="1237"/>
                    <a:pt x="1237" y="123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5">
              <a:extLst>
                <a:ext uri="{FF2B5EF4-FFF2-40B4-BE49-F238E27FC236}">
                  <a16:creationId xmlns:a16="http://schemas.microsoft.com/office/drawing/2014/main" xmlns="" id="{75099F3B-3F6A-442F-93B4-D0E024124D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0" y="490"/>
              <a:ext cx="153" cy="152"/>
            </a:xfrm>
            <a:custGeom>
              <a:avLst/>
              <a:gdLst>
                <a:gd name="T0" fmla="*/ 687 w 704"/>
                <a:gd name="T1" fmla="*/ 17 h 700"/>
                <a:gd name="T2" fmla="*/ 626 w 704"/>
                <a:gd name="T3" fmla="*/ 17 h 700"/>
                <a:gd name="T4" fmla="*/ 352 w 704"/>
                <a:gd name="T5" fmla="*/ 291 h 700"/>
                <a:gd name="T6" fmla="*/ 78 w 704"/>
                <a:gd name="T7" fmla="*/ 17 h 700"/>
                <a:gd name="T8" fmla="*/ 17 w 704"/>
                <a:gd name="T9" fmla="*/ 17 h 700"/>
                <a:gd name="T10" fmla="*/ 17 w 704"/>
                <a:gd name="T11" fmla="*/ 78 h 700"/>
                <a:gd name="T12" fmla="*/ 291 w 704"/>
                <a:gd name="T13" fmla="*/ 352 h 700"/>
                <a:gd name="T14" fmla="*/ 17 w 704"/>
                <a:gd name="T15" fmla="*/ 626 h 700"/>
                <a:gd name="T16" fmla="*/ 17 w 704"/>
                <a:gd name="T17" fmla="*/ 687 h 700"/>
                <a:gd name="T18" fmla="*/ 48 w 704"/>
                <a:gd name="T19" fmla="*/ 700 h 700"/>
                <a:gd name="T20" fmla="*/ 78 w 704"/>
                <a:gd name="T21" fmla="*/ 687 h 700"/>
                <a:gd name="T22" fmla="*/ 352 w 704"/>
                <a:gd name="T23" fmla="*/ 413 h 700"/>
                <a:gd name="T24" fmla="*/ 626 w 704"/>
                <a:gd name="T25" fmla="*/ 687 h 700"/>
                <a:gd name="T26" fmla="*/ 656 w 704"/>
                <a:gd name="T27" fmla="*/ 700 h 700"/>
                <a:gd name="T28" fmla="*/ 687 w 704"/>
                <a:gd name="T29" fmla="*/ 687 h 700"/>
                <a:gd name="T30" fmla="*/ 687 w 704"/>
                <a:gd name="T31" fmla="*/ 626 h 700"/>
                <a:gd name="T32" fmla="*/ 413 w 704"/>
                <a:gd name="T33" fmla="*/ 352 h 700"/>
                <a:gd name="T34" fmla="*/ 687 w 704"/>
                <a:gd name="T35" fmla="*/ 78 h 700"/>
                <a:gd name="T36" fmla="*/ 687 w 704"/>
                <a:gd name="T37" fmla="*/ 17 h 700"/>
                <a:gd name="T38" fmla="*/ 687 w 704"/>
                <a:gd name="T39" fmla="*/ 17 h 700"/>
                <a:gd name="T40" fmla="*/ 687 w 704"/>
                <a:gd name="T41" fmla="*/ 17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4" h="700">
                  <a:moveTo>
                    <a:pt x="687" y="17"/>
                  </a:moveTo>
                  <a:cubicBezTo>
                    <a:pt x="670" y="0"/>
                    <a:pt x="643" y="0"/>
                    <a:pt x="626" y="17"/>
                  </a:cubicBezTo>
                  <a:cubicBezTo>
                    <a:pt x="352" y="291"/>
                    <a:pt x="352" y="291"/>
                    <a:pt x="352" y="291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61" y="0"/>
                    <a:pt x="34" y="0"/>
                    <a:pt x="17" y="17"/>
                  </a:cubicBezTo>
                  <a:cubicBezTo>
                    <a:pt x="0" y="34"/>
                    <a:pt x="0" y="61"/>
                    <a:pt x="17" y="78"/>
                  </a:cubicBezTo>
                  <a:cubicBezTo>
                    <a:pt x="291" y="352"/>
                    <a:pt x="291" y="352"/>
                    <a:pt x="291" y="352"/>
                  </a:cubicBezTo>
                  <a:cubicBezTo>
                    <a:pt x="17" y="626"/>
                    <a:pt x="17" y="626"/>
                    <a:pt x="17" y="626"/>
                  </a:cubicBezTo>
                  <a:cubicBezTo>
                    <a:pt x="0" y="643"/>
                    <a:pt x="0" y="670"/>
                    <a:pt x="17" y="687"/>
                  </a:cubicBezTo>
                  <a:cubicBezTo>
                    <a:pt x="26" y="696"/>
                    <a:pt x="37" y="700"/>
                    <a:pt x="48" y="700"/>
                  </a:cubicBezTo>
                  <a:cubicBezTo>
                    <a:pt x="59" y="700"/>
                    <a:pt x="70" y="696"/>
                    <a:pt x="78" y="687"/>
                  </a:cubicBezTo>
                  <a:cubicBezTo>
                    <a:pt x="352" y="413"/>
                    <a:pt x="352" y="413"/>
                    <a:pt x="352" y="413"/>
                  </a:cubicBezTo>
                  <a:cubicBezTo>
                    <a:pt x="626" y="687"/>
                    <a:pt x="626" y="687"/>
                    <a:pt x="626" y="687"/>
                  </a:cubicBezTo>
                  <a:cubicBezTo>
                    <a:pt x="634" y="696"/>
                    <a:pt x="645" y="700"/>
                    <a:pt x="656" y="700"/>
                  </a:cubicBezTo>
                  <a:cubicBezTo>
                    <a:pt x="668" y="700"/>
                    <a:pt x="678" y="696"/>
                    <a:pt x="687" y="687"/>
                  </a:cubicBezTo>
                  <a:cubicBezTo>
                    <a:pt x="704" y="670"/>
                    <a:pt x="704" y="643"/>
                    <a:pt x="687" y="626"/>
                  </a:cubicBezTo>
                  <a:cubicBezTo>
                    <a:pt x="413" y="352"/>
                    <a:pt x="413" y="352"/>
                    <a:pt x="413" y="352"/>
                  </a:cubicBezTo>
                  <a:cubicBezTo>
                    <a:pt x="687" y="78"/>
                    <a:pt x="687" y="78"/>
                    <a:pt x="687" y="78"/>
                  </a:cubicBezTo>
                  <a:cubicBezTo>
                    <a:pt x="704" y="61"/>
                    <a:pt x="704" y="34"/>
                    <a:pt x="687" y="17"/>
                  </a:cubicBezTo>
                  <a:close/>
                  <a:moveTo>
                    <a:pt x="687" y="17"/>
                  </a:moveTo>
                  <a:cubicBezTo>
                    <a:pt x="687" y="17"/>
                    <a:pt x="687" y="17"/>
                    <a:pt x="687" y="1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1" name="Group 28">
            <a:extLst>
              <a:ext uri="{FF2B5EF4-FFF2-40B4-BE49-F238E27FC236}">
                <a16:creationId xmlns:a16="http://schemas.microsoft.com/office/drawing/2014/main" xmlns="" id="{79BF1446-5387-49CC-A783-23D36F41275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396037" y="639763"/>
            <a:ext cx="552450" cy="525463"/>
            <a:chOff x="2686" y="402"/>
            <a:chExt cx="348" cy="331"/>
          </a:xfrm>
        </p:grpSpPr>
        <p:sp>
          <p:nvSpPr>
            <p:cNvPr id="123" name="Freeform 29">
              <a:extLst>
                <a:ext uri="{FF2B5EF4-FFF2-40B4-BE49-F238E27FC236}">
                  <a16:creationId xmlns:a16="http://schemas.microsoft.com/office/drawing/2014/main" xmlns="" id="{9290DE67-27F3-4149-82A1-C22261DC88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86" y="402"/>
              <a:ext cx="348" cy="331"/>
            </a:xfrm>
            <a:custGeom>
              <a:avLst/>
              <a:gdLst>
                <a:gd name="T0" fmla="*/ 1379 w 1603"/>
                <a:gd name="T1" fmla="*/ 224 h 1528"/>
                <a:gd name="T2" fmla="*/ 839 w 1603"/>
                <a:gd name="T3" fmla="*/ 0 h 1528"/>
                <a:gd name="T4" fmla="*/ 299 w 1603"/>
                <a:gd name="T5" fmla="*/ 224 h 1528"/>
                <a:gd name="T6" fmla="*/ 248 w 1603"/>
                <a:gd name="T7" fmla="*/ 1248 h 1528"/>
                <a:gd name="T8" fmla="*/ 128 w 1603"/>
                <a:gd name="T9" fmla="*/ 1388 h 1528"/>
                <a:gd name="T10" fmla="*/ 89 w 1603"/>
                <a:gd name="T11" fmla="*/ 1462 h 1528"/>
                <a:gd name="T12" fmla="*/ 148 w 1603"/>
                <a:gd name="T13" fmla="*/ 1522 h 1528"/>
                <a:gd name="T14" fmla="*/ 202 w 1603"/>
                <a:gd name="T15" fmla="*/ 1526 h 1528"/>
                <a:gd name="T16" fmla="*/ 477 w 1603"/>
                <a:gd name="T17" fmla="*/ 1437 h 1528"/>
                <a:gd name="T18" fmla="*/ 839 w 1603"/>
                <a:gd name="T19" fmla="*/ 1528 h 1528"/>
                <a:gd name="T20" fmla="*/ 1379 w 1603"/>
                <a:gd name="T21" fmla="*/ 1304 h 1528"/>
                <a:gd name="T22" fmla="*/ 1603 w 1603"/>
                <a:gd name="T23" fmla="*/ 764 h 1528"/>
                <a:gd name="T24" fmla="*/ 1379 w 1603"/>
                <a:gd name="T25" fmla="*/ 224 h 1528"/>
                <a:gd name="T26" fmla="*/ 1318 w 1603"/>
                <a:gd name="T27" fmla="*/ 1243 h 1528"/>
                <a:gd name="T28" fmla="*/ 839 w 1603"/>
                <a:gd name="T29" fmla="*/ 1442 h 1528"/>
                <a:gd name="T30" fmla="*/ 496 w 1603"/>
                <a:gd name="T31" fmla="*/ 1348 h 1528"/>
                <a:gd name="T32" fmla="*/ 474 w 1603"/>
                <a:gd name="T33" fmla="*/ 1342 h 1528"/>
                <a:gd name="T34" fmla="*/ 447 w 1603"/>
                <a:gd name="T35" fmla="*/ 1351 h 1528"/>
                <a:gd name="T36" fmla="*/ 208 w 1603"/>
                <a:gd name="T37" fmla="*/ 1439 h 1528"/>
                <a:gd name="T38" fmla="*/ 339 w 1603"/>
                <a:gd name="T39" fmla="*/ 1259 h 1528"/>
                <a:gd name="T40" fmla="*/ 331 w 1603"/>
                <a:gd name="T41" fmla="*/ 1212 h 1528"/>
                <a:gd name="T42" fmla="*/ 360 w 1603"/>
                <a:gd name="T43" fmla="*/ 284 h 1528"/>
                <a:gd name="T44" fmla="*/ 839 w 1603"/>
                <a:gd name="T45" fmla="*/ 86 h 1528"/>
                <a:gd name="T46" fmla="*/ 1318 w 1603"/>
                <a:gd name="T47" fmla="*/ 284 h 1528"/>
                <a:gd name="T48" fmla="*/ 1318 w 1603"/>
                <a:gd name="T49" fmla="*/ 1243 h 1528"/>
                <a:gd name="T50" fmla="*/ 1318 w 1603"/>
                <a:gd name="T51" fmla="*/ 1243 h 1528"/>
                <a:gd name="T52" fmla="*/ 1318 w 1603"/>
                <a:gd name="T53" fmla="*/ 1243 h 1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03" h="1528">
                  <a:moveTo>
                    <a:pt x="1379" y="224"/>
                  </a:moveTo>
                  <a:cubicBezTo>
                    <a:pt x="1235" y="80"/>
                    <a:pt x="1043" y="0"/>
                    <a:pt x="839" y="0"/>
                  </a:cubicBezTo>
                  <a:cubicBezTo>
                    <a:pt x="635" y="0"/>
                    <a:pt x="443" y="79"/>
                    <a:pt x="299" y="224"/>
                  </a:cubicBezTo>
                  <a:cubicBezTo>
                    <a:pt x="20" y="502"/>
                    <a:pt x="0" y="947"/>
                    <a:pt x="248" y="1248"/>
                  </a:cubicBezTo>
                  <a:cubicBezTo>
                    <a:pt x="214" y="1318"/>
                    <a:pt x="173" y="1365"/>
                    <a:pt x="128" y="1388"/>
                  </a:cubicBezTo>
                  <a:cubicBezTo>
                    <a:pt x="100" y="1401"/>
                    <a:pt x="84" y="1431"/>
                    <a:pt x="89" y="1462"/>
                  </a:cubicBezTo>
                  <a:cubicBezTo>
                    <a:pt x="93" y="1493"/>
                    <a:pt x="117" y="1517"/>
                    <a:pt x="148" y="1522"/>
                  </a:cubicBezTo>
                  <a:cubicBezTo>
                    <a:pt x="165" y="1524"/>
                    <a:pt x="183" y="1526"/>
                    <a:pt x="202" y="1526"/>
                  </a:cubicBezTo>
                  <a:cubicBezTo>
                    <a:pt x="296" y="1526"/>
                    <a:pt x="395" y="1494"/>
                    <a:pt x="477" y="1437"/>
                  </a:cubicBezTo>
                  <a:cubicBezTo>
                    <a:pt x="588" y="1497"/>
                    <a:pt x="712" y="1528"/>
                    <a:pt x="839" y="1528"/>
                  </a:cubicBezTo>
                  <a:cubicBezTo>
                    <a:pt x="1043" y="1528"/>
                    <a:pt x="1235" y="1449"/>
                    <a:pt x="1379" y="1304"/>
                  </a:cubicBezTo>
                  <a:cubicBezTo>
                    <a:pt x="1523" y="1160"/>
                    <a:pt x="1603" y="968"/>
                    <a:pt x="1603" y="764"/>
                  </a:cubicBezTo>
                  <a:cubicBezTo>
                    <a:pt x="1603" y="560"/>
                    <a:pt x="1523" y="368"/>
                    <a:pt x="1379" y="224"/>
                  </a:cubicBezTo>
                  <a:close/>
                  <a:moveTo>
                    <a:pt x="1318" y="1243"/>
                  </a:moveTo>
                  <a:cubicBezTo>
                    <a:pt x="1190" y="1371"/>
                    <a:pt x="1020" y="1442"/>
                    <a:pt x="839" y="1442"/>
                  </a:cubicBezTo>
                  <a:cubicBezTo>
                    <a:pt x="718" y="1442"/>
                    <a:pt x="599" y="1409"/>
                    <a:pt x="496" y="1348"/>
                  </a:cubicBezTo>
                  <a:cubicBezTo>
                    <a:pt x="489" y="1345"/>
                    <a:pt x="481" y="1342"/>
                    <a:pt x="474" y="1342"/>
                  </a:cubicBezTo>
                  <a:cubicBezTo>
                    <a:pt x="465" y="1342"/>
                    <a:pt x="455" y="1346"/>
                    <a:pt x="447" y="1351"/>
                  </a:cubicBezTo>
                  <a:cubicBezTo>
                    <a:pt x="349" y="1427"/>
                    <a:pt x="251" y="1438"/>
                    <a:pt x="208" y="1439"/>
                  </a:cubicBezTo>
                  <a:cubicBezTo>
                    <a:pt x="259" y="1401"/>
                    <a:pt x="302" y="1341"/>
                    <a:pt x="339" y="1259"/>
                  </a:cubicBezTo>
                  <a:cubicBezTo>
                    <a:pt x="345" y="1243"/>
                    <a:pt x="342" y="1225"/>
                    <a:pt x="331" y="1212"/>
                  </a:cubicBezTo>
                  <a:cubicBezTo>
                    <a:pt x="94" y="945"/>
                    <a:pt x="107" y="537"/>
                    <a:pt x="360" y="284"/>
                  </a:cubicBezTo>
                  <a:cubicBezTo>
                    <a:pt x="488" y="156"/>
                    <a:pt x="658" y="86"/>
                    <a:pt x="839" y="86"/>
                  </a:cubicBezTo>
                  <a:cubicBezTo>
                    <a:pt x="1020" y="86"/>
                    <a:pt x="1190" y="156"/>
                    <a:pt x="1318" y="284"/>
                  </a:cubicBezTo>
                  <a:cubicBezTo>
                    <a:pt x="1582" y="549"/>
                    <a:pt x="1582" y="979"/>
                    <a:pt x="1318" y="1243"/>
                  </a:cubicBezTo>
                  <a:close/>
                  <a:moveTo>
                    <a:pt x="1318" y="1243"/>
                  </a:moveTo>
                  <a:cubicBezTo>
                    <a:pt x="1318" y="1243"/>
                    <a:pt x="1318" y="1243"/>
                    <a:pt x="1318" y="1243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0">
              <a:extLst>
                <a:ext uri="{FF2B5EF4-FFF2-40B4-BE49-F238E27FC236}">
                  <a16:creationId xmlns:a16="http://schemas.microsoft.com/office/drawing/2014/main" xmlns="" id="{67F2FD54-E2B8-49F2-B16F-98B0D91B39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0" y="492"/>
              <a:ext cx="196" cy="173"/>
            </a:xfrm>
            <a:custGeom>
              <a:avLst/>
              <a:gdLst>
                <a:gd name="T0" fmla="*/ 646 w 904"/>
                <a:gd name="T1" fmla="*/ 0 h 799"/>
                <a:gd name="T2" fmla="*/ 463 w 904"/>
                <a:gd name="T3" fmla="*/ 76 h 799"/>
                <a:gd name="T4" fmla="*/ 452 w 904"/>
                <a:gd name="T5" fmla="*/ 87 h 799"/>
                <a:gd name="T6" fmla="*/ 441 w 904"/>
                <a:gd name="T7" fmla="*/ 76 h 799"/>
                <a:gd name="T8" fmla="*/ 258 w 904"/>
                <a:gd name="T9" fmla="*/ 0 h 799"/>
                <a:gd name="T10" fmla="*/ 75 w 904"/>
                <a:gd name="T11" fmla="*/ 76 h 799"/>
                <a:gd name="T12" fmla="*/ 0 w 904"/>
                <a:gd name="T13" fmla="*/ 258 h 799"/>
                <a:gd name="T14" fmla="*/ 76 w 904"/>
                <a:gd name="T15" fmla="*/ 441 h 799"/>
                <a:gd name="T16" fmla="*/ 421 w 904"/>
                <a:gd name="T17" fmla="*/ 786 h 799"/>
                <a:gd name="T18" fmla="*/ 451 w 904"/>
                <a:gd name="T19" fmla="*/ 799 h 799"/>
                <a:gd name="T20" fmla="*/ 482 w 904"/>
                <a:gd name="T21" fmla="*/ 787 h 799"/>
                <a:gd name="T22" fmla="*/ 828 w 904"/>
                <a:gd name="T23" fmla="*/ 442 h 799"/>
                <a:gd name="T24" fmla="*/ 904 w 904"/>
                <a:gd name="T25" fmla="*/ 259 h 799"/>
                <a:gd name="T26" fmla="*/ 828 w 904"/>
                <a:gd name="T27" fmla="*/ 76 h 799"/>
                <a:gd name="T28" fmla="*/ 646 w 904"/>
                <a:gd name="T29" fmla="*/ 0 h 799"/>
                <a:gd name="T30" fmla="*/ 767 w 904"/>
                <a:gd name="T31" fmla="*/ 381 h 799"/>
                <a:gd name="T32" fmla="*/ 451 w 904"/>
                <a:gd name="T33" fmla="*/ 695 h 799"/>
                <a:gd name="T34" fmla="*/ 137 w 904"/>
                <a:gd name="T35" fmla="*/ 380 h 799"/>
                <a:gd name="T36" fmla="*/ 86 w 904"/>
                <a:gd name="T37" fmla="*/ 258 h 799"/>
                <a:gd name="T38" fmla="*/ 136 w 904"/>
                <a:gd name="T39" fmla="*/ 136 h 799"/>
                <a:gd name="T40" fmla="*/ 258 w 904"/>
                <a:gd name="T41" fmla="*/ 86 h 799"/>
                <a:gd name="T42" fmla="*/ 380 w 904"/>
                <a:gd name="T43" fmla="*/ 137 h 799"/>
                <a:gd name="T44" fmla="*/ 421 w 904"/>
                <a:gd name="T45" fmla="*/ 178 h 799"/>
                <a:gd name="T46" fmla="*/ 482 w 904"/>
                <a:gd name="T47" fmla="*/ 178 h 799"/>
                <a:gd name="T48" fmla="*/ 524 w 904"/>
                <a:gd name="T49" fmla="*/ 137 h 799"/>
                <a:gd name="T50" fmla="*/ 646 w 904"/>
                <a:gd name="T51" fmla="*/ 86 h 799"/>
                <a:gd name="T52" fmla="*/ 767 w 904"/>
                <a:gd name="T53" fmla="*/ 137 h 799"/>
                <a:gd name="T54" fmla="*/ 817 w 904"/>
                <a:gd name="T55" fmla="*/ 259 h 799"/>
                <a:gd name="T56" fmla="*/ 767 w 904"/>
                <a:gd name="T57" fmla="*/ 381 h 799"/>
                <a:gd name="T58" fmla="*/ 767 w 904"/>
                <a:gd name="T59" fmla="*/ 381 h 799"/>
                <a:gd name="T60" fmla="*/ 767 w 904"/>
                <a:gd name="T61" fmla="*/ 381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04" h="799">
                  <a:moveTo>
                    <a:pt x="646" y="0"/>
                  </a:moveTo>
                  <a:cubicBezTo>
                    <a:pt x="577" y="0"/>
                    <a:pt x="512" y="27"/>
                    <a:pt x="463" y="76"/>
                  </a:cubicBezTo>
                  <a:cubicBezTo>
                    <a:pt x="452" y="87"/>
                    <a:pt x="452" y="87"/>
                    <a:pt x="452" y="87"/>
                  </a:cubicBezTo>
                  <a:cubicBezTo>
                    <a:pt x="441" y="76"/>
                    <a:pt x="441" y="76"/>
                    <a:pt x="441" y="76"/>
                  </a:cubicBezTo>
                  <a:cubicBezTo>
                    <a:pt x="392" y="27"/>
                    <a:pt x="327" y="0"/>
                    <a:pt x="258" y="0"/>
                  </a:cubicBezTo>
                  <a:cubicBezTo>
                    <a:pt x="189" y="0"/>
                    <a:pt x="124" y="27"/>
                    <a:pt x="75" y="76"/>
                  </a:cubicBezTo>
                  <a:cubicBezTo>
                    <a:pt x="26" y="125"/>
                    <a:pt x="0" y="190"/>
                    <a:pt x="0" y="258"/>
                  </a:cubicBezTo>
                  <a:cubicBezTo>
                    <a:pt x="0" y="327"/>
                    <a:pt x="27" y="392"/>
                    <a:pt x="76" y="441"/>
                  </a:cubicBezTo>
                  <a:cubicBezTo>
                    <a:pt x="421" y="786"/>
                    <a:pt x="421" y="786"/>
                    <a:pt x="421" y="786"/>
                  </a:cubicBezTo>
                  <a:cubicBezTo>
                    <a:pt x="429" y="795"/>
                    <a:pt x="441" y="799"/>
                    <a:pt x="451" y="799"/>
                  </a:cubicBezTo>
                  <a:cubicBezTo>
                    <a:pt x="462" y="799"/>
                    <a:pt x="473" y="795"/>
                    <a:pt x="482" y="787"/>
                  </a:cubicBezTo>
                  <a:cubicBezTo>
                    <a:pt x="828" y="442"/>
                    <a:pt x="828" y="442"/>
                    <a:pt x="828" y="442"/>
                  </a:cubicBezTo>
                  <a:cubicBezTo>
                    <a:pt x="877" y="393"/>
                    <a:pt x="904" y="328"/>
                    <a:pt x="904" y="259"/>
                  </a:cubicBezTo>
                  <a:cubicBezTo>
                    <a:pt x="904" y="190"/>
                    <a:pt x="877" y="125"/>
                    <a:pt x="828" y="76"/>
                  </a:cubicBezTo>
                  <a:cubicBezTo>
                    <a:pt x="779" y="27"/>
                    <a:pt x="714" y="0"/>
                    <a:pt x="646" y="0"/>
                  </a:cubicBezTo>
                  <a:close/>
                  <a:moveTo>
                    <a:pt x="767" y="381"/>
                  </a:moveTo>
                  <a:cubicBezTo>
                    <a:pt x="451" y="695"/>
                    <a:pt x="451" y="695"/>
                    <a:pt x="451" y="695"/>
                  </a:cubicBezTo>
                  <a:cubicBezTo>
                    <a:pt x="137" y="380"/>
                    <a:pt x="137" y="380"/>
                    <a:pt x="137" y="380"/>
                  </a:cubicBezTo>
                  <a:cubicBezTo>
                    <a:pt x="104" y="347"/>
                    <a:pt x="86" y="304"/>
                    <a:pt x="86" y="258"/>
                  </a:cubicBezTo>
                  <a:cubicBezTo>
                    <a:pt x="86" y="212"/>
                    <a:pt x="104" y="169"/>
                    <a:pt x="136" y="136"/>
                  </a:cubicBezTo>
                  <a:cubicBezTo>
                    <a:pt x="169" y="104"/>
                    <a:pt x="212" y="86"/>
                    <a:pt x="258" y="86"/>
                  </a:cubicBezTo>
                  <a:cubicBezTo>
                    <a:pt x="304" y="86"/>
                    <a:pt x="347" y="104"/>
                    <a:pt x="380" y="137"/>
                  </a:cubicBezTo>
                  <a:cubicBezTo>
                    <a:pt x="421" y="178"/>
                    <a:pt x="421" y="178"/>
                    <a:pt x="421" y="178"/>
                  </a:cubicBezTo>
                  <a:cubicBezTo>
                    <a:pt x="438" y="195"/>
                    <a:pt x="465" y="195"/>
                    <a:pt x="482" y="178"/>
                  </a:cubicBezTo>
                  <a:cubicBezTo>
                    <a:pt x="524" y="137"/>
                    <a:pt x="524" y="137"/>
                    <a:pt x="524" y="137"/>
                  </a:cubicBezTo>
                  <a:cubicBezTo>
                    <a:pt x="556" y="104"/>
                    <a:pt x="600" y="86"/>
                    <a:pt x="646" y="86"/>
                  </a:cubicBezTo>
                  <a:cubicBezTo>
                    <a:pt x="691" y="86"/>
                    <a:pt x="735" y="104"/>
                    <a:pt x="767" y="137"/>
                  </a:cubicBezTo>
                  <a:cubicBezTo>
                    <a:pt x="800" y="170"/>
                    <a:pt x="818" y="213"/>
                    <a:pt x="817" y="259"/>
                  </a:cubicBezTo>
                  <a:cubicBezTo>
                    <a:pt x="817" y="305"/>
                    <a:pt x="800" y="348"/>
                    <a:pt x="767" y="381"/>
                  </a:cubicBezTo>
                  <a:close/>
                  <a:moveTo>
                    <a:pt x="767" y="381"/>
                  </a:moveTo>
                  <a:cubicBezTo>
                    <a:pt x="767" y="381"/>
                    <a:pt x="767" y="381"/>
                    <a:pt x="767" y="38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5" name="Group 33">
            <a:extLst>
              <a:ext uri="{FF2B5EF4-FFF2-40B4-BE49-F238E27FC236}">
                <a16:creationId xmlns:a16="http://schemas.microsoft.com/office/drawing/2014/main" xmlns="" id="{B67D67D3-AEF6-4559-9949-EB14A01B169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539037" y="639763"/>
            <a:ext cx="552450" cy="523875"/>
            <a:chOff x="3166" y="403"/>
            <a:chExt cx="348" cy="330"/>
          </a:xfrm>
        </p:grpSpPr>
        <p:sp>
          <p:nvSpPr>
            <p:cNvPr id="127" name="Freeform 34">
              <a:extLst>
                <a:ext uri="{FF2B5EF4-FFF2-40B4-BE49-F238E27FC236}">
                  <a16:creationId xmlns:a16="http://schemas.microsoft.com/office/drawing/2014/main" xmlns="" id="{E96CAD40-2074-474B-ABCE-1A9E569C2D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6" y="403"/>
              <a:ext cx="348" cy="330"/>
            </a:xfrm>
            <a:custGeom>
              <a:avLst/>
              <a:gdLst>
                <a:gd name="T0" fmla="*/ 1379 w 1603"/>
                <a:gd name="T1" fmla="*/ 224 h 1528"/>
                <a:gd name="T2" fmla="*/ 839 w 1603"/>
                <a:gd name="T3" fmla="*/ 0 h 1528"/>
                <a:gd name="T4" fmla="*/ 299 w 1603"/>
                <a:gd name="T5" fmla="*/ 224 h 1528"/>
                <a:gd name="T6" fmla="*/ 248 w 1603"/>
                <a:gd name="T7" fmla="*/ 1249 h 1528"/>
                <a:gd name="T8" fmla="*/ 128 w 1603"/>
                <a:gd name="T9" fmla="*/ 1388 h 1528"/>
                <a:gd name="T10" fmla="*/ 89 w 1603"/>
                <a:gd name="T11" fmla="*/ 1462 h 1528"/>
                <a:gd name="T12" fmla="*/ 148 w 1603"/>
                <a:gd name="T13" fmla="*/ 1522 h 1528"/>
                <a:gd name="T14" fmla="*/ 202 w 1603"/>
                <a:gd name="T15" fmla="*/ 1526 h 1528"/>
                <a:gd name="T16" fmla="*/ 477 w 1603"/>
                <a:gd name="T17" fmla="*/ 1437 h 1528"/>
                <a:gd name="T18" fmla="*/ 839 w 1603"/>
                <a:gd name="T19" fmla="*/ 1528 h 1528"/>
                <a:gd name="T20" fmla="*/ 1379 w 1603"/>
                <a:gd name="T21" fmla="*/ 1305 h 1528"/>
                <a:gd name="T22" fmla="*/ 1603 w 1603"/>
                <a:gd name="T23" fmla="*/ 764 h 1528"/>
                <a:gd name="T24" fmla="*/ 1379 w 1603"/>
                <a:gd name="T25" fmla="*/ 224 h 1528"/>
                <a:gd name="T26" fmla="*/ 1318 w 1603"/>
                <a:gd name="T27" fmla="*/ 1243 h 1528"/>
                <a:gd name="T28" fmla="*/ 839 w 1603"/>
                <a:gd name="T29" fmla="*/ 1441 h 1528"/>
                <a:gd name="T30" fmla="*/ 496 w 1603"/>
                <a:gd name="T31" fmla="*/ 1348 h 1528"/>
                <a:gd name="T32" fmla="*/ 474 w 1603"/>
                <a:gd name="T33" fmla="*/ 1342 h 1528"/>
                <a:gd name="T34" fmla="*/ 447 w 1603"/>
                <a:gd name="T35" fmla="*/ 1351 h 1528"/>
                <a:gd name="T36" fmla="*/ 208 w 1603"/>
                <a:gd name="T37" fmla="*/ 1439 h 1528"/>
                <a:gd name="T38" fmla="*/ 339 w 1603"/>
                <a:gd name="T39" fmla="*/ 1258 h 1528"/>
                <a:gd name="T40" fmla="*/ 331 w 1603"/>
                <a:gd name="T41" fmla="*/ 1212 h 1528"/>
                <a:gd name="T42" fmla="*/ 360 w 1603"/>
                <a:gd name="T43" fmla="*/ 284 h 1528"/>
                <a:gd name="T44" fmla="*/ 839 w 1603"/>
                <a:gd name="T45" fmla="*/ 86 h 1528"/>
                <a:gd name="T46" fmla="*/ 1318 w 1603"/>
                <a:gd name="T47" fmla="*/ 284 h 1528"/>
                <a:gd name="T48" fmla="*/ 1318 w 1603"/>
                <a:gd name="T49" fmla="*/ 1243 h 1528"/>
                <a:gd name="T50" fmla="*/ 1318 w 1603"/>
                <a:gd name="T51" fmla="*/ 1243 h 1528"/>
                <a:gd name="T52" fmla="*/ 1318 w 1603"/>
                <a:gd name="T53" fmla="*/ 1243 h 1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03" h="1528">
                  <a:moveTo>
                    <a:pt x="1379" y="224"/>
                  </a:moveTo>
                  <a:cubicBezTo>
                    <a:pt x="1235" y="80"/>
                    <a:pt x="1043" y="0"/>
                    <a:pt x="839" y="0"/>
                  </a:cubicBezTo>
                  <a:cubicBezTo>
                    <a:pt x="635" y="0"/>
                    <a:pt x="443" y="80"/>
                    <a:pt x="299" y="224"/>
                  </a:cubicBezTo>
                  <a:cubicBezTo>
                    <a:pt x="20" y="502"/>
                    <a:pt x="0" y="947"/>
                    <a:pt x="248" y="1249"/>
                  </a:cubicBezTo>
                  <a:cubicBezTo>
                    <a:pt x="214" y="1319"/>
                    <a:pt x="173" y="1365"/>
                    <a:pt x="128" y="1388"/>
                  </a:cubicBezTo>
                  <a:cubicBezTo>
                    <a:pt x="100" y="1401"/>
                    <a:pt x="84" y="1432"/>
                    <a:pt x="89" y="1462"/>
                  </a:cubicBezTo>
                  <a:cubicBezTo>
                    <a:pt x="93" y="1493"/>
                    <a:pt x="117" y="1517"/>
                    <a:pt x="148" y="1522"/>
                  </a:cubicBezTo>
                  <a:cubicBezTo>
                    <a:pt x="165" y="1525"/>
                    <a:pt x="183" y="1526"/>
                    <a:pt x="202" y="1526"/>
                  </a:cubicBezTo>
                  <a:cubicBezTo>
                    <a:pt x="296" y="1526"/>
                    <a:pt x="395" y="1494"/>
                    <a:pt x="477" y="1437"/>
                  </a:cubicBezTo>
                  <a:cubicBezTo>
                    <a:pt x="588" y="1497"/>
                    <a:pt x="712" y="1528"/>
                    <a:pt x="839" y="1528"/>
                  </a:cubicBezTo>
                  <a:cubicBezTo>
                    <a:pt x="1043" y="1528"/>
                    <a:pt x="1235" y="1449"/>
                    <a:pt x="1379" y="1305"/>
                  </a:cubicBezTo>
                  <a:cubicBezTo>
                    <a:pt x="1523" y="1160"/>
                    <a:pt x="1603" y="968"/>
                    <a:pt x="1603" y="764"/>
                  </a:cubicBezTo>
                  <a:cubicBezTo>
                    <a:pt x="1603" y="561"/>
                    <a:pt x="1523" y="368"/>
                    <a:pt x="1379" y="224"/>
                  </a:cubicBezTo>
                  <a:close/>
                  <a:moveTo>
                    <a:pt x="1318" y="1243"/>
                  </a:moveTo>
                  <a:cubicBezTo>
                    <a:pt x="1190" y="1371"/>
                    <a:pt x="1020" y="1441"/>
                    <a:pt x="839" y="1441"/>
                  </a:cubicBezTo>
                  <a:cubicBezTo>
                    <a:pt x="718" y="1441"/>
                    <a:pt x="599" y="1409"/>
                    <a:pt x="496" y="1348"/>
                  </a:cubicBezTo>
                  <a:cubicBezTo>
                    <a:pt x="489" y="1345"/>
                    <a:pt x="481" y="1342"/>
                    <a:pt x="474" y="1342"/>
                  </a:cubicBezTo>
                  <a:cubicBezTo>
                    <a:pt x="465" y="1342"/>
                    <a:pt x="455" y="1345"/>
                    <a:pt x="447" y="1351"/>
                  </a:cubicBezTo>
                  <a:cubicBezTo>
                    <a:pt x="349" y="1427"/>
                    <a:pt x="251" y="1438"/>
                    <a:pt x="208" y="1439"/>
                  </a:cubicBezTo>
                  <a:cubicBezTo>
                    <a:pt x="259" y="1401"/>
                    <a:pt x="302" y="1341"/>
                    <a:pt x="339" y="1258"/>
                  </a:cubicBezTo>
                  <a:cubicBezTo>
                    <a:pt x="345" y="1243"/>
                    <a:pt x="342" y="1225"/>
                    <a:pt x="331" y="1212"/>
                  </a:cubicBezTo>
                  <a:cubicBezTo>
                    <a:pt x="94" y="945"/>
                    <a:pt x="107" y="537"/>
                    <a:pt x="360" y="284"/>
                  </a:cubicBezTo>
                  <a:cubicBezTo>
                    <a:pt x="488" y="156"/>
                    <a:pt x="658" y="86"/>
                    <a:pt x="839" y="86"/>
                  </a:cubicBezTo>
                  <a:cubicBezTo>
                    <a:pt x="1020" y="86"/>
                    <a:pt x="1190" y="156"/>
                    <a:pt x="1318" y="284"/>
                  </a:cubicBezTo>
                  <a:cubicBezTo>
                    <a:pt x="1582" y="549"/>
                    <a:pt x="1582" y="979"/>
                    <a:pt x="1318" y="1243"/>
                  </a:cubicBezTo>
                  <a:close/>
                  <a:moveTo>
                    <a:pt x="1318" y="1243"/>
                  </a:moveTo>
                  <a:cubicBezTo>
                    <a:pt x="1318" y="1243"/>
                    <a:pt x="1318" y="1243"/>
                    <a:pt x="1318" y="1243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5">
              <a:extLst>
                <a:ext uri="{FF2B5EF4-FFF2-40B4-BE49-F238E27FC236}">
                  <a16:creationId xmlns:a16="http://schemas.microsoft.com/office/drawing/2014/main" xmlns="" id="{4F4A08B0-8835-4BB5-A471-4518398FC9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69" y="513"/>
              <a:ext cx="158" cy="19"/>
            </a:xfrm>
            <a:custGeom>
              <a:avLst/>
              <a:gdLst>
                <a:gd name="T0" fmla="*/ 683 w 726"/>
                <a:gd name="T1" fmla="*/ 0 h 86"/>
                <a:gd name="T2" fmla="*/ 43 w 726"/>
                <a:gd name="T3" fmla="*/ 0 h 86"/>
                <a:gd name="T4" fmla="*/ 0 w 726"/>
                <a:gd name="T5" fmla="*/ 43 h 86"/>
                <a:gd name="T6" fmla="*/ 43 w 726"/>
                <a:gd name="T7" fmla="*/ 86 h 86"/>
                <a:gd name="T8" fmla="*/ 683 w 726"/>
                <a:gd name="T9" fmla="*/ 86 h 86"/>
                <a:gd name="T10" fmla="*/ 726 w 726"/>
                <a:gd name="T11" fmla="*/ 43 h 86"/>
                <a:gd name="T12" fmla="*/ 683 w 726"/>
                <a:gd name="T13" fmla="*/ 0 h 86"/>
                <a:gd name="T14" fmla="*/ 683 w 726"/>
                <a:gd name="T15" fmla="*/ 0 h 86"/>
                <a:gd name="T16" fmla="*/ 683 w 726"/>
                <a:gd name="T1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6" h="86">
                  <a:moveTo>
                    <a:pt x="68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683" y="86"/>
                    <a:pt x="683" y="86"/>
                    <a:pt x="683" y="86"/>
                  </a:cubicBezTo>
                  <a:cubicBezTo>
                    <a:pt x="707" y="86"/>
                    <a:pt x="726" y="67"/>
                    <a:pt x="726" y="43"/>
                  </a:cubicBezTo>
                  <a:cubicBezTo>
                    <a:pt x="726" y="19"/>
                    <a:pt x="706" y="0"/>
                    <a:pt x="683" y="0"/>
                  </a:cubicBezTo>
                  <a:close/>
                  <a:moveTo>
                    <a:pt x="683" y="0"/>
                  </a:moveTo>
                  <a:cubicBezTo>
                    <a:pt x="683" y="0"/>
                    <a:pt x="683" y="0"/>
                    <a:pt x="683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6">
              <a:extLst>
                <a:ext uri="{FF2B5EF4-FFF2-40B4-BE49-F238E27FC236}">
                  <a16:creationId xmlns:a16="http://schemas.microsoft.com/office/drawing/2014/main" xmlns="" id="{FA875194-87D8-42DB-A2EB-D0AAA95E86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69" y="559"/>
              <a:ext cx="158" cy="18"/>
            </a:xfrm>
            <a:custGeom>
              <a:avLst/>
              <a:gdLst>
                <a:gd name="T0" fmla="*/ 683 w 726"/>
                <a:gd name="T1" fmla="*/ 0 h 86"/>
                <a:gd name="T2" fmla="*/ 43 w 726"/>
                <a:gd name="T3" fmla="*/ 0 h 86"/>
                <a:gd name="T4" fmla="*/ 0 w 726"/>
                <a:gd name="T5" fmla="*/ 43 h 86"/>
                <a:gd name="T6" fmla="*/ 43 w 726"/>
                <a:gd name="T7" fmla="*/ 86 h 86"/>
                <a:gd name="T8" fmla="*/ 683 w 726"/>
                <a:gd name="T9" fmla="*/ 86 h 86"/>
                <a:gd name="T10" fmla="*/ 726 w 726"/>
                <a:gd name="T11" fmla="*/ 43 h 86"/>
                <a:gd name="T12" fmla="*/ 683 w 726"/>
                <a:gd name="T13" fmla="*/ 0 h 86"/>
                <a:gd name="T14" fmla="*/ 683 w 726"/>
                <a:gd name="T15" fmla="*/ 0 h 86"/>
                <a:gd name="T16" fmla="*/ 683 w 726"/>
                <a:gd name="T1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6" h="86">
                  <a:moveTo>
                    <a:pt x="68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683" y="86"/>
                    <a:pt x="683" y="86"/>
                    <a:pt x="683" y="86"/>
                  </a:cubicBezTo>
                  <a:cubicBezTo>
                    <a:pt x="707" y="86"/>
                    <a:pt x="726" y="67"/>
                    <a:pt x="726" y="43"/>
                  </a:cubicBezTo>
                  <a:cubicBezTo>
                    <a:pt x="726" y="19"/>
                    <a:pt x="706" y="0"/>
                    <a:pt x="683" y="0"/>
                  </a:cubicBezTo>
                  <a:close/>
                  <a:moveTo>
                    <a:pt x="683" y="0"/>
                  </a:moveTo>
                  <a:cubicBezTo>
                    <a:pt x="683" y="0"/>
                    <a:pt x="683" y="0"/>
                    <a:pt x="683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7">
              <a:extLst>
                <a:ext uri="{FF2B5EF4-FFF2-40B4-BE49-F238E27FC236}">
                  <a16:creationId xmlns:a16="http://schemas.microsoft.com/office/drawing/2014/main" xmlns="" id="{98253602-6A09-4A39-985B-BD31B5BEBC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69" y="604"/>
              <a:ext cx="158" cy="18"/>
            </a:xfrm>
            <a:custGeom>
              <a:avLst/>
              <a:gdLst>
                <a:gd name="T0" fmla="*/ 683 w 726"/>
                <a:gd name="T1" fmla="*/ 0 h 86"/>
                <a:gd name="T2" fmla="*/ 43 w 726"/>
                <a:gd name="T3" fmla="*/ 0 h 86"/>
                <a:gd name="T4" fmla="*/ 0 w 726"/>
                <a:gd name="T5" fmla="*/ 43 h 86"/>
                <a:gd name="T6" fmla="*/ 43 w 726"/>
                <a:gd name="T7" fmla="*/ 86 h 86"/>
                <a:gd name="T8" fmla="*/ 683 w 726"/>
                <a:gd name="T9" fmla="*/ 86 h 86"/>
                <a:gd name="T10" fmla="*/ 726 w 726"/>
                <a:gd name="T11" fmla="*/ 43 h 86"/>
                <a:gd name="T12" fmla="*/ 683 w 726"/>
                <a:gd name="T13" fmla="*/ 0 h 86"/>
                <a:gd name="T14" fmla="*/ 683 w 726"/>
                <a:gd name="T15" fmla="*/ 0 h 86"/>
                <a:gd name="T16" fmla="*/ 683 w 726"/>
                <a:gd name="T1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6" h="86">
                  <a:moveTo>
                    <a:pt x="68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683" y="86"/>
                    <a:pt x="683" y="86"/>
                    <a:pt x="683" y="86"/>
                  </a:cubicBezTo>
                  <a:cubicBezTo>
                    <a:pt x="707" y="86"/>
                    <a:pt x="726" y="67"/>
                    <a:pt x="726" y="43"/>
                  </a:cubicBezTo>
                  <a:cubicBezTo>
                    <a:pt x="726" y="19"/>
                    <a:pt x="706" y="0"/>
                    <a:pt x="683" y="0"/>
                  </a:cubicBezTo>
                  <a:close/>
                  <a:moveTo>
                    <a:pt x="683" y="0"/>
                  </a:moveTo>
                  <a:cubicBezTo>
                    <a:pt x="683" y="0"/>
                    <a:pt x="683" y="0"/>
                    <a:pt x="683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1" name="Group 40">
            <a:extLst>
              <a:ext uri="{FF2B5EF4-FFF2-40B4-BE49-F238E27FC236}">
                <a16:creationId xmlns:a16="http://schemas.microsoft.com/office/drawing/2014/main" xmlns="" id="{6A5D40DA-0D06-4F5B-BB0F-2FF3D37E824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682037" y="639763"/>
            <a:ext cx="546100" cy="519113"/>
            <a:chOff x="3646" y="402"/>
            <a:chExt cx="344" cy="327"/>
          </a:xfrm>
        </p:grpSpPr>
        <p:sp>
          <p:nvSpPr>
            <p:cNvPr id="133" name="Freeform 41">
              <a:extLst>
                <a:ext uri="{FF2B5EF4-FFF2-40B4-BE49-F238E27FC236}">
                  <a16:creationId xmlns:a16="http://schemas.microsoft.com/office/drawing/2014/main" xmlns="" id="{2FBFE6F1-EDB4-46CC-BABB-8D91C81E84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46" y="402"/>
              <a:ext cx="344" cy="327"/>
            </a:xfrm>
            <a:custGeom>
              <a:avLst/>
              <a:gdLst>
                <a:gd name="T0" fmla="*/ 1365 w 1587"/>
                <a:gd name="T1" fmla="*/ 222 h 1514"/>
                <a:gd name="T2" fmla="*/ 830 w 1587"/>
                <a:gd name="T3" fmla="*/ 0 h 1514"/>
                <a:gd name="T4" fmla="*/ 295 w 1587"/>
                <a:gd name="T5" fmla="*/ 222 h 1514"/>
                <a:gd name="T6" fmla="*/ 248 w 1587"/>
                <a:gd name="T7" fmla="*/ 1240 h 1514"/>
                <a:gd name="T8" fmla="*/ 126 w 1587"/>
                <a:gd name="T9" fmla="*/ 1374 h 1514"/>
                <a:gd name="T10" fmla="*/ 88 w 1587"/>
                <a:gd name="T11" fmla="*/ 1448 h 1514"/>
                <a:gd name="T12" fmla="*/ 147 w 1587"/>
                <a:gd name="T13" fmla="*/ 1508 h 1514"/>
                <a:gd name="T14" fmla="*/ 207 w 1587"/>
                <a:gd name="T15" fmla="*/ 1512 h 1514"/>
                <a:gd name="T16" fmla="*/ 473 w 1587"/>
                <a:gd name="T17" fmla="*/ 1424 h 1514"/>
                <a:gd name="T18" fmla="*/ 830 w 1587"/>
                <a:gd name="T19" fmla="*/ 1514 h 1514"/>
                <a:gd name="T20" fmla="*/ 1366 w 1587"/>
                <a:gd name="T21" fmla="*/ 1292 h 1514"/>
                <a:gd name="T22" fmla="*/ 1587 w 1587"/>
                <a:gd name="T23" fmla="*/ 757 h 1514"/>
                <a:gd name="T24" fmla="*/ 1365 w 1587"/>
                <a:gd name="T25" fmla="*/ 222 h 1514"/>
                <a:gd name="T26" fmla="*/ 1304 w 1587"/>
                <a:gd name="T27" fmla="*/ 1231 h 1514"/>
                <a:gd name="T28" fmla="*/ 491 w 1587"/>
                <a:gd name="T29" fmla="*/ 1335 h 1514"/>
                <a:gd name="T30" fmla="*/ 438 w 1587"/>
                <a:gd name="T31" fmla="*/ 1342 h 1514"/>
                <a:gd name="T32" fmla="*/ 435 w 1587"/>
                <a:gd name="T33" fmla="*/ 1345 h 1514"/>
                <a:gd name="T34" fmla="*/ 207 w 1587"/>
                <a:gd name="T35" fmla="*/ 1426 h 1514"/>
                <a:gd name="T36" fmla="*/ 206 w 1587"/>
                <a:gd name="T37" fmla="*/ 1426 h 1514"/>
                <a:gd name="T38" fmla="*/ 336 w 1587"/>
                <a:gd name="T39" fmla="*/ 1253 h 1514"/>
                <a:gd name="T40" fmla="*/ 339 w 1587"/>
                <a:gd name="T41" fmla="*/ 1226 h 1514"/>
                <a:gd name="T42" fmla="*/ 328 w 1587"/>
                <a:gd name="T43" fmla="*/ 1201 h 1514"/>
                <a:gd name="T44" fmla="*/ 356 w 1587"/>
                <a:gd name="T45" fmla="*/ 283 h 1514"/>
                <a:gd name="T46" fmla="*/ 1304 w 1587"/>
                <a:gd name="T47" fmla="*/ 283 h 1514"/>
                <a:gd name="T48" fmla="*/ 1304 w 1587"/>
                <a:gd name="T49" fmla="*/ 1231 h 1514"/>
                <a:gd name="T50" fmla="*/ 1304 w 1587"/>
                <a:gd name="T51" fmla="*/ 1231 h 1514"/>
                <a:gd name="T52" fmla="*/ 1304 w 1587"/>
                <a:gd name="T53" fmla="*/ 1231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87" h="1514">
                  <a:moveTo>
                    <a:pt x="1365" y="222"/>
                  </a:moveTo>
                  <a:cubicBezTo>
                    <a:pt x="1222" y="79"/>
                    <a:pt x="1033" y="0"/>
                    <a:pt x="830" y="0"/>
                  </a:cubicBezTo>
                  <a:cubicBezTo>
                    <a:pt x="628" y="0"/>
                    <a:pt x="438" y="79"/>
                    <a:pt x="295" y="222"/>
                  </a:cubicBezTo>
                  <a:cubicBezTo>
                    <a:pt x="19" y="498"/>
                    <a:pt x="0" y="941"/>
                    <a:pt x="248" y="1240"/>
                  </a:cubicBezTo>
                  <a:cubicBezTo>
                    <a:pt x="223" y="1289"/>
                    <a:pt x="184" y="1346"/>
                    <a:pt x="126" y="1374"/>
                  </a:cubicBezTo>
                  <a:cubicBezTo>
                    <a:pt x="99" y="1388"/>
                    <a:pt x="83" y="1418"/>
                    <a:pt x="88" y="1448"/>
                  </a:cubicBezTo>
                  <a:cubicBezTo>
                    <a:pt x="92" y="1479"/>
                    <a:pt x="116" y="1503"/>
                    <a:pt x="147" y="1508"/>
                  </a:cubicBezTo>
                  <a:cubicBezTo>
                    <a:pt x="161" y="1510"/>
                    <a:pt x="182" y="1512"/>
                    <a:pt x="207" y="1512"/>
                  </a:cubicBezTo>
                  <a:cubicBezTo>
                    <a:pt x="274" y="1512"/>
                    <a:pt x="372" y="1497"/>
                    <a:pt x="473" y="1424"/>
                  </a:cubicBezTo>
                  <a:cubicBezTo>
                    <a:pt x="585" y="1484"/>
                    <a:pt x="708" y="1514"/>
                    <a:pt x="830" y="1514"/>
                  </a:cubicBezTo>
                  <a:cubicBezTo>
                    <a:pt x="1026" y="1514"/>
                    <a:pt x="1220" y="1438"/>
                    <a:pt x="1366" y="1292"/>
                  </a:cubicBezTo>
                  <a:cubicBezTo>
                    <a:pt x="1509" y="1149"/>
                    <a:pt x="1587" y="959"/>
                    <a:pt x="1587" y="757"/>
                  </a:cubicBezTo>
                  <a:cubicBezTo>
                    <a:pt x="1587" y="555"/>
                    <a:pt x="1508" y="365"/>
                    <a:pt x="1365" y="222"/>
                  </a:cubicBezTo>
                  <a:close/>
                  <a:moveTo>
                    <a:pt x="1304" y="1231"/>
                  </a:moveTo>
                  <a:cubicBezTo>
                    <a:pt x="1088" y="1447"/>
                    <a:pt x="754" y="1490"/>
                    <a:pt x="491" y="1335"/>
                  </a:cubicBezTo>
                  <a:cubicBezTo>
                    <a:pt x="474" y="1325"/>
                    <a:pt x="452" y="1328"/>
                    <a:pt x="438" y="1342"/>
                  </a:cubicBezTo>
                  <a:cubicBezTo>
                    <a:pt x="437" y="1343"/>
                    <a:pt x="436" y="1344"/>
                    <a:pt x="435" y="1345"/>
                  </a:cubicBezTo>
                  <a:cubicBezTo>
                    <a:pt x="348" y="1412"/>
                    <a:pt x="263" y="1426"/>
                    <a:pt x="207" y="1426"/>
                  </a:cubicBezTo>
                  <a:cubicBezTo>
                    <a:pt x="206" y="1426"/>
                    <a:pt x="206" y="1426"/>
                    <a:pt x="206" y="1426"/>
                  </a:cubicBezTo>
                  <a:cubicBezTo>
                    <a:pt x="271" y="1378"/>
                    <a:pt x="312" y="1308"/>
                    <a:pt x="336" y="1253"/>
                  </a:cubicBezTo>
                  <a:cubicBezTo>
                    <a:pt x="340" y="1244"/>
                    <a:pt x="341" y="1234"/>
                    <a:pt x="339" y="1226"/>
                  </a:cubicBezTo>
                  <a:cubicBezTo>
                    <a:pt x="338" y="1217"/>
                    <a:pt x="334" y="1208"/>
                    <a:pt x="328" y="1201"/>
                  </a:cubicBezTo>
                  <a:cubicBezTo>
                    <a:pt x="94" y="937"/>
                    <a:pt x="106" y="533"/>
                    <a:pt x="356" y="283"/>
                  </a:cubicBezTo>
                  <a:cubicBezTo>
                    <a:pt x="618" y="22"/>
                    <a:pt x="1043" y="22"/>
                    <a:pt x="1304" y="283"/>
                  </a:cubicBezTo>
                  <a:cubicBezTo>
                    <a:pt x="1566" y="545"/>
                    <a:pt x="1566" y="970"/>
                    <a:pt x="1304" y="1231"/>
                  </a:cubicBezTo>
                  <a:close/>
                  <a:moveTo>
                    <a:pt x="1304" y="1231"/>
                  </a:moveTo>
                  <a:cubicBezTo>
                    <a:pt x="1304" y="1231"/>
                    <a:pt x="1304" y="1231"/>
                    <a:pt x="1304" y="123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42">
              <a:extLst>
                <a:ext uri="{FF2B5EF4-FFF2-40B4-BE49-F238E27FC236}">
                  <a16:creationId xmlns:a16="http://schemas.microsoft.com/office/drawing/2014/main" xmlns="" id="{F6B38920-1419-453D-A1E0-1E5A924ABF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14" y="554"/>
              <a:ext cx="23" cy="23"/>
            </a:xfrm>
            <a:custGeom>
              <a:avLst/>
              <a:gdLst>
                <a:gd name="T0" fmla="*/ 106 w 106"/>
                <a:gd name="T1" fmla="*/ 53 h 106"/>
                <a:gd name="T2" fmla="*/ 53 w 106"/>
                <a:gd name="T3" fmla="*/ 106 h 106"/>
                <a:gd name="T4" fmla="*/ 0 w 106"/>
                <a:gd name="T5" fmla="*/ 53 h 106"/>
                <a:gd name="T6" fmla="*/ 53 w 106"/>
                <a:gd name="T7" fmla="*/ 0 h 106"/>
                <a:gd name="T8" fmla="*/ 106 w 106"/>
                <a:gd name="T9" fmla="*/ 53 h 106"/>
                <a:gd name="T10" fmla="*/ 106 w 106"/>
                <a:gd name="T11" fmla="*/ 53 h 106"/>
                <a:gd name="T12" fmla="*/ 106 w 106"/>
                <a:gd name="T13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82"/>
                    <a:pt x="83" y="106"/>
                    <a:pt x="53" y="106"/>
                  </a:cubicBezTo>
                  <a:cubicBezTo>
                    <a:pt x="24" y="106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3" y="0"/>
                    <a:pt x="106" y="24"/>
                    <a:pt x="106" y="53"/>
                  </a:cubicBezTo>
                  <a:close/>
                  <a:moveTo>
                    <a:pt x="106" y="53"/>
                  </a:moveTo>
                  <a:cubicBezTo>
                    <a:pt x="106" y="53"/>
                    <a:pt x="106" y="53"/>
                    <a:pt x="106" y="53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43">
              <a:extLst>
                <a:ext uri="{FF2B5EF4-FFF2-40B4-BE49-F238E27FC236}">
                  <a16:creationId xmlns:a16="http://schemas.microsoft.com/office/drawing/2014/main" xmlns="" id="{DAC4D51D-C629-49EB-A54F-B16A8AD02E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74" y="554"/>
              <a:ext cx="22" cy="23"/>
            </a:xfrm>
            <a:custGeom>
              <a:avLst/>
              <a:gdLst>
                <a:gd name="T0" fmla="*/ 106 w 106"/>
                <a:gd name="T1" fmla="*/ 53 h 106"/>
                <a:gd name="T2" fmla="*/ 53 w 106"/>
                <a:gd name="T3" fmla="*/ 106 h 106"/>
                <a:gd name="T4" fmla="*/ 0 w 106"/>
                <a:gd name="T5" fmla="*/ 53 h 106"/>
                <a:gd name="T6" fmla="*/ 53 w 106"/>
                <a:gd name="T7" fmla="*/ 0 h 106"/>
                <a:gd name="T8" fmla="*/ 106 w 106"/>
                <a:gd name="T9" fmla="*/ 53 h 106"/>
                <a:gd name="T10" fmla="*/ 106 w 106"/>
                <a:gd name="T11" fmla="*/ 53 h 106"/>
                <a:gd name="T12" fmla="*/ 106 w 106"/>
                <a:gd name="T13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82"/>
                    <a:pt x="83" y="106"/>
                    <a:pt x="53" y="106"/>
                  </a:cubicBezTo>
                  <a:cubicBezTo>
                    <a:pt x="24" y="106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3" y="0"/>
                    <a:pt x="106" y="24"/>
                    <a:pt x="106" y="53"/>
                  </a:cubicBezTo>
                  <a:close/>
                  <a:moveTo>
                    <a:pt x="106" y="53"/>
                  </a:moveTo>
                  <a:cubicBezTo>
                    <a:pt x="106" y="53"/>
                    <a:pt x="106" y="53"/>
                    <a:pt x="106" y="53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44">
              <a:extLst>
                <a:ext uri="{FF2B5EF4-FFF2-40B4-BE49-F238E27FC236}">
                  <a16:creationId xmlns:a16="http://schemas.microsoft.com/office/drawing/2014/main" xmlns="" id="{BC8A5BDF-3956-470D-A06B-A18B530CE7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55" y="554"/>
              <a:ext cx="23" cy="23"/>
            </a:xfrm>
            <a:custGeom>
              <a:avLst/>
              <a:gdLst>
                <a:gd name="T0" fmla="*/ 107 w 107"/>
                <a:gd name="T1" fmla="*/ 53 h 106"/>
                <a:gd name="T2" fmla="*/ 53 w 107"/>
                <a:gd name="T3" fmla="*/ 106 h 106"/>
                <a:gd name="T4" fmla="*/ 0 w 107"/>
                <a:gd name="T5" fmla="*/ 53 h 106"/>
                <a:gd name="T6" fmla="*/ 53 w 107"/>
                <a:gd name="T7" fmla="*/ 0 h 106"/>
                <a:gd name="T8" fmla="*/ 107 w 107"/>
                <a:gd name="T9" fmla="*/ 53 h 106"/>
                <a:gd name="T10" fmla="*/ 107 w 107"/>
                <a:gd name="T11" fmla="*/ 53 h 106"/>
                <a:gd name="T12" fmla="*/ 107 w 107"/>
                <a:gd name="T13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82"/>
                    <a:pt x="83" y="106"/>
                    <a:pt x="53" y="106"/>
                  </a:cubicBezTo>
                  <a:cubicBezTo>
                    <a:pt x="24" y="106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3" y="0"/>
                    <a:pt x="107" y="24"/>
                    <a:pt x="107" y="53"/>
                  </a:cubicBezTo>
                  <a:close/>
                  <a:moveTo>
                    <a:pt x="107" y="53"/>
                  </a:moveTo>
                  <a:cubicBezTo>
                    <a:pt x="107" y="53"/>
                    <a:pt x="107" y="53"/>
                    <a:pt x="107" y="53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7" name="Group 47">
            <a:extLst>
              <a:ext uri="{FF2B5EF4-FFF2-40B4-BE49-F238E27FC236}">
                <a16:creationId xmlns:a16="http://schemas.microsoft.com/office/drawing/2014/main" xmlns="" id="{C1505988-0BB2-4584-A5A4-11B5D11A123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825037" y="639763"/>
            <a:ext cx="430213" cy="536575"/>
            <a:chOff x="4142" y="402"/>
            <a:chExt cx="271" cy="338"/>
          </a:xfrm>
        </p:grpSpPr>
        <p:sp>
          <p:nvSpPr>
            <p:cNvPr id="139" name="Freeform 48">
              <a:extLst>
                <a:ext uri="{FF2B5EF4-FFF2-40B4-BE49-F238E27FC236}">
                  <a16:creationId xmlns:a16="http://schemas.microsoft.com/office/drawing/2014/main" xmlns="" id="{06F73B0A-7062-4992-AB32-19521C37E7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2" y="461"/>
              <a:ext cx="211" cy="279"/>
            </a:xfrm>
            <a:custGeom>
              <a:avLst/>
              <a:gdLst>
                <a:gd name="T0" fmla="*/ 850 w 973"/>
                <a:gd name="T1" fmla="*/ 0 h 1290"/>
                <a:gd name="T2" fmla="*/ 124 w 973"/>
                <a:gd name="T3" fmla="*/ 0 h 1290"/>
                <a:gd name="T4" fmla="*/ 0 w 973"/>
                <a:gd name="T5" fmla="*/ 124 h 1290"/>
                <a:gd name="T6" fmla="*/ 0 w 973"/>
                <a:gd name="T7" fmla="*/ 1166 h 1290"/>
                <a:gd name="T8" fmla="*/ 124 w 973"/>
                <a:gd name="T9" fmla="*/ 1290 h 1290"/>
                <a:gd name="T10" fmla="*/ 850 w 973"/>
                <a:gd name="T11" fmla="*/ 1290 h 1290"/>
                <a:gd name="T12" fmla="*/ 973 w 973"/>
                <a:gd name="T13" fmla="*/ 1166 h 1290"/>
                <a:gd name="T14" fmla="*/ 973 w 973"/>
                <a:gd name="T15" fmla="*/ 124 h 1290"/>
                <a:gd name="T16" fmla="*/ 850 w 973"/>
                <a:gd name="T17" fmla="*/ 0 h 1290"/>
                <a:gd name="T18" fmla="*/ 887 w 973"/>
                <a:gd name="T19" fmla="*/ 1166 h 1290"/>
                <a:gd name="T20" fmla="*/ 850 w 973"/>
                <a:gd name="T21" fmla="*/ 1203 h 1290"/>
                <a:gd name="T22" fmla="*/ 123 w 973"/>
                <a:gd name="T23" fmla="*/ 1203 h 1290"/>
                <a:gd name="T24" fmla="*/ 86 w 973"/>
                <a:gd name="T25" fmla="*/ 1166 h 1290"/>
                <a:gd name="T26" fmla="*/ 86 w 973"/>
                <a:gd name="T27" fmla="*/ 124 h 1290"/>
                <a:gd name="T28" fmla="*/ 123 w 973"/>
                <a:gd name="T29" fmla="*/ 87 h 1290"/>
                <a:gd name="T30" fmla="*/ 850 w 973"/>
                <a:gd name="T31" fmla="*/ 87 h 1290"/>
                <a:gd name="T32" fmla="*/ 887 w 973"/>
                <a:gd name="T33" fmla="*/ 124 h 1290"/>
                <a:gd name="T34" fmla="*/ 887 w 973"/>
                <a:gd name="T35" fmla="*/ 1166 h 1290"/>
                <a:gd name="T36" fmla="*/ 887 w 973"/>
                <a:gd name="T37" fmla="*/ 1166 h 1290"/>
                <a:gd name="T38" fmla="*/ 887 w 973"/>
                <a:gd name="T39" fmla="*/ 1166 h 1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73" h="1290">
                  <a:moveTo>
                    <a:pt x="850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55" y="0"/>
                    <a:pt x="0" y="56"/>
                    <a:pt x="0" y="124"/>
                  </a:cubicBezTo>
                  <a:cubicBezTo>
                    <a:pt x="0" y="1166"/>
                    <a:pt x="0" y="1166"/>
                    <a:pt x="0" y="1166"/>
                  </a:cubicBezTo>
                  <a:cubicBezTo>
                    <a:pt x="0" y="1234"/>
                    <a:pt x="55" y="1290"/>
                    <a:pt x="124" y="1290"/>
                  </a:cubicBezTo>
                  <a:cubicBezTo>
                    <a:pt x="850" y="1290"/>
                    <a:pt x="850" y="1290"/>
                    <a:pt x="850" y="1290"/>
                  </a:cubicBezTo>
                  <a:cubicBezTo>
                    <a:pt x="918" y="1290"/>
                    <a:pt x="973" y="1234"/>
                    <a:pt x="973" y="1166"/>
                  </a:cubicBezTo>
                  <a:cubicBezTo>
                    <a:pt x="973" y="124"/>
                    <a:pt x="973" y="124"/>
                    <a:pt x="973" y="124"/>
                  </a:cubicBezTo>
                  <a:cubicBezTo>
                    <a:pt x="973" y="56"/>
                    <a:pt x="918" y="0"/>
                    <a:pt x="850" y="0"/>
                  </a:cubicBezTo>
                  <a:close/>
                  <a:moveTo>
                    <a:pt x="887" y="1166"/>
                  </a:moveTo>
                  <a:cubicBezTo>
                    <a:pt x="887" y="1186"/>
                    <a:pt x="870" y="1203"/>
                    <a:pt x="850" y="1203"/>
                  </a:cubicBezTo>
                  <a:cubicBezTo>
                    <a:pt x="123" y="1203"/>
                    <a:pt x="123" y="1203"/>
                    <a:pt x="123" y="1203"/>
                  </a:cubicBezTo>
                  <a:cubicBezTo>
                    <a:pt x="103" y="1203"/>
                    <a:pt x="86" y="1186"/>
                    <a:pt x="86" y="1166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86" y="103"/>
                    <a:pt x="103" y="87"/>
                    <a:pt x="123" y="87"/>
                  </a:cubicBezTo>
                  <a:cubicBezTo>
                    <a:pt x="850" y="87"/>
                    <a:pt x="850" y="87"/>
                    <a:pt x="850" y="87"/>
                  </a:cubicBezTo>
                  <a:cubicBezTo>
                    <a:pt x="870" y="87"/>
                    <a:pt x="887" y="103"/>
                    <a:pt x="887" y="124"/>
                  </a:cubicBezTo>
                  <a:lnTo>
                    <a:pt x="887" y="1166"/>
                  </a:lnTo>
                  <a:close/>
                  <a:moveTo>
                    <a:pt x="887" y="1166"/>
                  </a:moveTo>
                  <a:cubicBezTo>
                    <a:pt x="887" y="1166"/>
                    <a:pt x="887" y="1166"/>
                    <a:pt x="887" y="116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49">
              <a:extLst>
                <a:ext uri="{FF2B5EF4-FFF2-40B4-BE49-F238E27FC236}">
                  <a16:creationId xmlns:a16="http://schemas.microsoft.com/office/drawing/2014/main" xmlns="" id="{1B1021AC-A553-4A63-ACBF-403DB30CC3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02" y="402"/>
              <a:ext cx="211" cy="279"/>
            </a:xfrm>
            <a:custGeom>
              <a:avLst/>
              <a:gdLst>
                <a:gd name="T0" fmla="*/ 850 w 973"/>
                <a:gd name="T1" fmla="*/ 0 h 1289"/>
                <a:gd name="T2" fmla="*/ 123 w 973"/>
                <a:gd name="T3" fmla="*/ 0 h 1289"/>
                <a:gd name="T4" fmla="*/ 0 w 973"/>
                <a:gd name="T5" fmla="*/ 124 h 1289"/>
                <a:gd name="T6" fmla="*/ 43 w 973"/>
                <a:gd name="T7" fmla="*/ 167 h 1289"/>
                <a:gd name="T8" fmla="*/ 86 w 973"/>
                <a:gd name="T9" fmla="*/ 124 h 1289"/>
                <a:gd name="T10" fmla="*/ 123 w 973"/>
                <a:gd name="T11" fmla="*/ 86 h 1289"/>
                <a:gd name="T12" fmla="*/ 850 w 973"/>
                <a:gd name="T13" fmla="*/ 86 h 1289"/>
                <a:gd name="T14" fmla="*/ 887 w 973"/>
                <a:gd name="T15" fmla="*/ 124 h 1289"/>
                <a:gd name="T16" fmla="*/ 887 w 973"/>
                <a:gd name="T17" fmla="*/ 1166 h 1289"/>
                <a:gd name="T18" fmla="*/ 850 w 973"/>
                <a:gd name="T19" fmla="*/ 1203 h 1289"/>
                <a:gd name="T20" fmla="*/ 806 w 973"/>
                <a:gd name="T21" fmla="*/ 1246 h 1289"/>
                <a:gd name="T22" fmla="*/ 850 w 973"/>
                <a:gd name="T23" fmla="*/ 1289 h 1289"/>
                <a:gd name="T24" fmla="*/ 973 w 973"/>
                <a:gd name="T25" fmla="*/ 1166 h 1289"/>
                <a:gd name="T26" fmla="*/ 973 w 973"/>
                <a:gd name="T27" fmla="*/ 124 h 1289"/>
                <a:gd name="T28" fmla="*/ 850 w 973"/>
                <a:gd name="T29" fmla="*/ 0 h 1289"/>
                <a:gd name="T30" fmla="*/ 850 w 973"/>
                <a:gd name="T31" fmla="*/ 0 h 1289"/>
                <a:gd name="T32" fmla="*/ 850 w 973"/>
                <a:gd name="T33" fmla="*/ 0 h 1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3" h="1289">
                  <a:moveTo>
                    <a:pt x="850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55" y="0"/>
                    <a:pt x="0" y="55"/>
                    <a:pt x="0" y="124"/>
                  </a:cubicBezTo>
                  <a:cubicBezTo>
                    <a:pt x="0" y="148"/>
                    <a:pt x="19" y="167"/>
                    <a:pt x="43" y="167"/>
                  </a:cubicBezTo>
                  <a:cubicBezTo>
                    <a:pt x="67" y="167"/>
                    <a:pt x="86" y="148"/>
                    <a:pt x="86" y="124"/>
                  </a:cubicBezTo>
                  <a:cubicBezTo>
                    <a:pt x="86" y="103"/>
                    <a:pt x="103" y="86"/>
                    <a:pt x="123" y="86"/>
                  </a:cubicBezTo>
                  <a:cubicBezTo>
                    <a:pt x="850" y="86"/>
                    <a:pt x="850" y="86"/>
                    <a:pt x="850" y="86"/>
                  </a:cubicBezTo>
                  <a:cubicBezTo>
                    <a:pt x="870" y="86"/>
                    <a:pt x="887" y="103"/>
                    <a:pt x="887" y="124"/>
                  </a:cubicBezTo>
                  <a:cubicBezTo>
                    <a:pt x="887" y="1166"/>
                    <a:pt x="887" y="1166"/>
                    <a:pt x="887" y="1166"/>
                  </a:cubicBezTo>
                  <a:cubicBezTo>
                    <a:pt x="887" y="1186"/>
                    <a:pt x="870" y="1203"/>
                    <a:pt x="850" y="1203"/>
                  </a:cubicBezTo>
                  <a:cubicBezTo>
                    <a:pt x="826" y="1203"/>
                    <a:pt x="806" y="1222"/>
                    <a:pt x="806" y="1246"/>
                  </a:cubicBezTo>
                  <a:cubicBezTo>
                    <a:pt x="806" y="1270"/>
                    <a:pt x="826" y="1289"/>
                    <a:pt x="850" y="1289"/>
                  </a:cubicBezTo>
                  <a:cubicBezTo>
                    <a:pt x="918" y="1289"/>
                    <a:pt x="973" y="1234"/>
                    <a:pt x="973" y="1166"/>
                  </a:cubicBezTo>
                  <a:cubicBezTo>
                    <a:pt x="973" y="124"/>
                    <a:pt x="973" y="124"/>
                    <a:pt x="973" y="124"/>
                  </a:cubicBezTo>
                  <a:cubicBezTo>
                    <a:pt x="973" y="55"/>
                    <a:pt x="918" y="0"/>
                    <a:pt x="850" y="0"/>
                  </a:cubicBezTo>
                  <a:close/>
                  <a:moveTo>
                    <a:pt x="850" y="0"/>
                  </a:moveTo>
                  <a:cubicBezTo>
                    <a:pt x="850" y="0"/>
                    <a:pt x="850" y="0"/>
                    <a:pt x="850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3" name="Freeform 53">
            <a:extLst>
              <a:ext uri="{FF2B5EF4-FFF2-40B4-BE49-F238E27FC236}">
                <a16:creationId xmlns:a16="http://schemas.microsoft.com/office/drawing/2014/main" xmlns="" id="{6E94D4DC-6BE7-455D-9096-BF0828A95C0B}"/>
              </a:ext>
            </a:extLst>
          </p:cNvPr>
          <p:cNvSpPr>
            <a:spLocks noEditPoints="1"/>
          </p:cNvSpPr>
          <p:nvPr/>
        </p:nvSpPr>
        <p:spPr bwMode="auto">
          <a:xfrm>
            <a:off x="10968037" y="639763"/>
            <a:ext cx="511175" cy="527050"/>
          </a:xfrm>
          <a:custGeom>
            <a:avLst/>
            <a:gdLst>
              <a:gd name="T0" fmla="*/ 1456 w 1489"/>
              <a:gd name="T1" fmla="*/ 430 h 1534"/>
              <a:gd name="T2" fmla="*/ 1362 w 1489"/>
              <a:gd name="T3" fmla="*/ 141 h 1534"/>
              <a:gd name="T4" fmla="*/ 907 w 1489"/>
              <a:gd name="T5" fmla="*/ 8 h 1534"/>
              <a:gd name="T6" fmla="*/ 405 w 1489"/>
              <a:gd name="T7" fmla="*/ 41 h 1534"/>
              <a:gd name="T8" fmla="*/ 133 w 1489"/>
              <a:gd name="T9" fmla="*/ 16 h 1534"/>
              <a:gd name="T10" fmla="*/ 0 w 1489"/>
              <a:gd name="T11" fmla="*/ 670 h 1534"/>
              <a:gd name="T12" fmla="*/ 328 w 1489"/>
              <a:gd name="T13" fmla="*/ 803 h 1534"/>
              <a:gd name="T14" fmla="*/ 454 w 1489"/>
              <a:gd name="T15" fmla="*/ 881 h 1534"/>
              <a:gd name="T16" fmla="*/ 720 w 1489"/>
              <a:gd name="T17" fmla="*/ 1353 h 1534"/>
              <a:gd name="T18" fmla="*/ 809 w 1489"/>
              <a:gd name="T19" fmla="*/ 1534 h 1534"/>
              <a:gd name="T20" fmla="*/ 980 w 1489"/>
              <a:gd name="T21" fmla="*/ 1145 h 1534"/>
              <a:gd name="T22" fmla="*/ 991 w 1489"/>
              <a:gd name="T23" fmla="*/ 969 h 1534"/>
              <a:gd name="T24" fmla="*/ 1148 w 1489"/>
              <a:gd name="T25" fmla="*/ 989 h 1534"/>
              <a:gd name="T26" fmla="*/ 1446 w 1489"/>
              <a:gd name="T27" fmla="*/ 731 h 1534"/>
              <a:gd name="T28" fmla="*/ 1443 w 1489"/>
              <a:gd name="T29" fmla="*/ 494 h 1534"/>
              <a:gd name="T30" fmla="*/ 133 w 1489"/>
              <a:gd name="T31" fmla="*/ 717 h 1534"/>
              <a:gd name="T32" fmla="*/ 86 w 1489"/>
              <a:gd name="T33" fmla="*/ 150 h 1534"/>
              <a:gd name="T34" fmla="*/ 328 w 1489"/>
              <a:gd name="T35" fmla="*/ 103 h 1534"/>
              <a:gd name="T36" fmla="*/ 375 w 1489"/>
              <a:gd name="T37" fmla="*/ 670 h 1534"/>
              <a:gd name="T38" fmla="*/ 1358 w 1489"/>
              <a:gd name="T39" fmla="*/ 748 h 1534"/>
              <a:gd name="T40" fmla="*/ 1347 w 1489"/>
              <a:gd name="T41" fmla="*/ 864 h 1534"/>
              <a:gd name="T42" fmla="*/ 1007 w 1489"/>
              <a:gd name="T43" fmla="*/ 885 h 1534"/>
              <a:gd name="T44" fmla="*/ 882 w 1489"/>
              <a:gd name="T45" fmla="*/ 886 h 1534"/>
              <a:gd name="T46" fmla="*/ 901 w 1489"/>
              <a:gd name="T47" fmla="*/ 1405 h 1534"/>
              <a:gd name="T48" fmla="*/ 807 w 1489"/>
              <a:gd name="T49" fmla="*/ 1355 h 1534"/>
              <a:gd name="T50" fmla="*/ 515 w 1489"/>
              <a:gd name="T51" fmla="*/ 819 h 1534"/>
              <a:gd name="T52" fmla="*/ 461 w 1489"/>
              <a:gd name="T53" fmla="*/ 670 h 1534"/>
              <a:gd name="T54" fmla="*/ 459 w 1489"/>
              <a:gd name="T55" fmla="*/ 122 h 1534"/>
              <a:gd name="T56" fmla="*/ 491 w 1489"/>
              <a:gd name="T57" fmla="*/ 118 h 1534"/>
              <a:gd name="T58" fmla="*/ 912 w 1489"/>
              <a:gd name="T59" fmla="*/ 95 h 1534"/>
              <a:gd name="T60" fmla="*/ 1286 w 1489"/>
              <a:gd name="T61" fmla="*/ 183 h 1534"/>
              <a:gd name="T62" fmla="*/ 1310 w 1489"/>
              <a:gd name="T63" fmla="*/ 315 h 1534"/>
              <a:gd name="T64" fmla="*/ 1361 w 1489"/>
              <a:gd name="T65" fmla="*/ 532 h 1534"/>
              <a:gd name="T66" fmla="*/ 1365 w 1489"/>
              <a:gd name="T67" fmla="*/ 693 h 1534"/>
              <a:gd name="T68" fmla="*/ 1358 w 1489"/>
              <a:gd name="T69" fmla="*/ 748 h 1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89" h="1534">
                <a:moveTo>
                  <a:pt x="1443" y="494"/>
                </a:moveTo>
                <a:cubicBezTo>
                  <a:pt x="1449" y="478"/>
                  <a:pt x="1455" y="455"/>
                  <a:pt x="1456" y="430"/>
                </a:cubicBezTo>
                <a:cubicBezTo>
                  <a:pt x="1459" y="385"/>
                  <a:pt x="1447" y="321"/>
                  <a:pt x="1384" y="264"/>
                </a:cubicBezTo>
                <a:cubicBezTo>
                  <a:pt x="1388" y="234"/>
                  <a:pt x="1388" y="188"/>
                  <a:pt x="1362" y="141"/>
                </a:cubicBezTo>
                <a:cubicBezTo>
                  <a:pt x="1328" y="80"/>
                  <a:pt x="1261" y="38"/>
                  <a:pt x="1163" y="17"/>
                </a:cubicBezTo>
                <a:cubicBezTo>
                  <a:pt x="1097" y="3"/>
                  <a:pt x="1011" y="0"/>
                  <a:pt x="907" y="8"/>
                </a:cubicBezTo>
                <a:cubicBezTo>
                  <a:pt x="697" y="4"/>
                  <a:pt x="492" y="30"/>
                  <a:pt x="480" y="32"/>
                </a:cubicBezTo>
                <a:cubicBezTo>
                  <a:pt x="405" y="41"/>
                  <a:pt x="405" y="41"/>
                  <a:pt x="405" y="41"/>
                </a:cubicBezTo>
                <a:cubicBezTo>
                  <a:pt x="383" y="25"/>
                  <a:pt x="357" y="16"/>
                  <a:pt x="328" y="16"/>
                </a:cubicBezTo>
                <a:cubicBezTo>
                  <a:pt x="133" y="16"/>
                  <a:pt x="133" y="16"/>
                  <a:pt x="133" y="16"/>
                </a:cubicBezTo>
                <a:cubicBezTo>
                  <a:pt x="60" y="16"/>
                  <a:pt x="0" y="76"/>
                  <a:pt x="0" y="150"/>
                </a:cubicBezTo>
                <a:cubicBezTo>
                  <a:pt x="0" y="670"/>
                  <a:pt x="0" y="670"/>
                  <a:pt x="0" y="670"/>
                </a:cubicBezTo>
                <a:cubicBezTo>
                  <a:pt x="0" y="743"/>
                  <a:pt x="60" y="803"/>
                  <a:pt x="133" y="803"/>
                </a:cubicBezTo>
                <a:cubicBezTo>
                  <a:pt x="328" y="803"/>
                  <a:pt x="328" y="803"/>
                  <a:pt x="328" y="803"/>
                </a:cubicBezTo>
                <a:cubicBezTo>
                  <a:pt x="351" y="803"/>
                  <a:pt x="373" y="797"/>
                  <a:pt x="392" y="787"/>
                </a:cubicBezTo>
                <a:cubicBezTo>
                  <a:pt x="405" y="816"/>
                  <a:pt x="425" y="850"/>
                  <a:pt x="454" y="881"/>
                </a:cubicBezTo>
                <a:cubicBezTo>
                  <a:pt x="456" y="882"/>
                  <a:pt x="458" y="884"/>
                  <a:pt x="460" y="885"/>
                </a:cubicBezTo>
                <a:cubicBezTo>
                  <a:pt x="560" y="962"/>
                  <a:pt x="678" y="1240"/>
                  <a:pt x="720" y="1353"/>
                </a:cubicBezTo>
                <a:cubicBezTo>
                  <a:pt x="716" y="1389"/>
                  <a:pt x="712" y="1465"/>
                  <a:pt x="747" y="1506"/>
                </a:cubicBezTo>
                <a:cubicBezTo>
                  <a:pt x="763" y="1524"/>
                  <a:pt x="785" y="1534"/>
                  <a:pt x="809" y="1534"/>
                </a:cubicBezTo>
                <a:cubicBezTo>
                  <a:pt x="834" y="1534"/>
                  <a:pt x="919" y="1528"/>
                  <a:pt x="972" y="1455"/>
                </a:cubicBezTo>
                <a:cubicBezTo>
                  <a:pt x="1022" y="1385"/>
                  <a:pt x="1025" y="1281"/>
                  <a:pt x="980" y="1145"/>
                </a:cubicBezTo>
                <a:cubicBezTo>
                  <a:pt x="942" y="1030"/>
                  <a:pt x="939" y="979"/>
                  <a:pt x="940" y="959"/>
                </a:cubicBezTo>
                <a:cubicBezTo>
                  <a:pt x="957" y="963"/>
                  <a:pt x="974" y="966"/>
                  <a:pt x="991" y="969"/>
                </a:cubicBezTo>
                <a:cubicBezTo>
                  <a:pt x="991" y="969"/>
                  <a:pt x="991" y="969"/>
                  <a:pt x="991" y="969"/>
                </a:cubicBezTo>
                <a:cubicBezTo>
                  <a:pt x="994" y="970"/>
                  <a:pt x="1064" y="985"/>
                  <a:pt x="1148" y="989"/>
                </a:cubicBezTo>
                <a:cubicBezTo>
                  <a:pt x="1268" y="995"/>
                  <a:pt x="1355" y="974"/>
                  <a:pt x="1405" y="928"/>
                </a:cubicBezTo>
                <a:cubicBezTo>
                  <a:pt x="1475" y="864"/>
                  <a:pt x="1467" y="783"/>
                  <a:pt x="1446" y="731"/>
                </a:cubicBezTo>
                <a:cubicBezTo>
                  <a:pt x="1464" y="708"/>
                  <a:pt x="1486" y="670"/>
                  <a:pt x="1488" y="621"/>
                </a:cubicBezTo>
                <a:cubicBezTo>
                  <a:pt x="1489" y="577"/>
                  <a:pt x="1474" y="534"/>
                  <a:pt x="1443" y="494"/>
                </a:cubicBezTo>
                <a:close/>
                <a:moveTo>
                  <a:pt x="328" y="717"/>
                </a:moveTo>
                <a:cubicBezTo>
                  <a:pt x="133" y="717"/>
                  <a:pt x="133" y="717"/>
                  <a:pt x="133" y="717"/>
                </a:cubicBezTo>
                <a:cubicBezTo>
                  <a:pt x="107" y="717"/>
                  <a:pt x="86" y="695"/>
                  <a:pt x="86" y="670"/>
                </a:cubicBezTo>
                <a:cubicBezTo>
                  <a:pt x="86" y="150"/>
                  <a:pt x="86" y="150"/>
                  <a:pt x="86" y="150"/>
                </a:cubicBezTo>
                <a:cubicBezTo>
                  <a:pt x="86" y="124"/>
                  <a:pt x="108" y="103"/>
                  <a:pt x="133" y="103"/>
                </a:cubicBezTo>
                <a:cubicBezTo>
                  <a:pt x="328" y="103"/>
                  <a:pt x="328" y="103"/>
                  <a:pt x="328" y="103"/>
                </a:cubicBezTo>
                <a:cubicBezTo>
                  <a:pt x="354" y="103"/>
                  <a:pt x="375" y="124"/>
                  <a:pt x="375" y="150"/>
                </a:cubicBezTo>
                <a:cubicBezTo>
                  <a:pt x="375" y="670"/>
                  <a:pt x="375" y="670"/>
                  <a:pt x="375" y="670"/>
                </a:cubicBezTo>
                <a:cubicBezTo>
                  <a:pt x="375" y="696"/>
                  <a:pt x="354" y="717"/>
                  <a:pt x="328" y="717"/>
                </a:cubicBezTo>
                <a:close/>
                <a:moveTo>
                  <a:pt x="1358" y="748"/>
                </a:moveTo>
                <a:cubicBezTo>
                  <a:pt x="1358" y="748"/>
                  <a:pt x="1369" y="766"/>
                  <a:pt x="1373" y="790"/>
                </a:cubicBezTo>
                <a:cubicBezTo>
                  <a:pt x="1378" y="819"/>
                  <a:pt x="1369" y="844"/>
                  <a:pt x="1347" y="864"/>
                </a:cubicBezTo>
                <a:cubicBezTo>
                  <a:pt x="1286" y="920"/>
                  <a:pt x="1110" y="907"/>
                  <a:pt x="1012" y="886"/>
                </a:cubicBezTo>
                <a:cubicBezTo>
                  <a:pt x="1010" y="885"/>
                  <a:pt x="1009" y="885"/>
                  <a:pt x="1007" y="885"/>
                </a:cubicBezTo>
                <a:cubicBezTo>
                  <a:pt x="990" y="881"/>
                  <a:pt x="971" y="878"/>
                  <a:pt x="952" y="873"/>
                </a:cubicBezTo>
                <a:cubicBezTo>
                  <a:pt x="931" y="866"/>
                  <a:pt x="903" y="867"/>
                  <a:pt x="882" y="886"/>
                </a:cubicBezTo>
                <a:cubicBezTo>
                  <a:pt x="839" y="924"/>
                  <a:pt x="844" y="1009"/>
                  <a:pt x="898" y="1172"/>
                </a:cubicBezTo>
                <a:cubicBezTo>
                  <a:pt x="933" y="1279"/>
                  <a:pt x="934" y="1360"/>
                  <a:pt x="901" y="1405"/>
                </a:cubicBezTo>
                <a:cubicBezTo>
                  <a:pt x="874" y="1443"/>
                  <a:pt x="828" y="1448"/>
                  <a:pt x="811" y="1448"/>
                </a:cubicBezTo>
                <a:cubicBezTo>
                  <a:pt x="804" y="1435"/>
                  <a:pt x="801" y="1391"/>
                  <a:pt x="807" y="1355"/>
                </a:cubicBezTo>
                <a:cubicBezTo>
                  <a:pt x="808" y="1348"/>
                  <a:pt x="807" y="1341"/>
                  <a:pt x="805" y="1334"/>
                </a:cubicBezTo>
                <a:cubicBezTo>
                  <a:pt x="799" y="1318"/>
                  <a:pt x="659" y="933"/>
                  <a:pt x="515" y="819"/>
                </a:cubicBezTo>
                <a:cubicBezTo>
                  <a:pt x="477" y="778"/>
                  <a:pt x="461" y="731"/>
                  <a:pt x="455" y="709"/>
                </a:cubicBezTo>
                <a:cubicBezTo>
                  <a:pt x="459" y="697"/>
                  <a:pt x="461" y="683"/>
                  <a:pt x="461" y="670"/>
                </a:cubicBezTo>
                <a:cubicBezTo>
                  <a:pt x="461" y="150"/>
                  <a:pt x="461" y="150"/>
                  <a:pt x="461" y="150"/>
                </a:cubicBezTo>
                <a:cubicBezTo>
                  <a:pt x="461" y="140"/>
                  <a:pt x="460" y="131"/>
                  <a:pt x="459" y="122"/>
                </a:cubicBezTo>
                <a:cubicBezTo>
                  <a:pt x="491" y="118"/>
                  <a:pt x="491" y="118"/>
                  <a:pt x="491" y="118"/>
                </a:cubicBezTo>
                <a:cubicBezTo>
                  <a:pt x="491" y="118"/>
                  <a:pt x="491" y="118"/>
                  <a:pt x="491" y="118"/>
                </a:cubicBezTo>
                <a:cubicBezTo>
                  <a:pt x="493" y="118"/>
                  <a:pt x="701" y="91"/>
                  <a:pt x="907" y="95"/>
                </a:cubicBezTo>
                <a:cubicBezTo>
                  <a:pt x="912" y="95"/>
                  <a:pt x="912" y="95"/>
                  <a:pt x="912" y="95"/>
                </a:cubicBezTo>
                <a:cubicBezTo>
                  <a:pt x="1009" y="87"/>
                  <a:pt x="1087" y="90"/>
                  <a:pt x="1145" y="102"/>
                </a:cubicBezTo>
                <a:cubicBezTo>
                  <a:pt x="1217" y="118"/>
                  <a:pt x="1264" y="144"/>
                  <a:pt x="1286" y="183"/>
                </a:cubicBezTo>
                <a:cubicBezTo>
                  <a:pt x="1308" y="222"/>
                  <a:pt x="1296" y="263"/>
                  <a:pt x="1295" y="266"/>
                </a:cubicBezTo>
                <a:cubicBezTo>
                  <a:pt x="1288" y="284"/>
                  <a:pt x="1294" y="304"/>
                  <a:pt x="1310" y="315"/>
                </a:cubicBezTo>
                <a:cubicBezTo>
                  <a:pt x="1404" y="386"/>
                  <a:pt x="1361" y="469"/>
                  <a:pt x="1355" y="479"/>
                </a:cubicBezTo>
                <a:cubicBezTo>
                  <a:pt x="1345" y="496"/>
                  <a:pt x="1347" y="517"/>
                  <a:pt x="1361" y="532"/>
                </a:cubicBezTo>
                <a:cubicBezTo>
                  <a:pt x="1388" y="560"/>
                  <a:pt x="1402" y="589"/>
                  <a:pt x="1401" y="617"/>
                </a:cubicBezTo>
                <a:cubicBezTo>
                  <a:pt x="1400" y="659"/>
                  <a:pt x="1367" y="691"/>
                  <a:pt x="1365" y="693"/>
                </a:cubicBezTo>
                <a:cubicBezTo>
                  <a:pt x="1349" y="706"/>
                  <a:pt x="1346" y="730"/>
                  <a:pt x="1358" y="748"/>
                </a:cubicBezTo>
                <a:close/>
                <a:moveTo>
                  <a:pt x="1358" y="748"/>
                </a:moveTo>
                <a:cubicBezTo>
                  <a:pt x="1358" y="748"/>
                  <a:pt x="1358" y="748"/>
                  <a:pt x="1358" y="748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4" name="Group 56">
            <a:extLst>
              <a:ext uri="{FF2B5EF4-FFF2-40B4-BE49-F238E27FC236}">
                <a16:creationId xmlns:a16="http://schemas.microsoft.com/office/drawing/2014/main" xmlns="" id="{7F871815-D005-456A-B36D-AC394320C8F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81037" y="1909763"/>
            <a:ext cx="487363" cy="527050"/>
            <a:chOff x="782" y="1042"/>
            <a:chExt cx="307" cy="332"/>
          </a:xfrm>
        </p:grpSpPr>
        <p:sp>
          <p:nvSpPr>
            <p:cNvPr id="146" name="Freeform 57">
              <a:extLst>
                <a:ext uri="{FF2B5EF4-FFF2-40B4-BE49-F238E27FC236}">
                  <a16:creationId xmlns:a16="http://schemas.microsoft.com/office/drawing/2014/main" xmlns="" id="{28D4588F-2B24-4E68-8061-F17A2CCF9E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5" y="1042"/>
              <a:ext cx="120" cy="202"/>
            </a:xfrm>
            <a:custGeom>
              <a:avLst/>
              <a:gdLst>
                <a:gd name="T0" fmla="*/ 17 w 553"/>
                <a:gd name="T1" fmla="*/ 630 h 933"/>
                <a:gd name="T2" fmla="*/ 17 w 553"/>
                <a:gd name="T3" fmla="*/ 691 h 933"/>
                <a:gd name="T4" fmla="*/ 246 w 553"/>
                <a:gd name="T5" fmla="*/ 920 h 933"/>
                <a:gd name="T6" fmla="*/ 277 w 553"/>
                <a:gd name="T7" fmla="*/ 933 h 933"/>
                <a:gd name="T8" fmla="*/ 307 w 553"/>
                <a:gd name="T9" fmla="*/ 920 h 933"/>
                <a:gd name="T10" fmla="*/ 536 w 553"/>
                <a:gd name="T11" fmla="*/ 691 h 933"/>
                <a:gd name="T12" fmla="*/ 536 w 553"/>
                <a:gd name="T13" fmla="*/ 630 h 933"/>
                <a:gd name="T14" fmla="*/ 475 w 553"/>
                <a:gd name="T15" fmla="*/ 630 h 933"/>
                <a:gd name="T16" fmla="*/ 320 w 553"/>
                <a:gd name="T17" fmla="*/ 785 h 933"/>
                <a:gd name="T18" fmla="*/ 320 w 553"/>
                <a:gd name="T19" fmla="*/ 43 h 933"/>
                <a:gd name="T20" fmla="*/ 277 w 553"/>
                <a:gd name="T21" fmla="*/ 0 h 933"/>
                <a:gd name="T22" fmla="*/ 234 w 553"/>
                <a:gd name="T23" fmla="*/ 43 h 933"/>
                <a:gd name="T24" fmla="*/ 234 w 553"/>
                <a:gd name="T25" fmla="*/ 785 h 933"/>
                <a:gd name="T26" fmla="*/ 78 w 553"/>
                <a:gd name="T27" fmla="*/ 630 h 933"/>
                <a:gd name="T28" fmla="*/ 17 w 553"/>
                <a:gd name="T29" fmla="*/ 630 h 933"/>
                <a:gd name="T30" fmla="*/ 17 w 553"/>
                <a:gd name="T31" fmla="*/ 630 h 933"/>
                <a:gd name="T32" fmla="*/ 17 w 553"/>
                <a:gd name="T33" fmla="*/ 630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3" h="933">
                  <a:moveTo>
                    <a:pt x="17" y="630"/>
                  </a:moveTo>
                  <a:cubicBezTo>
                    <a:pt x="0" y="647"/>
                    <a:pt x="0" y="674"/>
                    <a:pt x="17" y="691"/>
                  </a:cubicBezTo>
                  <a:cubicBezTo>
                    <a:pt x="246" y="920"/>
                    <a:pt x="246" y="920"/>
                    <a:pt x="246" y="920"/>
                  </a:cubicBezTo>
                  <a:cubicBezTo>
                    <a:pt x="255" y="928"/>
                    <a:pt x="266" y="933"/>
                    <a:pt x="277" y="933"/>
                  </a:cubicBezTo>
                  <a:cubicBezTo>
                    <a:pt x="288" y="933"/>
                    <a:pt x="299" y="929"/>
                    <a:pt x="307" y="920"/>
                  </a:cubicBezTo>
                  <a:cubicBezTo>
                    <a:pt x="536" y="691"/>
                    <a:pt x="536" y="691"/>
                    <a:pt x="536" y="691"/>
                  </a:cubicBezTo>
                  <a:cubicBezTo>
                    <a:pt x="553" y="674"/>
                    <a:pt x="553" y="647"/>
                    <a:pt x="536" y="630"/>
                  </a:cubicBezTo>
                  <a:cubicBezTo>
                    <a:pt x="519" y="613"/>
                    <a:pt x="492" y="613"/>
                    <a:pt x="475" y="630"/>
                  </a:cubicBezTo>
                  <a:cubicBezTo>
                    <a:pt x="320" y="785"/>
                    <a:pt x="320" y="785"/>
                    <a:pt x="320" y="785"/>
                  </a:cubicBezTo>
                  <a:cubicBezTo>
                    <a:pt x="320" y="43"/>
                    <a:pt x="320" y="43"/>
                    <a:pt x="320" y="43"/>
                  </a:cubicBezTo>
                  <a:cubicBezTo>
                    <a:pt x="320" y="19"/>
                    <a:pt x="301" y="0"/>
                    <a:pt x="277" y="0"/>
                  </a:cubicBezTo>
                  <a:cubicBezTo>
                    <a:pt x="253" y="0"/>
                    <a:pt x="234" y="19"/>
                    <a:pt x="234" y="43"/>
                  </a:cubicBezTo>
                  <a:cubicBezTo>
                    <a:pt x="234" y="785"/>
                    <a:pt x="234" y="785"/>
                    <a:pt x="234" y="785"/>
                  </a:cubicBezTo>
                  <a:cubicBezTo>
                    <a:pt x="78" y="630"/>
                    <a:pt x="78" y="630"/>
                    <a:pt x="78" y="630"/>
                  </a:cubicBezTo>
                  <a:cubicBezTo>
                    <a:pt x="61" y="613"/>
                    <a:pt x="34" y="613"/>
                    <a:pt x="17" y="630"/>
                  </a:cubicBezTo>
                  <a:close/>
                  <a:moveTo>
                    <a:pt x="17" y="630"/>
                  </a:moveTo>
                  <a:cubicBezTo>
                    <a:pt x="17" y="630"/>
                    <a:pt x="17" y="630"/>
                    <a:pt x="17" y="63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58">
              <a:extLst>
                <a:ext uri="{FF2B5EF4-FFF2-40B4-BE49-F238E27FC236}">
                  <a16:creationId xmlns:a16="http://schemas.microsoft.com/office/drawing/2014/main" xmlns="" id="{EBE78581-DD56-4C87-896F-BEDCC316CC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2" y="1130"/>
              <a:ext cx="307" cy="244"/>
            </a:xfrm>
            <a:custGeom>
              <a:avLst/>
              <a:gdLst>
                <a:gd name="T0" fmla="*/ 1414 w 1416"/>
                <a:gd name="T1" fmla="*/ 579 h 1128"/>
                <a:gd name="T2" fmla="*/ 1264 w 1416"/>
                <a:gd name="T3" fmla="*/ 35 h 1128"/>
                <a:gd name="T4" fmla="*/ 1240 w 1416"/>
                <a:gd name="T5" fmla="*/ 7 h 1128"/>
                <a:gd name="T6" fmla="*/ 1236 w 1416"/>
                <a:gd name="T7" fmla="*/ 5 h 1128"/>
                <a:gd name="T8" fmla="*/ 1218 w 1416"/>
                <a:gd name="T9" fmla="*/ 1 h 1128"/>
                <a:gd name="T10" fmla="*/ 947 w 1416"/>
                <a:gd name="T11" fmla="*/ 1 h 1128"/>
                <a:gd name="T12" fmla="*/ 904 w 1416"/>
                <a:gd name="T13" fmla="*/ 44 h 1128"/>
                <a:gd name="T14" fmla="*/ 947 w 1416"/>
                <a:gd name="T15" fmla="*/ 87 h 1128"/>
                <a:gd name="T16" fmla="*/ 1189 w 1416"/>
                <a:gd name="T17" fmla="*/ 87 h 1128"/>
                <a:gd name="T18" fmla="*/ 1316 w 1416"/>
                <a:gd name="T19" fmla="*/ 548 h 1128"/>
                <a:gd name="T20" fmla="*/ 980 w 1416"/>
                <a:gd name="T21" fmla="*/ 548 h 1128"/>
                <a:gd name="T22" fmla="*/ 937 w 1416"/>
                <a:gd name="T23" fmla="*/ 591 h 1128"/>
                <a:gd name="T24" fmla="*/ 937 w 1416"/>
                <a:gd name="T25" fmla="*/ 630 h 1128"/>
                <a:gd name="T26" fmla="*/ 833 w 1416"/>
                <a:gd name="T27" fmla="*/ 734 h 1128"/>
                <a:gd name="T28" fmla="*/ 569 w 1416"/>
                <a:gd name="T29" fmla="*/ 734 h 1128"/>
                <a:gd name="T30" fmla="*/ 466 w 1416"/>
                <a:gd name="T31" fmla="*/ 630 h 1128"/>
                <a:gd name="T32" fmla="*/ 466 w 1416"/>
                <a:gd name="T33" fmla="*/ 591 h 1128"/>
                <a:gd name="T34" fmla="*/ 422 w 1416"/>
                <a:gd name="T35" fmla="*/ 548 h 1128"/>
                <a:gd name="T36" fmla="*/ 100 w 1416"/>
                <a:gd name="T37" fmla="*/ 548 h 1128"/>
                <a:gd name="T38" fmla="*/ 227 w 1416"/>
                <a:gd name="T39" fmla="*/ 87 h 1128"/>
                <a:gd name="T40" fmla="*/ 469 w 1416"/>
                <a:gd name="T41" fmla="*/ 87 h 1128"/>
                <a:gd name="T42" fmla="*/ 512 w 1416"/>
                <a:gd name="T43" fmla="*/ 43 h 1128"/>
                <a:gd name="T44" fmla="*/ 469 w 1416"/>
                <a:gd name="T45" fmla="*/ 0 h 1128"/>
                <a:gd name="T46" fmla="*/ 198 w 1416"/>
                <a:gd name="T47" fmla="*/ 0 h 1128"/>
                <a:gd name="T48" fmla="*/ 180 w 1416"/>
                <a:gd name="T49" fmla="*/ 4 h 1128"/>
                <a:gd name="T50" fmla="*/ 176 w 1416"/>
                <a:gd name="T51" fmla="*/ 6 h 1128"/>
                <a:gd name="T52" fmla="*/ 152 w 1416"/>
                <a:gd name="T53" fmla="*/ 34 h 1128"/>
                <a:gd name="T54" fmla="*/ 2 w 1416"/>
                <a:gd name="T55" fmla="*/ 578 h 1128"/>
                <a:gd name="T56" fmla="*/ 0 w 1416"/>
                <a:gd name="T57" fmla="*/ 589 h 1128"/>
                <a:gd name="T58" fmla="*/ 0 w 1416"/>
                <a:gd name="T59" fmla="*/ 816 h 1128"/>
                <a:gd name="T60" fmla="*/ 312 w 1416"/>
                <a:gd name="T61" fmla="*/ 1128 h 1128"/>
                <a:gd name="T62" fmla="*/ 1104 w 1416"/>
                <a:gd name="T63" fmla="*/ 1128 h 1128"/>
                <a:gd name="T64" fmla="*/ 1416 w 1416"/>
                <a:gd name="T65" fmla="*/ 816 h 1128"/>
                <a:gd name="T66" fmla="*/ 1416 w 1416"/>
                <a:gd name="T67" fmla="*/ 590 h 1128"/>
                <a:gd name="T68" fmla="*/ 1414 w 1416"/>
                <a:gd name="T69" fmla="*/ 579 h 1128"/>
                <a:gd name="T70" fmla="*/ 1329 w 1416"/>
                <a:gd name="T71" fmla="*/ 816 h 1128"/>
                <a:gd name="T72" fmla="*/ 1104 w 1416"/>
                <a:gd name="T73" fmla="*/ 1041 h 1128"/>
                <a:gd name="T74" fmla="*/ 312 w 1416"/>
                <a:gd name="T75" fmla="*/ 1041 h 1128"/>
                <a:gd name="T76" fmla="*/ 86 w 1416"/>
                <a:gd name="T77" fmla="*/ 816 h 1128"/>
                <a:gd name="T78" fmla="*/ 86 w 1416"/>
                <a:gd name="T79" fmla="*/ 634 h 1128"/>
                <a:gd name="T80" fmla="*/ 380 w 1416"/>
                <a:gd name="T81" fmla="*/ 634 h 1128"/>
                <a:gd name="T82" fmla="*/ 570 w 1416"/>
                <a:gd name="T83" fmla="*/ 820 h 1128"/>
                <a:gd name="T84" fmla="*/ 834 w 1416"/>
                <a:gd name="T85" fmla="*/ 820 h 1128"/>
                <a:gd name="T86" fmla="*/ 1024 w 1416"/>
                <a:gd name="T87" fmla="*/ 634 h 1128"/>
                <a:gd name="T88" fmla="*/ 1330 w 1416"/>
                <a:gd name="T89" fmla="*/ 634 h 1128"/>
                <a:gd name="T90" fmla="*/ 1330 w 1416"/>
                <a:gd name="T91" fmla="*/ 816 h 1128"/>
                <a:gd name="T92" fmla="*/ 1329 w 1416"/>
                <a:gd name="T93" fmla="*/ 816 h 1128"/>
                <a:gd name="T94" fmla="*/ 1329 w 1416"/>
                <a:gd name="T95" fmla="*/ 816 h 1128"/>
                <a:gd name="T96" fmla="*/ 1329 w 1416"/>
                <a:gd name="T97" fmla="*/ 816 h 1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16" h="1128">
                  <a:moveTo>
                    <a:pt x="1414" y="579"/>
                  </a:moveTo>
                  <a:cubicBezTo>
                    <a:pt x="1264" y="35"/>
                    <a:pt x="1264" y="35"/>
                    <a:pt x="1264" y="35"/>
                  </a:cubicBezTo>
                  <a:cubicBezTo>
                    <a:pt x="1260" y="22"/>
                    <a:pt x="1252" y="12"/>
                    <a:pt x="1240" y="7"/>
                  </a:cubicBezTo>
                  <a:cubicBezTo>
                    <a:pt x="1236" y="5"/>
                    <a:pt x="1236" y="5"/>
                    <a:pt x="1236" y="5"/>
                  </a:cubicBezTo>
                  <a:cubicBezTo>
                    <a:pt x="1230" y="2"/>
                    <a:pt x="1224" y="1"/>
                    <a:pt x="1218" y="1"/>
                  </a:cubicBezTo>
                  <a:cubicBezTo>
                    <a:pt x="947" y="1"/>
                    <a:pt x="947" y="1"/>
                    <a:pt x="947" y="1"/>
                  </a:cubicBezTo>
                  <a:cubicBezTo>
                    <a:pt x="923" y="1"/>
                    <a:pt x="904" y="20"/>
                    <a:pt x="904" y="44"/>
                  </a:cubicBezTo>
                  <a:cubicBezTo>
                    <a:pt x="904" y="68"/>
                    <a:pt x="923" y="87"/>
                    <a:pt x="947" y="87"/>
                  </a:cubicBezTo>
                  <a:cubicBezTo>
                    <a:pt x="1189" y="87"/>
                    <a:pt x="1189" y="87"/>
                    <a:pt x="1189" y="87"/>
                  </a:cubicBezTo>
                  <a:cubicBezTo>
                    <a:pt x="1316" y="548"/>
                    <a:pt x="1316" y="548"/>
                    <a:pt x="1316" y="548"/>
                  </a:cubicBezTo>
                  <a:cubicBezTo>
                    <a:pt x="980" y="548"/>
                    <a:pt x="980" y="548"/>
                    <a:pt x="980" y="548"/>
                  </a:cubicBezTo>
                  <a:cubicBezTo>
                    <a:pt x="956" y="548"/>
                    <a:pt x="937" y="567"/>
                    <a:pt x="937" y="591"/>
                  </a:cubicBezTo>
                  <a:cubicBezTo>
                    <a:pt x="937" y="630"/>
                    <a:pt x="937" y="630"/>
                    <a:pt x="937" y="630"/>
                  </a:cubicBezTo>
                  <a:cubicBezTo>
                    <a:pt x="937" y="687"/>
                    <a:pt x="890" y="734"/>
                    <a:pt x="833" y="734"/>
                  </a:cubicBezTo>
                  <a:cubicBezTo>
                    <a:pt x="569" y="734"/>
                    <a:pt x="569" y="734"/>
                    <a:pt x="569" y="734"/>
                  </a:cubicBezTo>
                  <a:cubicBezTo>
                    <a:pt x="512" y="734"/>
                    <a:pt x="466" y="687"/>
                    <a:pt x="466" y="630"/>
                  </a:cubicBezTo>
                  <a:cubicBezTo>
                    <a:pt x="466" y="591"/>
                    <a:pt x="466" y="591"/>
                    <a:pt x="466" y="591"/>
                  </a:cubicBezTo>
                  <a:cubicBezTo>
                    <a:pt x="466" y="567"/>
                    <a:pt x="446" y="548"/>
                    <a:pt x="422" y="548"/>
                  </a:cubicBezTo>
                  <a:cubicBezTo>
                    <a:pt x="100" y="548"/>
                    <a:pt x="100" y="548"/>
                    <a:pt x="100" y="548"/>
                  </a:cubicBezTo>
                  <a:cubicBezTo>
                    <a:pt x="227" y="87"/>
                    <a:pt x="227" y="87"/>
                    <a:pt x="227" y="87"/>
                  </a:cubicBezTo>
                  <a:cubicBezTo>
                    <a:pt x="469" y="87"/>
                    <a:pt x="469" y="87"/>
                    <a:pt x="469" y="87"/>
                  </a:cubicBezTo>
                  <a:cubicBezTo>
                    <a:pt x="493" y="87"/>
                    <a:pt x="512" y="67"/>
                    <a:pt x="512" y="43"/>
                  </a:cubicBezTo>
                  <a:cubicBezTo>
                    <a:pt x="512" y="19"/>
                    <a:pt x="493" y="0"/>
                    <a:pt x="469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2" y="0"/>
                    <a:pt x="186" y="1"/>
                    <a:pt x="180" y="4"/>
                  </a:cubicBezTo>
                  <a:cubicBezTo>
                    <a:pt x="176" y="6"/>
                    <a:pt x="176" y="6"/>
                    <a:pt x="176" y="6"/>
                  </a:cubicBezTo>
                  <a:cubicBezTo>
                    <a:pt x="164" y="11"/>
                    <a:pt x="155" y="21"/>
                    <a:pt x="152" y="34"/>
                  </a:cubicBezTo>
                  <a:cubicBezTo>
                    <a:pt x="2" y="578"/>
                    <a:pt x="2" y="578"/>
                    <a:pt x="2" y="578"/>
                  </a:cubicBezTo>
                  <a:cubicBezTo>
                    <a:pt x="1" y="582"/>
                    <a:pt x="0" y="585"/>
                    <a:pt x="0" y="589"/>
                  </a:cubicBezTo>
                  <a:cubicBezTo>
                    <a:pt x="0" y="816"/>
                    <a:pt x="0" y="816"/>
                    <a:pt x="0" y="816"/>
                  </a:cubicBezTo>
                  <a:cubicBezTo>
                    <a:pt x="0" y="988"/>
                    <a:pt x="140" y="1128"/>
                    <a:pt x="312" y="1128"/>
                  </a:cubicBezTo>
                  <a:cubicBezTo>
                    <a:pt x="1104" y="1128"/>
                    <a:pt x="1104" y="1128"/>
                    <a:pt x="1104" y="1128"/>
                  </a:cubicBezTo>
                  <a:cubicBezTo>
                    <a:pt x="1276" y="1128"/>
                    <a:pt x="1416" y="988"/>
                    <a:pt x="1416" y="816"/>
                  </a:cubicBezTo>
                  <a:cubicBezTo>
                    <a:pt x="1416" y="590"/>
                    <a:pt x="1416" y="590"/>
                    <a:pt x="1416" y="590"/>
                  </a:cubicBezTo>
                  <a:cubicBezTo>
                    <a:pt x="1416" y="586"/>
                    <a:pt x="1415" y="582"/>
                    <a:pt x="1414" y="579"/>
                  </a:cubicBezTo>
                  <a:close/>
                  <a:moveTo>
                    <a:pt x="1329" y="816"/>
                  </a:moveTo>
                  <a:cubicBezTo>
                    <a:pt x="1329" y="940"/>
                    <a:pt x="1228" y="1041"/>
                    <a:pt x="1104" y="1041"/>
                  </a:cubicBezTo>
                  <a:cubicBezTo>
                    <a:pt x="312" y="1041"/>
                    <a:pt x="312" y="1041"/>
                    <a:pt x="312" y="1041"/>
                  </a:cubicBezTo>
                  <a:cubicBezTo>
                    <a:pt x="188" y="1041"/>
                    <a:pt x="86" y="940"/>
                    <a:pt x="86" y="816"/>
                  </a:cubicBezTo>
                  <a:cubicBezTo>
                    <a:pt x="86" y="634"/>
                    <a:pt x="86" y="634"/>
                    <a:pt x="86" y="634"/>
                  </a:cubicBezTo>
                  <a:cubicBezTo>
                    <a:pt x="380" y="634"/>
                    <a:pt x="380" y="634"/>
                    <a:pt x="380" y="634"/>
                  </a:cubicBezTo>
                  <a:cubicBezTo>
                    <a:pt x="382" y="737"/>
                    <a:pt x="467" y="820"/>
                    <a:pt x="570" y="820"/>
                  </a:cubicBezTo>
                  <a:cubicBezTo>
                    <a:pt x="834" y="820"/>
                    <a:pt x="834" y="820"/>
                    <a:pt x="834" y="820"/>
                  </a:cubicBezTo>
                  <a:cubicBezTo>
                    <a:pt x="937" y="820"/>
                    <a:pt x="1021" y="737"/>
                    <a:pt x="1024" y="634"/>
                  </a:cubicBezTo>
                  <a:cubicBezTo>
                    <a:pt x="1330" y="634"/>
                    <a:pt x="1330" y="634"/>
                    <a:pt x="1330" y="634"/>
                  </a:cubicBezTo>
                  <a:cubicBezTo>
                    <a:pt x="1330" y="816"/>
                    <a:pt x="1330" y="816"/>
                    <a:pt x="1330" y="816"/>
                  </a:cubicBezTo>
                  <a:lnTo>
                    <a:pt x="1329" y="816"/>
                  </a:lnTo>
                  <a:close/>
                  <a:moveTo>
                    <a:pt x="1329" y="816"/>
                  </a:moveTo>
                  <a:cubicBezTo>
                    <a:pt x="1329" y="816"/>
                    <a:pt x="1329" y="816"/>
                    <a:pt x="1329" y="81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8" name="Group 61">
            <a:extLst>
              <a:ext uri="{FF2B5EF4-FFF2-40B4-BE49-F238E27FC236}">
                <a16:creationId xmlns:a16="http://schemas.microsoft.com/office/drawing/2014/main" xmlns="" id="{3AB370E3-C883-4907-9F53-B25786C833C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824037" y="1909763"/>
            <a:ext cx="519113" cy="479425"/>
            <a:chOff x="1262" y="1043"/>
            <a:chExt cx="327" cy="302"/>
          </a:xfrm>
        </p:grpSpPr>
        <p:sp>
          <p:nvSpPr>
            <p:cNvPr id="150" name="Freeform 62">
              <a:extLst>
                <a:ext uri="{FF2B5EF4-FFF2-40B4-BE49-F238E27FC236}">
                  <a16:creationId xmlns:a16="http://schemas.microsoft.com/office/drawing/2014/main" xmlns="" id="{444F98E0-D980-47C2-8D05-A4648D3ADA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2" y="1189"/>
              <a:ext cx="327" cy="156"/>
            </a:xfrm>
            <a:custGeom>
              <a:avLst/>
              <a:gdLst>
                <a:gd name="T0" fmla="*/ 1465 w 1508"/>
                <a:gd name="T1" fmla="*/ 7 h 723"/>
                <a:gd name="T2" fmla="*/ 1421 w 1508"/>
                <a:gd name="T3" fmla="*/ 50 h 723"/>
                <a:gd name="T4" fmla="*/ 1421 w 1508"/>
                <a:gd name="T5" fmla="*/ 443 h 723"/>
                <a:gd name="T6" fmla="*/ 1228 w 1508"/>
                <a:gd name="T7" fmla="*/ 636 h 723"/>
                <a:gd name="T8" fmla="*/ 280 w 1508"/>
                <a:gd name="T9" fmla="*/ 636 h 723"/>
                <a:gd name="T10" fmla="*/ 86 w 1508"/>
                <a:gd name="T11" fmla="*/ 443 h 723"/>
                <a:gd name="T12" fmla="*/ 86 w 1508"/>
                <a:gd name="T13" fmla="*/ 43 h 723"/>
                <a:gd name="T14" fmla="*/ 43 w 1508"/>
                <a:gd name="T15" fmla="*/ 0 h 723"/>
                <a:gd name="T16" fmla="*/ 0 w 1508"/>
                <a:gd name="T17" fmla="*/ 43 h 723"/>
                <a:gd name="T18" fmla="*/ 0 w 1508"/>
                <a:gd name="T19" fmla="*/ 443 h 723"/>
                <a:gd name="T20" fmla="*/ 280 w 1508"/>
                <a:gd name="T21" fmla="*/ 723 h 723"/>
                <a:gd name="T22" fmla="*/ 1228 w 1508"/>
                <a:gd name="T23" fmla="*/ 723 h 723"/>
                <a:gd name="T24" fmla="*/ 1508 w 1508"/>
                <a:gd name="T25" fmla="*/ 443 h 723"/>
                <a:gd name="T26" fmla="*/ 1508 w 1508"/>
                <a:gd name="T27" fmla="*/ 50 h 723"/>
                <a:gd name="T28" fmla="*/ 1465 w 1508"/>
                <a:gd name="T29" fmla="*/ 7 h 723"/>
                <a:gd name="T30" fmla="*/ 1465 w 1508"/>
                <a:gd name="T31" fmla="*/ 7 h 723"/>
                <a:gd name="T32" fmla="*/ 1465 w 1508"/>
                <a:gd name="T33" fmla="*/ 7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08" h="723">
                  <a:moveTo>
                    <a:pt x="1465" y="7"/>
                  </a:moveTo>
                  <a:cubicBezTo>
                    <a:pt x="1441" y="7"/>
                    <a:pt x="1421" y="26"/>
                    <a:pt x="1421" y="50"/>
                  </a:cubicBezTo>
                  <a:cubicBezTo>
                    <a:pt x="1421" y="443"/>
                    <a:pt x="1421" y="443"/>
                    <a:pt x="1421" y="443"/>
                  </a:cubicBezTo>
                  <a:cubicBezTo>
                    <a:pt x="1421" y="550"/>
                    <a:pt x="1334" y="636"/>
                    <a:pt x="1228" y="636"/>
                  </a:cubicBezTo>
                  <a:cubicBezTo>
                    <a:pt x="280" y="636"/>
                    <a:pt x="280" y="636"/>
                    <a:pt x="280" y="636"/>
                  </a:cubicBezTo>
                  <a:cubicBezTo>
                    <a:pt x="173" y="636"/>
                    <a:pt x="86" y="549"/>
                    <a:pt x="86" y="443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19"/>
                    <a:pt x="67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443"/>
                    <a:pt x="0" y="443"/>
                    <a:pt x="0" y="443"/>
                  </a:cubicBezTo>
                  <a:cubicBezTo>
                    <a:pt x="0" y="597"/>
                    <a:pt x="126" y="723"/>
                    <a:pt x="280" y="723"/>
                  </a:cubicBezTo>
                  <a:cubicBezTo>
                    <a:pt x="1228" y="723"/>
                    <a:pt x="1228" y="723"/>
                    <a:pt x="1228" y="723"/>
                  </a:cubicBezTo>
                  <a:cubicBezTo>
                    <a:pt x="1382" y="723"/>
                    <a:pt x="1508" y="597"/>
                    <a:pt x="1508" y="443"/>
                  </a:cubicBezTo>
                  <a:cubicBezTo>
                    <a:pt x="1508" y="50"/>
                    <a:pt x="1508" y="50"/>
                    <a:pt x="1508" y="50"/>
                  </a:cubicBezTo>
                  <a:cubicBezTo>
                    <a:pt x="1508" y="26"/>
                    <a:pt x="1489" y="7"/>
                    <a:pt x="1465" y="7"/>
                  </a:cubicBezTo>
                  <a:close/>
                  <a:moveTo>
                    <a:pt x="1465" y="7"/>
                  </a:moveTo>
                  <a:cubicBezTo>
                    <a:pt x="1465" y="7"/>
                    <a:pt x="1465" y="7"/>
                    <a:pt x="1465" y="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63">
              <a:extLst>
                <a:ext uri="{FF2B5EF4-FFF2-40B4-BE49-F238E27FC236}">
                  <a16:creationId xmlns:a16="http://schemas.microsoft.com/office/drawing/2014/main" xmlns="" id="{C84D8913-5B50-4B19-927B-F2486BDAFE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56" y="1043"/>
              <a:ext cx="139" cy="231"/>
            </a:xfrm>
            <a:custGeom>
              <a:avLst/>
              <a:gdLst>
                <a:gd name="T0" fmla="*/ 292 w 644"/>
                <a:gd name="T1" fmla="*/ 1055 h 1067"/>
                <a:gd name="T2" fmla="*/ 322 w 644"/>
                <a:gd name="T3" fmla="*/ 1067 h 1067"/>
                <a:gd name="T4" fmla="*/ 352 w 644"/>
                <a:gd name="T5" fmla="*/ 1055 h 1067"/>
                <a:gd name="T6" fmla="*/ 627 w 644"/>
                <a:gd name="T7" fmla="*/ 780 h 1067"/>
                <a:gd name="T8" fmla="*/ 627 w 644"/>
                <a:gd name="T9" fmla="*/ 719 h 1067"/>
                <a:gd name="T10" fmla="*/ 566 w 644"/>
                <a:gd name="T11" fmla="*/ 719 h 1067"/>
                <a:gd name="T12" fmla="*/ 365 w 644"/>
                <a:gd name="T13" fmla="*/ 920 h 1067"/>
                <a:gd name="T14" fmla="*/ 365 w 644"/>
                <a:gd name="T15" fmla="*/ 43 h 1067"/>
                <a:gd name="T16" fmla="*/ 322 w 644"/>
                <a:gd name="T17" fmla="*/ 0 h 1067"/>
                <a:gd name="T18" fmla="*/ 279 w 644"/>
                <a:gd name="T19" fmla="*/ 43 h 1067"/>
                <a:gd name="T20" fmla="*/ 279 w 644"/>
                <a:gd name="T21" fmla="*/ 920 h 1067"/>
                <a:gd name="T22" fmla="*/ 78 w 644"/>
                <a:gd name="T23" fmla="*/ 719 h 1067"/>
                <a:gd name="T24" fmla="*/ 17 w 644"/>
                <a:gd name="T25" fmla="*/ 719 h 1067"/>
                <a:gd name="T26" fmla="*/ 17 w 644"/>
                <a:gd name="T27" fmla="*/ 780 h 1067"/>
                <a:gd name="T28" fmla="*/ 292 w 644"/>
                <a:gd name="T29" fmla="*/ 1055 h 1067"/>
                <a:gd name="T30" fmla="*/ 292 w 644"/>
                <a:gd name="T31" fmla="*/ 1055 h 1067"/>
                <a:gd name="T32" fmla="*/ 292 w 644"/>
                <a:gd name="T33" fmla="*/ 1055 h 1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4" h="1067">
                  <a:moveTo>
                    <a:pt x="292" y="1055"/>
                  </a:moveTo>
                  <a:cubicBezTo>
                    <a:pt x="300" y="1063"/>
                    <a:pt x="311" y="1067"/>
                    <a:pt x="322" y="1067"/>
                  </a:cubicBezTo>
                  <a:cubicBezTo>
                    <a:pt x="333" y="1067"/>
                    <a:pt x="344" y="1063"/>
                    <a:pt x="352" y="1055"/>
                  </a:cubicBezTo>
                  <a:cubicBezTo>
                    <a:pt x="627" y="780"/>
                    <a:pt x="627" y="780"/>
                    <a:pt x="627" y="780"/>
                  </a:cubicBezTo>
                  <a:cubicBezTo>
                    <a:pt x="644" y="763"/>
                    <a:pt x="644" y="736"/>
                    <a:pt x="627" y="719"/>
                  </a:cubicBezTo>
                  <a:cubicBezTo>
                    <a:pt x="610" y="702"/>
                    <a:pt x="583" y="702"/>
                    <a:pt x="566" y="719"/>
                  </a:cubicBezTo>
                  <a:cubicBezTo>
                    <a:pt x="365" y="920"/>
                    <a:pt x="365" y="920"/>
                    <a:pt x="365" y="920"/>
                  </a:cubicBezTo>
                  <a:cubicBezTo>
                    <a:pt x="365" y="43"/>
                    <a:pt x="365" y="43"/>
                    <a:pt x="365" y="43"/>
                  </a:cubicBezTo>
                  <a:cubicBezTo>
                    <a:pt x="365" y="19"/>
                    <a:pt x="346" y="0"/>
                    <a:pt x="322" y="0"/>
                  </a:cubicBezTo>
                  <a:cubicBezTo>
                    <a:pt x="298" y="0"/>
                    <a:pt x="279" y="19"/>
                    <a:pt x="279" y="43"/>
                  </a:cubicBezTo>
                  <a:cubicBezTo>
                    <a:pt x="279" y="920"/>
                    <a:pt x="279" y="920"/>
                    <a:pt x="279" y="920"/>
                  </a:cubicBezTo>
                  <a:cubicBezTo>
                    <a:pt x="78" y="719"/>
                    <a:pt x="78" y="719"/>
                    <a:pt x="78" y="719"/>
                  </a:cubicBezTo>
                  <a:cubicBezTo>
                    <a:pt x="61" y="702"/>
                    <a:pt x="34" y="702"/>
                    <a:pt x="17" y="719"/>
                  </a:cubicBezTo>
                  <a:cubicBezTo>
                    <a:pt x="0" y="736"/>
                    <a:pt x="0" y="763"/>
                    <a:pt x="17" y="780"/>
                  </a:cubicBezTo>
                  <a:lnTo>
                    <a:pt x="292" y="1055"/>
                  </a:lnTo>
                  <a:close/>
                  <a:moveTo>
                    <a:pt x="292" y="1055"/>
                  </a:moveTo>
                  <a:cubicBezTo>
                    <a:pt x="292" y="1055"/>
                    <a:pt x="292" y="1055"/>
                    <a:pt x="292" y="105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4" name="Freeform 67">
            <a:extLst>
              <a:ext uri="{FF2B5EF4-FFF2-40B4-BE49-F238E27FC236}">
                <a16:creationId xmlns:a16="http://schemas.microsoft.com/office/drawing/2014/main" xmlns="" id="{29469C17-7B34-4189-8693-3C95911752EE}"/>
              </a:ext>
            </a:extLst>
          </p:cNvPr>
          <p:cNvSpPr>
            <a:spLocks noEditPoints="1"/>
          </p:cNvSpPr>
          <p:nvPr/>
        </p:nvSpPr>
        <p:spPr bwMode="auto">
          <a:xfrm>
            <a:off x="2967037" y="1909763"/>
            <a:ext cx="517525" cy="527051"/>
          </a:xfrm>
          <a:custGeom>
            <a:avLst/>
            <a:gdLst>
              <a:gd name="T0" fmla="*/ 1406 w 1503"/>
              <a:gd name="T1" fmla="*/ 130 h 1534"/>
              <a:gd name="T2" fmla="*/ 937 w 1503"/>
              <a:gd name="T3" fmla="*/ 130 h 1534"/>
              <a:gd name="T4" fmla="*/ 77 w 1503"/>
              <a:gd name="T5" fmla="*/ 989 h 1534"/>
              <a:gd name="T6" fmla="*/ 65 w 1503"/>
              <a:gd name="T7" fmla="*/ 1014 h 1534"/>
              <a:gd name="T8" fmla="*/ 1 w 1503"/>
              <a:gd name="T9" fmla="*/ 1485 h 1534"/>
              <a:gd name="T10" fmla="*/ 14 w 1503"/>
              <a:gd name="T11" fmla="*/ 1522 h 1534"/>
              <a:gd name="T12" fmla="*/ 44 w 1503"/>
              <a:gd name="T13" fmla="*/ 1534 h 1534"/>
              <a:gd name="T14" fmla="*/ 50 w 1503"/>
              <a:gd name="T15" fmla="*/ 1534 h 1534"/>
              <a:gd name="T16" fmla="*/ 334 w 1503"/>
              <a:gd name="T17" fmla="*/ 1496 h 1534"/>
              <a:gd name="T18" fmla="*/ 371 w 1503"/>
              <a:gd name="T19" fmla="*/ 1447 h 1534"/>
              <a:gd name="T20" fmla="*/ 322 w 1503"/>
              <a:gd name="T21" fmla="*/ 1410 h 1534"/>
              <a:gd name="T22" fmla="*/ 95 w 1503"/>
              <a:gd name="T23" fmla="*/ 1441 h 1534"/>
              <a:gd name="T24" fmla="*/ 139 w 1503"/>
              <a:gd name="T25" fmla="*/ 1112 h 1534"/>
              <a:gd name="T26" fmla="*/ 485 w 1503"/>
              <a:gd name="T27" fmla="*/ 1458 h 1534"/>
              <a:gd name="T28" fmla="*/ 516 w 1503"/>
              <a:gd name="T29" fmla="*/ 1471 h 1534"/>
              <a:gd name="T30" fmla="*/ 546 w 1503"/>
              <a:gd name="T31" fmla="*/ 1458 h 1534"/>
              <a:gd name="T32" fmla="*/ 1406 w 1503"/>
              <a:gd name="T33" fmla="*/ 599 h 1534"/>
              <a:gd name="T34" fmla="*/ 1503 w 1503"/>
              <a:gd name="T35" fmla="*/ 364 h 1534"/>
              <a:gd name="T36" fmla="*/ 1406 w 1503"/>
              <a:gd name="T37" fmla="*/ 130 h 1534"/>
              <a:gd name="T38" fmla="*/ 953 w 1503"/>
              <a:gd name="T39" fmla="*/ 235 h 1534"/>
              <a:gd name="T40" fmla="*/ 1098 w 1503"/>
              <a:gd name="T41" fmla="*/ 380 h 1534"/>
              <a:gd name="T42" fmla="*/ 313 w 1503"/>
              <a:gd name="T43" fmla="*/ 1164 h 1534"/>
              <a:gd name="T44" fmla="*/ 169 w 1503"/>
              <a:gd name="T45" fmla="*/ 1020 h 1534"/>
              <a:gd name="T46" fmla="*/ 953 w 1503"/>
              <a:gd name="T47" fmla="*/ 235 h 1534"/>
              <a:gd name="T48" fmla="*/ 516 w 1503"/>
              <a:gd name="T49" fmla="*/ 1366 h 1534"/>
              <a:gd name="T50" fmla="*/ 375 w 1503"/>
              <a:gd name="T51" fmla="*/ 1225 h 1534"/>
              <a:gd name="T52" fmla="*/ 1159 w 1503"/>
              <a:gd name="T53" fmla="*/ 441 h 1534"/>
              <a:gd name="T54" fmla="*/ 1300 w 1503"/>
              <a:gd name="T55" fmla="*/ 582 h 1534"/>
              <a:gd name="T56" fmla="*/ 516 w 1503"/>
              <a:gd name="T57" fmla="*/ 1366 h 1534"/>
              <a:gd name="T58" fmla="*/ 1360 w 1503"/>
              <a:gd name="T59" fmla="*/ 520 h 1534"/>
              <a:gd name="T60" fmla="*/ 1015 w 1503"/>
              <a:gd name="T61" fmla="*/ 175 h 1534"/>
              <a:gd name="T62" fmla="*/ 1171 w 1503"/>
              <a:gd name="T63" fmla="*/ 119 h 1534"/>
              <a:gd name="T64" fmla="*/ 1345 w 1503"/>
              <a:gd name="T65" fmla="*/ 191 h 1534"/>
              <a:gd name="T66" fmla="*/ 1416 w 1503"/>
              <a:gd name="T67" fmla="*/ 364 h 1534"/>
              <a:gd name="T68" fmla="*/ 1360 w 1503"/>
              <a:gd name="T69" fmla="*/ 520 h 1534"/>
              <a:gd name="T70" fmla="*/ 1360 w 1503"/>
              <a:gd name="T71" fmla="*/ 520 h 1534"/>
              <a:gd name="T72" fmla="*/ 1360 w 1503"/>
              <a:gd name="T73" fmla="*/ 520 h 1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03" h="1534">
                <a:moveTo>
                  <a:pt x="1406" y="130"/>
                </a:moveTo>
                <a:cubicBezTo>
                  <a:pt x="1276" y="0"/>
                  <a:pt x="1066" y="0"/>
                  <a:pt x="937" y="130"/>
                </a:cubicBezTo>
                <a:cubicBezTo>
                  <a:pt x="77" y="989"/>
                  <a:pt x="77" y="989"/>
                  <a:pt x="77" y="989"/>
                </a:cubicBezTo>
                <a:cubicBezTo>
                  <a:pt x="71" y="996"/>
                  <a:pt x="66" y="1004"/>
                  <a:pt x="65" y="1014"/>
                </a:cubicBezTo>
                <a:cubicBezTo>
                  <a:pt x="1" y="1485"/>
                  <a:pt x="1" y="1485"/>
                  <a:pt x="1" y="1485"/>
                </a:cubicBezTo>
                <a:cubicBezTo>
                  <a:pt x="0" y="1499"/>
                  <a:pt x="4" y="1512"/>
                  <a:pt x="14" y="1522"/>
                </a:cubicBezTo>
                <a:cubicBezTo>
                  <a:pt x="22" y="1530"/>
                  <a:pt x="33" y="1534"/>
                  <a:pt x="44" y="1534"/>
                </a:cubicBezTo>
                <a:cubicBezTo>
                  <a:pt x="46" y="1534"/>
                  <a:pt x="48" y="1534"/>
                  <a:pt x="50" y="1534"/>
                </a:cubicBezTo>
                <a:cubicBezTo>
                  <a:pt x="334" y="1496"/>
                  <a:pt x="334" y="1496"/>
                  <a:pt x="334" y="1496"/>
                </a:cubicBezTo>
                <a:cubicBezTo>
                  <a:pt x="358" y="1492"/>
                  <a:pt x="374" y="1471"/>
                  <a:pt x="371" y="1447"/>
                </a:cubicBezTo>
                <a:cubicBezTo>
                  <a:pt x="368" y="1423"/>
                  <a:pt x="346" y="1407"/>
                  <a:pt x="322" y="1410"/>
                </a:cubicBezTo>
                <a:cubicBezTo>
                  <a:pt x="95" y="1441"/>
                  <a:pt x="95" y="1441"/>
                  <a:pt x="95" y="1441"/>
                </a:cubicBezTo>
                <a:cubicBezTo>
                  <a:pt x="139" y="1112"/>
                  <a:pt x="139" y="1112"/>
                  <a:pt x="139" y="1112"/>
                </a:cubicBezTo>
                <a:cubicBezTo>
                  <a:pt x="485" y="1458"/>
                  <a:pt x="485" y="1458"/>
                  <a:pt x="485" y="1458"/>
                </a:cubicBezTo>
                <a:cubicBezTo>
                  <a:pt x="493" y="1466"/>
                  <a:pt x="504" y="1471"/>
                  <a:pt x="516" y="1471"/>
                </a:cubicBezTo>
                <a:cubicBezTo>
                  <a:pt x="527" y="1471"/>
                  <a:pt x="538" y="1466"/>
                  <a:pt x="546" y="1458"/>
                </a:cubicBezTo>
                <a:cubicBezTo>
                  <a:pt x="1406" y="599"/>
                  <a:pt x="1406" y="599"/>
                  <a:pt x="1406" y="599"/>
                </a:cubicBezTo>
                <a:cubicBezTo>
                  <a:pt x="1468" y="536"/>
                  <a:pt x="1503" y="453"/>
                  <a:pt x="1503" y="364"/>
                </a:cubicBezTo>
                <a:cubicBezTo>
                  <a:pt x="1503" y="275"/>
                  <a:pt x="1468" y="192"/>
                  <a:pt x="1406" y="130"/>
                </a:cubicBezTo>
                <a:close/>
                <a:moveTo>
                  <a:pt x="953" y="235"/>
                </a:moveTo>
                <a:cubicBezTo>
                  <a:pt x="1098" y="380"/>
                  <a:pt x="1098" y="380"/>
                  <a:pt x="1098" y="380"/>
                </a:cubicBezTo>
                <a:cubicBezTo>
                  <a:pt x="313" y="1164"/>
                  <a:pt x="313" y="1164"/>
                  <a:pt x="313" y="1164"/>
                </a:cubicBezTo>
                <a:cubicBezTo>
                  <a:pt x="169" y="1020"/>
                  <a:pt x="169" y="1020"/>
                  <a:pt x="169" y="1020"/>
                </a:cubicBezTo>
                <a:lnTo>
                  <a:pt x="953" y="235"/>
                </a:lnTo>
                <a:close/>
                <a:moveTo>
                  <a:pt x="516" y="1366"/>
                </a:moveTo>
                <a:cubicBezTo>
                  <a:pt x="375" y="1225"/>
                  <a:pt x="375" y="1225"/>
                  <a:pt x="375" y="1225"/>
                </a:cubicBezTo>
                <a:cubicBezTo>
                  <a:pt x="1159" y="441"/>
                  <a:pt x="1159" y="441"/>
                  <a:pt x="1159" y="441"/>
                </a:cubicBezTo>
                <a:cubicBezTo>
                  <a:pt x="1300" y="582"/>
                  <a:pt x="1300" y="582"/>
                  <a:pt x="1300" y="582"/>
                </a:cubicBezTo>
                <a:lnTo>
                  <a:pt x="516" y="1366"/>
                </a:lnTo>
                <a:close/>
                <a:moveTo>
                  <a:pt x="1360" y="520"/>
                </a:moveTo>
                <a:cubicBezTo>
                  <a:pt x="1015" y="175"/>
                  <a:pt x="1015" y="175"/>
                  <a:pt x="1015" y="175"/>
                </a:cubicBezTo>
                <a:cubicBezTo>
                  <a:pt x="1059" y="139"/>
                  <a:pt x="1114" y="119"/>
                  <a:pt x="1171" y="119"/>
                </a:cubicBezTo>
                <a:cubicBezTo>
                  <a:pt x="1237" y="119"/>
                  <a:pt x="1298" y="145"/>
                  <a:pt x="1345" y="191"/>
                </a:cubicBezTo>
                <a:cubicBezTo>
                  <a:pt x="1391" y="237"/>
                  <a:pt x="1416" y="299"/>
                  <a:pt x="1416" y="364"/>
                </a:cubicBezTo>
                <a:cubicBezTo>
                  <a:pt x="1416" y="422"/>
                  <a:pt x="1397" y="476"/>
                  <a:pt x="1360" y="520"/>
                </a:cubicBezTo>
                <a:close/>
                <a:moveTo>
                  <a:pt x="1360" y="520"/>
                </a:moveTo>
                <a:cubicBezTo>
                  <a:pt x="1360" y="520"/>
                  <a:pt x="1360" y="520"/>
                  <a:pt x="1360" y="52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55" name="Group 70">
            <a:extLst>
              <a:ext uri="{FF2B5EF4-FFF2-40B4-BE49-F238E27FC236}">
                <a16:creationId xmlns:a16="http://schemas.microsoft.com/office/drawing/2014/main" xmlns="" id="{2BA816ED-DD9C-461C-8B04-DF74F2046BD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110037" y="1909763"/>
            <a:ext cx="531813" cy="404812"/>
            <a:chOff x="2222" y="1083"/>
            <a:chExt cx="335" cy="255"/>
          </a:xfrm>
        </p:grpSpPr>
        <p:sp>
          <p:nvSpPr>
            <p:cNvPr id="157" name="Freeform 71">
              <a:extLst>
                <a:ext uri="{FF2B5EF4-FFF2-40B4-BE49-F238E27FC236}">
                  <a16:creationId xmlns:a16="http://schemas.microsoft.com/office/drawing/2014/main" xmlns="" id="{CDAA7B46-6965-42A7-AEE8-94F032B6C2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22" y="1083"/>
              <a:ext cx="335" cy="255"/>
            </a:xfrm>
            <a:custGeom>
              <a:avLst/>
              <a:gdLst>
                <a:gd name="T0" fmla="*/ 1358 w 1547"/>
                <a:gd name="T1" fmla="*/ 0 h 1177"/>
                <a:gd name="T2" fmla="*/ 189 w 1547"/>
                <a:gd name="T3" fmla="*/ 0 h 1177"/>
                <a:gd name="T4" fmla="*/ 0 w 1547"/>
                <a:gd name="T5" fmla="*/ 189 h 1177"/>
                <a:gd name="T6" fmla="*/ 0 w 1547"/>
                <a:gd name="T7" fmla="*/ 988 h 1177"/>
                <a:gd name="T8" fmla="*/ 189 w 1547"/>
                <a:gd name="T9" fmla="*/ 1177 h 1177"/>
                <a:gd name="T10" fmla="*/ 1357 w 1547"/>
                <a:gd name="T11" fmla="*/ 1177 h 1177"/>
                <a:gd name="T12" fmla="*/ 1547 w 1547"/>
                <a:gd name="T13" fmla="*/ 988 h 1177"/>
                <a:gd name="T14" fmla="*/ 1547 w 1547"/>
                <a:gd name="T15" fmla="*/ 189 h 1177"/>
                <a:gd name="T16" fmla="*/ 1358 w 1547"/>
                <a:gd name="T17" fmla="*/ 0 h 1177"/>
                <a:gd name="T18" fmla="*/ 1460 w 1547"/>
                <a:gd name="T19" fmla="*/ 988 h 1177"/>
                <a:gd name="T20" fmla="*/ 1358 w 1547"/>
                <a:gd name="T21" fmla="*/ 1091 h 1177"/>
                <a:gd name="T22" fmla="*/ 189 w 1547"/>
                <a:gd name="T23" fmla="*/ 1091 h 1177"/>
                <a:gd name="T24" fmla="*/ 86 w 1547"/>
                <a:gd name="T25" fmla="*/ 988 h 1177"/>
                <a:gd name="T26" fmla="*/ 86 w 1547"/>
                <a:gd name="T27" fmla="*/ 189 h 1177"/>
                <a:gd name="T28" fmla="*/ 189 w 1547"/>
                <a:gd name="T29" fmla="*/ 87 h 1177"/>
                <a:gd name="T30" fmla="*/ 1357 w 1547"/>
                <a:gd name="T31" fmla="*/ 87 h 1177"/>
                <a:gd name="T32" fmla="*/ 1460 w 1547"/>
                <a:gd name="T33" fmla="*/ 189 h 1177"/>
                <a:gd name="T34" fmla="*/ 1460 w 1547"/>
                <a:gd name="T35" fmla="*/ 988 h 1177"/>
                <a:gd name="T36" fmla="*/ 1460 w 1547"/>
                <a:gd name="T37" fmla="*/ 988 h 1177"/>
                <a:gd name="T38" fmla="*/ 1460 w 1547"/>
                <a:gd name="T39" fmla="*/ 988 h 1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47" h="1177">
                  <a:moveTo>
                    <a:pt x="1358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85" y="0"/>
                    <a:pt x="0" y="85"/>
                    <a:pt x="0" y="189"/>
                  </a:cubicBezTo>
                  <a:cubicBezTo>
                    <a:pt x="0" y="988"/>
                    <a:pt x="0" y="988"/>
                    <a:pt x="0" y="988"/>
                  </a:cubicBezTo>
                  <a:cubicBezTo>
                    <a:pt x="0" y="1092"/>
                    <a:pt x="85" y="1177"/>
                    <a:pt x="189" y="1177"/>
                  </a:cubicBezTo>
                  <a:cubicBezTo>
                    <a:pt x="1357" y="1177"/>
                    <a:pt x="1357" y="1177"/>
                    <a:pt x="1357" y="1177"/>
                  </a:cubicBezTo>
                  <a:cubicBezTo>
                    <a:pt x="1462" y="1177"/>
                    <a:pt x="1547" y="1092"/>
                    <a:pt x="1547" y="988"/>
                  </a:cubicBezTo>
                  <a:cubicBezTo>
                    <a:pt x="1547" y="189"/>
                    <a:pt x="1547" y="189"/>
                    <a:pt x="1547" y="189"/>
                  </a:cubicBezTo>
                  <a:cubicBezTo>
                    <a:pt x="1547" y="85"/>
                    <a:pt x="1462" y="0"/>
                    <a:pt x="1358" y="0"/>
                  </a:cubicBezTo>
                  <a:close/>
                  <a:moveTo>
                    <a:pt x="1460" y="988"/>
                  </a:moveTo>
                  <a:cubicBezTo>
                    <a:pt x="1460" y="1044"/>
                    <a:pt x="1414" y="1091"/>
                    <a:pt x="1358" y="1091"/>
                  </a:cubicBezTo>
                  <a:cubicBezTo>
                    <a:pt x="189" y="1091"/>
                    <a:pt x="189" y="1091"/>
                    <a:pt x="189" y="1091"/>
                  </a:cubicBezTo>
                  <a:cubicBezTo>
                    <a:pt x="132" y="1091"/>
                    <a:pt x="86" y="1044"/>
                    <a:pt x="86" y="988"/>
                  </a:cubicBezTo>
                  <a:cubicBezTo>
                    <a:pt x="86" y="189"/>
                    <a:pt x="86" y="189"/>
                    <a:pt x="86" y="189"/>
                  </a:cubicBezTo>
                  <a:cubicBezTo>
                    <a:pt x="86" y="133"/>
                    <a:pt x="132" y="87"/>
                    <a:pt x="189" y="87"/>
                  </a:cubicBezTo>
                  <a:cubicBezTo>
                    <a:pt x="1357" y="87"/>
                    <a:pt x="1357" y="87"/>
                    <a:pt x="1357" y="87"/>
                  </a:cubicBezTo>
                  <a:cubicBezTo>
                    <a:pt x="1414" y="87"/>
                    <a:pt x="1460" y="133"/>
                    <a:pt x="1460" y="189"/>
                  </a:cubicBezTo>
                  <a:cubicBezTo>
                    <a:pt x="1460" y="988"/>
                    <a:pt x="1460" y="988"/>
                    <a:pt x="1460" y="988"/>
                  </a:cubicBezTo>
                  <a:close/>
                  <a:moveTo>
                    <a:pt x="1460" y="988"/>
                  </a:moveTo>
                  <a:cubicBezTo>
                    <a:pt x="1460" y="988"/>
                    <a:pt x="1460" y="988"/>
                    <a:pt x="1460" y="98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72">
              <a:extLst>
                <a:ext uri="{FF2B5EF4-FFF2-40B4-BE49-F238E27FC236}">
                  <a16:creationId xmlns:a16="http://schemas.microsoft.com/office/drawing/2014/main" xmlns="" id="{2EEC956B-EA90-4689-85F0-65FEF12204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59" y="1118"/>
              <a:ext cx="260" cy="185"/>
            </a:xfrm>
            <a:custGeom>
              <a:avLst/>
              <a:gdLst>
                <a:gd name="T0" fmla="*/ 802 w 1200"/>
                <a:gd name="T1" fmla="*/ 420 h 855"/>
                <a:gd name="T2" fmla="*/ 1181 w 1200"/>
                <a:gd name="T3" fmla="*/ 80 h 855"/>
                <a:gd name="T4" fmla="*/ 1184 w 1200"/>
                <a:gd name="T5" fmla="*/ 19 h 855"/>
                <a:gd name="T6" fmla="*/ 1123 w 1200"/>
                <a:gd name="T7" fmla="*/ 16 h 855"/>
                <a:gd name="T8" fmla="*/ 601 w 1200"/>
                <a:gd name="T9" fmla="*/ 484 h 855"/>
                <a:gd name="T10" fmla="*/ 499 w 1200"/>
                <a:gd name="T11" fmla="*/ 393 h 855"/>
                <a:gd name="T12" fmla="*/ 499 w 1200"/>
                <a:gd name="T13" fmla="*/ 392 h 855"/>
                <a:gd name="T14" fmla="*/ 492 w 1200"/>
                <a:gd name="T15" fmla="*/ 386 h 855"/>
                <a:gd name="T16" fmla="*/ 78 w 1200"/>
                <a:gd name="T17" fmla="*/ 16 h 855"/>
                <a:gd name="T18" fmla="*/ 16 w 1200"/>
                <a:gd name="T19" fmla="*/ 19 h 855"/>
                <a:gd name="T20" fmla="*/ 20 w 1200"/>
                <a:gd name="T21" fmla="*/ 80 h 855"/>
                <a:gd name="T22" fmla="*/ 403 w 1200"/>
                <a:gd name="T23" fmla="*/ 422 h 855"/>
                <a:gd name="T24" fmla="*/ 22 w 1200"/>
                <a:gd name="T25" fmla="*/ 779 h 855"/>
                <a:gd name="T26" fmla="*/ 20 w 1200"/>
                <a:gd name="T27" fmla="*/ 840 h 855"/>
                <a:gd name="T28" fmla="*/ 51 w 1200"/>
                <a:gd name="T29" fmla="*/ 854 h 855"/>
                <a:gd name="T30" fmla="*/ 81 w 1200"/>
                <a:gd name="T31" fmla="*/ 843 h 855"/>
                <a:gd name="T32" fmla="*/ 468 w 1200"/>
                <a:gd name="T33" fmla="*/ 481 h 855"/>
                <a:gd name="T34" fmla="*/ 573 w 1200"/>
                <a:gd name="T35" fmla="*/ 574 h 855"/>
                <a:gd name="T36" fmla="*/ 601 w 1200"/>
                <a:gd name="T37" fmla="*/ 585 h 855"/>
                <a:gd name="T38" fmla="*/ 630 w 1200"/>
                <a:gd name="T39" fmla="*/ 574 h 855"/>
                <a:gd name="T40" fmla="*/ 738 w 1200"/>
                <a:gd name="T41" fmla="*/ 477 h 855"/>
                <a:gd name="T42" fmla="*/ 1123 w 1200"/>
                <a:gd name="T43" fmla="*/ 843 h 855"/>
                <a:gd name="T44" fmla="*/ 1152 w 1200"/>
                <a:gd name="T45" fmla="*/ 855 h 855"/>
                <a:gd name="T46" fmla="*/ 1184 w 1200"/>
                <a:gd name="T47" fmla="*/ 841 h 855"/>
                <a:gd name="T48" fmla="*/ 1182 w 1200"/>
                <a:gd name="T49" fmla="*/ 780 h 855"/>
                <a:gd name="T50" fmla="*/ 802 w 1200"/>
                <a:gd name="T51" fmla="*/ 420 h 855"/>
                <a:gd name="T52" fmla="*/ 802 w 1200"/>
                <a:gd name="T53" fmla="*/ 420 h 855"/>
                <a:gd name="T54" fmla="*/ 802 w 1200"/>
                <a:gd name="T55" fmla="*/ 420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00" h="855">
                  <a:moveTo>
                    <a:pt x="802" y="420"/>
                  </a:moveTo>
                  <a:cubicBezTo>
                    <a:pt x="1181" y="80"/>
                    <a:pt x="1181" y="80"/>
                    <a:pt x="1181" y="80"/>
                  </a:cubicBezTo>
                  <a:cubicBezTo>
                    <a:pt x="1198" y="64"/>
                    <a:pt x="1200" y="37"/>
                    <a:pt x="1184" y="19"/>
                  </a:cubicBezTo>
                  <a:cubicBezTo>
                    <a:pt x="1168" y="2"/>
                    <a:pt x="1141" y="0"/>
                    <a:pt x="1123" y="16"/>
                  </a:cubicBezTo>
                  <a:cubicBezTo>
                    <a:pt x="601" y="484"/>
                    <a:pt x="601" y="484"/>
                    <a:pt x="601" y="484"/>
                  </a:cubicBezTo>
                  <a:cubicBezTo>
                    <a:pt x="499" y="393"/>
                    <a:pt x="499" y="393"/>
                    <a:pt x="499" y="393"/>
                  </a:cubicBezTo>
                  <a:cubicBezTo>
                    <a:pt x="499" y="393"/>
                    <a:pt x="499" y="393"/>
                    <a:pt x="499" y="392"/>
                  </a:cubicBezTo>
                  <a:cubicBezTo>
                    <a:pt x="496" y="390"/>
                    <a:pt x="494" y="388"/>
                    <a:pt x="492" y="38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60" y="0"/>
                    <a:pt x="32" y="1"/>
                    <a:pt x="16" y="19"/>
                  </a:cubicBezTo>
                  <a:cubicBezTo>
                    <a:pt x="0" y="37"/>
                    <a:pt x="2" y="64"/>
                    <a:pt x="20" y="80"/>
                  </a:cubicBezTo>
                  <a:cubicBezTo>
                    <a:pt x="403" y="422"/>
                    <a:pt x="403" y="422"/>
                    <a:pt x="403" y="422"/>
                  </a:cubicBezTo>
                  <a:cubicBezTo>
                    <a:pt x="22" y="779"/>
                    <a:pt x="22" y="779"/>
                    <a:pt x="22" y="779"/>
                  </a:cubicBezTo>
                  <a:cubicBezTo>
                    <a:pt x="4" y="796"/>
                    <a:pt x="3" y="823"/>
                    <a:pt x="20" y="840"/>
                  </a:cubicBezTo>
                  <a:cubicBezTo>
                    <a:pt x="28" y="849"/>
                    <a:pt x="40" y="854"/>
                    <a:pt x="51" y="854"/>
                  </a:cubicBezTo>
                  <a:cubicBezTo>
                    <a:pt x="62" y="854"/>
                    <a:pt x="72" y="850"/>
                    <a:pt x="81" y="843"/>
                  </a:cubicBezTo>
                  <a:cubicBezTo>
                    <a:pt x="468" y="481"/>
                    <a:pt x="468" y="481"/>
                    <a:pt x="468" y="481"/>
                  </a:cubicBezTo>
                  <a:cubicBezTo>
                    <a:pt x="573" y="574"/>
                    <a:pt x="573" y="574"/>
                    <a:pt x="573" y="574"/>
                  </a:cubicBezTo>
                  <a:cubicBezTo>
                    <a:pt x="581" y="582"/>
                    <a:pt x="591" y="585"/>
                    <a:pt x="601" y="585"/>
                  </a:cubicBezTo>
                  <a:cubicBezTo>
                    <a:pt x="612" y="585"/>
                    <a:pt x="622" y="581"/>
                    <a:pt x="630" y="574"/>
                  </a:cubicBezTo>
                  <a:cubicBezTo>
                    <a:pt x="738" y="477"/>
                    <a:pt x="738" y="477"/>
                    <a:pt x="738" y="477"/>
                  </a:cubicBezTo>
                  <a:cubicBezTo>
                    <a:pt x="1123" y="843"/>
                    <a:pt x="1123" y="843"/>
                    <a:pt x="1123" y="843"/>
                  </a:cubicBezTo>
                  <a:cubicBezTo>
                    <a:pt x="1131" y="851"/>
                    <a:pt x="1142" y="855"/>
                    <a:pt x="1152" y="855"/>
                  </a:cubicBezTo>
                  <a:cubicBezTo>
                    <a:pt x="1164" y="855"/>
                    <a:pt x="1175" y="850"/>
                    <a:pt x="1184" y="841"/>
                  </a:cubicBezTo>
                  <a:cubicBezTo>
                    <a:pt x="1200" y="824"/>
                    <a:pt x="1199" y="797"/>
                    <a:pt x="1182" y="780"/>
                  </a:cubicBezTo>
                  <a:lnTo>
                    <a:pt x="802" y="420"/>
                  </a:lnTo>
                  <a:close/>
                  <a:moveTo>
                    <a:pt x="802" y="420"/>
                  </a:moveTo>
                  <a:cubicBezTo>
                    <a:pt x="802" y="420"/>
                    <a:pt x="802" y="420"/>
                    <a:pt x="802" y="42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1" name="Freeform 76">
            <a:extLst>
              <a:ext uri="{FF2B5EF4-FFF2-40B4-BE49-F238E27FC236}">
                <a16:creationId xmlns:a16="http://schemas.microsoft.com/office/drawing/2014/main" xmlns="" id="{AE96AD72-D61E-431B-BFA2-B81AD4D51938}"/>
              </a:ext>
            </a:extLst>
          </p:cNvPr>
          <p:cNvSpPr>
            <a:spLocks noEditPoints="1"/>
          </p:cNvSpPr>
          <p:nvPr/>
        </p:nvSpPr>
        <p:spPr bwMode="auto">
          <a:xfrm>
            <a:off x="5253037" y="1909763"/>
            <a:ext cx="528638" cy="454025"/>
          </a:xfrm>
          <a:custGeom>
            <a:avLst/>
            <a:gdLst>
              <a:gd name="T0" fmla="*/ 1292 w 1540"/>
              <a:gd name="T1" fmla="*/ 204 h 1322"/>
              <a:gd name="T2" fmla="*/ 928 w 1540"/>
              <a:gd name="T3" fmla="*/ 204 h 1322"/>
              <a:gd name="T4" fmla="*/ 767 w 1540"/>
              <a:gd name="T5" fmla="*/ 43 h 1322"/>
              <a:gd name="T6" fmla="*/ 724 w 1540"/>
              <a:gd name="T7" fmla="*/ 0 h 1322"/>
              <a:gd name="T8" fmla="*/ 247 w 1540"/>
              <a:gd name="T9" fmla="*/ 0 h 1322"/>
              <a:gd name="T10" fmla="*/ 0 w 1540"/>
              <a:gd name="T11" fmla="*/ 247 h 1322"/>
              <a:gd name="T12" fmla="*/ 0 w 1540"/>
              <a:gd name="T13" fmla="*/ 1074 h 1322"/>
              <a:gd name="T14" fmla="*/ 247 w 1540"/>
              <a:gd name="T15" fmla="*/ 1322 h 1322"/>
              <a:gd name="T16" fmla="*/ 1292 w 1540"/>
              <a:gd name="T17" fmla="*/ 1322 h 1322"/>
              <a:gd name="T18" fmla="*/ 1540 w 1540"/>
              <a:gd name="T19" fmla="*/ 1074 h 1322"/>
              <a:gd name="T20" fmla="*/ 1540 w 1540"/>
              <a:gd name="T21" fmla="*/ 451 h 1322"/>
              <a:gd name="T22" fmla="*/ 1292 w 1540"/>
              <a:gd name="T23" fmla="*/ 204 h 1322"/>
              <a:gd name="T24" fmla="*/ 1453 w 1540"/>
              <a:gd name="T25" fmla="*/ 1074 h 1322"/>
              <a:gd name="T26" fmla="*/ 1292 w 1540"/>
              <a:gd name="T27" fmla="*/ 1235 h 1322"/>
              <a:gd name="T28" fmla="*/ 247 w 1540"/>
              <a:gd name="T29" fmla="*/ 1235 h 1322"/>
              <a:gd name="T30" fmla="*/ 86 w 1540"/>
              <a:gd name="T31" fmla="*/ 1074 h 1322"/>
              <a:gd name="T32" fmla="*/ 86 w 1540"/>
              <a:gd name="T33" fmla="*/ 247 h 1322"/>
              <a:gd name="T34" fmla="*/ 247 w 1540"/>
              <a:gd name="T35" fmla="*/ 86 h 1322"/>
              <a:gd name="T36" fmla="*/ 684 w 1540"/>
              <a:gd name="T37" fmla="*/ 86 h 1322"/>
              <a:gd name="T38" fmla="*/ 928 w 1540"/>
              <a:gd name="T39" fmla="*/ 290 h 1322"/>
              <a:gd name="T40" fmla="*/ 1292 w 1540"/>
              <a:gd name="T41" fmla="*/ 290 h 1322"/>
              <a:gd name="T42" fmla="*/ 1453 w 1540"/>
              <a:gd name="T43" fmla="*/ 451 h 1322"/>
              <a:gd name="T44" fmla="*/ 1453 w 1540"/>
              <a:gd name="T45" fmla="*/ 1074 h 1322"/>
              <a:gd name="T46" fmla="*/ 1453 w 1540"/>
              <a:gd name="T47" fmla="*/ 1074 h 1322"/>
              <a:gd name="T48" fmla="*/ 1453 w 1540"/>
              <a:gd name="T49" fmla="*/ 1074 h 1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40" h="1322">
                <a:moveTo>
                  <a:pt x="1292" y="204"/>
                </a:moveTo>
                <a:cubicBezTo>
                  <a:pt x="928" y="204"/>
                  <a:pt x="928" y="204"/>
                  <a:pt x="928" y="204"/>
                </a:cubicBezTo>
                <a:cubicBezTo>
                  <a:pt x="839" y="204"/>
                  <a:pt x="767" y="132"/>
                  <a:pt x="767" y="43"/>
                </a:cubicBezTo>
                <a:cubicBezTo>
                  <a:pt x="767" y="19"/>
                  <a:pt x="748" y="0"/>
                  <a:pt x="724" y="0"/>
                </a:cubicBezTo>
                <a:cubicBezTo>
                  <a:pt x="247" y="0"/>
                  <a:pt x="247" y="0"/>
                  <a:pt x="247" y="0"/>
                </a:cubicBezTo>
                <a:cubicBezTo>
                  <a:pt x="111" y="0"/>
                  <a:pt x="0" y="111"/>
                  <a:pt x="0" y="247"/>
                </a:cubicBezTo>
                <a:cubicBezTo>
                  <a:pt x="0" y="1074"/>
                  <a:pt x="0" y="1074"/>
                  <a:pt x="0" y="1074"/>
                </a:cubicBezTo>
                <a:cubicBezTo>
                  <a:pt x="0" y="1211"/>
                  <a:pt x="111" y="1322"/>
                  <a:pt x="247" y="1322"/>
                </a:cubicBezTo>
                <a:cubicBezTo>
                  <a:pt x="1292" y="1322"/>
                  <a:pt x="1292" y="1322"/>
                  <a:pt x="1292" y="1322"/>
                </a:cubicBezTo>
                <a:cubicBezTo>
                  <a:pt x="1429" y="1322"/>
                  <a:pt x="1540" y="1211"/>
                  <a:pt x="1540" y="1074"/>
                </a:cubicBezTo>
                <a:cubicBezTo>
                  <a:pt x="1540" y="451"/>
                  <a:pt x="1540" y="451"/>
                  <a:pt x="1540" y="451"/>
                </a:cubicBezTo>
                <a:cubicBezTo>
                  <a:pt x="1540" y="315"/>
                  <a:pt x="1429" y="204"/>
                  <a:pt x="1292" y="204"/>
                </a:cubicBezTo>
                <a:close/>
                <a:moveTo>
                  <a:pt x="1453" y="1074"/>
                </a:moveTo>
                <a:cubicBezTo>
                  <a:pt x="1453" y="1163"/>
                  <a:pt x="1381" y="1235"/>
                  <a:pt x="1292" y="1235"/>
                </a:cubicBezTo>
                <a:cubicBezTo>
                  <a:pt x="247" y="1235"/>
                  <a:pt x="247" y="1235"/>
                  <a:pt x="247" y="1235"/>
                </a:cubicBezTo>
                <a:cubicBezTo>
                  <a:pt x="159" y="1235"/>
                  <a:pt x="86" y="1163"/>
                  <a:pt x="86" y="1074"/>
                </a:cubicBezTo>
                <a:cubicBezTo>
                  <a:pt x="86" y="247"/>
                  <a:pt x="86" y="247"/>
                  <a:pt x="86" y="247"/>
                </a:cubicBezTo>
                <a:cubicBezTo>
                  <a:pt x="86" y="159"/>
                  <a:pt x="158" y="86"/>
                  <a:pt x="247" y="86"/>
                </a:cubicBezTo>
                <a:cubicBezTo>
                  <a:pt x="684" y="86"/>
                  <a:pt x="684" y="86"/>
                  <a:pt x="684" y="86"/>
                </a:cubicBezTo>
                <a:cubicBezTo>
                  <a:pt x="705" y="202"/>
                  <a:pt x="806" y="290"/>
                  <a:pt x="928" y="290"/>
                </a:cubicBezTo>
                <a:cubicBezTo>
                  <a:pt x="1292" y="290"/>
                  <a:pt x="1292" y="290"/>
                  <a:pt x="1292" y="290"/>
                </a:cubicBezTo>
                <a:cubicBezTo>
                  <a:pt x="1381" y="290"/>
                  <a:pt x="1453" y="362"/>
                  <a:pt x="1453" y="451"/>
                </a:cubicBezTo>
                <a:lnTo>
                  <a:pt x="1453" y="1074"/>
                </a:lnTo>
                <a:close/>
                <a:moveTo>
                  <a:pt x="1453" y="1074"/>
                </a:moveTo>
                <a:cubicBezTo>
                  <a:pt x="1453" y="1074"/>
                  <a:pt x="1453" y="1074"/>
                  <a:pt x="1453" y="1074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62" name="Group 79">
            <a:extLst>
              <a:ext uri="{FF2B5EF4-FFF2-40B4-BE49-F238E27FC236}">
                <a16:creationId xmlns:a16="http://schemas.microsoft.com/office/drawing/2014/main" xmlns="" id="{CB40A087-92F3-4226-B8A7-2335C21CFFF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396037" y="1909763"/>
            <a:ext cx="476250" cy="534988"/>
            <a:chOff x="3182" y="1042"/>
            <a:chExt cx="300" cy="337"/>
          </a:xfrm>
        </p:grpSpPr>
        <p:sp>
          <p:nvSpPr>
            <p:cNvPr id="164" name="Freeform 80">
              <a:extLst>
                <a:ext uri="{FF2B5EF4-FFF2-40B4-BE49-F238E27FC236}">
                  <a16:creationId xmlns:a16="http://schemas.microsoft.com/office/drawing/2014/main" xmlns="" id="{D73E869F-16A3-41FD-A1BE-E9B12A1B64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2" y="1042"/>
              <a:ext cx="300" cy="337"/>
            </a:xfrm>
            <a:custGeom>
              <a:avLst/>
              <a:gdLst>
                <a:gd name="T0" fmla="*/ 1341 w 1384"/>
                <a:gd name="T1" fmla="*/ 224 h 1556"/>
                <a:gd name="T2" fmla="*/ 1017 w 1384"/>
                <a:gd name="T3" fmla="*/ 224 h 1556"/>
                <a:gd name="T4" fmla="*/ 1017 w 1384"/>
                <a:gd name="T5" fmla="*/ 171 h 1556"/>
                <a:gd name="T6" fmla="*/ 846 w 1384"/>
                <a:gd name="T7" fmla="*/ 0 h 1556"/>
                <a:gd name="T8" fmla="*/ 538 w 1384"/>
                <a:gd name="T9" fmla="*/ 0 h 1556"/>
                <a:gd name="T10" fmla="*/ 367 w 1384"/>
                <a:gd name="T11" fmla="*/ 171 h 1556"/>
                <a:gd name="T12" fmla="*/ 367 w 1384"/>
                <a:gd name="T13" fmla="*/ 224 h 1556"/>
                <a:gd name="T14" fmla="*/ 43 w 1384"/>
                <a:gd name="T15" fmla="*/ 224 h 1556"/>
                <a:gd name="T16" fmla="*/ 0 w 1384"/>
                <a:gd name="T17" fmla="*/ 267 h 1556"/>
                <a:gd name="T18" fmla="*/ 43 w 1384"/>
                <a:gd name="T19" fmla="*/ 310 h 1556"/>
                <a:gd name="T20" fmla="*/ 121 w 1384"/>
                <a:gd name="T21" fmla="*/ 310 h 1556"/>
                <a:gd name="T22" fmla="*/ 121 w 1384"/>
                <a:gd name="T23" fmla="*/ 1325 h 1556"/>
                <a:gd name="T24" fmla="*/ 352 w 1384"/>
                <a:gd name="T25" fmla="*/ 1556 h 1556"/>
                <a:gd name="T26" fmla="*/ 1032 w 1384"/>
                <a:gd name="T27" fmla="*/ 1556 h 1556"/>
                <a:gd name="T28" fmla="*/ 1263 w 1384"/>
                <a:gd name="T29" fmla="*/ 1325 h 1556"/>
                <a:gd name="T30" fmla="*/ 1263 w 1384"/>
                <a:gd name="T31" fmla="*/ 310 h 1556"/>
                <a:gd name="T32" fmla="*/ 1341 w 1384"/>
                <a:gd name="T33" fmla="*/ 310 h 1556"/>
                <a:gd name="T34" fmla="*/ 1384 w 1384"/>
                <a:gd name="T35" fmla="*/ 267 h 1556"/>
                <a:gd name="T36" fmla="*/ 1341 w 1384"/>
                <a:gd name="T37" fmla="*/ 224 h 1556"/>
                <a:gd name="T38" fmla="*/ 453 w 1384"/>
                <a:gd name="T39" fmla="*/ 171 h 1556"/>
                <a:gd name="T40" fmla="*/ 538 w 1384"/>
                <a:gd name="T41" fmla="*/ 86 h 1556"/>
                <a:gd name="T42" fmla="*/ 846 w 1384"/>
                <a:gd name="T43" fmla="*/ 86 h 1556"/>
                <a:gd name="T44" fmla="*/ 931 w 1384"/>
                <a:gd name="T45" fmla="*/ 171 h 1556"/>
                <a:gd name="T46" fmla="*/ 931 w 1384"/>
                <a:gd name="T47" fmla="*/ 224 h 1556"/>
                <a:gd name="T48" fmla="*/ 453 w 1384"/>
                <a:gd name="T49" fmla="*/ 224 h 1556"/>
                <a:gd name="T50" fmla="*/ 453 w 1384"/>
                <a:gd name="T51" fmla="*/ 171 h 1556"/>
                <a:gd name="T52" fmla="*/ 1177 w 1384"/>
                <a:gd name="T53" fmla="*/ 1325 h 1556"/>
                <a:gd name="T54" fmla="*/ 1032 w 1384"/>
                <a:gd name="T55" fmla="*/ 1470 h 1556"/>
                <a:gd name="T56" fmla="*/ 352 w 1384"/>
                <a:gd name="T57" fmla="*/ 1470 h 1556"/>
                <a:gd name="T58" fmla="*/ 208 w 1384"/>
                <a:gd name="T59" fmla="*/ 1325 h 1556"/>
                <a:gd name="T60" fmla="*/ 208 w 1384"/>
                <a:gd name="T61" fmla="*/ 310 h 1556"/>
                <a:gd name="T62" fmla="*/ 1177 w 1384"/>
                <a:gd name="T63" fmla="*/ 310 h 1556"/>
                <a:gd name="T64" fmla="*/ 1177 w 1384"/>
                <a:gd name="T65" fmla="*/ 1325 h 1556"/>
                <a:gd name="T66" fmla="*/ 1177 w 1384"/>
                <a:gd name="T67" fmla="*/ 1325 h 1556"/>
                <a:gd name="T68" fmla="*/ 1177 w 1384"/>
                <a:gd name="T69" fmla="*/ 1325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84" h="1556">
                  <a:moveTo>
                    <a:pt x="1341" y="224"/>
                  </a:moveTo>
                  <a:cubicBezTo>
                    <a:pt x="1017" y="224"/>
                    <a:pt x="1017" y="224"/>
                    <a:pt x="1017" y="224"/>
                  </a:cubicBezTo>
                  <a:cubicBezTo>
                    <a:pt x="1017" y="171"/>
                    <a:pt x="1017" y="171"/>
                    <a:pt x="1017" y="171"/>
                  </a:cubicBezTo>
                  <a:cubicBezTo>
                    <a:pt x="1017" y="77"/>
                    <a:pt x="940" y="0"/>
                    <a:pt x="846" y="0"/>
                  </a:cubicBezTo>
                  <a:cubicBezTo>
                    <a:pt x="538" y="0"/>
                    <a:pt x="538" y="0"/>
                    <a:pt x="538" y="0"/>
                  </a:cubicBezTo>
                  <a:cubicBezTo>
                    <a:pt x="444" y="0"/>
                    <a:pt x="367" y="77"/>
                    <a:pt x="367" y="171"/>
                  </a:cubicBezTo>
                  <a:cubicBezTo>
                    <a:pt x="367" y="224"/>
                    <a:pt x="367" y="224"/>
                    <a:pt x="367" y="224"/>
                  </a:cubicBezTo>
                  <a:cubicBezTo>
                    <a:pt x="43" y="224"/>
                    <a:pt x="43" y="224"/>
                    <a:pt x="43" y="224"/>
                  </a:cubicBezTo>
                  <a:cubicBezTo>
                    <a:pt x="19" y="224"/>
                    <a:pt x="0" y="243"/>
                    <a:pt x="0" y="267"/>
                  </a:cubicBezTo>
                  <a:cubicBezTo>
                    <a:pt x="0" y="291"/>
                    <a:pt x="19" y="310"/>
                    <a:pt x="43" y="310"/>
                  </a:cubicBezTo>
                  <a:cubicBezTo>
                    <a:pt x="121" y="310"/>
                    <a:pt x="121" y="310"/>
                    <a:pt x="121" y="310"/>
                  </a:cubicBezTo>
                  <a:cubicBezTo>
                    <a:pt x="121" y="1325"/>
                    <a:pt x="121" y="1325"/>
                    <a:pt x="121" y="1325"/>
                  </a:cubicBezTo>
                  <a:cubicBezTo>
                    <a:pt x="121" y="1453"/>
                    <a:pt x="225" y="1556"/>
                    <a:pt x="352" y="1556"/>
                  </a:cubicBezTo>
                  <a:cubicBezTo>
                    <a:pt x="1032" y="1556"/>
                    <a:pt x="1032" y="1556"/>
                    <a:pt x="1032" y="1556"/>
                  </a:cubicBezTo>
                  <a:cubicBezTo>
                    <a:pt x="1159" y="1556"/>
                    <a:pt x="1263" y="1453"/>
                    <a:pt x="1263" y="1325"/>
                  </a:cubicBezTo>
                  <a:cubicBezTo>
                    <a:pt x="1263" y="310"/>
                    <a:pt x="1263" y="310"/>
                    <a:pt x="1263" y="310"/>
                  </a:cubicBezTo>
                  <a:cubicBezTo>
                    <a:pt x="1341" y="310"/>
                    <a:pt x="1341" y="310"/>
                    <a:pt x="1341" y="310"/>
                  </a:cubicBezTo>
                  <a:cubicBezTo>
                    <a:pt x="1365" y="310"/>
                    <a:pt x="1384" y="291"/>
                    <a:pt x="1384" y="267"/>
                  </a:cubicBezTo>
                  <a:cubicBezTo>
                    <a:pt x="1384" y="243"/>
                    <a:pt x="1365" y="224"/>
                    <a:pt x="1341" y="224"/>
                  </a:cubicBezTo>
                  <a:close/>
                  <a:moveTo>
                    <a:pt x="453" y="171"/>
                  </a:moveTo>
                  <a:cubicBezTo>
                    <a:pt x="453" y="124"/>
                    <a:pt x="492" y="86"/>
                    <a:pt x="538" y="86"/>
                  </a:cubicBezTo>
                  <a:cubicBezTo>
                    <a:pt x="846" y="86"/>
                    <a:pt x="846" y="86"/>
                    <a:pt x="846" y="86"/>
                  </a:cubicBezTo>
                  <a:cubicBezTo>
                    <a:pt x="893" y="86"/>
                    <a:pt x="931" y="124"/>
                    <a:pt x="931" y="171"/>
                  </a:cubicBezTo>
                  <a:cubicBezTo>
                    <a:pt x="931" y="224"/>
                    <a:pt x="931" y="224"/>
                    <a:pt x="931" y="224"/>
                  </a:cubicBezTo>
                  <a:cubicBezTo>
                    <a:pt x="453" y="224"/>
                    <a:pt x="453" y="224"/>
                    <a:pt x="453" y="224"/>
                  </a:cubicBezTo>
                  <a:lnTo>
                    <a:pt x="453" y="171"/>
                  </a:lnTo>
                  <a:close/>
                  <a:moveTo>
                    <a:pt x="1177" y="1325"/>
                  </a:moveTo>
                  <a:cubicBezTo>
                    <a:pt x="1177" y="1405"/>
                    <a:pt x="1112" y="1470"/>
                    <a:pt x="1032" y="1470"/>
                  </a:cubicBezTo>
                  <a:cubicBezTo>
                    <a:pt x="352" y="1470"/>
                    <a:pt x="352" y="1470"/>
                    <a:pt x="352" y="1470"/>
                  </a:cubicBezTo>
                  <a:cubicBezTo>
                    <a:pt x="273" y="1470"/>
                    <a:pt x="208" y="1405"/>
                    <a:pt x="208" y="1325"/>
                  </a:cubicBezTo>
                  <a:cubicBezTo>
                    <a:pt x="208" y="310"/>
                    <a:pt x="208" y="310"/>
                    <a:pt x="208" y="310"/>
                  </a:cubicBezTo>
                  <a:cubicBezTo>
                    <a:pt x="1177" y="310"/>
                    <a:pt x="1177" y="310"/>
                    <a:pt x="1177" y="310"/>
                  </a:cubicBezTo>
                  <a:cubicBezTo>
                    <a:pt x="1177" y="1325"/>
                    <a:pt x="1177" y="1325"/>
                    <a:pt x="1177" y="1325"/>
                  </a:cubicBezTo>
                  <a:close/>
                  <a:moveTo>
                    <a:pt x="1177" y="1325"/>
                  </a:moveTo>
                  <a:cubicBezTo>
                    <a:pt x="1177" y="1325"/>
                    <a:pt x="1177" y="1325"/>
                    <a:pt x="1177" y="132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81">
              <a:extLst>
                <a:ext uri="{FF2B5EF4-FFF2-40B4-BE49-F238E27FC236}">
                  <a16:creationId xmlns:a16="http://schemas.microsoft.com/office/drawing/2014/main" xmlns="" id="{91AA6E11-D71E-4063-98B9-F4B34DC523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23" y="1143"/>
              <a:ext cx="18" cy="184"/>
            </a:xfrm>
            <a:custGeom>
              <a:avLst/>
              <a:gdLst>
                <a:gd name="T0" fmla="*/ 43 w 86"/>
                <a:gd name="T1" fmla="*/ 850 h 850"/>
                <a:gd name="T2" fmla="*/ 86 w 86"/>
                <a:gd name="T3" fmla="*/ 807 h 850"/>
                <a:gd name="T4" fmla="*/ 86 w 86"/>
                <a:gd name="T5" fmla="*/ 43 h 850"/>
                <a:gd name="T6" fmla="*/ 43 w 86"/>
                <a:gd name="T7" fmla="*/ 0 h 850"/>
                <a:gd name="T8" fmla="*/ 0 w 86"/>
                <a:gd name="T9" fmla="*/ 43 h 850"/>
                <a:gd name="T10" fmla="*/ 0 w 86"/>
                <a:gd name="T11" fmla="*/ 807 h 850"/>
                <a:gd name="T12" fmla="*/ 43 w 86"/>
                <a:gd name="T13" fmla="*/ 850 h 850"/>
                <a:gd name="T14" fmla="*/ 43 w 86"/>
                <a:gd name="T15" fmla="*/ 850 h 850"/>
                <a:gd name="T16" fmla="*/ 43 w 86"/>
                <a:gd name="T17" fmla="*/ 850 h 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850">
                  <a:moveTo>
                    <a:pt x="43" y="850"/>
                  </a:moveTo>
                  <a:cubicBezTo>
                    <a:pt x="67" y="850"/>
                    <a:pt x="86" y="831"/>
                    <a:pt x="86" y="807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19"/>
                    <a:pt x="67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807"/>
                    <a:pt x="0" y="807"/>
                    <a:pt x="0" y="807"/>
                  </a:cubicBezTo>
                  <a:cubicBezTo>
                    <a:pt x="0" y="831"/>
                    <a:pt x="19" y="850"/>
                    <a:pt x="43" y="850"/>
                  </a:cubicBezTo>
                  <a:close/>
                  <a:moveTo>
                    <a:pt x="43" y="850"/>
                  </a:moveTo>
                  <a:cubicBezTo>
                    <a:pt x="43" y="850"/>
                    <a:pt x="43" y="850"/>
                    <a:pt x="43" y="85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82">
              <a:extLst>
                <a:ext uri="{FF2B5EF4-FFF2-40B4-BE49-F238E27FC236}">
                  <a16:creationId xmlns:a16="http://schemas.microsoft.com/office/drawing/2014/main" xmlns="" id="{EE3A3F80-ED57-4214-8445-6DDB7602CC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62" y="1153"/>
              <a:ext cx="18" cy="163"/>
            </a:xfrm>
            <a:custGeom>
              <a:avLst/>
              <a:gdLst>
                <a:gd name="T0" fmla="*/ 43 w 86"/>
                <a:gd name="T1" fmla="*/ 755 h 755"/>
                <a:gd name="T2" fmla="*/ 86 w 86"/>
                <a:gd name="T3" fmla="*/ 711 h 755"/>
                <a:gd name="T4" fmla="*/ 86 w 86"/>
                <a:gd name="T5" fmla="*/ 43 h 755"/>
                <a:gd name="T6" fmla="*/ 43 w 86"/>
                <a:gd name="T7" fmla="*/ 0 h 755"/>
                <a:gd name="T8" fmla="*/ 0 w 86"/>
                <a:gd name="T9" fmla="*/ 43 h 755"/>
                <a:gd name="T10" fmla="*/ 0 w 86"/>
                <a:gd name="T11" fmla="*/ 711 h 755"/>
                <a:gd name="T12" fmla="*/ 43 w 86"/>
                <a:gd name="T13" fmla="*/ 755 h 755"/>
                <a:gd name="T14" fmla="*/ 43 w 86"/>
                <a:gd name="T15" fmla="*/ 755 h 755"/>
                <a:gd name="T16" fmla="*/ 43 w 86"/>
                <a:gd name="T17" fmla="*/ 755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755">
                  <a:moveTo>
                    <a:pt x="43" y="755"/>
                  </a:moveTo>
                  <a:cubicBezTo>
                    <a:pt x="67" y="755"/>
                    <a:pt x="86" y="735"/>
                    <a:pt x="86" y="711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19"/>
                    <a:pt x="67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711"/>
                    <a:pt x="0" y="711"/>
                    <a:pt x="0" y="711"/>
                  </a:cubicBezTo>
                  <a:cubicBezTo>
                    <a:pt x="0" y="735"/>
                    <a:pt x="20" y="755"/>
                    <a:pt x="43" y="755"/>
                  </a:cubicBezTo>
                  <a:close/>
                  <a:moveTo>
                    <a:pt x="43" y="755"/>
                  </a:moveTo>
                  <a:cubicBezTo>
                    <a:pt x="43" y="755"/>
                    <a:pt x="43" y="755"/>
                    <a:pt x="43" y="75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83">
              <a:extLst>
                <a:ext uri="{FF2B5EF4-FFF2-40B4-BE49-F238E27FC236}">
                  <a16:creationId xmlns:a16="http://schemas.microsoft.com/office/drawing/2014/main" xmlns="" id="{09966510-5E6B-456F-8D5D-72B08D4C86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84" y="1153"/>
              <a:ext cx="18" cy="163"/>
            </a:xfrm>
            <a:custGeom>
              <a:avLst/>
              <a:gdLst>
                <a:gd name="T0" fmla="*/ 43 w 86"/>
                <a:gd name="T1" fmla="*/ 755 h 755"/>
                <a:gd name="T2" fmla="*/ 86 w 86"/>
                <a:gd name="T3" fmla="*/ 711 h 755"/>
                <a:gd name="T4" fmla="*/ 86 w 86"/>
                <a:gd name="T5" fmla="*/ 43 h 755"/>
                <a:gd name="T6" fmla="*/ 43 w 86"/>
                <a:gd name="T7" fmla="*/ 0 h 755"/>
                <a:gd name="T8" fmla="*/ 0 w 86"/>
                <a:gd name="T9" fmla="*/ 43 h 755"/>
                <a:gd name="T10" fmla="*/ 0 w 86"/>
                <a:gd name="T11" fmla="*/ 711 h 755"/>
                <a:gd name="T12" fmla="*/ 43 w 86"/>
                <a:gd name="T13" fmla="*/ 755 h 755"/>
                <a:gd name="T14" fmla="*/ 43 w 86"/>
                <a:gd name="T15" fmla="*/ 755 h 755"/>
                <a:gd name="T16" fmla="*/ 43 w 86"/>
                <a:gd name="T17" fmla="*/ 755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755">
                  <a:moveTo>
                    <a:pt x="43" y="755"/>
                  </a:moveTo>
                  <a:cubicBezTo>
                    <a:pt x="67" y="755"/>
                    <a:pt x="86" y="735"/>
                    <a:pt x="86" y="711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19"/>
                    <a:pt x="67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711"/>
                    <a:pt x="0" y="711"/>
                    <a:pt x="0" y="711"/>
                  </a:cubicBezTo>
                  <a:cubicBezTo>
                    <a:pt x="0" y="735"/>
                    <a:pt x="19" y="755"/>
                    <a:pt x="43" y="755"/>
                  </a:cubicBezTo>
                  <a:close/>
                  <a:moveTo>
                    <a:pt x="43" y="755"/>
                  </a:moveTo>
                  <a:cubicBezTo>
                    <a:pt x="43" y="755"/>
                    <a:pt x="43" y="755"/>
                    <a:pt x="43" y="75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0" name="Freeform 87">
            <a:extLst>
              <a:ext uri="{FF2B5EF4-FFF2-40B4-BE49-F238E27FC236}">
                <a16:creationId xmlns:a16="http://schemas.microsoft.com/office/drawing/2014/main" xmlns="" id="{C1B8AFAD-5D19-4786-83C2-3F3B385AA201}"/>
              </a:ext>
            </a:extLst>
          </p:cNvPr>
          <p:cNvSpPr>
            <a:spLocks noEditPoints="1"/>
          </p:cNvSpPr>
          <p:nvPr/>
        </p:nvSpPr>
        <p:spPr bwMode="auto">
          <a:xfrm>
            <a:off x="7539037" y="1909763"/>
            <a:ext cx="538163" cy="431800"/>
          </a:xfrm>
          <a:custGeom>
            <a:avLst/>
            <a:gdLst>
              <a:gd name="T0" fmla="*/ 1538 w 1561"/>
              <a:gd name="T1" fmla="*/ 806 h 1257"/>
              <a:gd name="T2" fmla="*/ 1331 w 1561"/>
              <a:gd name="T3" fmla="*/ 150 h 1257"/>
              <a:gd name="T4" fmla="*/ 1105 w 1561"/>
              <a:gd name="T5" fmla="*/ 29 h 1257"/>
              <a:gd name="T6" fmla="*/ 1076 w 1561"/>
              <a:gd name="T7" fmla="*/ 83 h 1257"/>
              <a:gd name="T8" fmla="*/ 1130 w 1561"/>
              <a:gd name="T9" fmla="*/ 112 h 1257"/>
              <a:gd name="T10" fmla="*/ 1248 w 1561"/>
              <a:gd name="T11" fmla="*/ 175 h 1257"/>
              <a:gd name="T12" fmla="*/ 1248 w 1561"/>
              <a:gd name="T13" fmla="*/ 175 h 1257"/>
              <a:gd name="T14" fmla="*/ 1396 w 1561"/>
              <a:gd name="T15" fmla="*/ 645 h 1257"/>
              <a:gd name="T16" fmla="*/ 1237 w 1561"/>
              <a:gd name="T17" fmla="*/ 604 h 1257"/>
              <a:gd name="T18" fmla="*/ 916 w 1561"/>
              <a:gd name="T19" fmla="*/ 890 h 1257"/>
              <a:gd name="T20" fmla="*/ 644 w 1561"/>
              <a:gd name="T21" fmla="*/ 890 h 1257"/>
              <a:gd name="T22" fmla="*/ 324 w 1561"/>
              <a:gd name="T23" fmla="*/ 609 h 1257"/>
              <a:gd name="T24" fmla="*/ 164 w 1561"/>
              <a:gd name="T25" fmla="*/ 651 h 1257"/>
              <a:gd name="T26" fmla="*/ 314 w 1561"/>
              <a:gd name="T27" fmla="*/ 175 h 1257"/>
              <a:gd name="T28" fmla="*/ 314 w 1561"/>
              <a:gd name="T29" fmla="*/ 175 h 1257"/>
              <a:gd name="T30" fmla="*/ 433 w 1561"/>
              <a:gd name="T31" fmla="*/ 112 h 1257"/>
              <a:gd name="T32" fmla="*/ 486 w 1561"/>
              <a:gd name="T33" fmla="*/ 83 h 1257"/>
              <a:gd name="T34" fmla="*/ 458 w 1561"/>
              <a:gd name="T35" fmla="*/ 29 h 1257"/>
              <a:gd name="T36" fmla="*/ 231 w 1561"/>
              <a:gd name="T37" fmla="*/ 150 h 1257"/>
              <a:gd name="T38" fmla="*/ 25 w 1561"/>
              <a:gd name="T39" fmla="*/ 807 h 1257"/>
              <a:gd name="T40" fmla="*/ 24 w 1561"/>
              <a:gd name="T41" fmla="*/ 812 h 1257"/>
              <a:gd name="T42" fmla="*/ 0 w 1561"/>
              <a:gd name="T43" fmla="*/ 933 h 1257"/>
              <a:gd name="T44" fmla="*/ 324 w 1561"/>
              <a:gd name="T45" fmla="*/ 1257 h 1257"/>
              <a:gd name="T46" fmla="*/ 644 w 1561"/>
              <a:gd name="T47" fmla="*/ 976 h 1257"/>
              <a:gd name="T48" fmla="*/ 918 w 1561"/>
              <a:gd name="T49" fmla="*/ 976 h 1257"/>
              <a:gd name="T50" fmla="*/ 1237 w 1561"/>
              <a:gd name="T51" fmla="*/ 1251 h 1257"/>
              <a:gd name="T52" fmla="*/ 1561 w 1561"/>
              <a:gd name="T53" fmla="*/ 927 h 1257"/>
              <a:gd name="T54" fmla="*/ 1538 w 1561"/>
              <a:gd name="T55" fmla="*/ 806 h 1257"/>
              <a:gd name="T56" fmla="*/ 324 w 1561"/>
              <a:gd name="T57" fmla="*/ 1170 h 1257"/>
              <a:gd name="T58" fmla="*/ 87 w 1561"/>
              <a:gd name="T59" fmla="*/ 933 h 1257"/>
              <a:gd name="T60" fmla="*/ 324 w 1561"/>
              <a:gd name="T61" fmla="*/ 696 h 1257"/>
              <a:gd name="T62" fmla="*/ 561 w 1561"/>
              <a:gd name="T63" fmla="*/ 933 h 1257"/>
              <a:gd name="T64" fmla="*/ 324 w 1561"/>
              <a:gd name="T65" fmla="*/ 1170 h 1257"/>
              <a:gd name="T66" fmla="*/ 1238 w 1561"/>
              <a:gd name="T67" fmla="*/ 1164 h 1257"/>
              <a:gd name="T68" fmla="*/ 1001 w 1561"/>
              <a:gd name="T69" fmla="*/ 927 h 1257"/>
              <a:gd name="T70" fmla="*/ 1238 w 1561"/>
              <a:gd name="T71" fmla="*/ 690 h 1257"/>
              <a:gd name="T72" fmla="*/ 1475 w 1561"/>
              <a:gd name="T73" fmla="*/ 927 h 1257"/>
              <a:gd name="T74" fmla="*/ 1238 w 1561"/>
              <a:gd name="T75" fmla="*/ 1164 h 1257"/>
              <a:gd name="T76" fmla="*/ 1238 w 1561"/>
              <a:gd name="T77" fmla="*/ 1164 h 1257"/>
              <a:gd name="T78" fmla="*/ 1238 w 1561"/>
              <a:gd name="T79" fmla="*/ 1164 h 1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561" h="1257">
                <a:moveTo>
                  <a:pt x="1538" y="806"/>
                </a:moveTo>
                <a:cubicBezTo>
                  <a:pt x="1331" y="150"/>
                  <a:pt x="1331" y="150"/>
                  <a:pt x="1331" y="150"/>
                </a:cubicBezTo>
                <a:cubicBezTo>
                  <a:pt x="1302" y="54"/>
                  <a:pt x="1200" y="0"/>
                  <a:pt x="1105" y="29"/>
                </a:cubicBezTo>
                <a:cubicBezTo>
                  <a:pt x="1082" y="36"/>
                  <a:pt x="1069" y="60"/>
                  <a:pt x="1076" y="83"/>
                </a:cubicBezTo>
                <a:cubicBezTo>
                  <a:pt x="1083" y="105"/>
                  <a:pt x="1107" y="119"/>
                  <a:pt x="1130" y="112"/>
                </a:cubicBezTo>
                <a:cubicBezTo>
                  <a:pt x="1180" y="96"/>
                  <a:pt x="1233" y="125"/>
                  <a:pt x="1248" y="175"/>
                </a:cubicBezTo>
                <a:cubicBezTo>
                  <a:pt x="1248" y="175"/>
                  <a:pt x="1248" y="175"/>
                  <a:pt x="1248" y="175"/>
                </a:cubicBezTo>
                <a:cubicBezTo>
                  <a:pt x="1396" y="645"/>
                  <a:pt x="1396" y="645"/>
                  <a:pt x="1396" y="645"/>
                </a:cubicBezTo>
                <a:cubicBezTo>
                  <a:pt x="1349" y="619"/>
                  <a:pt x="1295" y="604"/>
                  <a:pt x="1237" y="604"/>
                </a:cubicBezTo>
                <a:cubicBezTo>
                  <a:pt x="1072" y="604"/>
                  <a:pt x="935" y="729"/>
                  <a:pt x="916" y="890"/>
                </a:cubicBezTo>
                <a:cubicBezTo>
                  <a:pt x="644" y="890"/>
                  <a:pt x="644" y="890"/>
                  <a:pt x="644" y="890"/>
                </a:cubicBezTo>
                <a:cubicBezTo>
                  <a:pt x="623" y="732"/>
                  <a:pt x="487" y="609"/>
                  <a:pt x="324" y="609"/>
                </a:cubicBezTo>
                <a:cubicBezTo>
                  <a:pt x="266" y="609"/>
                  <a:pt x="211" y="625"/>
                  <a:pt x="164" y="651"/>
                </a:cubicBezTo>
                <a:cubicBezTo>
                  <a:pt x="314" y="175"/>
                  <a:pt x="314" y="175"/>
                  <a:pt x="314" y="175"/>
                </a:cubicBezTo>
                <a:cubicBezTo>
                  <a:pt x="314" y="175"/>
                  <a:pt x="314" y="175"/>
                  <a:pt x="314" y="175"/>
                </a:cubicBezTo>
                <a:cubicBezTo>
                  <a:pt x="329" y="125"/>
                  <a:pt x="382" y="96"/>
                  <a:pt x="433" y="112"/>
                </a:cubicBezTo>
                <a:cubicBezTo>
                  <a:pt x="455" y="119"/>
                  <a:pt x="480" y="105"/>
                  <a:pt x="486" y="83"/>
                </a:cubicBezTo>
                <a:cubicBezTo>
                  <a:pt x="493" y="60"/>
                  <a:pt x="480" y="36"/>
                  <a:pt x="458" y="29"/>
                </a:cubicBezTo>
                <a:cubicBezTo>
                  <a:pt x="362" y="0"/>
                  <a:pt x="260" y="54"/>
                  <a:pt x="231" y="150"/>
                </a:cubicBezTo>
                <a:cubicBezTo>
                  <a:pt x="25" y="807"/>
                  <a:pt x="25" y="807"/>
                  <a:pt x="25" y="807"/>
                </a:cubicBezTo>
                <a:cubicBezTo>
                  <a:pt x="24" y="809"/>
                  <a:pt x="24" y="810"/>
                  <a:pt x="24" y="812"/>
                </a:cubicBezTo>
                <a:cubicBezTo>
                  <a:pt x="9" y="849"/>
                  <a:pt x="0" y="890"/>
                  <a:pt x="0" y="933"/>
                </a:cubicBezTo>
                <a:cubicBezTo>
                  <a:pt x="0" y="1111"/>
                  <a:pt x="145" y="1257"/>
                  <a:pt x="324" y="1257"/>
                </a:cubicBezTo>
                <a:cubicBezTo>
                  <a:pt x="487" y="1257"/>
                  <a:pt x="623" y="1134"/>
                  <a:pt x="644" y="976"/>
                </a:cubicBezTo>
                <a:cubicBezTo>
                  <a:pt x="918" y="976"/>
                  <a:pt x="918" y="976"/>
                  <a:pt x="918" y="976"/>
                </a:cubicBezTo>
                <a:cubicBezTo>
                  <a:pt x="941" y="1131"/>
                  <a:pt x="1076" y="1251"/>
                  <a:pt x="1237" y="1251"/>
                </a:cubicBezTo>
                <a:cubicBezTo>
                  <a:pt x="1416" y="1251"/>
                  <a:pt x="1561" y="1105"/>
                  <a:pt x="1561" y="927"/>
                </a:cubicBezTo>
                <a:cubicBezTo>
                  <a:pt x="1561" y="884"/>
                  <a:pt x="1553" y="843"/>
                  <a:pt x="1538" y="806"/>
                </a:cubicBezTo>
                <a:close/>
                <a:moveTo>
                  <a:pt x="324" y="1170"/>
                </a:moveTo>
                <a:cubicBezTo>
                  <a:pt x="193" y="1170"/>
                  <a:pt x="87" y="1064"/>
                  <a:pt x="87" y="933"/>
                </a:cubicBezTo>
                <a:cubicBezTo>
                  <a:pt x="87" y="802"/>
                  <a:pt x="193" y="696"/>
                  <a:pt x="324" y="696"/>
                </a:cubicBezTo>
                <a:cubicBezTo>
                  <a:pt x="455" y="696"/>
                  <a:pt x="561" y="802"/>
                  <a:pt x="561" y="933"/>
                </a:cubicBezTo>
                <a:cubicBezTo>
                  <a:pt x="561" y="1064"/>
                  <a:pt x="454" y="1170"/>
                  <a:pt x="324" y="1170"/>
                </a:cubicBezTo>
                <a:close/>
                <a:moveTo>
                  <a:pt x="1238" y="1164"/>
                </a:moveTo>
                <a:cubicBezTo>
                  <a:pt x="1107" y="1164"/>
                  <a:pt x="1001" y="1058"/>
                  <a:pt x="1001" y="927"/>
                </a:cubicBezTo>
                <a:cubicBezTo>
                  <a:pt x="1001" y="796"/>
                  <a:pt x="1107" y="690"/>
                  <a:pt x="1238" y="690"/>
                </a:cubicBezTo>
                <a:cubicBezTo>
                  <a:pt x="1368" y="690"/>
                  <a:pt x="1475" y="796"/>
                  <a:pt x="1475" y="927"/>
                </a:cubicBezTo>
                <a:cubicBezTo>
                  <a:pt x="1475" y="1058"/>
                  <a:pt x="1369" y="1164"/>
                  <a:pt x="1238" y="1164"/>
                </a:cubicBezTo>
                <a:close/>
                <a:moveTo>
                  <a:pt x="1238" y="1164"/>
                </a:moveTo>
                <a:cubicBezTo>
                  <a:pt x="1238" y="1164"/>
                  <a:pt x="1238" y="1164"/>
                  <a:pt x="1238" y="1164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91">
            <a:extLst>
              <a:ext uri="{FF2B5EF4-FFF2-40B4-BE49-F238E27FC236}">
                <a16:creationId xmlns:a16="http://schemas.microsoft.com/office/drawing/2014/main" xmlns="" id="{F8B45973-F240-46E3-88BC-FDC2CE06B52E}"/>
              </a:ext>
            </a:extLst>
          </p:cNvPr>
          <p:cNvSpPr>
            <a:spLocks noEditPoints="1"/>
          </p:cNvSpPr>
          <p:nvPr/>
        </p:nvSpPr>
        <p:spPr bwMode="auto">
          <a:xfrm>
            <a:off x="8682037" y="1909763"/>
            <a:ext cx="482601" cy="512763"/>
          </a:xfrm>
          <a:custGeom>
            <a:avLst/>
            <a:gdLst>
              <a:gd name="T0" fmla="*/ 1331 w 1405"/>
              <a:gd name="T1" fmla="*/ 753 h 1496"/>
              <a:gd name="T2" fmla="*/ 1311 w 1405"/>
              <a:gd name="T3" fmla="*/ 724 h 1496"/>
              <a:gd name="T4" fmla="*/ 821 w 1405"/>
              <a:gd name="T5" fmla="*/ 528 h 1496"/>
              <a:gd name="T6" fmla="*/ 782 w 1405"/>
              <a:gd name="T7" fmla="*/ 519 h 1496"/>
              <a:gd name="T8" fmla="*/ 737 w 1405"/>
              <a:gd name="T9" fmla="*/ 148 h 1496"/>
              <a:gd name="T10" fmla="*/ 586 w 1405"/>
              <a:gd name="T11" fmla="*/ 0 h 1496"/>
              <a:gd name="T12" fmla="*/ 435 w 1405"/>
              <a:gd name="T13" fmla="*/ 143 h 1496"/>
              <a:gd name="T14" fmla="*/ 434 w 1405"/>
              <a:gd name="T15" fmla="*/ 148 h 1496"/>
              <a:gd name="T16" fmla="*/ 434 w 1405"/>
              <a:gd name="T17" fmla="*/ 366 h 1496"/>
              <a:gd name="T18" fmla="*/ 431 w 1405"/>
              <a:gd name="T19" fmla="*/ 899 h 1496"/>
              <a:gd name="T20" fmla="*/ 373 w 1405"/>
              <a:gd name="T21" fmla="*/ 854 h 1496"/>
              <a:gd name="T22" fmla="*/ 187 w 1405"/>
              <a:gd name="T23" fmla="*/ 782 h 1496"/>
              <a:gd name="T24" fmla="*/ 15 w 1405"/>
              <a:gd name="T25" fmla="*/ 863 h 1496"/>
              <a:gd name="T26" fmla="*/ 12 w 1405"/>
              <a:gd name="T27" fmla="*/ 917 h 1496"/>
              <a:gd name="T28" fmla="*/ 271 w 1405"/>
              <a:gd name="T29" fmla="*/ 1203 h 1496"/>
              <a:gd name="T30" fmla="*/ 547 w 1405"/>
              <a:gd name="T31" fmla="*/ 1402 h 1496"/>
              <a:gd name="T32" fmla="*/ 884 w 1405"/>
              <a:gd name="T33" fmla="*/ 1496 h 1496"/>
              <a:gd name="T34" fmla="*/ 889 w 1405"/>
              <a:gd name="T35" fmla="*/ 1496 h 1496"/>
              <a:gd name="T36" fmla="*/ 1229 w 1405"/>
              <a:gd name="T37" fmla="*/ 1352 h 1496"/>
              <a:gd name="T38" fmla="*/ 1331 w 1405"/>
              <a:gd name="T39" fmla="*/ 753 h 1496"/>
              <a:gd name="T40" fmla="*/ 1162 w 1405"/>
              <a:gd name="T41" fmla="*/ 1297 h 1496"/>
              <a:gd name="T42" fmla="*/ 889 w 1405"/>
              <a:gd name="T43" fmla="*/ 1410 h 1496"/>
              <a:gd name="T44" fmla="*/ 884 w 1405"/>
              <a:gd name="T45" fmla="*/ 1410 h 1496"/>
              <a:gd name="T46" fmla="*/ 330 w 1405"/>
              <a:gd name="T47" fmla="*/ 1141 h 1496"/>
              <a:gd name="T48" fmla="*/ 105 w 1405"/>
              <a:gd name="T49" fmla="*/ 898 h 1496"/>
              <a:gd name="T50" fmla="*/ 188 w 1405"/>
              <a:gd name="T51" fmla="*/ 868 h 1496"/>
              <a:gd name="T52" fmla="*/ 318 w 1405"/>
              <a:gd name="T53" fmla="*/ 921 h 1496"/>
              <a:gd name="T54" fmla="*/ 320 w 1405"/>
              <a:gd name="T55" fmla="*/ 923 h 1496"/>
              <a:gd name="T56" fmla="*/ 448 w 1405"/>
              <a:gd name="T57" fmla="*/ 1021 h 1496"/>
              <a:gd name="T58" fmla="*/ 493 w 1405"/>
              <a:gd name="T59" fmla="*/ 1025 h 1496"/>
              <a:gd name="T60" fmla="*/ 517 w 1405"/>
              <a:gd name="T61" fmla="*/ 987 h 1496"/>
              <a:gd name="T62" fmla="*/ 522 w 1405"/>
              <a:gd name="T63" fmla="*/ 367 h 1496"/>
              <a:gd name="T64" fmla="*/ 522 w 1405"/>
              <a:gd name="T65" fmla="*/ 149 h 1496"/>
              <a:gd name="T66" fmla="*/ 586 w 1405"/>
              <a:gd name="T67" fmla="*/ 87 h 1496"/>
              <a:gd name="T68" fmla="*/ 651 w 1405"/>
              <a:gd name="T69" fmla="*/ 151 h 1496"/>
              <a:gd name="T70" fmla="*/ 651 w 1405"/>
              <a:gd name="T71" fmla="*/ 156 h 1496"/>
              <a:gd name="T72" fmla="*/ 699 w 1405"/>
              <a:gd name="T73" fmla="*/ 559 h 1496"/>
              <a:gd name="T74" fmla="*/ 731 w 1405"/>
              <a:gd name="T75" fmla="*/ 596 h 1496"/>
              <a:gd name="T76" fmla="*/ 803 w 1405"/>
              <a:gd name="T77" fmla="*/ 612 h 1496"/>
              <a:gd name="T78" fmla="*/ 1250 w 1405"/>
              <a:gd name="T79" fmla="*/ 788 h 1496"/>
              <a:gd name="T80" fmla="*/ 1162 w 1405"/>
              <a:gd name="T81" fmla="*/ 1297 h 1496"/>
              <a:gd name="T82" fmla="*/ 1162 w 1405"/>
              <a:gd name="T83" fmla="*/ 1297 h 1496"/>
              <a:gd name="T84" fmla="*/ 1162 w 1405"/>
              <a:gd name="T85" fmla="*/ 1297 h 1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405" h="1496">
                <a:moveTo>
                  <a:pt x="1331" y="753"/>
                </a:moveTo>
                <a:cubicBezTo>
                  <a:pt x="1329" y="741"/>
                  <a:pt x="1322" y="731"/>
                  <a:pt x="1311" y="724"/>
                </a:cubicBezTo>
                <a:cubicBezTo>
                  <a:pt x="1068" y="580"/>
                  <a:pt x="925" y="549"/>
                  <a:pt x="821" y="528"/>
                </a:cubicBezTo>
                <a:cubicBezTo>
                  <a:pt x="808" y="525"/>
                  <a:pt x="794" y="522"/>
                  <a:pt x="782" y="519"/>
                </a:cubicBezTo>
                <a:cubicBezTo>
                  <a:pt x="737" y="148"/>
                  <a:pt x="737" y="148"/>
                  <a:pt x="737" y="148"/>
                </a:cubicBezTo>
                <a:cubicBezTo>
                  <a:pt x="735" y="67"/>
                  <a:pt x="668" y="0"/>
                  <a:pt x="586" y="0"/>
                </a:cubicBezTo>
                <a:cubicBezTo>
                  <a:pt x="505" y="0"/>
                  <a:pt x="439" y="63"/>
                  <a:pt x="435" y="143"/>
                </a:cubicBezTo>
                <a:cubicBezTo>
                  <a:pt x="435" y="145"/>
                  <a:pt x="434" y="146"/>
                  <a:pt x="434" y="148"/>
                </a:cubicBezTo>
                <a:cubicBezTo>
                  <a:pt x="434" y="366"/>
                  <a:pt x="434" y="366"/>
                  <a:pt x="434" y="366"/>
                </a:cubicBezTo>
                <a:cubicBezTo>
                  <a:pt x="431" y="899"/>
                  <a:pt x="431" y="899"/>
                  <a:pt x="431" y="899"/>
                </a:cubicBezTo>
                <a:cubicBezTo>
                  <a:pt x="373" y="854"/>
                  <a:pt x="373" y="854"/>
                  <a:pt x="373" y="854"/>
                </a:cubicBezTo>
                <a:cubicBezTo>
                  <a:pt x="362" y="845"/>
                  <a:pt x="284" y="782"/>
                  <a:pt x="187" y="782"/>
                </a:cubicBezTo>
                <a:cubicBezTo>
                  <a:pt x="122" y="782"/>
                  <a:pt x="64" y="809"/>
                  <a:pt x="15" y="863"/>
                </a:cubicBezTo>
                <a:cubicBezTo>
                  <a:pt x="2" y="878"/>
                  <a:pt x="0" y="900"/>
                  <a:pt x="12" y="917"/>
                </a:cubicBezTo>
                <a:cubicBezTo>
                  <a:pt x="16" y="923"/>
                  <a:pt x="115" y="1062"/>
                  <a:pt x="271" y="1203"/>
                </a:cubicBezTo>
                <a:cubicBezTo>
                  <a:pt x="363" y="1287"/>
                  <a:pt x="456" y="1354"/>
                  <a:pt x="547" y="1402"/>
                </a:cubicBezTo>
                <a:cubicBezTo>
                  <a:pt x="663" y="1463"/>
                  <a:pt x="776" y="1495"/>
                  <a:pt x="884" y="1496"/>
                </a:cubicBezTo>
                <a:cubicBezTo>
                  <a:pt x="889" y="1496"/>
                  <a:pt x="889" y="1496"/>
                  <a:pt x="889" y="1496"/>
                </a:cubicBezTo>
                <a:cubicBezTo>
                  <a:pt x="1036" y="1496"/>
                  <a:pt x="1151" y="1447"/>
                  <a:pt x="1229" y="1352"/>
                </a:cubicBezTo>
                <a:cubicBezTo>
                  <a:pt x="1405" y="1139"/>
                  <a:pt x="1334" y="769"/>
                  <a:pt x="1331" y="753"/>
                </a:cubicBezTo>
                <a:close/>
                <a:moveTo>
                  <a:pt x="1162" y="1297"/>
                </a:moveTo>
                <a:cubicBezTo>
                  <a:pt x="1101" y="1372"/>
                  <a:pt x="1009" y="1410"/>
                  <a:pt x="889" y="1410"/>
                </a:cubicBezTo>
                <a:cubicBezTo>
                  <a:pt x="884" y="1410"/>
                  <a:pt x="884" y="1410"/>
                  <a:pt x="884" y="1410"/>
                </a:cubicBezTo>
                <a:cubicBezTo>
                  <a:pt x="670" y="1408"/>
                  <a:pt x="465" y="1263"/>
                  <a:pt x="330" y="1141"/>
                </a:cubicBezTo>
                <a:cubicBezTo>
                  <a:pt x="223" y="1044"/>
                  <a:pt x="142" y="946"/>
                  <a:pt x="105" y="898"/>
                </a:cubicBezTo>
                <a:cubicBezTo>
                  <a:pt x="130" y="878"/>
                  <a:pt x="158" y="868"/>
                  <a:pt x="188" y="868"/>
                </a:cubicBezTo>
                <a:cubicBezTo>
                  <a:pt x="257" y="868"/>
                  <a:pt x="317" y="920"/>
                  <a:pt x="318" y="921"/>
                </a:cubicBezTo>
                <a:cubicBezTo>
                  <a:pt x="318" y="921"/>
                  <a:pt x="319" y="922"/>
                  <a:pt x="320" y="923"/>
                </a:cubicBezTo>
                <a:cubicBezTo>
                  <a:pt x="448" y="1021"/>
                  <a:pt x="448" y="1021"/>
                  <a:pt x="448" y="1021"/>
                </a:cubicBezTo>
                <a:cubicBezTo>
                  <a:pt x="461" y="1031"/>
                  <a:pt x="478" y="1033"/>
                  <a:pt x="493" y="1025"/>
                </a:cubicBezTo>
                <a:cubicBezTo>
                  <a:pt x="508" y="1018"/>
                  <a:pt x="517" y="1003"/>
                  <a:pt x="517" y="987"/>
                </a:cubicBezTo>
                <a:cubicBezTo>
                  <a:pt x="522" y="367"/>
                  <a:pt x="522" y="367"/>
                  <a:pt x="522" y="367"/>
                </a:cubicBezTo>
                <a:cubicBezTo>
                  <a:pt x="522" y="149"/>
                  <a:pt x="522" y="149"/>
                  <a:pt x="522" y="149"/>
                </a:cubicBezTo>
                <a:cubicBezTo>
                  <a:pt x="522" y="114"/>
                  <a:pt x="551" y="87"/>
                  <a:pt x="586" y="87"/>
                </a:cubicBezTo>
                <a:cubicBezTo>
                  <a:pt x="622" y="87"/>
                  <a:pt x="651" y="116"/>
                  <a:pt x="651" y="151"/>
                </a:cubicBezTo>
                <a:cubicBezTo>
                  <a:pt x="651" y="153"/>
                  <a:pt x="651" y="155"/>
                  <a:pt x="651" y="156"/>
                </a:cubicBezTo>
                <a:cubicBezTo>
                  <a:pt x="699" y="559"/>
                  <a:pt x="699" y="559"/>
                  <a:pt x="699" y="559"/>
                </a:cubicBezTo>
                <a:cubicBezTo>
                  <a:pt x="702" y="577"/>
                  <a:pt x="714" y="591"/>
                  <a:pt x="731" y="596"/>
                </a:cubicBezTo>
                <a:cubicBezTo>
                  <a:pt x="754" y="602"/>
                  <a:pt x="778" y="607"/>
                  <a:pt x="803" y="612"/>
                </a:cubicBezTo>
                <a:cubicBezTo>
                  <a:pt x="904" y="633"/>
                  <a:pt x="1030" y="660"/>
                  <a:pt x="1250" y="788"/>
                </a:cubicBezTo>
                <a:cubicBezTo>
                  <a:pt x="1261" y="863"/>
                  <a:pt x="1292" y="1140"/>
                  <a:pt x="1162" y="1297"/>
                </a:cubicBezTo>
                <a:close/>
                <a:moveTo>
                  <a:pt x="1162" y="1297"/>
                </a:moveTo>
                <a:cubicBezTo>
                  <a:pt x="1162" y="1297"/>
                  <a:pt x="1162" y="1297"/>
                  <a:pt x="1162" y="1297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95">
            <a:extLst>
              <a:ext uri="{FF2B5EF4-FFF2-40B4-BE49-F238E27FC236}">
                <a16:creationId xmlns:a16="http://schemas.microsoft.com/office/drawing/2014/main" xmlns="" id="{430E00D8-8F67-4895-BF38-00F135D04E20}"/>
              </a:ext>
            </a:extLst>
          </p:cNvPr>
          <p:cNvSpPr>
            <a:spLocks noEditPoints="1"/>
          </p:cNvSpPr>
          <p:nvPr/>
        </p:nvSpPr>
        <p:spPr bwMode="auto">
          <a:xfrm>
            <a:off x="9825037" y="1909763"/>
            <a:ext cx="514350" cy="509588"/>
          </a:xfrm>
          <a:custGeom>
            <a:avLst/>
            <a:gdLst>
              <a:gd name="T0" fmla="*/ 1495 w 1495"/>
              <a:gd name="T1" fmla="*/ 748 h 1482"/>
              <a:gd name="T2" fmla="*/ 1276 w 1495"/>
              <a:gd name="T3" fmla="*/ 219 h 1482"/>
              <a:gd name="T4" fmla="*/ 748 w 1495"/>
              <a:gd name="T5" fmla="*/ 0 h 1482"/>
              <a:gd name="T6" fmla="*/ 219 w 1495"/>
              <a:gd name="T7" fmla="*/ 219 h 1482"/>
              <a:gd name="T8" fmla="*/ 0 w 1495"/>
              <a:gd name="T9" fmla="*/ 748 h 1482"/>
              <a:gd name="T10" fmla="*/ 0 w 1495"/>
              <a:gd name="T11" fmla="*/ 1101 h 1482"/>
              <a:gd name="T12" fmla="*/ 363 w 1495"/>
              <a:gd name="T13" fmla="*/ 1464 h 1482"/>
              <a:gd name="T14" fmla="*/ 406 w 1495"/>
              <a:gd name="T15" fmla="*/ 1421 h 1482"/>
              <a:gd name="T16" fmla="*/ 406 w 1495"/>
              <a:gd name="T17" fmla="*/ 782 h 1482"/>
              <a:gd name="T18" fmla="*/ 363 w 1495"/>
              <a:gd name="T19" fmla="*/ 739 h 1482"/>
              <a:gd name="T20" fmla="*/ 86 w 1495"/>
              <a:gd name="T21" fmla="*/ 867 h 1482"/>
              <a:gd name="T22" fmla="*/ 86 w 1495"/>
              <a:gd name="T23" fmla="*/ 748 h 1482"/>
              <a:gd name="T24" fmla="*/ 748 w 1495"/>
              <a:gd name="T25" fmla="*/ 86 h 1482"/>
              <a:gd name="T26" fmla="*/ 1409 w 1495"/>
              <a:gd name="T27" fmla="*/ 748 h 1482"/>
              <a:gd name="T28" fmla="*/ 1410 w 1495"/>
              <a:gd name="T29" fmla="*/ 756 h 1482"/>
              <a:gd name="T30" fmla="*/ 1409 w 1495"/>
              <a:gd name="T31" fmla="*/ 765 h 1482"/>
              <a:gd name="T32" fmla="*/ 1409 w 1495"/>
              <a:gd name="T33" fmla="*/ 884 h 1482"/>
              <a:gd name="T34" fmla="*/ 1132 w 1495"/>
              <a:gd name="T35" fmla="*/ 756 h 1482"/>
              <a:gd name="T36" fmla="*/ 1089 w 1495"/>
              <a:gd name="T37" fmla="*/ 799 h 1482"/>
              <a:gd name="T38" fmla="*/ 1089 w 1495"/>
              <a:gd name="T39" fmla="*/ 1438 h 1482"/>
              <a:gd name="T40" fmla="*/ 1132 w 1495"/>
              <a:gd name="T41" fmla="*/ 1482 h 1482"/>
              <a:gd name="T42" fmla="*/ 1495 w 1495"/>
              <a:gd name="T43" fmla="*/ 1119 h 1482"/>
              <a:gd name="T44" fmla="*/ 1495 w 1495"/>
              <a:gd name="T45" fmla="*/ 765 h 1482"/>
              <a:gd name="T46" fmla="*/ 1494 w 1495"/>
              <a:gd name="T47" fmla="*/ 756 h 1482"/>
              <a:gd name="T48" fmla="*/ 1495 w 1495"/>
              <a:gd name="T49" fmla="*/ 748 h 1482"/>
              <a:gd name="T50" fmla="*/ 319 w 1495"/>
              <a:gd name="T51" fmla="*/ 828 h 1482"/>
              <a:gd name="T52" fmla="*/ 319 w 1495"/>
              <a:gd name="T53" fmla="*/ 1374 h 1482"/>
              <a:gd name="T54" fmla="*/ 86 w 1495"/>
              <a:gd name="T55" fmla="*/ 1101 h 1482"/>
              <a:gd name="T56" fmla="*/ 319 w 1495"/>
              <a:gd name="T57" fmla="*/ 828 h 1482"/>
              <a:gd name="T58" fmla="*/ 1176 w 1495"/>
              <a:gd name="T59" fmla="*/ 1392 h 1482"/>
              <a:gd name="T60" fmla="*/ 1176 w 1495"/>
              <a:gd name="T61" fmla="*/ 846 h 1482"/>
              <a:gd name="T62" fmla="*/ 1409 w 1495"/>
              <a:gd name="T63" fmla="*/ 1119 h 1482"/>
              <a:gd name="T64" fmla="*/ 1176 w 1495"/>
              <a:gd name="T65" fmla="*/ 1392 h 1482"/>
              <a:gd name="T66" fmla="*/ 1176 w 1495"/>
              <a:gd name="T67" fmla="*/ 1392 h 1482"/>
              <a:gd name="T68" fmla="*/ 1176 w 1495"/>
              <a:gd name="T69" fmla="*/ 1392 h 1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95" h="1482">
                <a:moveTo>
                  <a:pt x="1495" y="748"/>
                </a:moveTo>
                <a:cubicBezTo>
                  <a:pt x="1495" y="548"/>
                  <a:pt x="1417" y="360"/>
                  <a:pt x="1276" y="219"/>
                </a:cubicBezTo>
                <a:cubicBezTo>
                  <a:pt x="1135" y="78"/>
                  <a:pt x="947" y="0"/>
                  <a:pt x="748" y="0"/>
                </a:cubicBezTo>
                <a:cubicBezTo>
                  <a:pt x="548" y="0"/>
                  <a:pt x="360" y="78"/>
                  <a:pt x="219" y="219"/>
                </a:cubicBezTo>
                <a:cubicBezTo>
                  <a:pt x="78" y="360"/>
                  <a:pt x="0" y="548"/>
                  <a:pt x="0" y="748"/>
                </a:cubicBezTo>
                <a:cubicBezTo>
                  <a:pt x="0" y="1101"/>
                  <a:pt x="0" y="1101"/>
                  <a:pt x="0" y="1101"/>
                </a:cubicBezTo>
                <a:cubicBezTo>
                  <a:pt x="0" y="1301"/>
                  <a:pt x="163" y="1464"/>
                  <a:pt x="363" y="1464"/>
                </a:cubicBezTo>
                <a:cubicBezTo>
                  <a:pt x="387" y="1464"/>
                  <a:pt x="406" y="1445"/>
                  <a:pt x="406" y="1421"/>
                </a:cubicBezTo>
                <a:cubicBezTo>
                  <a:pt x="406" y="782"/>
                  <a:pt x="406" y="782"/>
                  <a:pt x="406" y="782"/>
                </a:cubicBezTo>
                <a:cubicBezTo>
                  <a:pt x="406" y="758"/>
                  <a:pt x="387" y="739"/>
                  <a:pt x="363" y="739"/>
                </a:cubicBezTo>
                <a:cubicBezTo>
                  <a:pt x="252" y="739"/>
                  <a:pt x="153" y="788"/>
                  <a:pt x="86" y="867"/>
                </a:cubicBezTo>
                <a:cubicBezTo>
                  <a:pt x="86" y="748"/>
                  <a:pt x="86" y="748"/>
                  <a:pt x="86" y="748"/>
                </a:cubicBezTo>
                <a:cubicBezTo>
                  <a:pt x="86" y="383"/>
                  <a:pt x="383" y="86"/>
                  <a:pt x="748" y="86"/>
                </a:cubicBezTo>
                <a:cubicBezTo>
                  <a:pt x="1112" y="86"/>
                  <a:pt x="1409" y="383"/>
                  <a:pt x="1409" y="748"/>
                </a:cubicBezTo>
                <a:cubicBezTo>
                  <a:pt x="1409" y="750"/>
                  <a:pt x="1409" y="753"/>
                  <a:pt x="1410" y="756"/>
                </a:cubicBezTo>
                <a:cubicBezTo>
                  <a:pt x="1409" y="759"/>
                  <a:pt x="1409" y="762"/>
                  <a:pt x="1409" y="765"/>
                </a:cubicBezTo>
                <a:cubicBezTo>
                  <a:pt x="1409" y="884"/>
                  <a:pt x="1409" y="884"/>
                  <a:pt x="1409" y="884"/>
                </a:cubicBezTo>
                <a:cubicBezTo>
                  <a:pt x="1342" y="806"/>
                  <a:pt x="1243" y="756"/>
                  <a:pt x="1132" y="756"/>
                </a:cubicBezTo>
                <a:cubicBezTo>
                  <a:pt x="1108" y="756"/>
                  <a:pt x="1089" y="775"/>
                  <a:pt x="1089" y="799"/>
                </a:cubicBezTo>
                <a:cubicBezTo>
                  <a:pt x="1089" y="1438"/>
                  <a:pt x="1089" y="1438"/>
                  <a:pt x="1089" y="1438"/>
                </a:cubicBezTo>
                <a:cubicBezTo>
                  <a:pt x="1089" y="1462"/>
                  <a:pt x="1108" y="1482"/>
                  <a:pt x="1132" y="1482"/>
                </a:cubicBezTo>
                <a:cubicBezTo>
                  <a:pt x="1332" y="1482"/>
                  <a:pt x="1495" y="1319"/>
                  <a:pt x="1495" y="1119"/>
                </a:cubicBezTo>
                <a:cubicBezTo>
                  <a:pt x="1495" y="765"/>
                  <a:pt x="1495" y="765"/>
                  <a:pt x="1495" y="765"/>
                </a:cubicBezTo>
                <a:cubicBezTo>
                  <a:pt x="1495" y="762"/>
                  <a:pt x="1495" y="759"/>
                  <a:pt x="1494" y="756"/>
                </a:cubicBezTo>
                <a:cubicBezTo>
                  <a:pt x="1495" y="753"/>
                  <a:pt x="1495" y="750"/>
                  <a:pt x="1495" y="748"/>
                </a:cubicBezTo>
                <a:close/>
                <a:moveTo>
                  <a:pt x="319" y="828"/>
                </a:moveTo>
                <a:cubicBezTo>
                  <a:pt x="319" y="1374"/>
                  <a:pt x="319" y="1374"/>
                  <a:pt x="319" y="1374"/>
                </a:cubicBezTo>
                <a:cubicBezTo>
                  <a:pt x="188" y="1354"/>
                  <a:pt x="86" y="1239"/>
                  <a:pt x="86" y="1101"/>
                </a:cubicBezTo>
                <a:cubicBezTo>
                  <a:pt x="86" y="964"/>
                  <a:pt x="188" y="849"/>
                  <a:pt x="319" y="828"/>
                </a:cubicBezTo>
                <a:close/>
                <a:moveTo>
                  <a:pt x="1176" y="1392"/>
                </a:moveTo>
                <a:cubicBezTo>
                  <a:pt x="1176" y="846"/>
                  <a:pt x="1176" y="846"/>
                  <a:pt x="1176" y="846"/>
                </a:cubicBezTo>
                <a:cubicBezTo>
                  <a:pt x="1308" y="867"/>
                  <a:pt x="1409" y="981"/>
                  <a:pt x="1409" y="1119"/>
                </a:cubicBezTo>
                <a:cubicBezTo>
                  <a:pt x="1409" y="1257"/>
                  <a:pt x="1308" y="1371"/>
                  <a:pt x="1176" y="1392"/>
                </a:cubicBezTo>
                <a:close/>
                <a:moveTo>
                  <a:pt x="1176" y="1392"/>
                </a:moveTo>
                <a:cubicBezTo>
                  <a:pt x="1176" y="1392"/>
                  <a:pt x="1176" y="1392"/>
                  <a:pt x="1176" y="1392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99">
            <a:extLst>
              <a:ext uri="{FF2B5EF4-FFF2-40B4-BE49-F238E27FC236}">
                <a16:creationId xmlns:a16="http://schemas.microsoft.com/office/drawing/2014/main" xmlns="" id="{B6C19E31-B250-40DA-A508-B5CC17D5AFEA}"/>
              </a:ext>
            </a:extLst>
          </p:cNvPr>
          <p:cNvSpPr>
            <a:spLocks noEditPoints="1"/>
          </p:cNvSpPr>
          <p:nvPr/>
        </p:nvSpPr>
        <p:spPr bwMode="auto">
          <a:xfrm>
            <a:off x="10968037" y="1909763"/>
            <a:ext cx="520700" cy="455613"/>
          </a:xfrm>
          <a:custGeom>
            <a:avLst/>
            <a:gdLst>
              <a:gd name="T0" fmla="*/ 1388 w 1510"/>
              <a:gd name="T1" fmla="*/ 123 h 1327"/>
              <a:gd name="T2" fmla="*/ 1092 w 1510"/>
              <a:gd name="T3" fmla="*/ 1 h 1327"/>
              <a:gd name="T4" fmla="*/ 796 w 1510"/>
              <a:gd name="T5" fmla="*/ 123 h 1327"/>
              <a:gd name="T6" fmla="*/ 755 w 1510"/>
              <a:gd name="T7" fmla="*/ 164 h 1327"/>
              <a:gd name="T8" fmla="*/ 713 w 1510"/>
              <a:gd name="T9" fmla="*/ 123 h 1327"/>
              <a:gd name="T10" fmla="*/ 417 w 1510"/>
              <a:gd name="T11" fmla="*/ 0 h 1327"/>
              <a:gd name="T12" fmla="*/ 122 w 1510"/>
              <a:gd name="T13" fmla="*/ 122 h 1327"/>
              <a:gd name="T14" fmla="*/ 0 w 1510"/>
              <a:gd name="T15" fmla="*/ 418 h 1327"/>
              <a:gd name="T16" fmla="*/ 123 w 1510"/>
              <a:gd name="T17" fmla="*/ 713 h 1327"/>
              <a:gd name="T18" fmla="*/ 724 w 1510"/>
              <a:gd name="T19" fmla="*/ 1314 h 1327"/>
              <a:gd name="T20" fmla="*/ 754 w 1510"/>
              <a:gd name="T21" fmla="*/ 1327 h 1327"/>
              <a:gd name="T22" fmla="*/ 785 w 1510"/>
              <a:gd name="T23" fmla="*/ 1314 h 1327"/>
              <a:gd name="T24" fmla="*/ 1387 w 1510"/>
              <a:gd name="T25" fmla="*/ 714 h 1327"/>
              <a:gd name="T26" fmla="*/ 1509 w 1510"/>
              <a:gd name="T27" fmla="*/ 419 h 1327"/>
              <a:gd name="T28" fmla="*/ 1388 w 1510"/>
              <a:gd name="T29" fmla="*/ 123 h 1327"/>
              <a:gd name="T30" fmla="*/ 1326 w 1510"/>
              <a:gd name="T31" fmla="*/ 653 h 1327"/>
              <a:gd name="T32" fmla="*/ 754 w 1510"/>
              <a:gd name="T33" fmla="*/ 1223 h 1327"/>
              <a:gd name="T34" fmla="*/ 184 w 1510"/>
              <a:gd name="T35" fmla="*/ 652 h 1327"/>
              <a:gd name="T36" fmla="*/ 86 w 1510"/>
              <a:gd name="T37" fmla="*/ 418 h 1327"/>
              <a:gd name="T38" fmla="*/ 183 w 1510"/>
              <a:gd name="T39" fmla="*/ 183 h 1327"/>
              <a:gd name="T40" fmla="*/ 417 w 1510"/>
              <a:gd name="T41" fmla="*/ 86 h 1327"/>
              <a:gd name="T42" fmla="*/ 652 w 1510"/>
              <a:gd name="T43" fmla="*/ 184 h 1327"/>
              <a:gd name="T44" fmla="*/ 724 w 1510"/>
              <a:gd name="T45" fmla="*/ 256 h 1327"/>
              <a:gd name="T46" fmla="*/ 786 w 1510"/>
              <a:gd name="T47" fmla="*/ 256 h 1327"/>
              <a:gd name="T48" fmla="*/ 857 w 1510"/>
              <a:gd name="T49" fmla="*/ 184 h 1327"/>
              <a:gd name="T50" fmla="*/ 1092 w 1510"/>
              <a:gd name="T51" fmla="*/ 87 h 1327"/>
              <a:gd name="T52" fmla="*/ 1326 w 1510"/>
              <a:gd name="T53" fmla="*/ 184 h 1327"/>
              <a:gd name="T54" fmla="*/ 1423 w 1510"/>
              <a:gd name="T55" fmla="*/ 419 h 1327"/>
              <a:gd name="T56" fmla="*/ 1326 w 1510"/>
              <a:gd name="T57" fmla="*/ 653 h 1327"/>
              <a:gd name="T58" fmla="*/ 1326 w 1510"/>
              <a:gd name="T59" fmla="*/ 653 h 1327"/>
              <a:gd name="T60" fmla="*/ 1326 w 1510"/>
              <a:gd name="T61" fmla="*/ 653 h 1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10" h="1327">
                <a:moveTo>
                  <a:pt x="1388" y="123"/>
                </a:moveTo>
                <a:cubicBezTo>
                  <a:pt x="1308" y="44"/>
                  <a:pt x="1204" y="1"/>
                  <a:pt x="1092" y="1"/>
                </a:cubicBezTo>
                <a:cubicBezTo>
                  <a:pt x="980" y="1"/>
                  <a:pt x="876" y="44"/>
                  <a:pt x="796" y="123"/>
                </a:cubicBezTo>
                <a:cubicBezTo>
                  <a:pt x="755" y="164"/>
                  <a:pt x="755" y="164"/>
                  <a:pt x="755" y="164"/>
                </a:cubicBezTo>
                <a:cubicBezTo>
                  <a:pt x="713" y="123"/>
                  <a:pt x="713" y="123"/>
                  <a:pt x="713" y="123"/>
                </a:cubicBezTo>
                <a:cubicBezTo>
                  <a:pt x="634" y="43"/>
                  <a:pt x="529" y="0"/>
                  <a:pt x="417" y="0"/>
                </a:cubicBezTo>
                <a:cubicBezTo>
                  <a:pt x="306" y="0"/>
                  <a:pt x="201" y="43"/>
                  <a:pt x="122" y="122"/>
                </a:cubicBezTo>
                <a:cubicBezTo>
                  <a:pt x="43" y="201"/>
                  <a:pt x="0" y="306"/>
                  <a:pt x="0" y="418"/>
                </a:cubicBezTo>
                <a:cubicBezTo>
                  <a:pt x="0" y="529"/>
                  <a:pt x="44" y="634"/>
                  <a:pt x="123" y="713"/>
                </a:cubicBezTo>
                <a:cubicBezTo>
                  <a:pt x="724" y="1314"/>
                  <a:pt x="724" y="1314"/>
                  <a:pt x="724" y="1314"/>
                </a:cubicBezTo>
                <a:cubicBezTo>
                  <a:pt x="732" y="1322"/>
                  <a:pt x="743" y="1327"/>
                  <a:pt x="754" y="1327"/>
                </a:cubicBezTo>
                <a:cubicBezTo>
                  <a:pt x="765" y="1327"/>
                  <a:pt x="776" y="1323"/>
                  <a:pt x="785" y="1314"/>
                </a:cubicBezTo>
                <a:cubicBezTo>
                  <a:pt x="1387" y="714"/>
                  <a:pt x="1387" y="714"/>
                  <a:pt x="1387" y="714"/>
                </a:cubicBezTo>
                <a:cubicBezTo>
                  <a:pt x="1466" y="635"/>
                  <a:pt x="1509" y="530"/>
                  <a:pt x="1509" y="419"/>
                </a:cubicBezTo>
                <a:cubicBezTo>
                  <a:pt x="1510" y="307"/>
                  <a:pt x="1467" y="202"/>
                  <a:pt x="1388" y="123"/>
                </a:cubicBezTo>
                <a:close/>
                <a:moveTo>
                  <a:pt x="1326" y="653"/>
                </a:moveTo>
                <a:cubicBezTo>
                  <a:pt x="754" y="1223"/>
                  <a:pt x="754" y="1223"/>
                  <a:pt x="754" y="1223"/>
                </a:cubicBezTo>
                <a:cubicBezTo>
                  <a:pt x="184" y="652"/>
                  <a:pt x="184" y="652"/>
                  <a:pt x="184" y="652"/>
                </a:cubicBezTo>
                <a:cubicBezTo>
                  <a:pt x="121" y="589"/>
                  <a:pt x="86" y="506"/>
                  <a:pt x="86" y="418"/>
                </a:cubicBezTo>
                <a:cubicBezTo>
                  <a:pt x="86" y="329"/>
                  <a:pt x="121" y="246"/>
                  <a:pt x="183" y="183"/>
                </a:cubicBezTo>
                <a:cubicBezTo>
                  <a:pt x="246" y="121"/>
                  <a:pt x="329" y="86"/>
                  <a:pt x="417" y="86"/>
                </a:cubicBezTo>
                <a:cubicBezTo>
                  <a:pt x="506" y="86"/>
                  <a:pt x="589" y="121"/>
                  <a:pt x="652" y="184"/>
                </a:cubicBezTo>
                <a:cubicBezTo>
                  <a:pt x="724" y="256"/>
                  <a:pt x="724" y="256"/>
                  <a:pt x="724" y="256"/>
                </a:cubicBezTo>
                <a:cubicBezTo>
                  <a:pt x="741" y="273"/>
                  <a:pt x="769" y="273"/>
                  <a:pt x="786" y="256"/>
                </a:cubicBezTo>
                <a:cubicBezTo>
                  <a:pt x="857" y="184"/>
                  <a:pt x="857" y="184"/>
                  <a:pt x="857" y="184"/>
                </a:cubicBezTo>
                <a:cubicBezTo>
                  <a:pt x="920" y="122"/>
                  <a:pt x="1004" y="87"/>
                  <a:pt x="1092" y="87"/>
                </a:cubicBezTo>
                <a:cubicBezTo>
                  <a:pt x="1180" y="87"/>
                  <a:pt x="1263" y="122"/>
                  <a:pt x="1326" y="184"/>
                </a:cubicBezTo>
                <a:cubicBezTo>
                  <a:pt x="1389" y="247"/>
                  <a:pt x="1423" y="330"/>
                  <a:pt x="1423" y="419"/>
                </a:cubicBezTo>
                <a:cubicBezTo>
                  <a:pt x="1423" y="507"/>
                  <a:pt x="1389" y="590"/>
                  <a:pt x="1326" y="653"/>
                </a:cubicBezTo>
                <a:close/>
                <a:moveTo>
                  <a:pt x="1326" y="653"/>
                </a:moveTo>
                <a:cubicBezTo>
                  <a:pt x="1326" y="653"/>
                  <a:pt x="1326" y="653"/>
                  <a:pt x="1326" y="653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103">
            <a:extLst>
              <a:ext uri="{FF2B5EF4-FFF2-40B4-BE49-F238E27FC236}">
                <a16:creationId xmlns:a16="http://schemas.microsoft.com/office/drawing/2014/main" xmlns="" id="{E5C60DAC-AF6F-4222-B719-6FE1FDDFE77A}"/>
              </a:ext>
            </a:extLst>
          </p:cNvPr>
          <p:cNvSpPr>
            <a:spLocks noEditPoints="1"/>
          </p:cNvSpPr>
          <p:nvPr/>
        </p:nvSpPr>
        <p:spPr bwMode="auto">
          <a:xfrm>
            <a:off x="681037" y="3179763"/>
            <a:ext cx="538163" cy="511175"/>
          </a:xfrm>
          <a:custGeom>
            <a:avLst/>
            <a:gdLst>
              <a:gd name="T0" fmla="*/ 1546 w 1566"/>
              <a:gd name="T1" fmla="*/ 674 h 1489"/>
              <a:gd name="T2" fmla="*/ 814 w 1566"/>
              <a:gd name="T3" fmla="*/ 20 h 1489"/>
              <a:gd name="T4" fmla="*/ 810 w 1566"/>
              <a:gd name="T5" fmla="*/ 16 h 1489"/>
              <a:gd name="T6" fmla="*/ 752 w 1566"/>
              <a:gd name="T7" fmla="*/ 15 h 1489"/>
              <a:gd name="T8" fmla="*/ 19 w 1566"/>
              <a:gd name="T9" fmla="*/ 670 h 1489"/>
              <a:gd name="T10" fmla="*/ 16 w 1566"/>
              <a:gd name="T11" fmla="*/ 731 h 1489"/>
              <a:gd name="T12" fmla="*/ 48 w 1566"/>
              <a:gd name="T13" fmla="*/ 746 h 1489"/>
              <a:gd name="T14" fmla="*/ 77 w 1566"/>
              <a:gd name="T15" fmla="*/ 735 h 1489"/>
              <a:gd name="T16" fmla="*/ 209 w 1566"/>
              <a:gd name="T17" fmla="*/ 617 h 1489"/>
              <a:gd name="T18" fmla="*/ 209 w 1566"/>
              <a:gd name="T19" fmla="*/ 1380 h 1489"/>
              <a:gd name="T20" fmla="*/ 318 w 1566"/>
              <a:gd name="T21" fmla="*/ 1489 h 1489"/>
              <a:gd name="T22" fmla="*/ 549 w 1566"/>
              <a:gd name="T23" fmla="*/ 1489 h 1489"/>
              <a:gd name="T24" fmla="*/ 651 w 1566"/>
              <a:gd name="T25" fmla="*/ 1387 h 1489"/>
              <a:gd name="T26" fmla="*/ 651 w 1566"/>
              <a:gd name="T27" fmla="*/ 999 h 1489"/>
              <a:gd name="T28" fmla="*/ 666 w 1566"/>
              <a:gd name="T29" fmla="*/ 983 h 1489"/>
              <a:gd name="T30" fmla="*/ 900 w 1566"/>
              <a:gd name="T31" fmla="*/ 983 h 1489"/>
              <a:gd name="T32" fmla="*/ 915 w 1566"/>
              <a:gd name="T33" fmla="*/ 999 h 1489"/>
              <a:gd name="T34" fmla="*/ 915 w 1566"/>
              <a:gd name="T35" fmla="*/ 1387 h 1489"/>
              <a:gd name="T36" fmla="*/ 1018 w 1566"/>
              <a:gd name="T37" fmla="*/ 1489 h 1489"/>
              <a:gd name="T38" fmla="*/ 1249 w 1566"/>
              <a:gd name="T39" fmla="*/ 1489 h 1489"/>
              <a:gd name="T40" fmla="*/ 1357 w 1566"/>
              <a:gd name="T41" fmla="*/ 1353 h 1489"/>
              <a:gd name="T42" fmla="*/ 1357 w 1566"/>
              <a:gd name="T43" fmla="*/ 621 h 1489"/>
              <a:gd name="T44" fmla="*/ 1489 w 1566"/>
              <a:gd name="T45" fmla="*/ 739 h 1489"/>
              <a:gd name="T46" fmla="*/ 1518 w 1566"/>
              <a:gd name="T47" fmla="*/ 750 h 1489"/>
              <a:gd name="T48" fmla="*/ 1550 w 1566"/>
              <a:gd name="T49" fmla="*/ 735 h 1489"/>
              <a:gd name="T50" fmla="*/ 1546 w 1566"/>
              <a:gd name="T51" fmla="*/ 674 h 1489"/>
              <a:gd name="T52" fmla="*/ 1271 w 1566"/>
              <a:gd name="T53" fmla="*/ 888 h 1489"/>
              <a:gd name="T54" fmla="*/ 1271 w 1566"/>
              <a:gd name="T55" fmla="*/ 1352 h 1489"/>
              <a:gd name="T56" fmla="*/ 1248 w 1566"/>
              <a:gd name="T57" fmla="*/ 1402 h 1489"/>
              <a:gd name="T58" fmla="*/ 1017 w 1566"/>
              <a:gd name="T59" fmla="*/ 1402 h 1489"/>
              <a:gd name="T60" fmla="*/ 1001 w 1566"/>
              <a:gd name="T61" fmla="*/ 1386 h 1489"/>
              <a:gd name="T62" fmla="*/ 1001 w 1566"/>
              <a:gd name="T63" fmla="*/ 999 h 1489"/>
              <a:gd name="T64" fmla="*/ 899 w 1566"/>
              <a:gd name="T65" fmla="*/ 897 h 1489"/>
              <a:gd name="T66" fmla="*/ 666 w 1566"/>
              <a:gd name="T67" fmla="*/ 897 h 1489"/>
              <a:gd name="T68" fmla="*/ 564 w 1566"/>
              <a:gd name="T69" fmla="*/ 999 h 1489"/>
              <a:gd name="T70" fmla="*/ 564 w 1566"/>
              <a:gd name="T71" fmla="*/ 1387 h 1489"/>
              <a:gd name="T72" fmla="*/ 548 w 1566"/>
              <a:gd name="T73" fmla="*/ 1403 h 1489"/>
              <a:gd name="T74" fmla="*/ 317 w 1566"/>
              <a:gd name="T75" fmla="*/ 1403 h 1489"/>
              <a:gd name="T76" fmla="*/ 295 w 1566"/>
              <a:gd name="T77" fmla="*/ 1380 h 1489"/>
              <a:gd name="T78" fmla="*/ 295 w 1566"/>
              <a:gd name="T79" fmla="*/ 539 h 1489"/>
              <a:gd name="T80" fmla="*/ 781 w 1566"/>
              <a:gd name="T81" fmla="*/ 105 h 1489"/>
              <a:gd name="T82" fmla="*/ 1271 w 1566"/>
              <a:gd name="T83" fmla="*/ 543 h 1489"/>
              <a:gd name="T84" fmla="*/ 1271 w 1566"/>
              <a:gd name="T85" fmla="*/ 888 h 1489"/>
              <a:gd name="T86" fmla="*/ 1271 w 1566"/>
              <a:gd name="T87" fmla="*/ 888 h 1489"/>
              <a:gd name="T88" fmla="*/ 1271 w 1566"/>
              <a:gd name="T89" fmla="*/ 888 h 1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566" h="1489">
                <a:moveTo>
                  <a:pt x="1546" y="674"/>
                </a:moveTo>
                <a:cubicBezTo>
                  <a:pt x="814" y="20"/>
                  <a:pt x="814" y="20"/>
                  <a:pt x="814" y="20"/>
                </a:cubicBezTo>
                <a:cubicBezTo>
                  <a:pt x="813" y="18"/>
                  <a:pt x="812" y="17"/>
                  <a:pt x="810" y="16"/>
                </a:cubicBezTo>
                <a:cubicBezTo>
                  <a:pt x="794" y="1"/>
                  <a:pt x="769" y="0"/>
                  <a:pt x="752" y="15"/>
                </a:cubicBezTo>
                <a:cubicBezTo>
                  <a:pt x="19" y="670"/>
                  <a:pt x="19" y="670"/>
                  <a:pt x="19" y="670"/>
                </a:cubicBezTo>
                <a:cubicBezTo>
                  <a:pt x="1" y="686"/>
                  <a:pt x="0" y="713"/>
                  <a:pt x="16" y="731"/>
                </a:cubicBezTo>
                <a:cubicBezTo>
                  <a:pt x="25" y="741"/>
                  <a:pt x="36" y="746"/>
                  <a:pt x="48" y="746"/>
                </a:cubicBezTo>
                <a:cubicBezTo>
                  <a:pt x="58" y="746"/>
                  <a:pt x="69" y="742"/>
                  <a:pt x="77" y="735"/>
                </a:cubicBezTo>
                <a:cubicBezTo>
                  <a:pt x="209" y="617"/>
                  <a:pt x="209" y="617"/>
                  <a:pt x="209" y="617"/>
                </a:cubicBezTo>
                <a:cubicBezTo>
                  <a:pt x="209" y="1380"/>
                  <a:pt x="209" y="1380"/>
                  <a:pt x="209" y="1380"/>
                </a:cubicBezTo>
                <a:cubicBezTo>
                  <a:pt x="209" y="1440"/>
                  <a:pt x="258" y="1489"/>
                  <a:pt x="318" y="1489"/>
                </a:cubicBezTo>
                <a:cubicBezTo>
                  <a:pt x="549" y="1489"/>
                  <a:pt x="549" y="1489"/>
                  <a:pt x="549" y="1489"/>
                </a:cubicBezTo>
                <a:cubicBezTo>
                  <a:pt x="605" y="1489"/>
                  <a:pt x="651" y="1443"/>
                  <a:pt x="651" y="1387"/>
                </a:cubicBezTo>
                <a:cubicBezTo>
                  <a:pt x="651" y="999"/>
                  <a:pt x="651" y="999"/>
                  <a:pt x="651" y="999"/>
                </a:cubicBezTo>
                <a:cubicBezTo>
                  <a:pt x="651" y="990"/>
                  <a:pt x="658" y="983"/>
                  <a:pt x="666" y="983"/>
                </a:cubicBezTo>
                <a:cubicBezTo>
                  <a:pt x="900" y="983"/>
                  <a:pt x="900" y="983"/>
                  <a:pt x="900" y="983"/>
                </a:cubicBezTo>
                <a:cubicBezTo>
                  <a:pt x="908" y="983"/>
                  <a:pt x="915" y="990"/>
                  <a:pt x="915" y="999"/>
                </a:cubicBezTo>
                <a:cubicBezTo>
                  <a:pt x="915" y="1387"/>
                  <a:pt x="915" y="1387"/>
                  <a:pt x="915" y="1387"/>
                </a:cubicBezTo>
                <a:cubicBezTo>
                  <a:pt x="915" y="1443"/>
                  <a:pt x="961" y="1489"/>
                  <a:pt x="1018" y="1489"/>
                </a:cubicBezTo>
                <a:cubicBezTo>
                  <a:pt x="1249" y="1489"/>
                  <a:pt x="1249" y="1489"/>
                  <a:pt x="1249" y="1489"/>
                </a:cubicBezTo>
                <a:cubicBezTo>
                  <a:pt x="1309" y="1489"/>
                  <a:pt x="1357" y="1429"/>
                  <a:pt x="1357" y="1353"/>
                </a:cubicBezTo>
                <a:cubicBezTo>
                  <a:pt x="1357" y="621"/>
                  <a:pt x="1357" y="621"/>
                  <a:pt x="1357" y="621"/>
                </a:cubicBezTo>
                <a:cubicBezTo>
                  <a:pt x="1489" y="739"/>
                  <a:pt x="1489" y="739"/>
                  <a:pt x="1489" y="739"/>
                </a:cubicBezTo>
                <a:cubicBezTo>
                  <a:pt x="1498" y="746"/>
                  <a:pt x="1508" y="750"/>
                  <a:pt x="1518" y="750"/>
                </a:cubicBezTo>
                <a:cubicBezTo>
                  <a:pt x="1530" y="750"/>
                  <a:pt x="1542" y="745"/>
                  <a:pt x="1550" y="735"/>
                </a:cubicBezTo>
                <a:cubicBezTo>
                  <a:pt x="1566" y="717"/>
                  <a:pt x="1564" y="690"/>
                  <a:pt x="1546" y="674"/>
                </a:cubicBezTo>
                <a:close/>
                <a:moveTo>
                  <a:pt x="1271" y="888"/>
                </a:moveTo>
                <a:cubicBezTo>
                  <a:pt x="1271" y="1352"/>
                  <a:pt x="1271" y="1352"/>
                  <a:pt x="1271" y="1352"/>
                </a:cubicBezTo>
                <a:cubicBezTo>
                  <a:pt x="1271" y="1383"/>
                  <a:pt x="1255" y="1402"/>
                  <a:pt x="1248" y="1402"/>
                </a:cubicBezTo>
                <a:cubicBezTo>
                  <a:pt x="1017" y="1402"/>
                  <a:pt x="1017" y="1402"/>
                  <a:pt x="1017" y="1402"/>
                </a:cubicBezTo>
                <a:cubicBezTo>
                  <a:pt x="1009" y="1402"/>
                  <a:pt x="1001" y="1395"/>
                  <a:pt x="1001" y="1386"/>
                </a:cubicBezTo>
                <a:cubicBezTo>
                  <a:pt x="1001" y="999"/>
                  <a:pt x="1001" y="999"/>
                  <a:pt x="1001" y="999"/>
                </a:cubicBezTo>
                <a:cubicBezTo>
                  <a:pt x="1001" y="942"/>
                  <a:pt x="956" y="897"/>
                  <a:pt x="899" y="897"/>
                </a:cubicBezTo>
                <a:cubicBezTo>
                  <a:pt x="666" y="897"/>
                  <a:pt x="666" y="897"/>
                  <a:pt x="666" y="897"/>
                </a:cubicBezTo>
                <a:cubicBezTo>
                  <a:pt x="610" y="897"/>
                  <a:pt x="564" y="942"/>
                  <a:pt x="564" y="999"/>
                </a:cubicBezTo>
                <a:cubicBezTo>
                  <a:pt x="564" y="1387"/>
                  <a:pt x="564" y="1387"/>
                  <a:pt x="564" y="1387"/>
                </a:cubicBezTo>
                <a:cubicBezTo>
                  <a:pt x="564" y="1396"/>
                  <a:pt x="557" y="1403"/>
                  <a:pt x="548" y="1403"/>
                </a:cubicBezTo>
                <a:cubicBezTo>
                  <a:pt x="317" y="1403"/>
                  <a:pt x="317" y="1403"/>
                  <a:pt x="317" y="1403"/>
                </a:cubicBezTo>
                <a:cubicBezTo>
                  <a:pt x="305" y="1403"/>
                  <a:pt x="295" y="1393"/>
                  <a:pt x="295" y="1380"/>
                </a:cubicBezTo>
                <a:cubicBezTo>
                  <a:pt x="295" y="539"/>
                  <a:pt x="295" y="539"/>
                  <a:pt x="295" y="539"/>
                </a:cubicBezTo>
                <a:cubicBezTo>
                  <a:pt x="781" y="105"/>
                  <a:pt x="781" y="105"/>
                  <a:pt x="781" y="105"/>
                </a:cubicBezTo>
                <a:cubicBezTo>
                  <a:pt x="1271" y="543"/>
                  <a:pt x="1271" y="543"/>
                  <a:pt x="1271" y="543"/>
                </a:cubicBezTo>
                <a:lnTo>
                  <a:pt x="1271" y="888"/>
                </a:lnTo>
                <a:close/>
                <a:moveTo>
                  <a:pt x="1271" y="888"/>
                </a:moveTo>
                <a:cubicBezTo>
                  <a:pt x="1271" y="888"/>
                  <a:pt x="1271" y="888"/>
                  <a:pt x="1271" y="888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107">
            <a:extLst>
              <a:ext uri="{FF2B5EF4-FFF2-40B4-BE49-F238E27FC236}">
                <a16:creationId xmlns:a16="http://schemas.microsoft.com/office/drawing/2014/main" xmlns="" id="{4A1CEEB1-BF24-4AF2-A1FB-4FCD4AC27C3F}"/>
              </a:ext>
            </a:extLst>
          </p:cNvPr>
          <p:cNvSpPr>
            <a:spLocks noEditPoints="1"/>
          </p:cNvSpPr>
          <p:nvPr/>
        </p:nvSpPr>
        <p:spPr bwMode="auto">
          <a:xfrm>
            <a:off x="1824037" y="3179763"/>
            <a:ext cx="511175" cy="525463"/>
          </a:xfrm>
          <a:custGeom>
            <a:avLst/>
            <a:gdLst>
              <a:gd name="T0" fmla="*/ 1487 w 1489"/>
              <a:gd name="T1" fmla="*/ 913 h 1530"/>
              <a:gd name="T2" fmla="*/ 1405 w 1489"/>
              <a:gd name="T3" fmla="*/ 606 h 1530"/>
              <a:gd name="T4" fmla="*/ 991 w 1489"/>
              <a:gd name="T5" fmla="*/ 565 h 1530"/>
              <a:gd name="T6" fmla="*/ 940 w 1489"/>
              <a:gd name="T7" fmla="*/ 575 h 1530"/>
              <a:gd name="T8" fmla="*/ 972 w 1489"/>
              <a:gd name="T9" fmla="*/ 79 h 1530"/>
              <a:gd name="T10" fmla="*/ 747 w 1489"/>
              <a:gd name="T11" fmla="*/ 28 h 1530"/>
              <a:gd name="T12" fmla="*/ 460 w 1489"/>
              <a:gd name="T13" fmla="*/ 649 h 1530"/>
              <a:gd name="T14" fmla="*/ 392 w 1489"/>
              <a:gd name="T15" fmla="*/ 747 h 1530"/>
              <a:gd name="T16" fmla="*/ 133 w 1489"/>
              <a:gd name="T17" fmla="*/ 731 h 1530"/>
              <a:gd name="T18" fmla="*/ 0 w 1489"/>
              <a:gd name="T19" fmla="*/ 1385 h 1530"/>
              <a:gd name="T20" fmla="*/ 328 w 1489"/>
              <a:gd name="T21" fmla="*/ 1518 h 1530"/>
              <a:gd name="T22" fmla="*/ 480 w 1489"/>
              <a:gd name="T23" fmla="*/ 1502 h 1530"/>
              <a:gd name="T24" fmla="*/ 1014 w 1489"/>
              <a:gd name="T25" fmla="*/ 1530 h 1530"/>
              <a:gd name="T26" fmla="*/ 1362 w 1489"/>
              <a:gd name="T27" fmla="*/ 1393 h 1530"/>
              <a:gd name="T28" fmla="*/ 1456 w 1489"/>
              <a:gd name="T29" fmla="*/ 1105 h 1530"/>
              <a:gd name="T30" fmla="*/ 133 w 1489"/>
              <a:gd name="T31" fmla="*/ 1431 h 1530"/>
              <a:gd name="T32" fmla="*/ 86 w 1489"/>
              <a:gd name="T33" fmla="*/ 864 h 1530"/>
              <a:gd name="T34" fmla="*/ 328 w 1489"/>
              <a:gd name="T35" fmla="*/ 818 h 1530"/>
              <a:gd name="T36" fmla="*/ 375 w 1489"/>
              <a:gd name="T37" fmla="*/ 1384 h 1530"/>
              <a:gd name="T38" fmla="*/ 133 w 1489"/>
              <a:gd name="T39" fmla="*/ 1431 h 1530"/>
              <a:gd name="T40" fmla="*/ 1355 w 1489"/>
              <a:gd name="T41" fmla="*/ 1055 h 1530"/>
              <a:gd name="T42" fmla="*/ 1310 w 1489"/>
              <a:gd name="T43" fmla="*/ 1219 h 1530"/>
              <a:gd name="T44" fmla="*/ 1286 w 1489"/>
              <a:gd name="T45" fmla="*/ 1351 h 1530"/>
              <a:gd name="T46" fmla="*/ 912 w 1489"/>
              <a:gd name="T47" fmla="*/ 1439 h 1530"/>
              <a:gd name="T48" fmla="*/ 491 w 1489"/>
              <a:gd name="T49" fmla="*/ 1417 h 1530"/>
              <a:gd name="T50" fmla="*/ 459 w 1489"/>
              <a:gd name="T51" fmla="*/ 1413 h 1530"/>
              <a:gd name="T52" fmla="*/ 461 w 1489"/>
              <a:gd name="T53" fmla="*/ 864 h 1530"/>
              <a:gd name="T54" fmla="*/ 515 w 1489"/>
              <a:gd name="T55" fmla="*/ 715 h 1530"/>
              <a:gd name="T56" fmla="*/ 807 w 1489"/>
              <a:gd name="T57" fmla="*/ 179 h 1530"/>
              <a:gd name="T58" fmla="*/ 901 w 1489"/>
              <a:gd name="T59" fmla="*/ 129 h 1530"/>
              <a:gd name="T60" fmla="*/ 882 w 1489"/>
              <a:gd name="T61" fmla="*/ 648 h 1530"/>
              <a:gd name="T62" fmla="*/ 1007 w 1489"/>
              <a:gd name="T63" fmla="*/ 649 h 1530"/>
              <a:gd name="T64" fmla="*/ 1347 w 1489"/>
              <a:gd name="T65" fmla="*/ 669 h 1530"/>
              <a:gd name="T66" fmla="*/ 1365 w 1489"/>
              <a:gd name="T67" fmla="*/ 842 h 1530"/>
              <a:gd name="T68" fmla="*/ 1361 w 1489"/>
              <a:gd name="T69" fmla="*/ 1003 h 1530"/>
              <a:gd name="T70" fmla="*/ 1361 w 1489"/>
              <a:gd name="T71" fmla="*/ 1003 h 1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89" h="1530">
                <a:moveTo>
                  <a:pt x="1443" y="1040"/>
                </a:moveTo>
                <a:cubicBezTo>
                  <a:pt x="1474" y="1000"/>
                  <a:pt x="1489" y="957"/>
                  <a:pt x="1487" y="913"/>
                </a:cubicBezTo>
                <a:cubicBezTo>
                  <a:pt x="1485" y="865"/>
                  <a:pt x="1464" y="827"/>
                  <a:pt x="1446" y="803"/>
                </a:cubicBezTo>
                <a:cubicBezTo>
                  <a:pt x="1467" y="751"/>
                  <a:pt x="1475" y="670"/>
                  <a:pt x="1405" y="606"/>
                </a:cubicBezTo>
                <a:cubicBezTo>
                  <a:pt x="1354" y="560"/>
                  <a:pt x="1268" y="539"/>
                  <a:pt x="1148" y="545"/>
                </a:cubicBezTo>
                <a:cubicBezTo>
                  <a:pt x="1064" y="549"/>
                  <a:pt x="994" y="564"/>
                  <a:pt x="991" y="565"/>
                </a:cubicBezTo>
                <a:cubicBezTo>
                  <a:pt x="990" y="565"/>
                  <a:pt x="990" y="565"/>
                  <a:pt x="990" y="565"/>
                </a:cubicBezTo>
                <a:cubicBezTo>
                  <a:pt x="974" y="568"/>
                  <a:pt x="957" y="571"/>
                  <a:pt x="940" y="575"/>
                </a:cubicBezTo>
                <a:cubicBezTo>
                  <a:pt x="939" y="555"/>
                  <a:pt x="942" y="504"/>
                  <a:pt x="980" y="389"/>
                </a:cubicBezTo>
                <a:cubicBezTo>
                  <a:pt x="1025" y="253"/>
                  <a:pt x="1022" y="149"/>
                  <a:pt x="972" y="79"/>
                </a:cubicBezTo>
                <a:cubicBezTo>
                  <a:pt x="919" y="6"/>
                  <a:pt x="834" y="0"/>
                  <a:pt x="809" y="0"/>
                </a:cubicBezTo>
                <a:cubicBezTo>
                  <a:pt x="785" y="0"/>
                  <a:pt x="763" y="10"/>
                  <a:pt x="747" y="28"/>
                </a:cubicBezTo>
                <a:cubicBezTo>
                  <a:pt x="712" y="69"/>
                  <a:pt x="716" y="146"/>
                  <a:pt x="720" y="181"/>
                </a:cubicBezTo>
                <a:cubicBezTo>
                  <a:pt x="678" y="294"/>
                  <a:pt x="560" y="572"/>
                  <a:pt x="460" y="649"/>
                </a:cubicBezTo>
                <a:cubicBezTo>
                  <a:pt x="458" y="650"/>
                  <a:pt x="456" y="652"/>
                  <a:pt x="454" y="653"/>
                </a:cubicBezTo>
                <a:cubicBezTo>
                  <a:pt x="425" y="684"/>
                  <a:pt x="405" y="718"/>
                  <a:pt x="392" y="747"/>
                </a:cubicBezTo>
                <a:cubicBezTo>
                  <a:pt x="373" y="737"/>
                  <a:pt x="351" y="731"/>
                  <a:pt x="328" y="731"/>
                </a:cubicBezTo>
                <a:cubicBezTo>
                  <a:pt x="133" y="731"/>
                  <a:pt x="133" y="731"/>
                  <a:pt x="133" y="731"/>
                </a:cubicBezTo>
                <a:cubicBezTo>
                  <a:pt x="60" y="731"/>
                  <a:pt x="0" y="791"/>
                  <a:pt x="0" y="865"/>
                </a:cubicBezTo>
                <a:cubicBezTo>
                  <a:pt x="0" y="1385"/>
                  <a:pt x="0" y="1385"/>
                  <a:pt x="0" y="1385"/>
                </a:cubicBezTo>
                <a:cubicBezTo>
                  <a:pt x="0" y="1458"/>
                  <a:pt x="60" y="1518"/>
                  <a:pt x="133" y="1518"/>
                </a:cubicBezTo>
                <a:cubicBezTo>
                  <a:pt x="328" y="1518"/>
                  <a:pt x="328" y="1518"/>
                  <a:pt x="328" y="1518"/>
                </a:cubicBezTo>
                <a:cubicBezTo>
                  <a:pt x="357" y="1518"/>
                  <a:pt x="383" y="1509"/>
                  <a:pt x="405" y="1493"/>
                </a:cubicBezTo>
                <a:cubicBezTo>
                  <a:pt x="480" y="1502"/>
                  <a:pt x="480" y="1502"/>
                  <a:pt x="480" y="1502"/>
                </a:cubicBezTo>
                <a:cubicBezTo>
                  <a:pt x="492" y="1504"/>
                  <a:pt x="697" y="1530"/>
                  <a:pt x="907" y="1526"/>
                </a:cubicBezTo>
                <a:cubicBezTo>
                  <a:pt x="945" y="1529"/>
                  <a:pt x="981" y="1530"/>
                  <a:pt x="1014" y="1530"/>
                </a:cubicBezTo>
                <a:cubicBezTo>
                  <a:pt x="1071" y="1530"/>
                  <a:pt x="1121" y="1526"/>
                  <a:pt x="1163" y="1517"/>
                </a:cubicBezTo>
                <a:cubicBezTo>
                  <a:pt x="1261" y="1496"/>
                  <a:pt x="1328" y="1454"/>
                  <a:pt x="1362" y="1393"/>
                </a:cubicBezTo>
                <a:cubicBezTo>
                  <a:pt x="1388" y="1347"/>
                  <a:pt x="1388" y="1300"/>
                  <a:pt x="1383" y="1271"/>
                </a:cubicBezTo>
                <a:cubicBezTo>
                  <a:pt x="1447" y="1213"/>
                  <a:pt x="1458" y="1149"/>
                  <a:pt x="1456" y="1105"/>
                </a:cubicBezTo>
                <a:cubicBezTo>
                  <a:pt x="1455" y="1079"/>
                  <a:pt x="1449" y="1057"/>
                  <a:pt x="1443" y="1040"/>
                </a:cubicBezTo>
                <a:close/>
                <a:moveTo>
                  <a:pt x="133" y="1431"/>
                </a:moveTo>
                <a:cubicBezTo>
                  <a:pt x="107" y="1431"/>
                  <a:pt x="86" y="1410"/>
                  <a:pt x="86" y="1385"/>
                </a:cubicBezTo>
                <a:cubicBezTo>
                  <a:pt x="86" y="864"/>
                  <a:pt x="86" y="864"/>
                  <a:pt x="86" y="864"/>
                </a:cubicBezTo>
                <a:cubicBezTo>
                  <a:pt x="86" y="838"/>
                  <a:pt x="108" y="818"/>
                  <a:pt x="133" y="818"/>
                </a:cubicBezTo>
                <a:cubicBezTo>
                  <a:pt x="328" y="818"/>
                  <a:pt x="328" y="818"/>
                  <a:pt x="328" y="818"/>
                </a:cubicBezTo>
                <a:cubicBezTo>
                  <a:pt x="354" y="818"/>
                  <a:pt x="375" y="839"/>
                  <a:pt x="375" y="864"/>
                </a:cubicBezTo>
                <a:cubicBezTo>
                  <a:pt x="375" y="1384"/>
                  <a:pt x="375" y="1384"/>
                  <a:pt x="375" y="1384"/>
                </a:cubicBezTo>
                <a:cubicBezTo>
                  <a:pt x="375" y="1410"/>
                  <a:pt x="354" y="1431"/>
                  <a:pt x="328" y="1431"/>
                </a:cubicBezTo>
                <a:cubicBezTo>
                  <a:pt x="133" y="1431"/>
                  <a:pt x="133" y="1431"/>
                  <a:pt x="133" y="1431"/>
                </a:cubicBezTo>
                <a:close/>
                <a:moveTo>
                  <a:pt x="1361" y="1003"/>
                </a:moveTo>
                <a:cubicBezTo>
                  <a:pt x="1348" y="1017"/>
                  <a:pt x="1345" y="1038"/>
                  <a:pt x="1355" y="1055"/>
                </a:cubicBezTo>
                <a:cubicBezTo>
                  <a:pt x="1355" y="1055"/>
                  <a:pt x="1368" y="1078"/>
                  <a:pt x="1370" y="1108"/>
                </a:cubicBezTo>
                <a:cubicBezTo>
                  <a:pt x="1372" y="1150"/>
                  <a:pt x="1352" y="1187"/>
                  <a:pt x="1310" y="1219"/>
                </a:cubicBezTo>
                <a:cubicBezTo>
                  <a:pt x="1295" y="1231"/>
                  <a:pt x="1289" y="1251"/>
                  <a:pt x="1295" y="1268"/>
                </a:cubicBezTo>
                <a:cubicBezTo>
                  <a:pt x="1295" y="1269"/>
                  <a:pt x="1309" y="1311"/>
                  <a:pt x="1286" y="1351"/>
                </a:cubicBezTo>
                <a:cubicBezTo>
                  <a:pt x="1265" y="1389"/>
                  <a:pt x="1217" y="1417"/>
                  <a:pt x="1145" y="1432"/>
                </a:cubicBezTo>
                <a:cubicBezTo>
                  <a:pt x="1087" y="1445"/>
                  <a:pt x="1008" y="1447"/>
                  <a:pt x="912" y="1439"/>
                </a:cubicBezTo>
                <a:cubicBezTo>
                  <a:pt x="907" y="1439"/>
                  <a:pt x="907" y="1439"/>
                  <a:pt x="907" y="1439"/>
                </a:cubicBezTo>
                <a:cubicBezTo>
                  <a:pt x="701" y="1444"/>
                  <a:pt x="493" y="1417"/>
                  <a:pt x="491" y="1417"/>
                </a:cubicBezTo>
                <a:cubicBezTo>
                  <a:pt x="491" y="1417"/>
                  <a:pt x="491" y="1417"/>
                  <a:pt x="491" y="1417"/>
                </a:cubicBezTo>
                <a:cubicBezTo>
                  <a:pt x="459" y="1413"/>
                  <a:pt x="459" y="1413"/>
                  <a:pt x="459" y="1413"/>
                </a:cubicBezTo>
                <a:cubicBezTo>
                  <a:pt x="460" y="1404"/>
                  <a:pt x="461" y="1394"/>
                  <a:pt x="461" y="1385"/>
                </a:cubicBezTo>
                <a:cubicBezTo>
                  <a:pt x="461" y="864"/>
                  <a:pt x="461" y="864"/>
                  <a:pt x="461" y="864"/>
                </a:cubicBezTo>
                <a:cubicBezTo>
                  <a:pt x="461" y="851"/>
                  <a:pt x="459" y="837"/>
                  <a:pt x="455" y="825"/>
                </a:cubicBezTo>
                <a:cubicBezTo>
                  <a:pt x="461" y="803"/>
                  <a:pt x="477" y="755"/>
                  <a:pt x="515" y="715"/>
                </a:cubicBezTo>
                <a:cubicBezTo>
                  <a:pt x="659" y="601"/>
                  <a:pt x="799" y="217"/>
                  <a:pt x="805" y="200"/>
                </a:cubicBezTo>
                <a:cubicBezTo>
                  <a:pt x="808" y="193"/>
                  <a:pt x="808" y="186"/>
                  <a:pt x="807" y="179"/>
                </a:cubicBezTo>
                <a:cubicBezTo>
                  <a:pt x="802" y="143"/>
                  <a:pt x="804" y="99"/>
                  <a:pt x="811" y="86"/>
                </a:cubicBezTo>
                <a:cubicBezTo>
                  <a:pt x="828" y="86"/>
                  <a:pt x="874" y="91"/>
                  <a:pt x="901" y="129"/>
                </a:cubicBezTo>
                <a:cubicBezTo>
                  <a:pt x="934" y="174"/>
                  <a:pt x="933" y="255"/>
                  <a:pt x="898" y="362"/>
                </a:cubicBezTo>
                <a:cubicBezTo>
                  <a:pt x="844" y="524"/>
                  <a:pt x="839" y="610"/>
                  <a:pt x="882" y="648"/>
                </a:cubicBezTo>
                <a:cubicBezTo>
                  <a:pt x="903" y="667"/>
                  <a:pt x="931" y="668"/>
                  <a:pt x="952" y="660"/>
                </a:cubicBezTo>
                <a:cubicBezTo>
                  <a:pt x="971" y="656"/>
                  <a:pt x="990" y="652"/>
                  <a:pt x="1007" y="649"/>
                </a:cubicBezTo>
                <a:cubicBezTo>
                  <a:pt x="1009" y="649"/>
                  <a:pt x="1010" y="649"/>
                  <a:pt x="1012" y="648"/>
                </a:cubicBezTo>
                <a:cubicBezTo>
                  <a:pt x="1110" y="627"/>
                  <a:pt x="1286" y="614"/>
                  <a:pt x="1347" y="669"/>
                </a:cubicBezTo>
                <a:cubicBezTo>
                  <a:pt x="1399" y="717"/>
                  <a:pt x="1362" y="779"/>
                  <a:pt x="1358" y="786"/>
                </a:cubicBezTo>
                <a:cubicBezTo>
                  <a:pt x="1346" y="804"/>
                  <a:pt x="1349" y="827"/>
                  <a:pt x="1365" y="842"/>
                </a:cubicBezTo>
                <a:cubicBezTo>
                  <a:pt x="1366" y="842"/>
                  <a:pt x="1399" y="874"/>
                  <a:pt x="1401" y="916"/>
                </a:cubicBezTo>
                <a:cubicBezTo>
                  <a:pt x="1402" y="945"/>
                  <a:pt x="1389" y="974"/>
                  <a:pt x="1361" y="1003"/>
                </a:cubicBezTo>
                <a:close/>
                <a:moveTo>
                  <a:pt x="1361" y="1003"/>
                </a:moveTo>
                <a:cubicBezTo>
                  <a:pt x="1361" y="1003"/>
                  <a:pt x="1361" y="1003"/>
                  <a:pt x="1361" y="1003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86" name="Group 110">
            <a:extLst>
              <a:ext uri="{FF2B5EF4-FFF2-40B4-BE49-F238E27FC236}">
                <a16:creationId xmlns:a16="http://schemas.microsoft.com/office/drawing/2014/main" xmlns="" id="{9C7845D6-4872-4014-BEC7-F17AA21A8F4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967037" y="3179763"/>
            <a:ext cx="530225" cy="503238"/>
            <a:chOff x="2222" y="1676"/>
            <a:chExt cx="334" cy="317"/>
          </a:xfrm>
        </p:grpSpPr>
        <p:sp>
          <p:nvSpPr>
            <p:cNvPr id="188" name="Freeform 111">
              <a:extLst>
                <a:ext uri="{FF2B5EF4-FFF2-40B4-BE49-F238E27FC236}">
                  <a16:creationId xmlns:a16="http://schemas.microsoft.com/office/drawing/2014/main" xmlns="" id="{23B6DB40-923C-48CF-9E5D-99CC2DE047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22" y="1800"/>
              <a:ext cx="212" cy="193"/>
            </a:xfrm>
            <a:custGeom>
              <a:avLst/>
              <a:gdLst>
                <a:gd name="T0" fmla="*/ 817 w 981"/>
                <a:gd name="T1" fmla="*/ 72 h 894"/>
                <a:gd name="T2" fmla="*/ 817 w 981"/>
                <a:gd name="T3" fmla="*/ 133 h 894"/>
                <a:gd name="T4" fmla="*/ 817 w 981"/>
                <a:gd name="T5" fmla="*/ 387 h 894"/>
                <a:gd name="T6" fmla="*/ 449 w 981"/>
                <a:gd name="T7" fmla="*/ 755 h 894"/>
                <a:gd name="T8" fmla="*/ 195 w 981"/>
                <a:gd name="T9" fmla="*/ 755 h 894"/>
                <a:gd name="T10" fmla="*/ 139 w 981"/>
                <a:gd name="T11" fmla="*/ 700 h 894"/>
                <a:gd name="T12" fmla="*/ 139 w 981"/>
                <a:gd name="T13" fmla="*/ 446 h 894"/>
                <a:gd name="T14" fmla="*/ 507 w 981"/>
                <a:gd name="T15" fmla="*/ 78 h 894"/>
                <a:gd name="T16" fmla="*/ 507 w 981"/>
                <a:gd name="T17" fmla="*/ 17 h 894"/>
                <a:gd name="T18" fmla="*/ 446 w 981"/>
                <a:gd name="T19" fmla="*/ 17 h 894"/>
                <a:gd name="T20" fmla="*/ 78 w 981"/>
                <a:gd name="T21" fmla="*/ 385 h 894"/>
                <a:gd name="T22" fmla="*/ 0 w 981"/>
                <a:gd name="T23" fmla="*/ 573 h 894"/>
                <a:gd name="T24" fmla="*/ 78 w 981"/>
                <a:gd name="T25" fmla="*/ 761 h 894"/>
                <a:gd name="T26" fmla="*/ 133 w 981"/>
                <a:gd name="T27" fmla="*/ 816 h 894"/>
                <a:gd name="T28" fmla="*/ 322 w 981"/>
                <a:gd name="T29" fmla="*/ 894 h 894"/>
                <a:gd name="T30" fmla="*/ 510 w 981"/>
                <a:gd name="T31" fmla="*/ 816 h 894"/>
                <a:gd name="T32" fmla="*/ 878 w 981"/>
                <a:gd name="T33" fmla="*/ 448 h 894"/>
                <a:gd name="T34" fmla="*/ 878 w 981"/>
                <a:gd name="T35" fmla="*/ 72 h 894"/>
                <a:gd name="T36" fmla="*/ 817 w 981"/>
                <a:gd name="T37" fmla="*/ 72 h 894"/>
                <a:gd name="T38" fmla="*/ 817 w 981"/>
                <a:gd name="T39" fmla="*/ 72 h 894"/>
                <a:gd name="T40" fmla="*/ 817 w 981"/>
                <a:gd name="T41" fmla="*/ 72 h 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1" h="894">
                  <a:moveTo>
                    <a:pt x="817" y="72"/>
                  </a:moveTo>
                  <a:cubicBezTo>
                    <a:pt x="800" y="89"/>
                    <a:pt x="800" y="116"/>
                    <a:pt x="817" y="133"/>
                  </a:cubicBezTo>
                  <a:cubicBezTo>
                    <a:pt x="887" y="203"/>
                    <a:pt x="887" y="317"/>
                    <a:pt x="817" y="387"/>
                  </a:cubicBezTo>
                  <a:cubicBezTo>
                    <a:pt x="449" y="755"/>
                    <a:pt x="449" y="755"/>
                    <a:pt x="449" y="755"/>
                  </a:cubicBezTo>
                  <a:cubicBezTo>
                    <a:pt x="379" y="825"/>
                    <a:pt x="265" y="825"/>
                    <a:pt x="195" y="755"/>
                  </a:cubicBezTo>
                  <a:cubicBezTo>
                    <a:pt x="139" y="700"/>
                    <a:pt x="139" y="700"/>
                    <a:pt x="139" y="700"/>
                  </a:cubicBezTo>
                  <a:cubicBezTo>
                    <a:pt x="69" y="630"/>
                    <a:pt x="69" y="516"/>
                    <a:pt x="139" y="446"/>
                  </a:cubicBezTo>
                  <a:cubicBezTo>
                    <a:pt x="507" y="78"/>
                    <a:pt x="507" y="78"/>
                    <a:pt x="507" y="78"/>
                  </a:cubicBezTo>
                  <a:cubicBezTo>
                    <a:pt x="524" y="61"/>
                    <a:pt x="524" y="34"/>
                    <a:pt x="507" y="17"/>
                  </a:cubicBezTo>
                  <a:cubicBezTo>
                    <a:pt x="490" y="0"/>
                    <a:pt x="463" y="0"/>
                    <a:pt x="446" y="17"/>
                  </a:cubicBezTo>
                  <a:cubicBezTo>
                    <a:pt x="78" y="385"/>
                    <a:pt x="78" y="385"/>
                    <a:pt x="78" y="385"/>
                  </a:cubicBezTo>
                  <a:cubicBezTo>
                    <a:pt x="28" y="435"/>
                    <a:pt x="0" y="502"/>
                    <a:pt x="0" y="573"/>
                  </a:cubicBezTo>
                  <a:cubicBezTo>
                    <a:pt x="0" y="644"/>
                    <a:pt x="28" y="711"/>
                    <a:pt x="78" y="761"/>
                  </a:cubicBezTo>
                  <a:cubicBezTo>
                    <a:pt x="133" y="816"/>
                    <a:pt x="133" y="816"/>
                    <a:pt x="133" y="816"/>
                  </a:cubicBezTo>
                  <a:cubicBezTo>
                    <a:pt x="185" y="868"/>
                    <a:pt x="253" y="894"/>
                    <a:pt x="322" y="894"/>
                  </a:cubicBezTo>
                  <a:cubicBezTo>
                    <a:pt x="390" y="894"/>
                    <a:pt x="458" y="868"/>
                    <a:pt x="510" y="816"/>
                  </a:cubicBezTo>
                  <a:cubicBezTo>
                    <a:pt x="878" y="448"/>
                    <a:pt x="878" y="448"/>
                    <a:pt x="878" y="448"/>
                  </a:cubicBezTo>
                  <a:cubicBezTo>
                    <a:pt x="981" y="345"/>
                    <a:pt x="981" y="176"/>
                    <a:pt x="878" y="72"/>
                  </a:cubicBezTo>
                  <a:cubicBezTo>
                    <a:pt x="861" y="55"/>
                    <a:pt x="834" y="55"/>
                    <a:pt x="817" y="72"/>
                  </a:cubicBezTo>
                  <a:close/>
                  <a:moveTo>
                    <a:pt x="817" y="72"/>
                  </a:moveTo>
                  <a:cubicBezTo>
                    <a:pt x="817" y="72"/>
                    <a:pt x="817" y="72"/>
                    <a:pt x="817" y="7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12">
              <a:extLst>
                <a:ext uri="{FF2B5EF4-FFF2-40B4-BE49-F238E27FC236}">
                  <a16:creationId xmlns:a16="http://schemas.microsoft.com/office/drawing/2014/main" xmlns="" id="{879FC392-EBB0-4C5B-9328-26944FB013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44" y="1676"/>
              <a:ext cx="212" cy="199"/>
            </a:xfrm>
            <a:custGeom>
              <a:avLst/>
              <a:gdLst>
                <a:gd name="T0" fmla="*/ 903 w 981"/>
                <a:gd name="T1" fmla="*/ 159 h 917"/>
                <a:gd name="T2" fmla="*/ 848 w 981"/>
                <a:gd name="T3" fmla="*/ 104 h 917"/>
                <a:gd name="T4" fmla="*/ 472 w 981"/>
                <a:gd name="T5" fmla="*/ 104 h 917"/>
                <a:gd name="T6" fmla="*/ 104 w 981"/>
                <a:gd name="T7" fmla="*/ 472 h 917"/>
                <a:gd name="T8" fmla="*/ 104 w 981"/>
                <a:gd name="T9" fmla="*/ 848 h 917"/>
                <a:gd name="T10" fmla="*/ 165 w 981"/>
                <a:gd name="T11" fmla="*/ 848 h 917"/>
                <a:gd name="T12" fmla="*/ 165 w 981"/>
                <a:gd name="T13" fmla="*/ 787 h 917"/>
                <a:gd name="T14" fmla="*/ 165 w 981"/>
                <a:gd name="T15" fmla="*/ 533 h 917"/>
                <a:gd name="T16" fmla="*/ 533 w 981"/>
                <a:gd name="T17" fmla="*/ 165 h 917"/>
                <a:gd name="T18" fmla="*/ 787 w 981"/>
                <a:gd name="T19" fmla="*/ 165 h 917"/>
                <a:gd name="T20" fmla="*/ 842 w 981"/>
                <a:gd name="T21" fmla="*/ 221 h 917"/>
                <a:gd name="T22" fmla="*/ 842 w 981"/>
                <a:gd name="T23" fmla="*/ 475 h 917"/>
                <a:gd name="T24" fmla="*/ 474 w 981"/>
                <a:gd name="T25" fmla="*/ 843 h 917"/>
                <a:gd name="T26" fmla="*/ 474 w 981"/>
                <a:gd name="T27" fmla="*/ 904 h 917"/>
                <a:gd name="T28" fmla="*/ 504 w 981"/>
                <a:gd name="T29" fmla="*/ 917 h 917"/>
                <a:gd name="T30" fmla="*/ 535 w 981"/>
                <a:gd name="T31" fmla="*/ 904 h 917"/>
                <a:gd name="T32" fmla="*/ 903 w 981"/>
                <a:gd name="T33" fmla="*/ 536 h 917"/>
                <a:gd name="T34" fmla="*/ 981 w 981"/>
                <a:gd name="T35" fmla="*/ 348 h 917"/>
                <a:gd name="T36" fmla="*/ 903 w 981"/>
                <a:gd name="T37" fmla="*/ 159 h 917"/>
                <a:gd name="T38" fmla="*/ 903 w 981"/>
                <a:gd name="T39" fmla="*/ 159 h 917"/>
                <a:gd name="T40" fmla="*/ 903 w 981"/>
                <a:gd name="T41" fmla="*/ 159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1" h="917">
                  <a:moveTo>
                    <a:pt x="903" y="159"/>
                  </a:moveTo>
                  <a:cubicBezTo>
                    <a:pt x="848" y="104"/>
                    <a:pt x="848" y="104"/>
                    <a:pt x="848" y="104"/>
                  </a:cubicBezTo>
                  <a:cubicBezTo>
                    <a:pt x="744" y="0"/>
                    <a:pt x="575" y="0"/>
                    <a:pt x="472" y="104"/>
                  </a:cubicBezTo>
                  <a:cubicBezTo>
                    <a:pt x="104" y="472"/>
                    <a:pt x="104" y="472"/>
                    <a:pt x="104" y="472"/>
                  </a:cubicBezTo>
                  <a:cubicBezTo>
                    <a:pt x="0" y="576"/>
                    <a:pt x="0" y="745"/>
                    <a:pt x="104" y="848"/>
                  </a:cubicBezTo>
                  <a:cubicBezTo>
                    <a:pt x="120" y="865"/>
                    <a:pt x="148" y="865"/>
                    <a:pt x="165" y="848"/>
                  </a:cubicBezTo>
                  <a:cubicBezTo>
                    <a:pt x="182" y="831"/>
                    <a:pt x="182" y="804"/>
                    <a:pt x="165" y="787"/>
                  </a:cubicBezTo>
                  <a:cubicBezTo>
                    <a:pt x="95" y="717"/>
                    <a:pt x="95" y="603"/>
                    <a:pt x="165" y="533"/>
                  </a:cubicBezTo>
                  <a:cubicBezTo>
                    <a:pt x="533" y="165"/>
                    <a:pt x="533" y="165"/>
                    <a:pt x="533" y="165"/>
                  </a:cubicBezTo>
                  <a:cubicBezTo>
                    <a:pt x="603" y="95"/>
                    <a:pt x="717" y="95"/>
                    <a:pt x="787" y="165"/>
                  </a:cubicBezTo>
                  <a:cubicBezTo>
                    <a:pt x="842" y="221"/>
                    <a:pt x="842" y="221"/>
                    <a:pt x="842" y="221"/>
                  </a:cubicBezTo>
                  <a:cubicBezTo>
                    <a:pt x="912" y="291"/>
                    <a:pt x="912" y="405"/>
                    <a:pt x="842" y="475"/>
                  </a:cubicBezTo>
                  <a:cubicBezTo>
                    <a:pt x="474" y="843"/>
                    <a:pt x="474" y="843"/>
                    <a:pt x="474" y="843"/>
                  </a:cubicBezTo>
                  <a:cubicBezTo>
                    <a:pt x="457" y="860"/>
                    <a:pt x="457" y="887"/>
                    <a:pt x="474" y="904"/>
                  </a:cubicBezTo>
                  <a:cubicBezTo>
                    <a:pt x="482" y="912"/>
                    <a:pt x="494" y="917"/>
                    <a:pt x="504" y="917"/>
                  </a:cubicBezTo>
                  <a:cubicBezTo>
                    <a:pt x="515" y="917"/>
                    <a:pt x="527" y="912"/>
                    <a:pt x="535" y="904"/>
                  </a:cubicBezTo>
                  <a:cubicBezTo>
                    <a:pt x="903" y="536"/>
                    <a:pt x="903" y="536"/>
                    <a:pt x="903" y="536"/>
                  </a:cubicBezTo>
                  <a:cubicBezTo>
                    <a:pt x="953" y="485"/>
                    <a:pt x="981" y="419"/>
                    <a:pt x="981" y="348"/>
                  </a:cubicBezTo>
                  <a:cubicBezTo>
                    <a:pt x="981" y="277"/>
                    <a:pt x="953" y="210"/>
                    <a:pt x="903" y="159"/>
                  </a:cubicBezTo>
                  <a:close/>
                  <a:moveTo>
                    <a:pt x="903" y="159"/>
                  </a:moveTo>
                  <a:cubicBezTo>
                    <a:pt x="903" y="159"/>
                    <a:pt x="903" y="159"/>
                    <a:pt x="903" y="15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0" name="Group 115">
            <a:extLst>
              <a:ext uri="{FF2B5EF4-FFF2-40B4-BE49-F238E27FC236}">
                <a16:creationId xmlns:a16="http://schemas.microsoft.com/office/drawing/2014/main" xmlns="" id="{3B5E2613-79BD-4B72-ACE8-0884A4B21AC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110037" y="3179763"/>
            <a:ext cx="482601" cy="517525"/>
            <a:chOff x="2702" y="1682"/>
            <a:chExt cx="304" cy="326"/>
          </a:xfrm>
        </p:grpSpPr>
        <p:sp>
          <p:nvSpPr>
            <p:cNvPr id="192" name="Freeform 116">
              <a:extLst>
                <a:ext uri="{FF2B5EF4-FFF2-40B4-BE49-F238E27FC236}">
                  <a16:creationId xmlns:a16="http://schemas.microsoft.com/office/drawing/2014/main" xmlns="" id="{D211A8EB-DE10-48A6-8E9D-AD3F115B2B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2" y="1682"/>
              <a:ext cx="157" cy="326"/>
            </a:xfrm>
            <a:custGeom>
              <a:avLst/>
              <a:gdLst>
                <a:gd name="T0" fmla="*/ 673 w 723"/>
                <a:gd name="T1" fmla="*/ 1422 h 1508"/>
                <a:gd name="T2" fmla="*/ 280 w 723"/>
                <a:gd name="T3" fmla="*/ 1422 h 1508"/>
                <a:gd name="T4" fmla="*/ 86 w 723"/>
                <a:gd name="T5" fmla="*/ 1228 h 1508"/>
                <a:gd name="T6" fmla="*/ 86 w 723"/>
                <a:gd name="T7" fmla="*/ 280 h 1508"/>
                <a:gd name="T8" fmla="*/ 280 w 723"/>
                <a:gd name="T9" fmla="*/ 87 h 1508"/>
                <a:gd name="T10" fmla="*/ 680 w 723"/>
                <a:gd name="T11" fmla="*/ 87 h 1508"/>
                <a:gd name="T12" fmla="*/ 723 w 723"/>
                <a:gd name="T13" fmla="*/ 44 h 1508"/>
                <a:gd name="T14" fmla="*/ 680 w 723"/>
                <a:gd name="T15" fmla="*/ 0 h 1508"/>
                <a:gd name="T16" fmla="*/ 280 w 723"/>
                <a:gd name="T17" fmla="*/ 0 h 1508"/>
                <a:gd name="T18" fmla="*/ 0 w 723"/>
                <a:gd name="T19" fmla="*/ 280 h 1508"/>
                <a:gd name="T20" fmla="*/ 0 w 723"/>
                <a:gd name="T21" fmla="*/ 1228 h 1508"/>
                <a:gd name="T22" fmla="*/ 280 w 723"/>
                <a:gd name="T23" fmla="*/ 1508 h 1508"/>
                <a:gd name="T24" fmla="*/ 673 w 723"/>
                <a:gd name="T25" fmla="*/ 1508 h 1508"/>
                <a:gd name="T26" fmla="*/ 716 w 723"/>
                <a:gd name="T27" fmla="*/ 1465 h 1508"/>
                <a:gd name="T28" fmla="*/ 673 w 723"/>
                <a:gd name="T29" fmla="*/ 1422 h 1508"/>
                <a:gd name="T30" fmla="*/ 673 w 723"/>
                <a:gd name="T31" fmla="*/ 1422 h 1508"/>
                <a:gd name="T32" fmla="*/ 673 w 723"/>
                <a:gd name="T33" fmla="*/ 1422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3" h="1508">
                  <a:moveTo>
                    <a:pt x="673" y="1422"/>
                  </a:moveTo>
                  <a:cubicBezTo>
                    <a:pt x="280" y="1422"/>
                    <a:pt x="280" y="1422"/>
                    <a:pt x="280" y="1422"/>
                  </a:cubicBezTo>
                  <a:cubicBezTo>
                    <a:pt x="173" y="1422"/>
                    <a:pt x="86" y="1335"/>
                    <a:pt x="86" y="1228"/>
                  </a:cubicBezTo>
                  <a:cubicBezTo>
                    <a:pt x="86" y="280"/>
                    <a:pt x="86" y="280"/>
                    <a:pt x="86" y="280"/>
                  </a:cubicBezTo>
                  <a:cubicBezTo>
                    <a:pt x="86" y="173"/>
                    <a:pt x="173" y="87"/>
                    <a:pt x="280" y="87"/>
                  </a:cubicBezTo>
                  <a:cubicBezTo>
                    <a:pt x="680" y="87"/>
                    <a:pt x="680" y="87"/>
                    <a:pt x="680" y="87"/>
                  </a:cubicBezTo>
                  <a:cubicBezTo>
                    <a:pt x="704" y="87"/>
                    <a:pt x="723" y="68"/>
                    <a:pt x="723" y="44"/>
                  </a:cubicBezTo>
                  <a:cubicBezTo>
                    <a:pt x="723" y="20"/>
                    <a:pt x="704" y="0"/>
                    <a:pt x="680" y="0"/>
                  </a:cubicBezTo>
                  <a:cubicBezTo>
                    <a:pt x="280" y="0"/>
                    <a:pt x="280" y="0"/>
                    <a:pt x="280" y="0"/>
                  </a:cubicBezTo>
                  <a:cubicBezTo>
                    <a:pt x="125" y="0"/>
                    <a:pt x="0" y="126"/>
                    <a:pt x="0" y="280"/>
                  </a:cubicBezTo>
                  <a:cubicBezTo>
                    <a:pt x="0" y="1228"/>
                    <a:pt x="0" y="1228"/>
                    <a:pt x="0" y="1228"/>
                  </a:cubicBezTo>
                  <a:cubicBezTo>
                    <a:pt x="0" y="1383"/>
                    <a:pt x="126" y="1508"/>
                    <a:pt x="280" y="1508"/>
                  </a:cubicBezTo>
                  <a:cubicBezTo>
                    <a:pt x="673" y="1508"/>
                    <a:pt x="673" y="1508"/>
                    <a:pt x="673" y="1508"/>
                  </a:cubicBezTo>
                  <a:cubicBezTo>
                    <a:pt x="697" y="1508"/>
                    <a:pt x="716" y="1489"/>
                    <a:pt x="716" y="1465"/>
                  </a:cubicBezTo>
                  <a:cubicBezTo>
                    <a:pt x="716" y="1441"/>
                    <a:pt x="697" y="1422"/>
                    <a:pt x="673" y="1422"/>
                  </a:cubicBezTo>
                  <a:close/>
                  <a:moveTo>
                    <a:pt x="673" y="1422"/>
                  </a:moveTo>
                  <a:cubicBezTo>
                    <a:pt x="673" y="1422"/>
                    <a:pt x="673" y="1422"/>
                    <a:pt x="673" y="142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17">
              <a:extLst>
                <a:ext uri="{FF2B5EF4-FFF2-40B4-BE49-F238E27FC236}">
                  <a16:creationId xmlns:a16="http://schemas.microsoft.com/office/drawing/2014/main" xmlns="" id="{3D855BB2-3EF8-4399-937C-870D9813C7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4" y="1775"/>
              <a:ext cx="232" cy="139"/>
            </a:xfrm>
            <a:custGeom>
              <a:avLst/>
              <a:gdLst>
                <a:gd name="T0" fmla="*/ 1054 w 1071"/>
                <a:gd name="T1" fmla="*/ 292 h 641"/>
                <a:gd name="T2" fmla="*/ 779 w 1071"/>
                <a:gd name="T3" fmla="*/ 17 h 641"/>
                <a:gd name="T4" fmla="*/ 718 w 1071"/>
                <a:gd name="T5" fmla="*/ 17 h 641"/>
                <a:gd name="T6" fmla="*/ 718 w 1071"/>
                <a:gd name="T7" fmla="*/ 78 h 641"/>
                <a:gd name="T8" fmla="*/ 919 w 1071"/>
                <a:gd name="T9" fmla="*/ 279 h 641"/>
                <a:gd name="T10" fmla="*/ 43 w 1071"/>
                <a:gd name="T11" fmla="*/ 279 h 641"/>
                <a:gd name="T12" fmla="*/ 0 w 1071"/>
                <a:gd name="T13" fmla="*/ 323 h 641"/>
                <a:gd name="T14" fmla="*/ 43 w 1071"/>
                <a:gd name="T15" fmla="*/ 366 h 641"/>
                <a:gd name="T16" fmla="*/ 919 w 1071"/>
                <a:gd name="T17" fmla="*/ 366 h 641"/>
                <a:gd name="T18" fmla="*/ 718 w 1071"/>
                <a:gd name="T19" fmla="*/ 567 h 641"/>
                <a:gd name="T20" fmla="*/ 718 w 1071"/>
                <a:gd name="T21" fmla="*/ 628 h 641"/>
                <a:gd name="T22" fmla="*/ 749 w 1071"/>
                <a:gd name="T23" fmla="*/ 641 h 641"/>
                <a:gd name="T24" fmla="*/ 779 w 1071"/>
                <a:gd name="T25" fmla="*/ 628 h 641"/>
                <a:gd name="T26" fmla="*/ 1054 w 1071"/>
                <a:gd name="T27" fmla="*/ 353 h 641"/>
                <a:gd name="T28" fmla="*/ 1054 w 1071"/>
                <a:gd name="T29" fmla="*/ 292 h 641"/>
                <a:gd name="T30" fmla="*/ 1054 w 1071"/>
                <a:gd name="T31" fmla="*/ 292 h 641"/>
                <a:gd name="T32" fmla="*/ 1054 w 1071"/>
                <a:gd name="T33" fmla="*/ 292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71" h="641">
                  <a:moveTo>
                    <a:pt x="1054" y="292"/>
                  </a:moveTo>
                  <a:cubicBezTo>
                    <a:pt x="779" y="17"/>
                    <a:pt x="779" y="17"/>
                    <a:pt x="779" y="17"/>
                  </a:cubicBezTo>
                  <a:cubicBezTo>
                    <a:pt x="762" y="0"/>
                    <a:pt x="735" y="0"/>
                    <a:pt x="718" y="17"/>
                  </a:cubicBezTo>
                  <a:cubicBezTo>
                    <a:pt x="701" y="34"/>
                    <a:pt x="701" y="61"/>
                    <a:pt x="718" y="78"/>
                  </a:cubicBezTo>
                  <a:cubicBezTo>
                    <a:pt x="919" y="279"/>
                    <a:pt x="919" y="279"/>
                    <a:pt x="919" y="279"/>
                  </a:cubicBezTo>
                  <a:cubicBezTo>
                    <a:pt x="43" y="279"/>
                    <a:pt x="43" y="279"/>
                    <a:pt x="43" y="279"/>
                  </a:cubicBezTo>
                  <a:cubicBezTo>
                    <a:pt x="19" y="279"/>
                    <a:pt x="0" y="299"/>
                    <a:pt x="0" y="323"/>
                  </a:cubicBezTo>
                  <a:cubicBezTo>
                    <a:pt x="0" y="347"/>
                    <a:pt x="19" y="366"/>
                    <a:pt x="43" y="366"/>
                  </a:cubicBezTo>
                  <a:cubicBezTo>
                    <a:pt x="919" y="366"/>
                    <a:pt x="919" y="366"/>
                    <a:pt x="919" y="366"/>
                  </a:cubicBezTo>
                  <a:cubicBezTo>
                    <a:pt x="718" y="567"/>
                    <a:pt x="718" y="567"/>
                    <a:pt x="718" y="567"/>
                  </a:cubicBezTo>
                  <a:cubicBezTo>
                    <a:pt x="701" y="584"/>
                    <a:pt x="701" y="611"/>
                    <a:pt x="718" y="628"/>
                  </a:cubicBezTo>
                  <a:cubicBezTo>
                    <a:pt x="727" y="636"/>
                    <a:pt x="738" y="641"/>
                    <a:pt x="749" y="641"/>
                  </a:cubicBezTo>
                  <a:cubicBezTo>
                    <a:pt x="760" y="641"/>
                    <a:pt x="771" y="637"/>
                    <a:pt x="779" y="628"/>
                  </a:cubicBezTo>
                  <a:cubicBezTo>
                    <a:pt x="1054" y="353"/>
                    <a:pt x="1054" y="353"/>
                    <a:pt x="1054" y="353"/>
                  </a:cubicBezTo>
                  <a:cubicBezTo>
                    <a:pt x="1071" y="336"/>
                    <a:pt x="1071" y="309"/>
                    <a:pt x="1054" y="292"/>
                  </a:cubicBezTo>
                  <a:close/>
                  <a:moveTo>
                    <a:pt x="1054" y="292"/>
                  </a:moveTo>
                  <a:cubicBezTo>
                    <a:pt x="1054" y="292"/>
                    <a:pt x="1054" y="292"/>
                    <a:pt x="1054" y="29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6" name="Freeform 121">
            <a:extLst>
              <a:ext uri="{FF2B5EF4-FFF2-40B4-BE49-F238E27FC236}">
                <a16:creationId xmlns:a16="http://schemas.microsoft.com/office/drawing/2014/main" xmlns="" id="{C9309697-2E9F-4768-97F5-2B73E3A1FE46}"/>
              </a:ext>
            </a:extLst>
          </p:cNvPr>
          <p:cNvSpPr>
            <a:spLocks noEditPoints="1"/>
          </p:cNvSpPr>
          <p:nvPr/>
        </p:nvSpPr>
        <p:spPr bwMode="auto">
          <a:xfrm>
            <a:off x="5253037" y="3179763"/>
            <a:ext cx="498476" cy="495300"/>
          </a:xfrm>
          <a:custGeom>
            <a:avLst/>
            <a:gdLst>
              <a:gd name="T0" fmla="*/ 1430 w 1447"/>
              <a:gd name="T1" fmla="*/ 1369 h 1443"/>
              <a:gd name="T2" fmla="*/ 1080 w 1447"/>
              <a:gd name="T3" fmla="*/ 1019 h 1443"/>
              <a:gd name="T4" fmla="*/ 1231 w 1447"/>
              <a:gd name="T5" fmla="*/ 615 h 1443"/>
              <a:gd name="T6" fmla="*/ 615 w 1447"/>
              <a:gd name="T7" fmla="*/ 0 h 1443"/>
              <a:gd name="T8" fmla="*/ 0 w 1447"/>
              <a:gd name="T9" fmla="*/ 615 h 1443"/>
              <a:gd name="T10" fmla="*/ 615 w 1447"/>
              <a:gd name="T11" fmla="*/ 1230 h 1443"/>
              <a:gd name="T12" fmla="*/ 1019 w 1447"/>
              <a:gd name="T13" fmla="*/ 1079 h 1443"/>
              <a:gd name="T14" fmla="*/ 1370 w 1447"/>
              <a:gd name="T15" fmla="*/ 1430 h 1443"/>
              <a:gd name="T16" fmla="*/ 1400 w 1447"/>
              <a:gd name="T17" fmla="*/ 1443 h 1443"/>
              <a:gd name="T18" fmla="*/ 1430 w 1447"/>
              <a:gd name="T19" fmla="*/ 1430 h 1443"/>
              <a:gd name="T20" fmla="*/ 1430 w 1447"/>
              <a:gd name="T21" fmla="*/ 1369 h 1443"/>
              <a:gd name="T22" fmla="*/ 86 w 1447"/>
              <a:gd name="T23" fmla="*/ 615 h 1443"/>
              <a:gd name="T24" fmla="*/ 615 w 1447"/>
              <a:gd name="T25" fmla="*/ 86 h 1443"/>
              <a:gd name="T26" fmla="*/ 1144 w 1447"/>
              <a:gd name="T27" fmla="*/ 615 h 1443"/>
              <a:gd name="T28" fmla="*/ 615 w 1447"/>
              <a:gd name="T29" fmla="*/ 1144 h 1443"/>
              <a:gd name="T30" fmla="*/ 86 w 1447"/>
              <a:gd name="T31" fmla="*/ 615 h 1443"/>
              <a:gd name="T32" fmla="*/ 86 w 1447"/>
              <a:gd name="T33" fmla="*/ 615 h 1443"/>
              <a:gd name="T34" fmla="*/ 86 w 1447"/>
              <a:gd name="T35" fmla="*/ 615 h 1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47" h="1443">
                <a:moveTo>
                  <a:pt x="1430" y="1369"/>
                </a:moveTo>
                <a:cubicBezTo>
                  <a:pt x="1080" y="1019"/>
                  <a:pt x="1080" y="1019"/>
                  <a:pt x="1080" y="1019"/>
                </a:cubicBezTo>
                <a:cubicBezTo>
                  <a:pt x="1174" y="910"/>
                  <a:pt x="1231" y="769"/>
                  <a:pt x="1231" y="615"/>
                </a:cubicBezTo>
                <a:cubicBezTo>
                  <a:pt x="1231" y="275"/>
                  <a:pt x="955" y="0"/>
                  <a:pt x="615" y="0"/>
                </a:cubicBezTo>
                <a:cubicBezTo>
                  <a:pt x="276" y="0"/>
                  <a:pt x="0" y="276"/>
                  <a:pt x="0" y="615"/>
                </a:cubicBezTo>
                <a:cubicBezTo>
                  <a:pt x="0" y="954"/>
                  <a:pt x="276" y="1230"/>
                  <a:pt x="615" y="1230"/>
                </a:cubicBezTo>
                <a:cubicBezTo>
                  <a:pt x="770" y="1230"/>
                  <a:pt x="911" y="1173"/>
                  <a:pt x="1019" y="1079"/>
                </a:cubicBezTo>
                <a:cubicBezTo>
                  <a:pt x="1370" y="1430"/>
                  <a:pt x="1370" y="1430"/>
                  <a:pt x="1370" y="1430"/>
                </a:cubicBezTo>
                <a:cubicBezTo>
                  <a:pt x="1378" y="1438"/>
                  <a:pt x="1389" y="1443"/>
                  <a:pt x="1400" y="1443"/>
                </a:cubicBezTo>
                <a:cubicBezTo>
                  <a:pt x="1411" y="1443"/>
                  <a:pt x="1422" y="1439"/>
                  <a:pt x="1430" y="1430"/>
                </a:cubicBezTo>
                <a:cubicBezTo>
                  <a:pt x="1447" y="1413"/>
                  <a:pt x="1447" y="1386"/>
                  <a:pt x="1430" y="1369"/>
                </a:cubicBezTo>
                <a:close/>
                <a:moveTo>
                  <a:pt x="86" y="615"/>
                </a:moveTo>
                <a:cubicBezTo>
                  <a:pt x="86" y="323"/>
                  <a:pt x="324" y="86"/>
                  <a:pt x="615" y="86"/>
                </a:cubicBezTo>
                <a:cubicBezTo>
                  <a:pt x="907" y="86"/>
                  <a:pt x="1144" y="323"/>
                  <a:pt x="1144" y="615"/>
                </a:cubicBezTo>
                <a:cubicBezTo>
                  <a:pt x="1144" y="907"/>
                  <a:pt x="907" y="1144"/>
                  <a:pt x="615" y="1144"/>
                </a:cubicBezTo>
                <a:cubicBezTo>
                  <a:pt x="324" y="1144"/>
                  <a:pt x="86" y="907"/>
                  <a:pt x="86" y="615"/>
                </a:cubicBezTo>
                <a:close/>
                <a:moveTo>
                  <a:pt x="86" y="615"/>
                </a:moveTo>
                <a:cubicBezTo>
                  <a:pt x="86" y="615"/>
                  <a:pt x="86" y="615"/>
                  <a:pt x="86" y="615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7" name="Group 124">
            <a:extLst>
              <a:ext uri="{FF2B5EF4-FFF2-40B4-BE49-F238E27FC236}">
                <a16:creationId xmlns:a16="http://schemas.microsoft.com/office/drawing/2014/main" xmlns="" id="{EF59E352-BA4F-4B49-A759-92AB9B8DE2F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396037" y="3179763"/>
            <a:ext cx="528638" cy="476250"/>
            <a:chOff x="3662" y="1682"/>
            <a:chExt cx="333" cy="300"/>
          </a:xfrm>
        </p:grpSpPr>
        <p:sp>
          <p:nvSpPr>
            <p:cNvPr id="198" name="AutoShape 123">
              <a:extLst>
                <a:ext uri="{FF2B5EF4-FFF2-40B4-BE49-F238E27FC236}">
                  <a16:creationId xmlns:a16="http://schemas.microsoft.com/office/drawing/2014/main" xmlns="" id="{72267167-1AAF-4FA5-9AEA-90A69DD6CB9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3662" y="1682"/>
              <a:ext cx="333" cy="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25">
              <a:extLst>
                <a:ext uri="{FF2B5EF4-FFF2-40B4-BE49-F238E27FC236}">
                  <a16:creationId xmlns:a16="http://schemas.microsoft.com/office/drawing/2014/main" xmlns="" id="{A95E9838-2CD5-40A1-845C-00314C67BA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2" y="1682"/>
              <a:ext cx="333" cy="300"/>
            </a:xfrm>
            <a:custGeom>
              <a:avLst/>
              <a:gdLst>
                <a:gd name="T0" fmla="*/ 1351 w 1541"/>
                <a:gd name="T1" fmla="*/ 0 h 1384"/>
                <a:gd name="T2" fmla="*/ 190 w 1541"/>
                <a:gd name="T3" fmla="*/ 0 h 1384"/>
                <a:gd name="T4" fmla="*/ 0 w 1541"/>
                <a:gd name="T5" fmla="*/ 190 h 1384"/>
                <a:gd name="T6" fmla="*/ 0 w 1541"/>
                <a:gd name="T7" fmla="*/ 926 h 1384"/>
                <a:gd name="T8" fmla="*/ 190 w 1541"/>
                <a:gd name="T9" fmla="*/ 1116 h 1384"/>
                <a:gd name="T10" fmla="*/ 727 w 1541"/>
                <a:gd name="T11" fmla="*/ 1116 h 1384"/>
                <a:gd name="T12" fmla="*/ 727 w 1541"/>
                <a:gd name="T13" fmla="*/ 1298 h 1384"/>
                <a:gd name="T14" fmla="*/ 460 w 1541"/>
                <a:gd name="T15" fmla="*/ 1298 h 1384"/>
                <a:gd name="T16" fmla="*/ 416 w 1541"/>
                <a:gd name="T17" fmla="*/ 1341 h 1384"/>
                <a:gd name="T18" fmla="*/ 460 w 1541"/>
                <a:gd name="T19" fmla="*/ 1384 h 1384"/>
                <a:gd name="T20" fmla="*/ 1082 w 1541"/>
                <a:gd name="T21" fmla="*/ 1384 h 1384"/>
                <a:gd name="T22" fmla="*/ 1125 w 1541"/>
                <a:gd name="T23" fmla="*/ 1341 h 1384"/>
                <a:gd name="T24" fmla="*/ 1082 w 1541"/>
                <a:gd name="T25" fmla="*/ 1298 h 1384"/>
                <a:gd name="T26" fmla="*/ 814 w 1541"/>
                <a:gd name="T27" fmla="*/ 1298 h 1384"/>
                <a:gd name="T28" fmla="*/ 814 w 1541"/>
                <a:gd name="T29" fmla="*/ 1116 h 1384"/>
                <a:gd name="T30" fmla="*/ 1351 w 1541"/>
                <a:gd name="T31" fmla="*/ 1116 h 1384"/>
                <a:gd name="T32" fmla="*/ 1541 w 1541"/>
                <a:gd name="T33" fmla="*/ 926 h 1384"/>
                <a:gd name="T34" fmla="*/ 1541 w 1541"/>
                <a:gd name="T35" fmla="*/ 190 h 1384"/>
                <a:gd name="T36" fmla="*/ 1351 w 1541"/>
                <a:gd name="T37" fmla="*/ 0 h 1384"/>
                <a:gd name="T38" fmla="*/ 190 w 1541"/>
                <a:gd name="T39" fmla="*/ 86 h 1384"/>
                <a:gd name="T40" fmla="*/ 1351 w 1541"/>
                <a:gd name="T41" fmla="*/ 86 h 1384"/>
                <a:gd name="T42" fmla="*/ 1455 w 1541"/>
                <a:gd name="T43" fmla="*/ 190 h 1384"/>
                <a:gd name="T44" fmla="*/ 1455 w 1541"/>
                <a:gd name="T45" fmla="*/ 805 h 1384"/>
                <a:gd name="T46" fmla="*/ 86 w 1541"/>
                <a:gd name="T47" fmla="*/ 805 h 1384"/>
                <a:gd name="T48" fmla="*/ 86 w 1541"/>
                <a:gd name="T49" fmla="*/ 190 h 1384"/>
                <a:gd name="T50" fmla="*/ 190 w 1541"/>
                <a:gd name="T51" fmla="*/ 86 h 1384"/>
                <a:gd name="T52" fmla="*/ 1351 w 1541"/>
                <a:gd name="T53" fmla="*/ 1030 h 1384"/>
                <a:gd name="T54" fmla="*/ 190 w 1541"/>
                <a:gd name="T55" fmla="*/ 1030 h 1384"/>
                <a:gd name="T56" fmla="*/ 86 w 1541"/>
                <a:gd name="T57" fmla="*/ 926 h 1384"/>
                <a:gd name="T58" fmla="*/ 86 w 1541"/>
                <a:gd name="T59" fmla="*/ 892 h 1384"/>
                <a:gd name="T60" fmla="*/ 1455 w 1541"/>
                <a:gd name="T61" fmla="*/ 892 h 1384"/>
                <a:gd name="T62" fmla="*/ 1455 w 1541"/>
                <a:gd name="T63" fmla="*/ 926 h 1384"/>
                <a:gd name="T64" fmla="*/ 1351 w 1541"/>
                <a:gd name="T65" fmla="*/ 1030 h 1384"/>
                <a:gd name="T66" fmla="*/ 1351 w 1541"/>
                <a:gd name="T67" fmla="*/ 1030 h 1384"/>
                <a:gd name="T68" fmla="*/ 1351 w 1541"/>
                <a:gd name="T69" fmla="*/ 1030 h 1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1" h="1384">
                  <a:moveTo>
                    <a:pt x="1351" y="0"/>
                  </a:moveTo>
                  <a:cubicBezTo>
                    <a:pt x="190" y="0"/>
                    <a:pt x="190" y="0"/>
                    <a:pt x="190" y="0"/>
                  </a:cubicBezTo>
                  <a:cubicBezTo>
                    <a:pt x="85" y="0"/>
                    <a:pt x="0" y="85"/>
                    <a:pt x="0" y="190"/>
                  </a:cubicBezTo>
                  <a:cubicBezTo>
                    <a:pt x="0" y="926"/>
                    <a:pt x="0" y="926"/>
                    <a:pt x="0" y="926"/>
                  </a:cubicBezTo>
                  <a:cubicBezTo>
                    <a:pt x="0" y="1031"/>
                    <a:pt x="85" y="1116"/>
                    <a:pt x="190" y="1116"/>
                  </a:cubicBezTo>
                  <a:cubicBezTo>
                    <a:pt x="727" y="1116"/>
                    <a:pt x="727" y="1116"/>
                    <a:pt x="727" y="1116"/>
                  </a:cubicBezTo>
                  <a:cubicBezTo>
                    <a:pt x="727" y="1298"/>
                    <a:pt x="727" y="1298"/>
                    <a:pt x="727" y="1298"/>
                  </a:cubicBezTo>
                  <a:cubicBezTo>
                    <a:pt x="460" y="1298"/>
                    <a:pt x="460" y="1298"/>
                    <a:pt x="460" y="1298"/>
                  </a:cubicBezTo>
                  <a:cubicBezTo>
                    <a:pt x="436" y="1298"/>
                    <a:pt x="416" y="1317"/>
                    <a:pt x="416" y="1341"/>
                  </a:cubicBezTo>
                  <a:cubicBezTo>
                    <a:pt x="416" y="1365"/>
                    <a:pt x="436" y="1384"/>
                    <a:pt x="460" y="1384"/>
                  </a:cubicBezTo>
                  <a:cubicBezTo>
                    <a:pt x="1082" y="1384"/>
                    <a:pt x="1082" y="1384"/>
                    <a:pt x="1082" y="1384"/>
                  </a:cubicBezTo>
                  <a:cubicBezTo>
                    <a:pt x="1106" y="1384"/>
                    <a:pt x="1125" y="1365"/>
                    <a:pt x="1125" y="1341"/>
                  </a:cubicBezTo>
                  <a:cubicBezTo>
                    <a:pt x="1125" y="1317"/>
                    <a:pt x="1106" y="1298"/>
                    <a:pt x="1082" y="1298"/>
                  </a:cubicBezTo>
                  <a:cubicBezTo>
                    <a:pt x="814" y="1298"/>
                    <a:pt x="814" y="1298"/>
                    <a:pt x="814" y="1298"/>
                  </a:cubicBezTo>
                  <a:cubicBezTo>
                    <a:pt x="814" y="1116"/>
                    <a:pt x="814" y="1116"/>
                    <a:pt x="814" y="1116"/>
                  </a:cubicBezTo>
                  <a:cubicBezTo>
                    <a:pt x="1351" y="1116"/>
                    <a:pt x="1351" y="1116"/>
                    <a:pt x="1351" y="1116"/>
                  </a:cubicBezTo>
                  <a:cubicBezTo>
                    <a:pt x="1456" y="1116"/>
                    <a:pt x="1541" y="1031"/>
                    <a:pt x="1541" y="926"/>
                  </a:cubicBezTo>
                  <a:cubicBezTo>
                    <a:pt x="1541" y="190"/>
                    <a:pt x="1541" y="190"/>
                    <a:pt x="1541" y="190"/>
                  </a:cubicBezTo>
                  <a:cubicBezTo>
                    <a:pt x="1541" y="85"/>
                    <a:pt x="1456" y="0"/>
                    <a:pt x="1351" y="0"/>
                  </a:cubicBezTo>
                  <a:close/>
                  <a:moveTo>
                    <a:pt x="190" y="86"/>
                  </a:moveTo>
                  <a:cubicBezTo>
                    <a:pt x="1351" y="86"/>
                    <a:pt x="1351" y="86"/>
                    <a:pt x="1351" y="86"/>
                  </a:cubicBezTo>
                  <a:cubicBezTo>
                    <a:pt x="1408" y="86"/>
                    <a:pt x="1455" y="133"/>
                    <a:pt x="1455" y="190"/>
                  </a:cubicBezTo>
                  <a:cubicBezTo>
                    <a:pt x="1455" y="805"/>
                    <a:pt x="1455" y="805"/>
                    <a:pt x="1455" y="805"/>
                  </a:cubicBezTo>
                  <a:cubicBezTo>
                    <a:pt x="86" y="805"/>
                    <a:pt x="86" y="805"/>
                    <a:pt x="86" y="805"/>
                  </a:cubicBezTo>
                  <a:cubicBezTo>
                    <a:pt x="86" y="190"/>
                    <a:pt x="86" y="190"/>
                    <a:pt x="86" y="190"/>
                  </a:cubicBezTo>
                  <a:cubicBezTo>
                    <a:pt x="86" y="133"/>
                    <a:pt x="133" y="86"/>
                    <a:pt x="190" y="86"/>
                  </a:cubicBezTo>
                  <a:close/>
                  <a:moveTo>
                    <a:pt x="1351" y="1030"/>
                  </a:moveTo>
                  <a:cubicBezTo>
                    <a:pt x="190" y="1030"/>
                    <a:pt x="190" y="1030"/>
                    <a:pt x="190" y="1030"/>
                  </a:cubicBezTo>
                  <a:cubicBezTo>
                    <a:pt x="133" y="1030"/>
                    <a:pt x="86" y="984"/>
                    <a:pt x="86" y="926"/>
                  </a:cubicBezTo>
                  <a:cubicBezTo>
                    <a:pt x="86" y="892"/>
                    <a:pt x="86" y="892"/>
                    <a:pt x="86" y="892"/>
                  </a:cubicBezTo>
                  <a:cubicBezTo>
                    <a:pt x="1455" y="892"/>
                    <a:pt x="1455" y="892"/>
                    <a:pt x="1455" y="892"/>
                  </a:cubicBezTo>
                  <a:cubicBezTo>
                    <a:pt x="1455" y="926"/>
                    <a:pt x="1455" y="926"/>
                    <a:pt x="1455" y="926"/>
                  </a:cubicBezTo>
                  <a:cubicBezTo>
                    <a:pt x="1455" y="983"/>
                    <a:pt x="1408" y="1030"/>
                    <a:pt x="1351" y="1030"/>
                  </a:cubicBezTo>
                  <a:close/>
                  <a:moveTo>
                    <a:pt x="1351" y="1030"/>
                  </a:moveTo>
                  <a:cubicBezTo>
                    <a:pt x="1351" y="1030"/>
                    <a:pt x="1351" y="1030"/>
                    <a:pt x="1351" y="103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2" name="Freeform 129">
            <a:extLst>
              <a:ext uri="{FF2B5EF4-FFF2-40B4-BE49-F238E27FC236}">
                <a16:creationId xmlns:a16="http://schemas.microsoft.com/office/drawing/2014/main" xmlns="" id="{6977D9B4-977E-439B-B627-D2D41CF468E4}"/>
              </a:ext>
            </a:extLst>
          </p:cNvPr>
          <p:cNvSpPr>
            <a:spLocks noEditPoints="1"/>
          </p:cNvSpPr>
          <p:nvPr/>
        </p:nvSpPr>
        <p:spPr bwMode="auto">
          <a:xfrm>
            <a:off x="7539037" y="3179763"/>
            <a:ext cx="473075" cy="525463"/>
          </a:xfrm>
          <a:custGeom>
            <a:avLst/>
            <a:gdLst>
              <a:gd name="T0" fmla="*/ 1378 w 1378"/>
              <a:gd name="T1" fmla="*/ 339 h 1529"/>
              <a:gd name="T2" fmla="*/ 1378 w 1378"/>
              <a:gd name="T3" fmla="*/ 46 h 1529"/>
              <a:gd name="T4" fmla="*/ 1360 w 1378"/>
              <a:gd name="T5" fmla="*/ 11 h 1529"/>
              <a:gd name="T6" fmla="*/ 1321 w 1378"/>
              <a:gd name="T7" fmla="*/ 4 h 1529"/>
              <a:gd name="T8" fmla="*/ 448 w 1378"/>
              <a:gd name="T9" fmla="*/ 282 h 1529"/>
              <a:gd name="T10" fmla="*/ 418 w 1378"/>
              <a:gd name="T11" fmla="*/ 323 h 1529"/>
              <a:gd name="T12" fmla="*/ 418 w 1378"/>
              <a:gd name="T13" fmla="*/ 1178 h 1529"/>
              <a:gd name="T14" fmla="*/ 252 w 1378"/>
              <a:gd name="T15" fmla="*/ 1129 h 1529"/>
              <a:gd name="T16" fmla="*/ 78 w 1378"/>
              <a:gd name="T17" fmla="*/ 1183 h 1529"/>
              <a:gd name="T18" fmla="*/ 0 w 1378"/>
              <a:gd name="T19" fmla="*/ 1329 h 1529"/>
              <a:gd name="T20" fmla="*/ 78 w 1378"/>
              <a:gd name="T21" fmla="*/ 1475 h 1529"/>
              <a:gd name="T22" fmla="*/ 252 w 1378"/>
              <a:gd name="T23" fmla="*/ 1529 h 1529"/>
              <a:gd name="T24" fmla="*/ 426 w 1378"/>
              <a:gd name="T25" fmla="*/ 1475 h 1529"/>
              <a:gd name="T26" fmla="*/ 504 w 1378"/>
              <a:gd name="T27" fmla="*/ 1329 h 1529"/>
              <a:gd name="T28" fmla="*/ 504 w 1378"/>
              <a:gd name="T29" fmla="*/ 648 h 1529"/>
              <a:gd name="T30" fmla="*/ 1291 w 1378"/>
              <a:gd name="T31" fmla="*/ 398 h 1529"/>
              <a:gd name="T32" fmla="*/ 1291 w 1378"/>
              <a:gd name="T33" fmla="*/ 899 h 1529"/>
              <a:gd name="T34" fmla="*/ 1125 w 1378"/>
              <a:gd name="T35" fmla="*/ 850 h 1529"/>
              <a:gd name="T36" fmla="*/ 952 w 1378"/>
              <a:gd name="T37" fmla="*/ 905 h 1529"/>
              <a:gd name="T38" fmla="*/ 873 w 1378"/>
              <a:gd name="T39" fmla="*/ 1050 h 1529"/>
              <a:gd name="T40" fmla="*/ 952 w 1378"/>
              <a:gd name="T41" fmla="*/ 1196 h 1529"/>
              <a:gd name="T42" fmla="*/ 1125 w 1378"/>
              <a:gd name="T43" fmla="*/ 1251 h 1529"/>
              <a:gd name="T44" fmla="*/ 1299 w 1378"/>
              <a:gd name="T45" fmla="*/ 1196 h 1529"/>
              <a:gd name="T46" fmla="*/ 1378 w 1378"/>
              <a:gd name="T47" fmla="*/ 1050 h 1529"/>
              <a:gd name="T48" fmla="*/ 1378 w 1378"/>
              <a:gd name="T49" fmla="*/ 339 h 1529"/>
              <a:gd name="T50" fmla="*/ 252 w 1378"/>
              <a:gd name="T51" fmla="*/ 1443 h 1529"/>
              <a:gd name="T52" fmla="*/ 86 w 1378"/>
              <a:gd name="T53" fmla="*/ 1329 h 1529"/>
              <a:gd name="T54" fmla="*/ 252 w 1378"/>
              <a:gd name="T55" fmla="*/ 1215 h 1529"/>
              <a:gd name="T56" fmla="*/ 418 w 1378"/>
              <a:gd name="T57" fmla="*/ 1329 h 1529"/>
              <a:gd name="T58" fmla="*/ 252 w 1378"/>
              <a:gd name="T59" fmla="*/ 1443 h 1529"/>
              <a:gd name="T60" fmla="*/ 504 w 1378"/>
              <a:gd name="T61" fmla="*/ 557 h 1529"/>
              <a:gd name="T62" fmla="*/ 504 w 1378"/>
              <a:gd name="T63" fmla="*/ 354 h 1529"/>
              <a:gd name="T64" fmla="*/ 1291 w 1378"/>
              <a:gd name="T65" fmla="*/ 104 h 1529"/>
              <a:gd name="T66" fmla="*/ 1291 w 1378"/>
              <a:gd name="T67" fmla="*/ 307 h 1529"/>
              <a:gd name="T68" fmla="*/ 504 w 1378"/>
              <a:gd name="T69" fmla="*/ 557 h 1529"/>
              <a:gd name="T70" fmla="*/ 1126 w 1378"/>
              <a:gd name="T71" fmla="*/ 1164 h 1529"/>
              <a:gd name="T72" fmla="*/ 960 w 1378"/>
              <a:gd name="T73" fmla="*/ 1050 h 1529"/>
              <a:gd name="T74" fmla="*/ 1126 w 1378"/>
              <a:gd name="T75" fmla="*/ 936 h 1529"/>
              <a:gd name="T76" fmla="*/ 1292 w 1378"/>
              <a:gd name="T77" fmla="*/ 1050 h 1529"/>
              <a:gd name="T78" fmla="*/ 1126 w 1378"/>
              <a:gd name="T79" fmla="*/ 1164 h 1529"/>
              <a:gd name="T80" fmla="*/ 1126 w 1378"/>
              <a:gd name="T81" fmla="*/ 1164 h 1529"/>
              <a:gd name="T82" fmla="*/ 1126 w 1378"/>
              <a:gd name="T83" fmla="*/ 1164 h 1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78" h="1529">
                <a:moveTo>
                  <a:pt x="1378" y="339"/>
                </a:moveTo>
                <a:cubicBezTo>
                  <a:pt x="1378" y="46"/>
                  <a:pt x="1378" y="46"/>
                  <a:pt x="1378" y="46"/>
                </a:cubicBezTo>
                <a:cubicBezTo>
                  <a:pt x="1378" y="32"/>
                  <a:pt x="1371" y="19"/>
                  <a:pt x="1360" y="11"/>
                </a:cubicBezTo>
                <a:cubicBezTo>
                  <a:pt x="1349" y="3"/>
                  <a:pt x="1334" y="0"/>
                  <a:pt x="1321" y="4"/>
                </a:cubicBezTo>
                <a:cubicBezTo>
                  <a:pt x="448" y="282"/>
                  <a:pt x="448" y="282"/>
                  <a:pt x="448" y="282"/>
                </a:cubicBezTo>
                <a:cubicBezTo>
                  <a:pt x="430" y="287"/>
                  <a:pt x="418" y="304"/>
                  <a:pt x="418" y="323"/>
                </a:cubicBezTo>
                <a:cubicBezTo>
                  <a:pt x="418" y="1178"/>
                  <a:pt x="418" y="1178"/>
                  <a:pt x="418" y="1178"/>
                </a:cubicBezTo>
                <a:cubicBezTo>
                  <a:pt x="372" y="1146"/>
                  <a:pt x="314" y="1129"/>
                  <a:pt x="252" y="1129"/>
                </a:cubicBezTo>
                <a:cubicBezTo>
                  <a:pt x="187" y="1129"/>
                  <a:pt x="125" y="1148"/>
                  <a:pt x="78" y="1183"/>
                </a:cubicBezTo>
                <a:cubicBezTo>
                  <a:pt x="28" y="1222"/>
                  <a:pt x="0" y="1273"/>
                  <a:pt x="0" y="1329"/>
                </a:cubicBezTo>
                <a:cubicBezTo>
                  <a:pt x="0" y="1385"/>
                  <a:pt x="28" y="1437"/>
                  <a:pt x="78" y="1475"/>
                </a:cubicBezTo>
                <a:cubicBezTo>
                  <a:pt x="125" y="1510"/>
                  <a:pt x="187" y="1529"/>
                  <a:pt x="252" y="1529"/>
                </a:cubicBezTo>
                <a:cubicBezTo>
                  <a:pt x="317" y="1529"/>
                  <a:pt x="379" y="1510"/>
                  <a:pt x="426" y="1475"/>
                </a:cubicBezTo>
                <a:cubicBezTo>
                  <a:pt x="476" y="1437"/>
                  <a:pt x="504" y="1385"/>
                  <a:pt x="504" y="1329"/>
                </a:cubicBezTo>
                <a:cubicBezTo>
                  <a:pt x="504" y="648"/>
                  <a:pt x="504" y="648"/>
                  <a:pt x="504" y="648"/>
                </a:cubicBezTo>
                <a:cubicBezTo>
                  <a:pt x="1291" y="398"/>
                  <a:pt x="1291" y="398"/>
                  <a:pt x="1291" y="398"/>
                </a:cubicBezTo>
                <a:cubicBezTo>
                  <a:pt x="1291" y="899"/>
                  <a:pt x="1291" y="899"/>
                  <a:pt x="1291" y="899"/>
                </a:cubicBezTo>
                <a:cubicBezTo>
                  <a:pt x="1245" y="867"/>
                  <a:pt x="1187" y="850"/>
                  <a:pt x="1125" y="850"/>
                </a:cubicBezTo>
                <a:cubicBezTo>
                  <a:pt x="1060" y="850"/>
                  <a:pt x="999" y="870"/>
                  <a:pt x="952" y="905"/>
                </a:cubicBezTo>
                <a:cubicBezTo>
                  <a:pt x="901" y="943"/>
                  <a:pt x="873" y="994"/>
                  <a:pt x="873" y="1050"/>
                </a:cubicBezTo>
                <a:cubicBezTo>
                  <a:pt x="873" y="1106"/>
                  <a:pt x="901" y="1158"/>
                  <a:pt x="952" y="1196"/>
                </a:cubicBezTo>
                <a:cubicBezTo>
                  <a:pt x="999" y="1231"/>
                  <a:pt x="1060" y="1251"/>
                  <a:pt x="1125" y="1251"/>
                </a:cubicBezTo>
                <a:cubicBezTo>
                  <a:pt x="1191" y="1251"/>
                  <a:pt x="1252" y="1231"/>
                  <a:pt x="1299" y="1196"/>
                </a:cubicBezTo>
                <a:cubicBezTo>
                  <a:pt x="1350" y="1158"/>
                  <a:pt x="1378" y="1106"/>
                  <a:pt x="1378" y="1050"/>
                </a:cubicBezTo>
                <a:lnTo>
                  <a:pt x="1378" y="339"/>
                </a:lnTo>
                <a:close/>
                <a:moveTo>
                  <a:pt x="252" y="1443"/>
                </a:moveTo>
                <a:cubicBezTo>
                  <a:pt x="162" y="1443"/>
                  <a:pt x="86" y="1391"/>
                  <a:pt x="86" y="1329"/>
                </a:cubicBezTo>
                <a:cubicBezTo>
                  <a:pt x="86" y="1267"/>
                  <a:pt x="162" y="1215"/>
                  <a:pt x="252" y="1215"/>
                </a:cubicBezTo>
                <a:cubicBezTo>
                  <a:pt x="342" y="1215"/>
                  <a:pt x="418" y="1267"/>
                  <a:pt x="418" y="1329"/>
                </a:cubicBezTo>
                <a:cubicBezTo>
                  <a:pt x="418" y="1391"/>
                  <a:pt x="342" y="1443"/>
                  <a:pt x="252" y="1443"/>
                </a:cubicBezTo>
                <a:close/>
                <a:moveTo>
                  <a:pt x="504" y="557"/>
                </a:moveTo>
                <a:cubicBezTo>
                  <a:pt x="504" y="354"/>
                  <a:pt x="504" y="354"/>
                  <a:pt x="504" y="354"/>
                </a:cubicBezTo>
                <a:cubicBezTo>
                  <a:pt x="1291" y="104"/>
                  <a:pt x="1291" y="104"/>
                  <a:pt x="1291" y="104"/>
                </a:cubicBezTo>
                <a:cubicBezTo>
                  <a:pt x="1291" y="307"/>
                  <a:pt x="1291" y="307"/>
                  <a:pt x="1291" y="307"/>
                </a:cubicBezTo>
                <a:lnTo>
                  <a:pt x="504" y="557"/>
                </a:lnTo>
                <a:close/>
                <a:moveTo>
                  <a:pt x="1126" y="1164"/>
                </a:moveTo>
                <a:cubicBezTo>
                  <a:pt x="1036" y="1164"/>
                  <a:pt x="960" y="1112"/>
                  <a:pt x="960" y="1050"/>
                </a:cubicBezTo>
                <a:cubicBezTo>
                  <a:pt x="960" y="989"/>
                  <a:pt x="1036" y="936"/>
                  <a:pt x="1126" y="936"/>
                </a:cubicBezTo>
                <a:cubicBezTo>
                  <a:pt x="1216" y="936"/>
                  <a:pt x="1292" y="989"/>
                  <a:pt x="1292" y="1050"/>
                </a:cubicBezTo>
                <a:cubicBezTo>
                  <a:pt x="1291" y="1112"/>
                  <a:pt x="1215" y="1164"/>
                  <a:pt x="1126" y="1164"/>
                </a:cubicBezTo>
                <a:close/>
                <a:moveTo>
                  <a:pt x="1126" y="1164"/>
                </a:moveTo>
                <a:cubicBezTo>
                  <a:pt x="1126" y="1164"/>
                  <a:pt x="1126" y="1164"/>
                  <a:pt x="1126" y="1164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Freeform 133">
            <a:extLst>
              <a:ext uri="{FF2B5EF4-FFF2-40B4-BE49-F238E27FC236}">
                <a16:creationId xmlns:a16="http://schemas.microsoft.com/office/drawing/2014/main" xmlns="" id="{1C0C3B84-FFEF-4C4D-A2D3-54B734CCC898}"/>
              </a:ext>
            </a:extLst>
          </p:cNvPr>
          <p:cNvSpPr>
            <a:spLocks noEditPoints="1"/>
          </p:cNvSpPr>
          <p:nvPr/>
        </p:nvSpPr>
        <p:spPr bwMode="auto">
          <a:xfrm>
            <a:off x="8682037" y="3179763"/>
            <a:ext cx="538163" cy="460375"/>
          </a:xfrm>
          <a:custGeom>
            <a:avLst/>
            <a:gdLst>
              <a:gd name="T0" fmla="*/ 1548 w 1563"/>
              <a:gd name="T1" fmla="*/ 582 h 1341"/>
              <a:gd name="T2" fmla="*/ 858 w 1563"/>
              <a:gd name="T3" fmla="*/ 13 h 1341"/>
              <a:gd name="T4" fmla="*/ 812 w 1563"/>
              <a:gd name="T5" fmla="*/ 7 h 1341"/>
              <a:gd name="T6" fmla="*/ 788 w 1563"/>
              <a:gd name="T7" fmla="*/ 46 h 1341"/>
              <a:gd name="T8" fmla="*/ 788 w 1563"/>
              <a:gd name="T9" fmla="*/ 346 h 1341"/>
              <a:gd name="T10" fmla="*/ 103 w 1563"/>
              <a:gd name="T11" fmla="*/ 697 h 1341"/>
              <a:gd name="T12" fmla="*/ 2 w 1563"/>
              <a:gd name="T13" fmla="*/ 1263 h 1341"/>
              <a:gd name="T14" fmla="*/ 2 w 1563"/>
              <a:gd name="T15" fmla="*/ 1298 h 1341"/>
              <a:gd name="T16" fmla="*/ 34 w 1563"/>
              <a:gd name="T17" fmla="*/ 1340 h 1341"/>
              <a:gd name="T18" fmla="*/ 45 w 1563"/>
              <a:gd name="T19" fmla="*/ 1341 h 1341"/>
              <a:gd name="T20" fmla="*/ 83 w 1563"/>
              <a:gd name="T21" fmla="*/ 1319 h 1341"/>
              <a:gd name="T22" fmla="*/ 787 w 1563"/>
              <a:gd name="T23" fmla="*/ 887 h 1341"/>
              <a:gd name="T24" fmla="*/ 787 w 1563"/>
              <a:gd name="T25" fmla="*/ 1185 h 1341"/>
              <a:gd name="T26" fmla="*/ 812 w 1563"/>
              <a:gd name="T27" fmla="*/ 1224 h 1341"/>
              <a:gd name="T28" fmla="*/ 859 w 1563"/>
              <a:gd name="T29" fmla="*/ 1219 h 1341"/>
              <a:gd name="T30" fmla="*/ 1548 w 1563"/>
              <a:gd name="T31" fmla="*/ 648 h 1341"/>
              <a:gd name="T32" fmla="*/ 1563 w 1563"/>
              <a:gd name="T33" fmla="*/ 615 h 1341"/>
              <a:gd name="T34" fmla="*/ 1548 w 1563"/>
              <a:gd name="T35" fmla="*/ 582 h 1341"/>
              <a:gd name="T36" fmla="*/ 874 w 1563"/>
              <a:gd name="T37" fmla="*/ 1094 h 1341"/>
              <a:gd name="T38" fmla="*/ 874 w 1563"/>
              <a:gd name="T39" fmla="*/ 844 h 1341"/>
              <a:gd name="T40" fmla="*/ 861 w 1563"/>
              <a:gd name="T41" fmla="*/ 813 h 1341"/>
              <a:gd name="T42" fmla="*/ 831 w 1563"/>
              <a:gd name="T43" fmla="*/ 800 h 1341"/>
              <a:gd name="T44" fmla="*/ 394 w 1563"/>
              <a:gd name="T45" fmla="*/ 866 h 1341"/>
              <a:gd name="T46" fmla="*/ 89 w 1563"/>
              <a:gd name="T47" fmla="*/ 1146 h 1341"/>
              <a:gd name="T48" fmla="*/ 179 w 1563"/>
              <a:gd name="T49" fmla="*/ 739 h 1341"/>
              <a:gd name="T50" fmla="*/ 831 w 1563"/>
              <a:gd name="T51" fmla="*/ 431 h 1341"/>
              <a:gd name="T52" fmla="*/ 874 w 1563"/>
              <a:gd name="T53" fmla="*/ 388 h 1341"/>
              <a:gd name="T54" fmla="*/ 874 w 1563"/>
              <a:gd name="T55" fmla="*/ 138 h 1341"/>
              <a:gd name="T56" fmla="*/ 1452 w 1563"/>
              <a:gd name="T57" fmla="*/ 615 h 1341"/>
              <a:gd name="T58" fmla="*/ 874 w 1563"/>
              <a:gd name="T59" fmla="*/ 1094 h 1341"/>
              <a:gd name="T60" fmla="*/ 874 w 1563"/>
              <a:gd name="T61" fmla="*/ 1094 h 1341"/>
              <a:gd name="T62" fmla="*/ 874 w 1563"/>
              <a:gd name="T63" fmla="*/ 1094 h 1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63" h="1341">
                <a:moveTo>
                  <a:pt x="1548" y="582"/>
                </a:moveTo>
                <a:cubicBezTo>
                  <a:pt x="858" y="13"/>
                  <a:pt x="858" y="13"/>
                  <a:pt x="858" y="13"/>
                </a:cubicBezTo>
                <a:cubicBezTo>
                  <a:pt x="845" y="3"/>
                  <a:pt x="827" y="0"/>
                  <a:pt x="812" y="7"/>
                </a:cubicBezTo>
                <a:cubicBezTo>
                  <a:pt x="797" y="14"/>
                  <a:pt x="788" y="30"/>
                  <a:pt x="788" y="46"/>
                </a:cubicBezTo>
                <a:cubicBezTo>
                  <a:pt x="788" y="346"/>
                  <a:pt x="788" y="346"/>
                  <a:pt x="788" y="346"/>
                </a:cubicBezTo>
                <a:cubicBezTo>
                  <a:pt x="453" y="358"/>
                  <a:pt x="223" y="476"/>
                  <a:pt x="103" y="697"/>
                </a:cubicBezTo>
                <a:cubicBezTo>
                  <a:pt x="0" y="888"/>
                  <a:pt x="1" y="1114"/>
                  <a:pt x="2" y="1263"/>
                </a:cubicBezTo>
                <a:cubicBezTo>
                  <a:pt x="2" y="1298"/>
                  <a:pt x="2" y="1298"/>
                  <a:pt x="2" y="1298"/>
                </a:cubicBezTo>
                <a:cubicBezTo>
                  <a:pt x="2" y="1318"/>
                  <a:pt x="15" y="1335"/>
                  <a:pt x="34" y="1340"/>
                </a:cubicBezTo>
                <a:cubicBezTo>
                  <a:pt x="38" y="1341"/>
                  <a:pt x="42" y="1341"/>
                  <a:pt x="45" y="1341"/>
                </a:cubicBezTo>
                <a:cubicBezTo>
                  <a:pt x="61" y="1341"/>
                  <a:pt x="75" y="1333"/>
                  <a:pt x="83" y="1319"/>
                </a:cubicBezTo>
                <a:cubicBezTo>
                  <a:pt x="316" y="908"/>
                  <a:pt x="509" y="888"/>
                  <a:pt x="787" y="887"/>
                </a:cubicBezTo>
                <a:cubicBezTo>
                  <a:pt x="787" y="1185"/>
                  <a:pt x="787" y="1185"/>
                  <a:pt x="787" y="1185"/>
                </a:cubicBezTo>
                <a:cubicBezTo>
                  <a:pt x="787" y="1202"/>
                  <a:pt x="797" y="1217"/>
                  <a:pt x="812" y="1224"/>
                </a:cubicBezTo>
                <a:cubicBezTo>
                  <a:pt x="828" y="1231"/>
                  <a:pt x="845" y="1229"/>
                  <a:pt x="859" y="1219"/>
                </a:cubicBezTo>
                <a:cubicBezTo>
                  <a:pt x="1548" y="648"/>
                  <a:pt x="1548" y="648"/>
                  <a:pt x="1548" y="648"/>
                </a:cubicBezTo>
                <a:cubicBezTo>
                  <a:pt x="1558" y="640"/>
                  <a:pt x="1563" y="628"/>
                  <a:pt x="1563" y="615"/>
                </a:cubicBezTo>
                <a:cubicBezTo>
                  <a:pt x="1563" y="602"/>
                  <a:pt x="1558" y="590"/>
                  <a:pt x="1548" y="582"/>
                </a:cubicBezTo>
                <a:close/>
                <a:moveTo>
                  <a:pt x="874" y="1094"/>
                </a:moveTo>
                <a:cubicBezTo>
                  <a:pt x="874" y="844"/>
                  <a:pt x="874" y="844"/>
                  <a:pt x="874" y="844"/>
                </a:cubicBezTo>
                <a:cubicBezTo>
                  <a:pt x="874" y="832"/>
                  <a:pt x="870" y="821"/>
                  <a:pt x="861" y="813"/>
                </a:cubicBezTo>
                <a:cubicBezTo>
                  <a:pt x="853" y="805"/>
                  <a:pt x="842" y="800"/>
                  <a:pt x="831" y="800"/>
                </a:cubicBezTo>
                <a:cubicBezTo>
                  <a:pt x="657" y="800"/>
                  <a:pt x="523" y="805"/>
                  <a:pt x="394" y="866"/>
                </a:cubicBezTo>
                <a:cubicBezTo>
                  <a:pt x="282" y="918"/>
                  <a:pt x="185" y="1006"/>
                  <a:pt x="89" y="1146"/>
                </a:cubicBezTo>
                <a:cubicBezTo>
                  <a:pt x="93" y="1019"/>
                  <a:pt x="110" y="867"/>
                  <a:pt x="179" y="739"/>
                </a:cubicBezTo>
                <a:cubicBezTo>
                  <a:pt x="289" y="535"/>
                  <a:pt x="502" y="434"/>
                  <a:pt x="831" y="431"/>
                </a:cubicBezTo>
                <a:cubicBezTo>
                  <a:pt x="855" y="431"/>
                  <a:pt x="874" y="412"/>
                  <a:pt x="874" y="388"/>
                </a:cubicBezTo>
                <a:cubicBezTo>
                  <a:pt x="874" y="138"/>
                  <a:pt x="874" y="138"/>
                  <a:pt x="874" y="138"/>
                </a:cubicBezTo>
                <a:cubicBezTo>
                  <a:pt x="1452" y="615"/>
                  <a:pt x="1452" y="615"/>
                  <a:pt x="1452" y="615"/>
                </a:cubicBezTo>
                <a:lnTo>
                  <a:pt x="874" y="1094"/>
                </a:lnTo>
                <a:close/>
                <a:moveTo>
                  <a:pt x="874" y="1094"/>
                </a:moveTo>
                <a:cubicBezTo>
                  <a:pt x="874" y="1094"/>
                  <a:pt x="874" y="1094"/>
                  <a:pt x="874" y="1094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Freeform 137">
            <a:extLst>
              <a:ext uri="{FF2B5EF4-FFF2-40B4-BE49-F238E27FC236}">
                <a16:creationId xmlns:a16="http://schemas.microsoft.com/office/drawing/2014/main" xmlns="" id="{F8AE719B-7FF7-47EF-B64F-11AE36E34744}"/>
              </a:ext>
            </a:extLst>
          </p:cNvPr>
          <p:cNvSpPr>
            <a:spLocks noEditPoints="1"/>
          </p:cNvSpPr>
          <p:nvPr/>
        </p:nvSpPr>
        <p:spPr bwMode="auto">
          <a:xfrm>
            <a:off x="9825037" y="3179763"/>
            <a:ext cx="280988" cy="527050"/>
          </a:xfrm>
          <a:custGeom>
            <a:avLst/>
            <a:gdLst>
              <a:gd name="T0" fmla="*/ 798 w 815"/>
              <a:gd name="T1" fmla="*/ 737 h 1531"/>
              <a:gd name="T2" fmla="*/ 78 w 815"/>
              <a:gd name="T3" fmla="*/ 17 h 1531"/>
              <a:gd name="T4" fmla="*/ 17 w 815"/>
              <a:gd name="T5" fmla="*/ 17 h 1531"/>
              <a:gd name="T6" fmla="*/ 17 w 815"/>
              <a:gd name="T7" fmla="*/ 78 h 1531"/>
              <a:gd name="T8" fmla="*/ 706 w 815"/>
              <a:gd name="T9" fmla="*/ 768 h 1531"/>
              <a:gd name="T10" fmla="*/ 17 w 815"/>
              <a:gd name="T11" fmla="*/ 1457 h 1531"/>
              <a:gd name="T12" fmla="*/ 17 w 815"/>
              <a:gd name="T13" fmla="*/ 1519 h 1531"/>
              <a:gd name="T14" fmla="*/ 47 w 815"/>
              <a:gd name="T15" fmla="*/ 1531 h 1531"/>
              <a:gd name="T16" fmla="*/ 78 w 815"/>
              <a:gd name="T17" fmla="*/ 1519 h 1531"/>
              <a:gd name="T18" fmla="*/ 798 w 815"/>
              <a:gd name="T19" fmla="*/ 798 h 1531"/>
              <a:gd name="T20" fmla="*/ 798 w 815"/>
              <a:gd name="T21" fmla="*/ 737 h 1531"/>
              <a:gd name="T22" fmla="*/ 798 w 815"/>
              <a:gd name="T23" fmla="*/ 737 h 1531"/>
              <a:gd name="T24" fmla="*/ 798 w 815"/>
              <a:gd name="T25" fmla="*/ 737 h 1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5" h="1531">
                <a:moveTo>
                  <a:pt x="798" y="737"/>
                </a:moveTo>
                <a:cubicBezTo>
                  <a:pt x="78" y="17"/>
                  <a:pt x="78" y="17"/>
                  <a:pt x="78" y="17"/>
                </a:cubicBezTo>
                <a:cubicBezTo>
                  <a:pt x="61" y="0"/>
                  <a:pt x="34" y="0"/>
                  <a:pt x="17" y="17"/>
                </a:cubicBezTo>
                <a:cubicBezTo>
                  <a:pt x="0" y="34"/>
                  <a:pt x="0" y="61"/>
                  <a:pt x="17" y="78"/>
                </a:cubicBezTo>
                <a:cubicBezTo>
                  <a:pt x="706" y="768"/>
                  <a:pt x="706" y="768"/>
                  <a:pt x="706" y="768"/>
                </a:cubicBezTo>
                <a:cubicBezTo>
                  <a:pt x="17" y="1457"/>
                  <a:pt x="17" y="1457"/>
                  <a:pt x="17" y="1457"/>
                </a:cubicBezTo>
                <a:cubicBezTo>
                  <a:pt x="0" y="1474"/>
                  <a:pt x="0" y="1502"/>
                  <a:pt x="17" y="1519"/>
                </a:cubicBezTo>
                <a:cubicBezTo>
                  <a:pt x="25" y="1527"/>
                  <a:pt x="36" y="1531"/>
                  <a:pt x="47" y="1531"/>
                </a:cubicBezTo>
                <a:cubicBezTo>
                  <a:pt x="58" y="1531"/>
                  <a:pt x="69" y="1527"/>
                  <a:pt x="78" y="1519"/>
                </a:cubicBezTo>
                <a:cubicBezTo>
                  <a:pt x="798" y="798"/>
                  <a:pt x="798" y="798"/>
                  <a:pt x="798" y="798"/>
                </a:cubicBezTo>
                <a:cubicBezTo>
                  <a:pt x="815" y="782"/>
                  <a:pt x="815" y="754"/>
                  <a:pt x="798" y="737"/>
                </a:cubicBezTo>
                <a:close/>
                <a:moveTo>
                  <a:pt x="798" y="737"/>
                </a:moveTo>
                <a:cubicBezTo>
                  <a:pt x="798" y="737"/>
                  <a:pt x="798" y="737"/>
                  <a:pt x="798" y="737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09" name="Group 140">
            <a:extLst>
              <a:ext uri="{FF2B5EF4-FFF2-40B4-BE49-F238E27FC236}">
                <a16:creationId xmlns:a16="http://schemas.microsoft.com/office/drawing/2014/main" xmlns="" id="{06F166E0-B389-4A9D-8DB0-474A4812E9C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968037" y="3179763"/>
            <a:ext cx="396875" cy="530225"/>
            <a:chOff x="1262" y="2322"/>
            <a:chExt cx="250" cy="334"/>
          </a:xfrm>
        </p:grpSpPr>
        <p:sp>
          <p:nvSpPr>
            <p:cNvPr id="211" name="Freeform 141">
              <a:extLst>
                <a:ext uri="{FF2B5EF4-FFF2-40B4-BE49-F238E27FC236}">
                  <a16:creationId xmlns:a16="http://schemas.microsoft.com/office/drawing/2014/main" xmlns="" id="{C1ABDF60-53BC-4A95-9BD2-6E4E8E4BE0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2" y="2322"/>
              <a:ext cx="250" cy="334"/>
            </a:xfrm>
            <a:custGeom>
              <a:avLst/>
              <a:gdLst>
                <a:gd name="T0" fmla="*/ 1073 w 1156"/>
                <a:gd name="T1" fmla="*/ 673 h 1545"/>
                <a:gd name="T2" fmla="*/ 1050 w 1156"/>
                <a:gd name="T3" fmla="*/ 673 h 1545"/>
                <a:gd name="T4" fmla="*/ 1050 w 1156"/>
                <a:gd name="T5" fmla="*/ 472 h 1545"/>
                <a:gd name="T6" fmla="*/ 578 w 1156"/>
                <a:gd name="T7" fmla="*/ 0 h 1545"/>
                <a:gd name="T8" fmla="*/ 106 w 1156"/>
                <a:gd name="T9" fmla="*/ 472 h 1545"/>
                <a:gd name="T10" fmla="*/ 149 w 1156"/>
                <a:gd name="T11" fmla="*/ 515 h 1545"/>
                <a:gd name="T12" fmla="*/ 192 w 1156"/>
                <a:gd name="T13" fmla="*/ 472 h 1545"/>
                <a:gd name="T14" fmla="*/ 578 w 1156"/>
                <a:gd name="T15" fmla="*/ 86 h 1545"/>
                <a:gd name="T16" fmla="*/ 964 w 1156"/>
                <a:gd name="T17" fmla="*/ 472 h 1545"/>
                <a:gd name="T18" fmla="*/ 964 w 1156"/>
                <a:gd name="T19" fmla="*/ 673 h 1545"/>
                <a:gd name="T20" fmla="*/ 84 w 1156"/>
                <a:gd name="T21" fmla="*/ 673 h 1545"/>
                <a:gd name="T22" fmla="*/ 0 w 1156"/>
                <a:gd name="T23" fmla="*/ 757 h 1545"/>
                <a:gd name="T24" fmla="*/ 0 w 1156"/>
                <a:gd name="T25" fmla="*/ 1295 h 1545"/>
                <a:gd name="T26" fmla="*/ 250 w 1156"/>
                <a:gd name="T27" fmla="*/ 1545 h 1545"/>
                <a:gd name="T28" fmla="*/ 906 w 1156"/>
                <a:gd name="T29" fmla="*/ 1545 h 1545"/>
                <a:gd name="T30" fmla="*/ 1156 w 1156"/>
                <a:gd name="T31" fmla="*/ 1295 h 1545"/>
                <a:gd name="T32" fmla="*/ 1156 w 1156"/>
                <a:gd name="T33" fmla="*/ 757 h 1545"/>
                <a:gd name="T34" fmla="*/ 1073 w 1156"/>
                <a:gd name="T35" fmla="*/ 673 h 1545"/>
                <a:gd name="T36" fmla="*/ 1070 w 1156"/>
                <a:gd name="T37" fmla="*/ 1295 h 1545"/>
                <a:gd name="T38" fmla="*/ 906 w 1156"/>
                <a:gd name="T39" fmla="*/ 1459 h 1545"/>
                <a:gd name="T40" fmla="*/ 251 w 1156"/>
                <a:gd name="T41" fmla="*/ 1459 h 1545"/>
                <a:gd name="T42" fmla="*/ 87 w 1156"/>
                <a:gd name="T43" fmla="*/ 1295 h 1545"/>
                <a:gd name="T44" fmla="*/ 87 w 1156"/>
                <a:gd name="T45" fmla="*/ 760 h 1545"/>
                <a:gd name="T46" fmla="*/ 1070 w 1156"/>
                <a:gd name="T47" fmla="*/ 760 h 1545"/>
                <a:gd name="T48" fmla="*/ 1070 w 1156"/>
                <a:gd name="T49" fmla="*/ 1295 h 1545"/>
                <a:gd name="T50" fmla="*/ 1070 w 1156"/>
                <a:gd name="T51" fmla="*/ 1295 h 1545"/>
                <a:gd name="T52" fmla="*/ 1070 w 1156"/>
                <a:gd name="T53" fmla="*/ 1295 h 1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56" h="1545">
                  <a:moveTo>
                    <a:pt x="1073" y="673"/>
                  </a:moveTo>
                  <a:cubicBezTo>
                    <a:pt x="1050" y="673"/>
                    <a:pt x="1050" y="673"/>
                    <a:pt x="1050" y="673"/>
                  </a:cubicBezTo>
                  <a:cubicBezTo>
                    <a:pt x="1050" y="472"/>
                    <a:pt x="1050" y="472"/>
                    <a:pt x="1050" y="472"/>
                  </a:cubicBezTo>
                  <a:cubicBezTo>
                    <a:pt x="1050" y="212"/>
                    <a:pt x="838" y="0"/>
                    <a:pt x="578" y="0"/>
                  </a:cubicBezTo>
                  <a:cubicBezTo>
                    <a:pt x="318" y="0"/>
                    <a:pt x="106" y="212"/>
                    <a:pt x="106" y="472"/>
                  </a:cubicBezTo>
                  <a:cubicBezTo>
                    <a:pt x="106" y="496"/>
                    <a:pt x="125" y="515"/>
                    <a:pt x="149" y="515"/>
                  </a:cubicBezTo>
                  <a:cubicBezTo>
                    <a:pt x="173" y="515"/>
                    <a:pt x="192" y="496"/>
                    <a:pt x="192" y="472"/>
                  </a:cubicBezTo>
                  <a:cubicBezTo>
                    <a:pt x="192" y="260"/>
                    <a:pt x="365" y="86"/>
                    <a:pt x="578" y="86"/>
                  </a:cubicBezTo>
                  <a:cubicBezTo>
                    <a:pt x="790" y="86"/>
                    <a:pt x="964" y="259"/>
                    <a:pt x="964" y="472"/>
                  </a:cubicBezTo>
                  <a:cubicBezTo>
                    <a:pt x="964" y="673"/>
                    <a:pt x="964" y="673"/>
                    <a:pt x="964" y="673"/>
                  </a:cubicBezTo>
                  <a:cubicBezTo>
                    <a:pt x="84" y="673"/>
                    <a:pt x="84" y="673"/>
                    <a:pt x="84" y="673"/>
                  </a:cubicBezTo>
                  <a:cubicBezTo>
                    <a:pt x="37" y="673"/>
                    <a:pt x="0" y="711"/>
                    <a:pt x="0" y="757"/>
                  </a:cubicBezTo>
                  <a:cubicBezTo>
                    <a:pt x="0" y="1295"/>
                    <a:pt x="0" y="1295"/>
                    <a:pt x="0" y="1295"/>
                  </a:cubicBezTo>
                  <a:cubicBezTo>
                    <a:pt x="0" y="1433"/>
                    <a:pt x="112" y="1545"/>
                    <a:pt x="250" y="1545"/>
                  </a:cubicBezTo>
                  <a:cubicBezTo>
                    <a:pt x="906" y="1545"/>
                    <a:pt x="906" y="1545"/>
                    <a:pt x="906" y="1545"/>
                  </a:cubicBezTo>
                  <a:cubicBezTo>
                    <a:pt x="1044" y="1545"/>
                    <a:pt x="1156" y="1433"/>
                    <a:pt x="1156" y="1295"/>
                  </a:cubicBezTo>
                  <a:cubicBezTo>
                    <a:pt x="1156" y="757"/>
                    <a:pt x="1156" y="757"/>
                    <a:pt x="1156" y="757"/>
                  </a:cubicBezTo>
                  <a:cubicBezTo>
                    <a:pt x="1156" y="711"/>
                    <a:pt x="1119" y="673"/>
                    <a:pt x="1073" y="673"/>
                  </a:cubicBezTo>
                  <a:close/>
                  <a:moveTo>
                    <a:pt x="1070" y="1295"/>
                  </a:moveTo>
                  <a:cubicBezTo>
                    <a:pt x="1070" y="1385"/>
                    <a:pt x="996" y="1459"/>
                    <a:pt x="906" y="1459"/>
                  </a:cubicBezTo>
                  <a:cubicBezTo>
                    <a:pt x="251" y="1459"/>
                    <a:pt x="251" y="1459"/>
                    <a:pt x="251" y="1459"/>
                  </a:cubicBezTo>
                  <a:cubicBezTo>
                    <a:pt x="160" y="1459"/>
                    <a:pt x="87" y="1385"/>
                    <a:pt x="87" y="1295"/>
                  </a:cubicBezTo>
                  <a:cubicBezTo>
                    <a:pt x="87" y="760"/>
                    <a:pt x="87" y="760"/>
                    <a:pt x="87" y="760"/>
                  </a:cubicBezTo>
                  <a:cubicBezTo>
                    <a:pt x="1070" y="760"/>
                    <a:pt x="1070" y="760"/>
                    <a:pt x="1070" y="760"/>
                  </a:cubicBezTo>
                  <a:lnTo>
                    <a:pt x="1070" y="1295"/>
                  </a:lnTo>
                  <a:close/>
                  <a:moveTo>
                    <a:pt x="1070" y="1295"/>
                  </a:moveTo>
                  <a:cubicBezTo>
                    <a:pt x="1070" y="1295"/>
                    <a:pt x="1070" y="1295"/>
                    <a:pt x="1070" y="129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42">
              <a:extLst>
                <a:ext uri="{FF2B5EF4-FFF2-40B4-BE49-F238E27FC236}">
                  <a16:creationId xmlns:a16="http://schemas.microsoft.com/office/drawing/2014/main" xmlns="" id="{11A958BE-902E-4293-BB77-BE9EC522DD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52" y="2528"/>
              <a:ext cx="70" cy="70"/>
            </a:xfrm>
            <a:custGeom>
              <a:avLst/>
              <a:gdLst>
                <a:gd name="T0" fmla="*/ 161 w 323"/>
                <a:gd name="T1" fmla="*/ 323 h 323"/>
                <a:gd name="T2" fmla="*/ 323 w 323"/>
                <a:gd name="T3" fmla="*/ 162 h 323"/>
                <a:gd name="T4" fmla="*/ 161 w 323"/>
                <a:gd name="T5" fmla="*/ 0 h 323"/>
                <a:gd name="T6" fmla="*/ 0 w 323"/>
                <a:gd name="T7" fmla="*/ 162 h 323"/>
                <a:gd name="T8" fmla="*/ 161 w 323"/>
                <a:gd name="T9" fmla="*/ 323 h 323"/>
                <a:gd name="T10" fmla="*/ 161 w 323"/>
                <a:gd name="T11" fmla="*/ 86 h 323"/>
                <a:gd name="T12" fmla="*/ 236 w 323"/>
                <a:gd name="T13" fmla="*/ 161 h 323"/>
                <a:gd name="T14" fmla="*/ 161 w 323"/>
                <a:gd name="T15" fmla="*/ 237 h 323"/>
                <a:gd name="T16" fmla="*/ 86 w 323"/>
                <a:gd name="T17" fmla="*/ 162 h 323"/>
                <a:gd name="T18" fmla="*/ 161 w 323"/>
                <a:gd name="T19" fmla="*/ 86 h 323"/>
                <a:gd name="T20" fmla="*/ 161 w 323"/>
                <a:gd name="T21" fmla="*/ 86 h 323"/>
                <a:gd name="T22" fmla="*/ 161 w 323"/>
                <a:gd name="T23" fmla="*/ 8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3" h="323">
                  <a:moveTo>
                    <a:pt x="161" y="323"/>
                  </a:moveTo>
                  <a:cubicBezTo>
                    <a:pt x="251" y="323"/>
                    <a:pt x="323" y="250"/>
                    <a:pt x="323" y="162"/>
                  </a:cubicBezTo>
                  <a:cubicBezTo>
                    <a:pt x="323" y="72"/>
                    <a:pt x="250" y="0"/>
                    <a:pt x="161" y="0"/>
                  </a:cubicBezTo>
                  <a:cubicBezTo>
                    <a:pt x="72" y="0"/>
                    <a:pt x="0" y="73"/>
                    <a:pt x="0" y="162"/>
                  </a:cubicBezTo>
                  <a:cubicBezTo>
                    <a:pt x="0" y="250"/>
                    <a:pt x="72" y="323"/>
                    <a:pt x="161" y="323"/>
                  </a:cubicBezTo>
                  <a:close/>
                  <a:moveTo>
                    <a:pt x="161" y="86"/>
                  </a:moveTo>
                  <a:cubicBezTo>
                    <a:pt x="203" y="86"/>
                    <a:pt x="236" y="120"/>
                    <a:pt x="236" y="161"/>
                  </a:cubicBezTo>
                  <a:cubicBezTo>
                    <a:pt x="236" y="202"/>
                    <a:pt x="203" y="237"/>
                    <a:pt x="161" y="237"/>
                  </a:cubicBezTo>
                  <a:cubicBezTo>
                    <a:pt x="120" y="237"/>
                    <a:pt x="86" y="203"/>
                    <a:pt x="86" y="162"/>
                  </a:cubicBezTo>
                  <a:cubicBezTo>
                    <a:pt x="86" y="120"/>
                    <a:pt x="120" y="86"/>
                    <a:pt x="161" y="86"/>
                  </a:cubicBezTo>
                  <a:close/>
                  <a:moveTo>
                    <a:pt x="161" y="86"/>
                  </a:moveTo>
                  <a:cubicBezTo>
                    <a:pt x="161" y="86"/>
                    <a:pt x="161" y="86"/>
                    <a:pt x="161" y="8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5" name="Freeform 146">
            <a:extLst>
              <a:ext uri="{FF2B5EF4-FFF2-40B4-BE49-F238E27FC236}">
                <a16:creationId xmlns:a16="http://schemas.microsoft.com/office/drawing/2014/main" xmlns="" id="{8F16245F-69CB-41D9-938A-FA1283306412}"/>
              </a:ext>
            </a:extLst>
          </p:cNvPr>
          <p:cNvSpPr>
            <a:spLocks noEditPoints="1"/>
          </p:cNvSpPr>
          <p:nvPr/>
        </p:nvSpPr>
        <p:spPr bwMode="auto">
          <a:xfrm>
            <a:off x="681037" y="4449763"/>
            <a:ext cx="517525" cy="517526"/>
          </a:xfrm>
          <a:custGeom>
            <a:avLst/>
            <a:gdLst>
              <a:gd name="T0" fmla="*/ 1489 w 1505"/>
              <a:gd name="T1" fmla="*/ 16 h 1504"/>
              <a:gd name="T2" fmla="*/ 1441 w 1505"/>
              <a:gd name="T3" fmla="*/ 7 h 1504"/>
              <a:gd name="T4" fmla="*/ 27 w 1505"/>
              <a:gd name="T5" fmla="*/ 627 h 1504"/>
              <a:gd name="T6" fmla="*/ 1 w 1505"/>
              <a:gd name="T7" fmla="*/ 664 h 1504"/>
              <a:gd name="T8" fmla="*/ 23 w 1505"/>
              <a:gd name="T9" fmla="*/ 704 h 1504"/>
              <a:gd name="T10" fmla="*/ 516 w 1505"/>
              <a:gd name="T11" fmla="*/ 984 h 1504"/>
              <a:gd name="T12" fmla="*/ 809 w 1505"/>
              <a:gd name="T13" fmla="*/ 1482 h 1504"/>
              <a:gd name="T14" fmla="*/ 846 w 1505"/>
              <a:gd name="T15" fmla="*/ 1504 h 1504"/>
              <a:gd name="T16" fmla="*/ 848 w 1505"/>
              <a:gd name="T17" fmla="*/ 1504 h 1504"/>
              <a:gd name="T18" fmla="*/ 886 w 1505"/>
              <a:gd name="T19" fmla="*/ 1478 h 1504"/>
              <a:gd name="T20" fmla="*/ 1498 w 1505"/>
              <a:gd name="T21" fmla="*/ 64 h 1504"/>
              <a:gd name="T22" fmla="*/ 1489 w 1505"/>
              <a:gd name="T23" fmla="*/ 16 h 1504"/>
              <a:gd name="T24" fmla="*/ 1264 w 1505"/>
              <a:gd name="T25" fmla="*/ 179 h 1504"/>
              <a:gd name="T26" fmla="*/ 540 w 1505"/>
              <a:gd name="T27" fmla="*/ 898 h 1504"/>
              <a:gd name="T28" fmla="*/ 141 w 1505"/>
              <a:gd name="T29" fmla="*/ 672 h 1504"/>
              <a:gd name="T30" fmla="*/ 1264 w 1505"/>
              <a:gd name="T31" fmla="*/ 179 h 1504"/>
              <a:gd name="T32" fmla="*/ 840 w 1505"/>
              <a:gd name="T33" fmla="*/ 1365 h 1504"/>
              <a:gd name="T34" fmla="*/ 602 w 1505"/>
              <a:gd name="T35" fmla="*/ 959 h 1504"/>
              <a:gd name="T36" fmla="*/ 1330 w 1505"/>
              <a:gd name="T37" fmla="*/ 236 h 1504"/>
              <a:gd name="T38" fmla="*/ 840 w 1505"/>
              <a:gd name="T39" fmla="*/ 1365 h 1504"/>
              <a:gd name="T40" fmla="*/ 840 w 1505"/>
              <a:gd name="T41" fmla="*/ 1365 h 1504"/>
              <a:gd name="T42" fmla="*/ 840 w 1505"/>
              <a:gd name="T43" fmla="*/ 1365 h 1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05" h="1504">
                <a:moveTo>
                  <a:pt x="1489" y="16"/>
                </a:moveTo>
                <a:cubicBezTo>
                  <a:pt x="1477" y="4"/>
                  <a:pt x="1457" y="0"/>
                  <a:pt x="1441" y="7"/>
                </a:cubicBezTo>
                <a:cubicBezTo>
                  <a:pt x="27" y="627"/>
                  <a:pt x="27" y="627"/>
                  <a:pt x="27" y="627"/>
                </a:cubicBezTo>
                <a:cubicBezTo>
                  <a:pt x="12" y="634"/>
                  <a:pt x="2" y="648"/>
                  <a:pt x="1" y="664"/>
                </a:cubicBezTo>
                <a:cubicBezTo>
                  <a:pt x="0" y="681"/>
                  <a:pt x="9" y="696"/>
                  <a:pt x="23" y="704"/>
                </a:cubicBezTo>
                <a:cubicBezTo>
                  <a:pt x="516" y="984"/>
                  <a:pt x="516" y="984"/>
                  <a:pt x="516" y="984"/>
                </a:cubicBezTo>
                <a:cubicBezTo>
                  <a:pt x="809" y="1482"/>
                  <a:pt x="809" y="1482"/>
                  <a:pt x="809" y="1482"/>
                </a:cubicBezTo>
                <a:cubicBezTo>
                  <a:pt x="816" y="1495"/>
                  <a:pt x="831" y="1504"/>
                  <a:pt x="846" y="1504"/>
                </a:cubicBezTo>
                <a:cubicBezTo>
                  <a:pt x="848" y="1504"/>
                  <a:pt x="848" y="1504"/>
                  <a:pt x="848" y="1504"/>
                </a:cubicBezTo>
                <a:cubicBezTo>
                  <a:pt x="865" y="1503"/>
                  <a:pt x="879" y="1493"/>
                  <a:pt x="886" y="1478"/>
                </a:cubicBezTo>
                <a:cubicBezTo>
                  <a:pt x="1498" y="64"/>
                  <a:pt x="1498" y="64"/>
                  <a:pt x="1498" y="64"/>
                </a:cubicBezTo>
                <a:cubicBezTo>
                  <a:pt x="1505" y="48"/>
                  <a:pt x="1502" y="29"/>
                  <a:pt x="1489" y="16"/>
                </a:cubicBezTo>
                <a:close/>
                <a:moveTo>
                  <a:pt x="1264" y="179"/>
                </a:moveTo>
                <a:cubicBezTo>
                  <a:pt x="540" y="898"/>
                  <a:pt x="540" y="898"/>
                  <a:pt x="540" y="898"/>
                </a:cubicBezTo>
                <a:cubicBezTo>
                  <a:pt x="141" y="672"/>
                  <a:pt x="141" y="672"/>
                  <a:pt x="141" y="672"/>
                </a:cubicBezTo>
                <a:lnTo>
                  <a:pt x="1264" y="179"/>
                </a:lnTo>
                <a:close/>
                <a:moveTo>
                  <a:pt x="840" y="1365"/>
                </a:moveTo>
                <a:cubicBezTo>
                  <a:pt x="602" y="959"/>
                  <a:pt x="602" y="959"/>
                  <a:pt x="602" y="959"/>
                </a:cubicBezTo>
                <a:cubicBezTo>
                  <a:pt x="1330" y="236"/>
                  <a:pt x="1330" y="236"/>
                  <a:pt x="1330" y="236"/>
                </a:cubicBezTo>
                <a:lnTo>
                  <a:pt x="840" y="1365"/>
                </a:lnTo>
                <a:close/>
                <a:moveTo>
                  <a:pt x="840" y="1365"/>
                </a:moveTo>
                <a:cubicBezTo>
                  <a:pt x="840" y="1365"/>
                  <a:pt x="840" y="1365"/>
                  <a:pt x="840" y="1365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6" name="Group 149">
            <a:extLst>
              <a:ext uri="{FF2B5EF4-FFF2-40B4-BE49-F238E27FC236}">
                <a16:creationId xmlns:a16="http://schemas.microsoft.com/office/drawing/2014/main" xmlns="" id="{6EDDAAE3-3BCF-4B3F-94C8-EC1FAB6E3AF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824037" y="4449763"/>
            <a:ext cx="522288" cy="522288"/>
            <a:chOff x="2221" y="2322"/>
            <a:chExt cx="329" cy="329"/>
          </a:xfrm>
        </p:grpSpPr>
        <p:sp>
          <p:nvSpPr>
            <p:cNvPr id="218" name="Freeform 150">
              <a:extLst>
                <a:ext uri="{FF2B5EF4-FFF2-40B4-BE49-F238E27FC236}">
                  <a16:creationId xmlns:a16="http://schemas.microsoft.com/office/drawing/2014/main" xmlns="" id="{CC1D16CC-FD10-41E3-A984-3AA798BAEE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21" y="2342"/>
              <a:ext cx="309" cy="309"/>
            </a:xfrm>
            <a:custGeom>
              <a:avLst/>
              <a:gdLst>
                <a:gd name="T0" fmla="*/ 1095 w 1428"/>
                <a:gd name="T1" fmla="*/ 802 h 1429"/>
                <a:gd name="T2" fmla="*/ 884 w 1428"/>
                <a:gd name="T3" fmla="*/ 952 h 1429"/>
                <a:gd name="T4" fmla="*/ 828 w 1428"/>
                <a:gd name="T5" fmla="*/ 922 h 1429"/>
                <a:gd name="T6" fmla="*/ 478 w 1428"/>
                <a:gd name="T7" fmla="*/ 546 h 1429"/>
                <a:gd name="T8" fmla="*/ 579 w 1428"/>
                <a:gd name="T9" fmla="*/ 446 h 1429"/>
                <a:gd name="T10" fmla="*/ 492 w 1428"/>
                <a:gd name="T11" fmla="*/ 137 h 1429"/>
                <a:gd name="T12" fmla="*/ 402 w 1428"/>
                <a:gd name="T13" fmla="*/ 47 h 1429"/>
                <a:gd name="T14" fmla="*/ 186 w 1428"/>
                <a:gd name="T15" fmla="*/ 47 h 1429"/>
                <a:gd name="T16" fmla="*/ 77 w 1428"/>
                <a:gd name="T17" fmla="*/ 158 h 1429"/>
                <a:gd name="T18" fmla="*/ 48 w 1428"/>
                <a:gd name="T19" fmla="*/ 544 h 1429"/>
                <a:gd name="T20" fmla="*/ 795 w 1428"/>
                <a:gd name="T21" fmla="*/ 1345 h 1429"/>
                <a:gd name="T22" fmla="*/ 1096 w 1428"/>
                <a:gd name="T23" fmla="*/ 1429 h 1429"/>
                <a:gd name="T24" fmla="*/ 1282 w 1428"/>
                <a:gd name="T25" fmla="*/ 1348 h 1429"/>
                <a:gd name="T26" fmla="*/ 1380 w 1428"/>
                <a:gd name="T27" fmla="*/ 1249 h 1429"/>
                <a:gd name="T28" fmla="*/ 1379 w 1428"/>
                <a:gd name="T29" fmla="*/ 1028 h 1429"/>
                <a:gd name="T30" fmla="*/ 1318 w 1428"/>
                <a:gd name="T31" fmla="*/ 1189 h 1429"/>
                <a:gd name="T32" fmla="*/ 1279 w 1428"/>
                <a:gd name="T33" fmla="*/ 1228 h 1429"/>
                <a:gd name="T34" fmla="*/ 1097 w 1428"/>
                <a:gd name="T35" fmla="*/ 1343 h 1429"/>
                <a:gd name="T36" fmla="*/ 832 w 1428"/>
                <a:gd name="T37" fmla="*/ 1267 h 1429"/>
                <a:gd name="T38" fmla="*/ 130 w 1428"/>
                <a:gd name="T39" fmla="*/ 514 h 1429"/>
                <a:gd name="T40" fmla="*/ 138 w 1428"/>
                <a:gd name="T41" fmla="*/ 218 h 1429"/>
                <a:gd name="T42" fmla="*/ 296 w 1428"/>
                <a:gd name="T43" fmla="*/ 87 h 1429"/>
                <a:gd name="T44" fmla="*/ 343 w 1428"/>
                <a:gd name="T45" fmla="*/ 110 h 1429"/>
                <a:gd name="T46" fmla="*/ 431 w 1428"/>
                <a:gd name="T47" fmla="*/ 198 h 1429"/>
                <a:gd name="T48" fmla="*/ 519 w 1428"/>
                <a:gd name="T49" fmla="*/ 385 h 1429"/>
                <a:gd name="T50" fmla="*/ 411 w 1428"/>
                <a:gd name="T51" fmla="*/ 490 h 1429"/>
                <a:gd name="T52" fmla="*/ 393 w 1428"/>
                <a:gd name="T53" fmla="*/ 565 h 1429"/>
                <a:gd name="T54" fmla="*/ 497 w 1428"/>
                <a:gd name="T55" fmla="*/ 736 h 1429"/>
                <a:gd name="T56" fmla="*/ 781 w 1428"/>
                <a:gd name="T57" fmla="*/ 995 h 1429"/>
                <a:gd name="T58" fmla="*/ 852 w 1428"/>
                <a:gd name="T59" fmla="*/ 1033 h 1429"/>
                <a:gd name="T60" fmla="*/ 888 w 1428"/>
                <a:gd name="T61" fmla="*/ 1044 h 1429"/>
                <a:gd name="T62" fmla="*/ 1046 w 1428"/>
                <a:gd name="T63" fmla="*/ 912 h 1429"/>
                <a:gd name="T64" fmla="*/ 1140 w 1428"/>
                <a:gd name="T65" fmla="*/ 912 h 1429"/>
                <a:gd name="T66" fmla="*/ 1318 w 1428"/>
                <a:gd name="T67" fmla="*/ 1189 h 1429"/>
                <a:gd name="T68" fmla="*/ 1318 w 1428"/>
                <a:gd name="T69" fmla="*/ 1189 h 1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8" h="1429">
                  <a:moveTo>
                    <a:pt x="1203" y="852"/>
                  </a:moveTo>
                  <a:cubicBezTo>
                    <a:pt x="1172" y="819"/>
                    <a:pt x="1135" y="802"/>
                    <a:pt x="1095" y="802"/>
                  </a:cubicBezTo>
                  <a:cubicBezTo>
                    <a:pt x="1056" y="802"/>
                    <a:pt x="1018" y="819"/>
                    <a:pt x="986" y="851"/>
                  </a:cubicBezTo>
                  <a:cubicBezTo>
                    <a:pt x="884" y="952"/>
                    <a:pt x="884" y="952"/>
                    <a:pt x="884" y="952"/>
                  </a:cubicBezTo>
                  <a:cubicBezTo>
                    <a:pt x="876" y="948"/>
                    <a:pt x="868" y="944"/>
                    <a:pt x="860" y="939"/>
                  </a:cubicBezTo>
                  <a:cubicBezTo>
                    <a:pt x="848" y="934"/>
                    <a:pt x="837" y="928"/>
                    <a:pt x="828" y="922"/>
                  </a:cubicBezTo>
                  <a:cubicBezTo>
                    <a:pt x="733" y="862"/>
                    <a:pt x="647" y="784"/>
                    <a:pt x="565" y="682"/>
                  </a:cubicBezTo>
                  <a:cubicBezTo>
                    <a:pt x="525" y="632"/>
                    <a:pt x="498" y="589"/>
                    <a:pt x="478" y="546"/>
                  </a:cubicBezTo>
                  <a:cubicBezTo>
                    <a:pt x="505" y="522"/>
                    <a:pt x="529" y="497"/>
                    <a:pt x="553" y="473"/>
                  </a:cubicBezTo>
                  <a:cubicBezTo>
                    <a:pt x="562" y="464"/>
                    <a:pt x="571" y="455"/>
                    <a:pt x="579" y="446"/>
                  </a:cubicBezTo>
                  <a:cubicBezTo>
                    <a:pt x="647" y="379"/>
                    <a:pt x="647" y="292"/>
                    <a:pt x="579" y="225"/>
                  </a:cubicBezTo>
                  <a:cubicBezTo>
                    <a:pt x="492" y="137"/>
                    <a:pt x="492" y="137"/>
                    <a:pt x="492" y="137"/>
                  </a:cubicBezTo>
                  <a:cubicBezTo>
                    <a:pt x="482" y="127"/>
                    <a:pt x="472" y="117"/>
                    <a:pt x="462" y="107"/>
                  </a:cubicBezTo>
                  <a:cubicBezTo>
                    <a:pt x="443" y="87"/>
                    <a:pt x="423" y="66"/>
                    <a:pt x="402" y="47"/>
                  </a:cubicBezTo>
                  <a:cubicBezTo>
                    <a:pt x="371" y="17"/>
                    <a:pt x="334" y="0"/>
                    <a:pt x="295" y="0"/>
                  </a:cubicBezTo>
                  <a:cubicBezTo>
                    <a:pt x="256" y="0"/>
                    <a:pt x="218" y="17"/>
                    <a:pt x="186" y="47"/>
                  </a:cubicBezTo>
                  <a:cubicBezTo>
                    <a:pt x="186" y="48"/>
                    <a:pt x="186" y="48"/>
                    <a:pt x="186" y="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36" y="199"/>
                    <a:pt x="12" y="249"/>
                    <a:pt x="7" y="306"/>
                  </a:cubicBezTo>
                  <a:cubicBezTo>
                    <a:pt x="0" y="400"/>
                    <a:pt x="27" y="487"/>
                    <a:pt x="48" y="544"/>
                  </a:cubicBezTo>
                  <a:cubicBezTo>
                    <a:pt x="100" y="684"/>
                    <a:pt x="178" y="813"/>
                    <a:pt x="293" y="952"/>
                  </a:cubicBezTo>
                  <a:cubicBezTo>
                    <a:pt x="433" y="1120"/>
                    <a:pt x="602" y="1252"/>
                    <a:pt x="795" y="1345"/>
                  </a:cubicBezTo>
                  <a:cubicBezTo>
                    <a:pt x="868" y="1380"/>
                    <a:pt x="966" y="1421"/>
                    <a:pt x="1076" y="1428"/>
                  </a:cubicBezTo>
                  <a:cubicBezTo>
                    <a:pt x="1083" y="1428"/>
                    <a:pt x="1090" y="1429"/>
                    <a:pt x="1096" y="1429"/>
                  </a:cubicBezTo>
                  <a:cubicBezTo>
                    <a:pt x="1170" y="1429"/>
                    <a:pt x="1232" y="1402"/>
                    <a:pt x="1281" y="1349"/>
                  </a:cubicBezTo>
                  <a:cubicBezTo>
                    <a:pt x="1281" y="1349"/>
                    <a:pt x="1282" y="1348"/>
                    <a:pt x="1282" y="1348"/>
                  </a:cubicBezTo>
                  <a:cubicBezTo>
                    <a:pt x="1299" y="1328"/>
                    <a:pt x="1318" y="1309"/>
                    <a:pt x="1338" y="1290"/>
                  </a:cubicBezTo>
                  <a:cubicBezTo>
                    <a:pt x="1352" y="1277"/>
                    <a:pt x="1366" y="1263"/>
                    <a:pt x="1380" y="1249"/>
                  </a:cubicBezTo>
                  <a:cubicBezTo>
                    <a:pt x="1411" y="1216"/>
                    <a:pt x="1428" y="1177"/>
                    <a:pt x="1428" y="1138"/>
                  </a:cubicBezTo>
                  <a:cubicBezTo>
                    <a:pt x="1428" y="1098"/>
                    <a:pt x="1411" y="1060"/>
                    <a:pt x="1379" y="1028"/>
                  </a:cubicBezTo>
                  <a:lnTo>
                    <a:pt x="1203" y="852"/>
                  </a:lnTo>
                  <a:close/>
                  <a:moveTo>
                    <a:pt x="1318" y="1189"/>
                  </a:moveTo>
                  <a:cubicBezTo>
                    <a:pt x="1317" y="1189"/>
                    <a:pt x="1317" y="1189"/>
                    <a:pt x="1318" y="1189"/>
                  </a:cubicBezTo>
                  <a:cubicBezTo>
                    <a:pt x="1305" y="1202"/>
                    <a:pt x="1292" y="1214"/>
                    <a:pt x="1279" y="1228"/>
                  </a:cubicBezTo>
                  <a:cubicBezTo>
                    <a:pt x="1258" y="1248"/>
                    <a:pt x="1237" y="1268"/>
                    <a:pt x="1217" y="1292"/>
                  </a:cubicBezTo>
                  <a:cubicBezTo>
                    <a:pt x="1185" y="1326"/>
                    <a:pt x="1147" y="1343"/>
                    <a:pt x="1097" y="1343"/>
                  </a:cubicBezTo>
                  <a:cubicBezTo>
                    <a:pt x="1092" y="1343"/>
                    <a:pt x="1087" y="1343"/>
                    <a:pt x="1082" y="1342"/>
                  </a:cubicBezTo>
                  <a:cubicBezTo>
                    <a:pt x="987" y="1336"/>
                    <a:pt x="899" y="1299"/>
                    <a:pt x="832" y="1267"/>
                  </a:cubicBezTo>
                  <a:cubicBezTo>
                    <a:pt x="651" y="1180"/>
                    <a:pt x="492" y="1055"/>
                    <a:pt x="360" y="897"/>
                  </a:cubicBezTo>
                  <a:cubicBezTo>
                    <a:pt x="251" y="766"/>
                    <a:pt x="178" y="644"/>
                    <a:pt x="130" y="514"/>
                  </a:cubicBezTo>
                  <a:cubicBezTo>
                    <a:pt x="100" y="434"/>
                    <a:pt x="89" y="372"/>
                    <a:pt x="94" y="313"/>
                  </a:cubicBezTo>
                  <a:cubicBezTo>
                    <a:pt x="97" y="276"/>
                    <a:pt x="111" y="245"/>
                    <a:pt x="138" y="218"/>
                  </a:cubicBezTo>
                  <a:cubicBezTo>
                    <a:pt x="247" y="109"/>
                    <a:pt x="247" y="109"/>
                    <a:pt x="247" y="109"/>
                  </a:cubicBezTo>
                  <a:cubicBezTo>
                    <a:pt x="263" y="95"/>
                    <a:pt x="279" y="87"/>
                    <a:pt x="296" y="87"/>
                  </a:cubicBezTo>
                  <a:cubicBezTo>
                    <a:pt x="316" y="87"/>
                    <a:pt x="332" y="99"/>
                    <a:pt x="342" y="109"/>
                  </a:cubicBezTo>
                  <a:cubicBezTo>
                    <a:pt x="343" y="110"/>
                    <a:pt x="343" y="110"/>
                    <a:pt x="343" y="110"/>
                  </a:cubicBezTo>
                  <a:cubicBezTo>
                    <a:pt x="363" y="128"/>
                    <a:pt x="381" y="147"/>
                    <a:pt x="401" y="167"/>
                  </a:cubicBezTo>
                  <a:cubicBezTo>
                    <a:pt x="411" y="177"/>
                    <a:pt x="421" y="188"/>
                    <a:pt x="431" y="198"/>
                  </a:cubicBezTo>
                  <a:cubicBezTo>
                    <a:pt x="519" y="286"/>
                    <a:pt x="519" y="286"/>
                    <a:pt x="519" y="286"/>
                  </a:cubicBezTo>
                  <a:cubicBezTo>
                    <a:pt x="553" y="320"/>
                    <a:pt x="553" y="351"/>
                    <a:pt x="519" y="385"/>
                  </a:cubicBezTo>
                  <a:cubicBezTo>
                    <a:pt x="509" y="394"/>
                    <a:pt x="500" y="403"/>
                    <a:pt x="491" y="412"/>
                  </a:cubicBezTo>
                  <a:cubicBezTo>
                    <a:pt x="464" y="440"/>
                    <a:pt x="439" y="465"/>
                    <a:pt x="411" y="490"/>
                  </a:cubicBezTo>
                  <a:cubicBezTo>
                    <a:pt x="410" y="491"/>
                    <a:pt x="410" y="491"/>
                    <a:pt x="409" y="492"/>
                  </a:cubicBezTo>
                  <a:cubicBezTo>
                    <a:pt x="382" y="520"/>
                    <a:pt x="387" y="546"/>
                    <a:pt x="393" y="565"/>
                  </a:cubicBezTo>
                  <a:cubicBezTo>
                    <a:pt x="394" y="568"/>
                    <a:pt x="394" y="568"/>
                    <a:pt x="394" y="568"/>
                  </a:cubicBezTo>
                  <a:cubicBezTo>
                    <a:pt x="416" y="623"/>
                    <a:pt x="448" y="674"/>
                    <a:pt x="497" y="736"/>
                  </a:cubicBezTo>
                  <a:cubicBezTo>
                    <a:pt x="497" y="737"/>
                    <a:pt x="497" y="737"/>
                    <a:pt x="497" y="737"/>
                  </a:cubicBezTo>
                  <a:cubicBezTo>
                    <a:pt x="586" y="845"/>
                    <a:pt x="679" y="930"/>
                    <a:pt x="781" y="995"/>
                  </a:cubicBezTo>
                  <a:cubicBezTo>
                    <a:pt x="795" y="1003"/>
                    <a:pt x="808" y="1010"/>
                    <a:pt x="821" y="1017"/>
                  </a:cubicBezTo>
                  <a:cubicBezTo>
                    <a:pt x="832" y="1022"/>
                    <a:pt x="843" y="1028"/>
                    <a:pt x="852" y="1033"/>
                  </a:cubicBezTo>
                  <a:cubicBezTo>
                    <a:pt x="854" y="1034"/>
                    <a:pt x="855" y="1035"/>
                    <a:pt x="856" y="1036"/>
                  </a:cubicBezTo>
                  <a:cubicBezTo>
                    <a:pt x="867" y="1041"/>
                    <a:pt x="877" y="1044"/>
                    <a:pt x="888" y="1044"/>
                  </a:cubicBezTo>
                  <a:cubicBezTo>
                    <a:pt x="915" y="1044"/>
                    <a:pt x="931" y="1027"/>
                    <a:pt x="937" y="1022"/>
                  </a:cubicBezTo>
                  <a:cubicBezTo>
                    <a:pt x="1046" y="912"/>
                    <a:pt x="1046" y="912"/>
                    <a:pt x="1046" y="912"/>
                  </a:cubicBezTo>
                  <a:cubicBezTo>
                    <a:pt x="1057" y="901"/>
                    <a:pt x="1074" y="888"/>
                    <a:pt x="1094" y="888"/>
                  </a:cubicBezTo>
                  <a:cubicBezTo>
                    <a:pt x="1114" y="888"/>
                    <a:pt x="1131" y="901"/>
                    <a:pt x="1140" y="912"/>
                  </a:cubicBezTo>
                  <a:cubicBezTo>
                    <a:pt x="1317" y="1089"/>
                    <a:pt x="1317" y="1089"/>
                    <a:pt x="1317" y="1089"/>
                  </a:cubicBezTo>
                  <a:cubicBezTo>
                    <a:pt x="1350" y="1121"/>
                    <a:pt x="1350" y="1155"/>
                    <a:pt x="1318" y="1189"/>
                  </a:cubicBezTo>
                  <a:close/>
                  <a:moveTo>
                    <a:pt x="1318" y="1189"/>
                  </a:moveTo>
                  <a:cubicBezTo>
                    <a:pt x="1318" y="1189"/>
                    <a:pt x="1318" y="1189"/>
                    <a:pt x="1318" y="118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51">
              <a:extLst>
                <a:ext uri="{FF2B5EF4-FFF2-40B4-BE49-F238E27FC236}">
                  <a16:creationId xmlns:a16="http://schemas.microsoft.com/office/drawing/2014/main" xmlns="" id="{F0FD6C78-0953-4016-96DE-75D49366D5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1" y="2382"/>
              <a:ext cx="100" cy="99"/>
            </a:xfrm>
            <a:custGeom>
              <a:avLst/>
              <a:gdLst>
                <a:gd name="T0" fmla="*/ 39 w 464"/>
                <a:gd name="T1" fmla="*/ 89 h 460"/>
                <a:gd name="T2" fmla="*/ 260 w 464"/>
                <a:gd name="T3" fmla="*/ 204 h 460"/>
                <a:gd name="T4" fmla="*/ 375 w 464"/>
                <a:gd name="T5" fmla="*/ 425 h 460"/>
                <a:gd name="T6" fmla="*/ 417 w 464"/>
                <a:gd name="T7" fmla="*/ 460 h 460"/>
                <a:gd name="T8" fmla="*/ 425 w 464"/>
                <a:gd name="T9" fmla="*/ 460 h 460"/>
                <a:gd name="T10" fmla="*/ 460 w 464"/>
                <a:gd name="T11" fmla="*/ 410 h 460"/>
                <a:gd name="T12" fmla="*/ 322 w 464"/>
                <a:gd name="T13" fmla="*/ 143 h 460"/>
                <a:gd name="T14" fmla="*/ 54 w 464"/>
                <a:gd name="T15" fmla="*/ 4 h 460"/>
                <a:gd name="T16" fmla="*/ 4 w 464"/>
                <a:gd name="T17" fmla="*/ 39 h 460"/>
                <a:gd name="T18" fmla="*/ 39 w 464"/>
                <a:gd name="T19" fmla="*/ 89 h 460"/>
                <a:gd name="T20" fmla="*/ 39 w 464"/>
                <a:gd name="T21" fmla="*/ 89 h 460"/>
                <a:gd name="T22" fmla="*/ 39 w 464"/>
                <a:gd name="T23" fmla="*/ 89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4" h="460">
                  <a:moveTo>
                    <a:pt x="39" y="89"/>
                  </a:moveTo>
                  <a:cubicBezTo>
                    <a:pt x="123" y="103"/>
                    <a:pt x="199" y="143"/>
                    <a:pt x="260" y="204"/>
                  </a:cubicBezTo>
                  <a:cubicBezTo>
                    <a:pt x="321" y="265"/>
                    <a:pt x="360" y="341"/>
                    <a:pt x="375" y="425"/>
                  </a:cubicBezTo>
                  <a:cubicBezTo>
                    <a:pt x="378" y="446"/>
                    <a:pt x="396" y="460"/>
                    <a:pt x="417" y="460"/>
                  </a:cubicBezTo>
                  <a:cubicBezTo>
                    <a:pt x="420" y="460"/>
                    <a:pt x="422" y="460"/>
                    <a:pt x="425" y="460"/>
                  </a:cubicBezTo>
                  <a:cubicBezTo>
                    <a:pt x="448" y="456"/>
                    <a:pt x="464" y="433"/>
                    <a:pt x="460" y="410"/>
                  </a:cubicBezTo>
                  <a:cubicBezTo>
                    <a:pt x="443" y="308"/>
                    <a:pt x="395" y="216"/>
                    <a:pt x="322" y="143"/>
                  </a:cubicBezTo>
                  <a:cubicBezTo>
                    <a:pt x="248" y="69"/>
                    <a:pt x="156" y="21"/>
                    <a:pt x="54" y="4"/>
                  </a:cubicBezTo>
                  <a:cubicBezTo>
                    <a:pt x="31" y="0"/>
                    <a:pt x="9" y="16"/>
                    <a:pt x="4" y="39"/>
                  </a:cubicBezTo>
                  <a:cubicBezTo>
                    <a:pt x="0" y="63"/>
                    <a:pt x="16" y="85"/>
                    <a:pt x="39" y="89"/>
                  </a:cubicBezTo>
                  <a:close/>
                  <a:moveTo>
                    <a:pt x="39" y="89"/>
                  </a:moveTo>
                  <a:cubicBezTo>
                    <a:pt x="39" y="89"/>
                    <a:pt x="39" y="89"/>
                    <a:pt x="39" y="8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52">
              <a:extLst>
                <a:ext uri="{FF2B5EF4-FFF2-40B4-BE49-F238E27FC236}">
                  <a16:creationId xmlns:a16="http://schemas.microsoft.com/office/drawing/2014/main" xmlns="" id="{3010BAB0-C131-458B-A7A7-2FACE48056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3" y="2322"/>
              <a:ext cx="157" cy="157"/>
            </a:xfrm>
            <a:custGeom>
              <a:avLst/>
              <a:gdLst>
                <a:gd name="T0" fmla="*/ 721 w 725"/>
                <a:gd name="T1" fmla="*/ 672 h 722"/>
                <a:gd name="T2" fmla="*/ 493 w 725"/>
                <a:gd name="T3" fmla="*/ 232 h 722"/>
                <a:gd name="T4" fmla="*/ 53 w 725"/>
                <a:gd name="T5" fmla="*/ 4 h 722"/>
                <a:gd name="T6" fmla="*/ 4 w 725"/>
                <a:gd name="T7" fmla="*/ 39 h 722"/>
                <a:gd name="T8" fmla="*/ 39 w 725"/>
                <a:gd name="T9" fmla="*/ 89 h 722"/>
                <a:gd name="T10" fmla="*/ 432 w 725"/>
                <a:gd name="T11" fmla="*/ 293 h 722"/>
                <a:gd name="T12" fmla="*/ 636 w 725"/>
                <a:gd name="T13" fmla="*/ 686 h 722"/>
                <a:gd name="T14" fmla="*/ 679 w 725"/>
                <a:gd name="T15" fmla="*/ 722 h 722"/>
                <a:gd name="T16" fmla="*/ 686 w 725"/>
                <a:gd name="T17" fmla="*/ 722 h 722"/>
                <a:gd name="T18" fmla="*/ 721 w 725"/>
                <a:gd name="T19" fmla="*/ 672 h 722"/>
                <a:gd name="T20" fmla="*/ 721 w 725"/>
                <a:gd name="T21" fmla="*/ 672 h 722"/>
                <a:gd name="T22" fmla="*/ 721 w 725"/>
                <a:gd name="T23" fmla="*/ 672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5" h="722">
                  <a:moveTo>
                    <a:pt x="721" y="672"/>
                  </a:moveTo>
                  <a:cubicBezTo>
                    <a:pt x="693" y="505"/>
                    <a:pt x="614" y="353"/>
                    <a:pt x="493" y="232"/>
                  </a:cubicBezTo>
                  <a:cubicBezTo>
                    <a:pt x="372" y="111"/>
                    <a:pt x="220" y="33"/>
                    <a:pt x="53" y="4"/>
                  </a:cubicBezTo>
                  <a:cubicBezTo>
                    <a:pt x="30" y="0"/>
                    <a:pt x="8" y="16"/>
                    <a:pt x="4" y="39"/>
                  </a:cubicBezTo>
                  <a:cubicBezTo>
                    <a:pt x="0" y="63"/>
                    <a:pt x="15" y="85"/>
                    <a:pt x="39" y="89"/>
                  </a:cubicBezTo>
                  <a:cubicBezTo>
                    <a:pt x="188" y="115"/>
                    <a:pt x="324" y="185"/>
                    <a:pt x="432" y="293"/>
                  </a:cubicBezTo>
                  <a:cubicBezTo>
                    <a:pt x="541" y="401"/>
                    <a:pt x="611" y="537"/>
                    <a:pt x="636" y="686"/>
                  </a:cubicBezTo>
                  <a:cubicBezTo>
                    <a:pt x="640" y="708"/>
                    <a:pt x="658" y="722"/>
                    <a:pt x="679" y="722"/>
                  </a:cubicBezTo>
                  <a:cubicBezTo>
                    <a:pt x="681" y="722"/>
                    <a:pt x="684" y="722"/>
                    <a:pt x="686" y="722"/>
                  </a:cubicBezTo>
                  <a:cubicBezTo>
                    <a:pt x="709" y="718"/>
                    <a:pt x="725" y="696"/>
                    <a:pt x="721" y="672"/>
                  </a:cubicBezTo>
                  <a:close/>
                  <a:moveTo>
                    <a:pt x="721" y="672"/>
                  </a:moveTo>
                  <a:cubicBezTo>
                    <a:pt x="721" y="672"/>
                    <a:pt x="721" y="672"/>
                    <a:pt x="721" y="67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1" name="Group 155">
            <a:extLst>
              <a:ext uri="{FF2B5EF4-FFF2-40B4-BE49-F238E27FC236}">
                <a16:creationId xmlns:a16="http://schemas.microsoft.com/office/drawing/2014/main" xmlns="" id="{443FA0F4-CB43-4E71-97C8-41831EF7805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967037" y="4449763"/>
            <a:ext cx="536575" cy="444500"/>
            <a:chOff x="2702" y="2322"/>
            <a:chExt cx="338" cy="280"/>
          </a:xfrm>
        </p:grpSpPr>
        <p:sp>
          <p:nvSpPr>
            <p:cNvPr id="223" name="Freeform 156">
              <a:extLst>
                <a:ext uri="{FF2B5EF4-FFF2-40B4-BE49-F238E27FC236}">
                  <a16:creationId xmlns:a16="http://schemas.microsoft.com/office/drawing/2014/main" xmlns="" id="{7994D1DD-97C6-409E-A770-57F47B43F4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2" y="2322"/>
              <a:ext cx="338" cy="275"/>
            </a:xfrm>
            <a:custGeom>
              <a:avLst/>
              <a:gdLst>
                <a:gd name="T0" fmla="*/ 1538 w 1561"/>
                <a:gd name="T1" fmla="*/ 352 h 1268"/>
                <a:gd name="T2" fmla="*/ 1132 w 1561"/>
                <a:gd name="T3" fmla="*/ 223 h 1268"/>
                <a:gd name="T4" fmla="*/ 1122 w 1561"/>
                <a:gd name="T5" fmla="*/ 182 h 1268"/>
                <a:gd name="T6" fmla="*/ 892 w 1561"/>
                <a:gd name="T7" fmla="*/ 0 h 1268"/>
                <a:gd name="T8" fmla="*/ 668 w 1561"/>
                <a:gd name="T9" fmla="*/ 0 h 1268"/>
                <a:gd name="T10" fmla="*/ 438 w 1561"/>
                <a:gd name="T11" fmla="*/ 182 h 1268"/>
                <a:gd name="T12" fmla="*/ 429 w 1561"/>
                <a:gd name="T13" fmla="*/ 223 h 1268"/>
                <a:gd name="T14" fmla="*/ 23 w 1561"/>
                <a:gd name="T15" fmla="*/ 352 h 1268"/>
                <a:gd name="T16" fmla="*/ 0 w 1561"/>
                <a:gd name="T17" fmla="*/ 390 h 1268"/>
                <a:gd name="T18" fmla="*/ 0 w 1561"/>
                <a:gd name="T19" fmla="*/ 899 h 1268"/>
                <a:gd name="T20" fmla="*/ 370 w 1561"/>
                <a:gd name="T21" fmla="*/ 1268 h 1268"/>
                <a:gd name="T22" fmla="*/ 413 w 1561"/>
                <a:gd name="T23" fmla="*/ 1225 h 1268"/>
                <a:gd name="T24" fmla="*/ 370 w 1561"/>
                <a:gd name="T25" fmla="*/ 1182 h 1268"/>
                <a:gd name="T26" fmla="*/ 86 w 1561"/>
                <a:gd name="T27" fmla="*/ 899 h 1268"/>
                <a:gd name="T28" fmla="*/ 86 w 1561"/>
                <a:gd name="T29" fmla="*/ 417 h 1268"/>
                <a:gd name="T30" fmla="*/ 472 w 1561"/>
                <a:gd name="T31" fmla="*/ 303 h 1268"/>
                <a:gd name="T32" fmla="*/ 507 w 1561"/>
                <a:gd name="T33" fmla="*/ 271 h 1268"/>
                <a:gd name="T34" fmla="*/ 523 w 1561"/>
                <a:gd name="T35" fmla="*/ 202 h 1268"/>
                <a:gd name="T36" fmla="*/ 668 w 1561"/>
                <a:gd name="T37" fmla="*/ 86 h 1268"/>
                <a:gd name="T38" fmla="*/ 892 w 1561"/>
                <a:gd name="T39" fmla="*/ 86 h 1268"/>
                <a:gd name="T40" fmla="*/ 1038 w 1561"/>
                <a:gd name="T41" fmla="*/ 202 h 1268"/>
                <a:gd name="T42" fmla="*/ 1054 w 1561"/>
                <a:gd name="T43" fmla="*/ 271 h 1268"/>
                <a:gd name="T44" fmla="*/ 1089 w 1561"/>
                <a:gd name="T45" fmla="*/ 303 h 1268"/>
                <a:gd name="T46" fmla="*/ 1474 w 1561"/>
                <a:gd name="T47" fmla="*/ 417 h 1268"/>
                <a:gd name="T48" fmla="*/ 1474 w 1561"/>
                <a:gd name="T49" fmla="*/ 899 h 1268"/>
                <a:gd name="T50" fmla="*/ 1191 w 1561"/>
                <a:gd name="T51" fmla="*/ 1182 h 1268"/>
                <a:gd name="T52" fmla="*/ 1148 w 1561"/>
                <a:gd name="T53" fmla="*/ 1225 h 1268"/>
                <a:gd name="T54" fmla="*/ 1191 w 1561"/>
                <a:gd name="T55" fmla="*/ 1268 h 1268"/>
                <a:gd name="T56" fmla="*/ 1561 w 1561"/>
                <a:gd name="T57" fmla="*/ 899 h 1268"/>
                <a:gd name="T58" fmla="*/ 1561 w 1561"/>
                <a:gd name="T59" fmla="*/ 390 h 1268"/>
                <a:gd name="T60" fmla="*/ 1538 w 1561"/>
                <a:gd name="T61" fmla="*/ 352 h 1268"/>
                <a:gd name="T62" fmla="*/ 1538 w 1561"/>
                <a:gd name="T63" fmla="*/ 352 h 1268"/>
                <a:gd name="T64" fmla="*/ 1538 w 1561"/>
                <a:gd name="T65" fmla="*/ 352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61" h="1268">
                  <a:moveTo>
                    <a:pt x="1538" y="352"/>
                  </a:moveTo>
                  <a:cubicBezTo>
                    <a:pt x="1531" y="348"/>
                    <a:pt x="1381" y="270"/>
                    <a:pt x="1132" y="223"/>
                  </a:cubicBezTo>
                  <a:cubicBezTo>
                    <a:pt x="1122" y="182"/>
                    <a:pt x="1122" y="182"/>
                    <a:pt x="1122" y="182"/>
                  </a:cubicBezTo>
                  <a:cubicBezTo>
                    <a:pt x="1097" y="75"/>
                    <a:pt x="1003" y="0"/>
                    <a:pt x="892" y="0"/>
                  </a:cubicBezTo>
                  <a:cubicBezTo>
                    <a:pt x="668" y="0"/>
                    <a:pt x="668" y="0"/>
                    <a:pt x="668" y="0"/>
                  </a:cubicBezTo>
                  <a:cubicBezTo>
                    <a:pt x="558" y="0"/>
                    <a:pt x="464" y="75"/>
                    <a:pt x="438" y="182"/>
                  </a:cubicBezTo>
                  <a:cubicBezTo>
                    <a:pt x="429" y="223"/>
                    <a:pt x="429" y="223"/>
                    <a:pt x="429" y="223"/>
                  </a:cubicBezTo>
                  <a:cubicBezTo>
                    <a:pt x="179" y="270"/>
                    <a:pt x="29" y="348"/>
                    <a:pt x="23" y="352"/>
                  </a:cubicBezTo>
                  <a:cubicBezTo>
                    <a:pt x="9" y="359"/>
                    <a:pt x="0" y="374"/>
                    <a:pt x="0" y="390"/>
                  </a:cubicBezTo>
                  <a:cubicBezTo>
                    <a:pt x="0" y="899"/>
                    <a:pt x="0" y="899"/>
                    <a:pt x="0" y="899"/>
                  </a:cubicBezTo>
                  <a:cubicBezTo>
                    <a:pt x="0" y="1102"/>
                    <a:pt x="166" y="1268"/>
                    <a:pt x="370" y="1268"/>
                  </a:cubicBezTo>
                  <a:cubicBezTo>
                    <a:pt x="394" y="1268"/>
                    <a:pt x="413" y="1249"/>
                    <a:pt x="413" y="1225"/>
                  </a:cubicBezTo>
                  <a:cubicBezTo>
                    <a:pt x="413" y="1201"/>
                    <a:pt x="394" y="1182"/>
                    <a:pt x="370" y="1182"/>
                  </a:cubicBezTo>
                  <a:cubicBezTo>
                    <a:pt x="214" y="1182"/>
                    <a:pt x="86" y="1055"/>
                    <a:pt x="86" y="899"/>
                  </a:cubicBezTo>
                  <a:cubicBezTo>
                    <a:pt x="86" y="417"/>
                    <a:pt x="86" y="417"/>
                    <a:pt x="86" y="417"/>
                  </a:cubicBezTo>
                  <a:cubicBezTo>
                    <a:pt x="138" y="393"/>
                    <a:pt x="275" y="337"/>
                    <a:pt x="472" y="303"/>
                  </a:cubicBezTo>
                  <a:cubicBezTo>
                    <a:pt x="489" y="300"/>
                    <a:pt x="503" y="287"/>
                    <a:pt x="507" y="271"/>
                  </a:cubicBezTo>
                  <a:cubicBezTo>
                    <a:pt x="523" y="202"/>
                    <a:pt x="523" y="202"/>
                    <a:pt x="523" y="202"/>
                  </a:cubicBezTo>
                  <a:cubicBezTo>
                    <a:pt x="539" y="134"/>
                    <a:pt x="598" y="86"/>
                    <a:pt x="668" y="86"/>
                  </a:cubicBezTo>
                  <a:cubicBezTo>
                    <a:pt x="892" y="86"/>
                    <a:pt x="892" y="86"/>
                    <a:pt x="892" y="86"/>
                  </a:cubicBezTo>
                  <a:cubicBezTo>
                    <a:pt x="962" y="86"/>
                    <a:pt x="1022" y="134"/>
                    <a:pt x="1038" y="202"/>
                  </a:cubicBezTo>
                  <a:cubicBezTo>
                    <a:pt x="1054" y="271"/>
                    <a:pt x="1054" y="271"/>
                    <a:pt x="1054" y="271"/>
                  </a:cubicBezTo>
                  <a:cubicBezTo>
                    <a:pt x="1058" y="288"/>
                    <a:pt x="1072" y="300"/>
                    <a:pt x="1089" y="303"/>
                  </a:cubicBezTo>
                  <a:cubicBezTo>
                    <a:pt x="1285" y="337"/>
                    <a:pt x="1422" y="393"/>
                    <a:pt x="1474" y="417"/>
                  </a:cubicBezTo>
                  <a:cubicBezTo>
                    <a:pt x="1474" y="899"/>
                    <a:pt x="1474" y="899"/>
                    <a:pt x="1474" y="899"/>
                  </a:cubicBezTo>
                  <a:cubicBezTo>
                    <a:pt x="1474" y="1055"/>
                    <a:pt x="1347" y="1182"/>
                    <a:pt x="1191" y="1182"/>
                  </a:cubicBezTo>
                  <a:cubicBezTo>
                    <a:pt x="1167" y="1182"/>
                    <a:pt x="1148" y="1201"/>
                    <a:pt x="1148" y="1225"/>
                  </a:cubicBezTo>
                  <a:cubicBezTo>
                    <a:pt x="1148" y="1249"/>
                    <a:pt x="1167" y="1268"/>
                    <a:pt x="1191" y="1268"/>
                  </a:cubicBezTo>
                  <a:cubicBezTo>
                    <a:pt x="1395" y="1268"/>
                    <a:pt x="1561" y="1103"/>
                    <a:pt x="1561" y="899"/>
                  </a:cubicBezTo>
                  <a:cubicBezTo>
                    <a:pt x="1561" y="390"/>
                    <a:pt x="1561" y="390"/>
                    <a:pt x="1561" y="390"/>
                  </a:cubicBezTo>
                  <a:cubicBezTo>
                    <a:pt x="1561" y="374"/>
                    <a:pt x="1552" y="359"/>
                    <a:pt x="1538" y="352"/>
                  </a:cubicBezTo>
                  <a:close/>
                  <a:moveTo>
                    <a:pt x="1538" y="352"/>
                  </a:moveTo>
                  <a:cubicBezTo>
                    <a:pt x="1538" y="352"/>
                    <a:pt x="1538" y="352"/>
                    <a:pt x="1538" y="35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57">
              <a:extLst>
                <a:ext uri="{FF2B5EF4-FFF2-40B4-BE49-F238E27FC236}">
                  <a16:creationId xmlns:a16="http://schemas.microsoft.com/office/drawing/2014/main" xmlns="" id="{DD7FA106-789E-478B-8C61-942B6ED116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22" y="2351"/>
              <a:ext cx="52" cy="28"/>
            </a:xfrm>
            <a:custGeom>
              <a:avLst/>
              <a:gdLst>
                <a:gd name="T0" fmla="*/ 48 w 241"/>
                <a:gd name="T1" fmla="*/ 131 h 131"/>
                <a:gd name="T2" fmla="*/ 62 w 241"/>
                <a:gd name="T3" fmla="*/ 129 h 131"/>
                <a:gd name="T4" fmla="*/ 204 w 241"/>
                <a:gd name="T5" fmla="*/ 89 h 131"/>
                <a:gd name="T6" fmla="*/ 236 w 241"/>
                <a:gd name="T7" fmla="*/ 37 h 131"/>
                <a:gd name="T8" fmla="*/ 184 w 241"/>
                <a:gd name="T9" fmla="*/ 5 h 131"/>
                <a:gd name="T10" fmla="*/ 35 w 241"/>
                <a:gd name="T11" fmla="*/ 47 h 131"/>
                <a:gd name="T12" fmla="*/ 7 w 241"/>
                <a:gd name="T13" fmla="*/ 102 h 131"/>
                <a:gd name="T14" fmla="*/ 48 w 241"/>
                <a:gd name="T15" fmla="*/ 131 h 131"/>
                <a:gd name="T16" fmla="*/ 48 w 241"/>
                <a:gd name="T17" fmla="*/ 131 h 131"/>
                <a:gd name="T18" fmla="*/ 48 w 241"/>
                <a:gd name="T1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1" h="131">
                  <a:moveTo>
                    <a:pt x="48" y="131"/>
                  </a:moveTo>
                  <a:cubicBezTo>
                    <a:pt x="53" y="131"/>
                    <a:pt x="57" y="131"/>
                    <a:pt x="62" y="129"/>
                  </a:cubicBezTo>
                  <a:cubicBezTo>
                    <a:pt x="107" y="114"/>
                    <a:pt x="155" y="101"/>
                    <a:pt x="204" y="89"/>
                  </a:cubicBezTo>
                  <a:cubicBezTo>
                    <a:pt x="227" y="84"/>
                    <a:pt x="241" y="60"/>
                    <a:pt x="236" y="37"/>
                  </a:cubicBezTo>
                  <a:cubicBezTo>
                    <a:pt x="230" y="14"/>
                    <a:pt x="207" y="0"/>
                    <a:pt x="184" y="5"/>
                  </a:cubicBezTo>
                  <a:cubicBezTo>
                    <a:pt x="133" y="17"/>
                    <a:pt x="83" y="32"/>
                    <a:pt x="35" y="47"/>
                  </a:cubicBezTo>
                  <a:cubicBezTo>
                    <a:pt x="12" y="55"/>
                    <a:pt x="0" y="79"/>
                    <a:pt x="7" y="102"/>
                  </a:cubicBezTo>
                  <a:cubicBezTo>
                    <a:pt x="14" y="120"/>
                    <a:pt x="31" y="131"/>
                    <a:pt x="48" y="131"/>
                  </a:cubicBezTo>
                  <a:close/>
                  <a:moveTo>
                    <a:pt x="48" y="131"/>
                  </a:moveTo>
                  <a:cubicBezTo>
                    <a:pt x="48" y="131"/>
                    <a:pt x="48" y="131"/>
                    <a:pt x="48" y="13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58">
              <a:extLst>
                <a:ext uri="{FF2B5EF4-FFF2-40B4-BE49-F238E27FC236}">
                  <a16:creationId xmlns:a16="http://schemas.microsoft.com/office/drawing/2014/main" xmlns="" id="{25B573D0-3319-4CAB-B4B8-806D7F57FF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63" y="2387"/>
              <a:ext cx="216" cy="215"/>
            </a:xfrm>
            <a:custGeom>
              <a:avLst/>
              <a:gdLst>
                <a:gd name="T0" fmla="*/ 497 w 995"/>
                <a:gd name="T1" fmla="*/ 0 h 994"/>
                <a:gd name="T2" fmla="*/ 0 w 995"/>
                <a:gd name="T3" fmla="*/ 497 h 994"/>
                <a:gd name="T4" fmla="*/ 497 w 995"/>
                <a:gd name="T5" fmla="*/ 994 h 994"/>
                <a:gd name="T6" fmla="*/ 995 w 995"/>
                <a:gd name="T7" fmla="*/ 497 h 994"/>
                <a:gd name="T8" fmla="*/ 497 w 995"/>
                <a:gd name="T9" fmla="*/ 0 h 994"/>
                <a:gd name="T10" fmla="*/ 497 w 995"/>
                <a:gd name="T11" fmla="*/ 908 h 994"/>
                <a:gd name="T12" fmla="*/ 87 w 995"/>
                <a:gd name="T13" fmla="*/ 497 h 994"/>
                <a:gd name="T14" fmla="*/ 497 w 995"/>
                <a:gd name="T15" fmla="*/ 86 h 994"/>
                <a:gd name="T16" fmla="*/ 908 w 995"/>
                <a:gd name="T17" fmla="*/ 497 h 994"/>
                <a:gd name="T18" fmla="*/ 497 w 995"/>
                <a:gd name="T19" fmla="*/ 908 h 994"/>
                <a:gd name="T20" fmla="*/ 497 w 995"/>
                <a:gd name="T21" fmla="*/ 908 h 994"/>
                <a:gd name="T22" fmla="*/ 497 w 995"/>
                <a:gd name="T23" fmla="*/ 908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5" h="994">
                  <a:moveTo>
                    <a:pt x="497" y="0"/>
                  </a:moveTo>
                  <a:cubicBezTo>
                    <a:pt x="223" y="0"/>
                    <a:pt x="0" y="223"/>
                    <a:pt x="0" y="497"/>
                  </a:cubicBezTo>
                  <a:cubicBezTo>
                    <a:pt x="0" y="771"/>
                    <a:pt x="223" y="994"/>
                    <a:pt x="497" y="994"/>
                  </a:cubicBezTo>
                  <a:cubicBezTo>
                    <a:pt x="772" y="994"/>
                    <a:pt x="995" y="771"/>
                    <a:pt x="995" y="497"/>
                  </a:cubicBezTo>
                  <a:cubicBezTo>
                    <a:pt x="995" y="223"/>
                    <a:pt x="772" y="0"/>
                    <a:pt x="497" y="0"/>
                  </a:cubicBezTo>
                  <a:close/>
                  <a:moveTo>
                    <a:pt x="497" y="908"/>
                  </a:moveTo>
                  <a:cubicBezTo>
                    <a:pt x="271" y="908"/>
                    <a:pt x="87" y="724"/>
                    <a:pt x="87" y="497"/>
                  </a:cubicBezTo>
                  <a:cubicBezTo>
                    <a:pt x="87" y="271"/>
                    <a:pt x="271" y="86"/>
                    <a:pt x="497" y="86"/>
                  </a:cubicBezTo>
                  <a:cubicBezTo>
                    <a:pt x="724" y="86"/>
                    <a:pt x="908" y="270"/>
                    <a:pt x="908" y="497"/>
                  </a:cubicBezTo>
                  <a:cubicBezTo>
                    <a:pt x="908" y="723"/>
                    <a:pt x="724" y="908"/>
                    <a:pt x="497" y="908"/>
                  </a:cubicBezTo>
                  <a:close/>
                  <a:moveTo>
                    <a:pt x="497" y="908"/>
                  </a:moveTo>
                  <a:cubicBezTo>
                    <a:pt x="497" y="908"/>
                    <a:pt x="497" y="908"/>
                    <a:pt x="497" y="90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6" name="Group 161">
            <a:extLst>
              <a:ext uri="{FF2B5EF4-FFF2-40B4-BE49-F238E27FC236}">
                <a16:creationId xmlns:a16="http://schemas.microsoft.com/office/drawing/2014/main" xmlns="" id="{20915A98-52E4-429F-BA29-6C4921B3019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110037" y="4449763"/>
            <a:ext cx="523875" cy="523875"/>
            <a:chOff x="3182" y="2323"/>
            <a:chExt cx="330" cy="330"/>
          </a:xfrm>
        </p:grpSpPr>
        <p:sp>
          <p:nvSpPr>
            <p:cNvPr id="228" name="Freeform 162">
              <a:extLst>
                <a:ext uri="{FF2B5EF4-FFF2-40B4-BE49-F238E27FC236}">
                  <a16:creationId xmlns:a16="http://schemas.microsoft.com/office/drawing/2014/main" xmlns="" id="{CC57C3E9-58FD-40BB-ABC3-C13A2A65E0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2" y="2358"/>
              <a:ext cx="295" cy="295"/>
            </a:xfrm>
            <a:custGeom>
              <a:avLst/>
              <a:gdLst>
                <a:gd name="T0" fmla="*/ 1317 w 1361"/>
                <a:gd name="T1" fmla="*/ 637 h 1360"/>
                <a:gd name="T2" fmla="*/ 724 w 1361"/>
                <a:gd name="T3" fmla="*/ 637 h 1360"/>
                <a:gd name="T4" fmla="*/ 724 w 1361"/>
                <a:gd name="T5" fmla="*/ 43 h 1360"/>
                <a:gd name="T6" fmla="*/ 680 w 1361"/>
                <a:gd name="T7" fmla="*/ 0 h 1360"/>
                <a:gd name="T8" fmla="*/ 0 w 1361"/>
                <a:gd name="T9" fmla="*/ 680 h 1360"/>
                <a:gd name="T10" fmla="*/ 680 w 1361"/>
                <a:gd name="T11" fmla="*/ 1360 h 1360"/>
                <a:gd name="T12" fmla="*/ 1361 w 1361"/>
                <a:gd name="T13" fmla="*/ 680 h 1360"/>
                <a:gd name="T14" fmla="*/ 1317 w 1361"/>
                <a:gd name="T15" fmla="*/ 637 h 1360"/>
                <a:gd name="T16" fmla="*/ 680 w 1361"/>
                <a:gd name="T17" fmla="*/ 1274 h 1360"/>
                <a:gd name="T18" fmla="*/ 86 w 1361"/>
                <a:gd name="T19" fmla="*/ 680 h 1360"/>
                <a:gd name="T20" fmla="*/ 637 w 1361"/>
                <a:gd name="T21" fmla="*/ 88 h 1360"/>
                <a:gd name="T22" fmla="*/ 637 w 1361"/>
                <a:gd name="T23" fmla="*/ 680 h 1360"/>
                <a:gd name="T24" fmla="*/ 680 w 1361"/>
                <a:gd name="T25" fmla="*/ 723 h 1360"/>
                <a:gd name="T26" fmla="*/ 1273 w 1361"/>
                <a:gd name="T27" fmla="*/ 723 h 1360"/>
                <a:gd name="T28" fmla="*/ 680 w 1361"/>
                <a:gd name="T29" fmla="*/ 1274 h 1360"/>
                <a:gd name="T30" fmla="*/ 680 w 1361"/>
                <a:gd name="T31" fmla="*/ 1274 h 1360"/>
                <a:gd name="T32" fmla="*/ 680 w 1361"/>
                <a:gd name="T33" fmla="*/ 1274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61" h="1360">
                  <a:moveTo>
                    <a:pt x="1317" y="637"/>
                  </a:moveTo>
                  <a:cubicBezTo>
                    <a:pt x="724" y="637"/>
                    <a:pt x="724" y="637"/>
                    <a:pt x="724" y="637"/>
                  </a:cubicBezTo>
                  <a:cubicBezTo>
                    <a:pt x="724" y="43"/>
                    <a:pt x="724" y="43"/>
                    <a:pt x="724" y="43"/>
                  </a:cubicBezTo>
                  <a:cubicBezTo>
                    <a:pt x="724" y="19"/>
                    <a:pt x="704" y="0"/>
                    <a:pt x="680" y="0"/>
                  </a:cubicBezTo>
                  <a:cubicBezTo>
                    <a:pt x="305" y="0"/>
                    <a:pt x="0" y="305"/>
                    <a:pt x="0" y="680"/>
                  </a:cubicBezTo>
                  <a:cubicBezTo>
                    <a:pt x="0" y="1055"/>
                    <a:pt x="305" y="1360"/>
                    <a:pt x="680" y="1360"/>
                  </a:cubicBezTo>
                  <a:cubicBezTo>
                    <a:pt x="1055" y="1360"/>
                    <a:pt x="1361" y="1055"/>
                    <a:pt x="1361" y="680"/>
                  </a:cubicBezTo>
                  <a:cubicBezTo>
                    <a:pt x="1361" y="656"/>
                    <a:pt x="1341" y="637"/>
                    <a:pt x="1317" y="637"/>
                  </a:cubicBezTo>
                  <a:close/>
                  <a:moveTo>
                    <a:pt x="680" y="1274"/>
                  </a:moveTo>
                  <a:cubicBezTo>
                    <a:pt x="353" y="1274"/>
                    <a:pt x="86" y="1007"/>
                    <a:pt x="86" y="680"/>
                  </a:cubicBezTo>
                  <a:cubicBezTo>
                    <a:pt x="86" y="367"/>
                    <a:pt x="330" y="110"/>
                    <a:pt x="637" y="88"/>
                  </a:cubicBezTo>
                  <a:cubicBezTo>
                    <a:pt x="637" y="680"/>
                    <a:pt x="637" y="680"/>
                    <a:pt x="637" y="680"/>
                  </a:cubicBezTo>
                  <a:cubicBezTo>
                    <a:pt x="637" y="704"/>
                    <a:pt x="656" y="723"/>
                    <a:pt x="680" y="723"/>
                  </a:cubicBezTo>
                  <a:cubicBezTo>
                    <a:pt x="1273" y="723"/>
                    <a:pt x="1273" y="723"/>
                    <a:pt x="1273" y="723"/>
                  </a:cubicBezTo>
                  <a:cubicBezTo>
                    <a:pt x="1251" y="1031"/>
                    <a:pt x="993" y="1274"/>
                    <a:pt x="680" y="1274"/>
                  </a:cubicBezTo>
                  <a:close/>
                  <a:moveTo>
                    <a:pt x="680" y="1274"/>
                  </a:moveTo>
                  <a:cubicBezTo>
                    <a:pt x="680" y="1274"/>
                    <a:pt x="680" y="1274"/>
                    <a:pt x="680" y="127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163">
              <a:extLst>
                <a:ext uri="{FF2B5EF4-FFF2-40B4-BE49-F238E27FC236}">
                  <a16:creationId xmlns:a16="http://schemas.microsoft.com/office/drawing/2014/main" xmlns="" id="{30538ED3-9B31-4047-87F5-8A1B45968C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55" y="2323"/>
              <a:ext cx="157" cy="157"/>
            </a:xfrm>
            <a:custGeom>
              <a:avLst/>
              <a:gdLst>
                <a:gd name="T0" fmla="*/ 724 w 724"/>
                <a:gd name="T1" fmla="*/ 678 h 724"/>
                <a:gd name="T2" fmla="*/ 554 w 724"/>
                <a:gd name="T3" fmla="*/ 230 h 724"/>
                <a:gd name="T4" fmla="*/ 44 w 724"/>
                <a:gd name="T5" fmla="*/ 0 h 724"/>
                <a:gd name="T6" fmla="*/ 0 w 724"/>
                <a:gd name="T7" fmla="*/ 43 h 724"/>
                <a:gd name="T8" fmla="*/ 0 w 724"/>
                <a:gd name="T9" fmla="*/ 681 h 724"/>
                <a:gd name="T10" fmla="*/ 44 w 724"/>
                <a:gd name="T11" fmla="*/ 724 h 724"/>
                <a:gd name="T12" fmla="*/ 681 w 724"/>
                <a:gd name="T13" fmla="*/ 724 h 724"/>
                <a:gd name="T14" fmla="*/ 724 w 724"/>
                <a:gd name="T15" fmla="*/ 681 h 724"/>
                <a:gd name="T16" fmla="*/ 724 w 724"/>
                <a:gd name="T17" fmla="*/ 678 h 724"/>
                <a:gd name="T18" fmla="*/ 87 w 724"/>
                <a:gd name="T19" fmla="*/ 638 h 724"/>
                <a:gd name="T20" fmla="*/ 87 w 724"/>
                <a:gd name="T21" fmla="*/ 89 h 724"/>
                <a:gd name="T22" fmla="*/ 489 w 724"/>
                <a:gd name="T23" fmla="*/ 288 h 724"/>
                <a:gd name="T24" fmla="*/ 636 w 724"/>
                <a:gd name="T25" fmla="*/ 638 h 724"/>
                <a:gd name="T26" fmla="*/ 87 w 724"/>
                <a:gd name="T27" fmla="*/ 638 h 724"/>
                <a:gd name="T28" fmla="*/ 87 w 724"/>
                <a:gd name="T29" fmla="*/ 638 h 724"/>
                <a:gd name="T30" fmla="*/ 87 w 724"/>
                <a:gd name="T31" fmla="*/ 638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24" h="724">
                  <a:moveTo>
                    <a:pt x="724" y="678"/>
                  </a:moveTo>
                  <a:cubicBezTo>
                    <a:pt x="723" y="513"/>
                    <a:pt x="663" y="354"/>
                    <a:pt x="554" y="230"/>
                  </a:cubicBezTo>
                  <a:cubicBezTo>
                    <a:pt x="424" y="84"/>
                    <a:pt x="239" y="0"/>
                    <a:pt x="44" y="0"/>
                  </a:cubicBezTo>
                  <a:cubicBezTo>
                    <a:pt x="20" y="0"/>
                    <a:pt x="0" y="19"/>
                    <a:pt x="0" y="43"/>
                  </a:cubicBezTo>
                  <a:cubicBezTo>
                    <a:pt x="0" y="681"/>
                    <a:pt x="0" y="681"/>
                    <a:pt x="0" y="681"/>
                  </a:cubicBezTo>
                  <a:cubicBezTo>
                    <a:pt x="0" y="705"/>
                    <a:pt x="20" y="724"/>
                    <a:pt x="44" y="724"/>
                  </a:cubicBezTo>
                  <a:cubicBezTo>
                    <a:pt x="681" y="724"/>
                    <a:pt x="681" y="724"/>
                    <a:pt x="681" y="724"/>
                  </a:cubicBezTo>
                  <a:cubicBezTo>
                    <a:pt x="705" y="724"/>
                    <a:pt x="724" y="705"/>
                    <a:pt x="724" y="681"/>
                  </a:cubicBezTo>
                  <a:lnTo>
                    <a:pt x="724" y="678"/>
                  </a:lnTo>
                  <a:close/>
                  <a:moveTo>
                    <a:pt x="87" y="638"/>
                  </a:moveTo>
                  <a:cubicBezTo>
                    <a:pt x="87" y="89"/>
                    <a:pt x="87" y="89"/>
                    <a:pt x="87" y="89"/>
                  </a:cubicBezTo>
                  <a:cubicBezTo>
                    <a:pt x="241" y="100"/>
                    <a:pt x="386" y="171"/>
                    <a:pt x="489" y="288"/>
                  </a:cubicBezTo>
                  <a:cubicBezTo>
                    <a:pt x="575" y="385"/>
                    <a:pt x="626" y="508"/>
                    <a:pt x="636" y="638"/>
                  </a:cubicBezTo>
                  <a:lnTo>
                    <a:pt x="87" y="638"/>
                  </a:lnTo>
                  <a:close/>
                  <a:moveTo>
                    <a:pt x="87" y="638"/>
                  </a:moveTo>
                  <a:cubicBezTo>
                    <a:pt x="87" y="638"/>
                    <a:pt x="87" y="638"/>
                    <a:pt x="87" y="63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2" name="Freeform 167">
            <a:extLst>
              <a:ext uri="{FF2B5EF4-FFF2-40B4-BE49-F238E27FC236}">
                <a16:creationId xmlns:a16="http://schemas.microsoft.com/office/drawing/2014/main" xmlns="" id="{D785481D-788E-428E-BA08-AB756482CB9A}"/>
              </a:ext>
            </a:extLst>
          </p:cNvPr>
          <p:cNvSpPr>
            <a:spLocks noEditPoints="1"/>
          </p:cNvSpPr>
          <p:nvPr/>
        </p:nvSpPr>
        <p:spPr bwMode="auto">
          <a:xfrm>
            <a:off x="5253037" y="4449763"/>
            <a:ext cx="536575" cy="504825"/>
          </a:xfrm>
          <a:custGeom>
            <a:avLst/>
            <a:gdLst>
              <a:gd name="T0" fmla="*/ 1423 w 1561"/>
              <a:gd name="T1" fmla="*/ 526 h 1471"/>
              <a:gd name="T2" fmla="*/ 1265 w 1561"/>
              <a:gd name="T3" fmla="*/ 132 h 1471"/>
              <a:gd name="T4" fmla="*/ 1192 w 1561"/>
              <a:gd name="T5" fmla="*/ 0 h 1471"/>
              <a:gd name="T6" fmla="*/ 951 w 1561"/>
              <a:gd name="T7" fmla="*/ 117 h 1471"/>
              <a:gd name="T8" fmla="*/ 731 w 1561"/>
              <a:gd name="T9" fmla="*/ 90 h 1471"/>
              <a:gd name="T10" fmla="*/ 0 w 1561"/>
              <a:gd name="T11" fmla="*/ 735 h 1471"/>
              <a:gd name="T12" fmla="*/ 16 w 1561"/>
              <a:gd name="T13" fmla="*/ 871 h 1471"/>
              <a:gd name="T14" fmla="*/ 65 w 1561"/>
              <a:gd name="T15" fmla="*/ 1001 h 1471"/>
              <a:gd name="T16" fmla="*/ 265 w 1561"/>
              <a:gd name="T17" fmla="*/ 1372 h 1471"/>
              <a:gd name="T18" fmla="*/ 266 w 1561"/>
              <a:gd name="T19" fmla="*/ 1401 h 1471"/>
              <a:gd name="T20" fmla="*/ 586 w 1561"/>
              <a:gd name="T21" fmla="*/ 1471 h 1471"/>
              <a:gd name="T22" fmla="*/ 668 w 1561"/>
              <a:gd name="T23" fmla="*/ 1378 h 1471"/>
              <a:gd name="T24" fmla="*/ 771 w 1561"/>
              <a:gd name="T25" fmla="*/ 1389 h 1471"/>
              <a:gd name="T26" fmla="*/ 1091 w 1561"/>
              <a:gd name="T27" fmla="*/ 1471 h 1471"/>
              <a:gd name="T28" fmla="*/ 1173 w 1561"/>
              <a:gd name="T29" fmla="*/ 1331 h 1471"/>
              <a:gd name="T30" fmla="*/ 1248 w 1561"/>
              <a:gd name="T31" fmla="*/ 1191 h 1471"/>
              <a:gd name="T32" fmla="*/ 1251 w 1561"/>
              <a:gd name="T33" fmla="*/ 1188 h 1471"/>
              <a:gd name="T34" fmla="*/ 1445 w 1561"/>
              <a:gd name="T35" fmla="*/ 934 h 1471"/>
              <a:gd name="T36" fmla="*/ 1560 w 1561"/>
              <a:gd name="T37" fmla="*/ 641 h 1471"/>
              <a:gd name="T38" fmla="*/ 1192 w 1561"/>
              <a:gd name="T39" fmla="*/ 86 h 1471"/>
              <a:gd name="T40" fmla="*/ 1192 w 1561"/>
              <a:gd name="T41" fmla="*/ 86 h 1471"/>
              <a:gd name="T42" fmla="*/ 1186 w 1561"/>
              <a:gd name="T43" fmla="*/ 43 h 1471"/>
              <a:gd name="T44" fmla="*/ 1475 w 1561"/>
              <a:gd name="T45" fmla="*/ 819 h 1471"/>
              <a:gd name="T46" fmla="*/ 1396 w 1561"/>
              <a:gd name="T47" fmla="*/ 848 h 1471"/>
              <a:gd name="T48" fmla="*/ 1193 w 1561"/>
              <a:gd name="T49" fmla="*/ 1125 h 1471"/>
              <a:gd name="T50" fmla="*/ 1192 w 1561"/>
              <a:gd name="T51" fmla="*/ 1126 h 1471"/>
              <a:gd name="T52" fmla="*/ 1182 w 1561"/>
              <a:gd name="T53" fmla="*/ 1134 h 1471"/>
              <a:gd name="T54" fmla="*/ 1088 w 1561"/>
              <a:gd name="T55" fmla="*/ 1385 h 1471"/>
              <a:gd name="T56" fmla="*/ 857 w 1561"/>
              <a:gd name="T57" fmla="*/ 1333 h 1471"/>
              <a:gd name="T58" fmla="*/ 810 w 1561"/>
              <a:gd name="T59" fmla="*/ 1290 h 1471"/>
              <a:gd name="T60" fmla="*/ 631 w 1561"/>
              <a:gd name="T61" fmla="*/ 1287 h 1471"/>
              <a:gd name="T62" fmla="*/ 582 w 1561"/>
              <a:gd name="T63" fmla="*/ 1330 h 1471"/>
              <a:gd name="T64" fmla="*/ 352 w 1561"/>
              <a:gd name="T65" fmla="*/ 1385 h 1471"/>
              <a:gd name="T66" fmla="*/ 250 w 1561"/>
              <a:gd name="T67" fmla="*/ 1127 h 1471"/>
              <a:gd name="T68" fmla="*/ 142 w 1561"/>
              <a:gd name="T69" fmla="*/ 963 h 1471"/>
              <a:gd name="T70" fmla="*/ 100 w 1561"/>
              <a:gd name="T71" fmla="*/ 851 h 1471"/>
              <a:gd name="T72" fmla="*/ 87 w 1561"/>
              <a:gd name="T73" fmla="*/ 735 h 1471"/>
              <a:gd name="T74" fmla="*/ 814 w 1561"/>
              <a:gd name="T75" fmla="*/ 181 h 1471"/>
              <a:gd name="T76" fmla="*/ 945 w 1561"/>
              <a:gd name="T77" fmla="*/ 207 h 1471"/>
              <a:gd name="T78" fmla="*/ 1192 w 1561"/>
              <a:gd name="T79" fmla="*/ 87 h 1471"/>
              <a:gd name="T80" fmla="*/ 1171 w 1561"/>
              <a:gd name="T81" fmla="*/ 327 h 1471"/>
              <a:gd name="T82" fmla="*/ 1393 w 1561"/>
              <a:gd name="T83" fmla="*/ 613 h 1471"/>
              <a:gd name="T84" fmla="*/ 1475 w 1561"/>
              <a:gd name="T85" fmla="*/ 642 h 1471"/>
              <a:gd name="T86" fmla="*/ 1475 w 1561"/>
              <a:gd name="T87" fmla="*/ 819 h 1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61" h="1471">
                <a:moveTo>
                  <a:pt x="1445" y="526"/>
                </a:moveTo>
                <a:cubicBezTo>
                  <a:pt x="1423" y="526"/>
                  <a:pt x="1423" y="526"/>
                  <a:pt x="1423" y="526"/>
                </a:cubicBezTo>
                <a:cubicBezTo>
                  <a:pt x="1385" y="429"/>
                  <a:pt x="1322" y="341"/>
                  <a:pt x="1237" y="269"/>
                </a:cubicBezTo>
                <a:cubicBezTo>
                  <a:pt x="1225" y="227"/>
                  <a:pt x="1234" y="180"/>
                  <a:pt x="1265" y="132"/>
                </a:cubicBezTo>
                <a:cubicBezTo>
                  <a:pt x="1282" y="105"/>
                  <a:pt x="1283" y="72"/>
                  <a:pt x="1267" y="44"/>
                </a:cubicBezTo>
                <a:cubicBezTo>
                  <a:pt x="1252" y="17"/>
                  <a:pt x="1223" y="0"/>
                  <a:pt x="1192" y="0"/>
                </a:cubicBezTo>
                <a:cubicBezTo>
                  <a:pt x="1188" y="0"/>
                  <a:pt x="1185" y="0"/>
                  <a:pt x="1181" y="1"/>
                </a:cubicBezTo>
                <a:cubicBezTo>
                  <a:pt x="1064" y="15"/>
                  <a:pt x="993" y="67"/>
                  <a:pt x="951" y="117"/>
                </a:cubicBezTo>
                <a:cubicBezTo>
                  <a:pt x="900" y="101"/>
                  <a:pt x="835" y="96"/>
                  <a:pt x="822" y="95"/>
                </a:cubicBezTo>
                <a:cubicBezTo>
                  <a:pt x="792" y="92"/>
                  <a:pt x="762" y="90"/>
                  <a:pt x="731" y="90"/>
                </a:cubicBezTo>
                <a:cubicBezTo>
                  <a:pt x="537" y="90"/>
                  <a:pt x="354" y="156"/>
                  <a:pt x="216" y="277"/>
                </a:cubicBezTo>
                <a:cubicBezTo>
                  <a:pt x="77" y="399"/>
                  <a:pt x="0" y="562"/>
                  <a:pt x="0" y="735"/>
                </a:cubicBezTo>
                <a:cubicBezTo>
                  <a:pt x="0" y="780"/>
                  <a:pt x="5" y="825"/>
                  <a:pt x="16" y="868"/>
                </a:cubicBezTo>
                <a:cubicBezTo>
                  <a:pt x="16" y="869"/>
                  <a:pt x="16" y="870"/>
                  <a:pt x="16" y="871"/>
                </a:cubicBezTo>
                <a:cubicBezTo>
                  <a:pt x="17" y="873"/>
                  <a:pt x="17" y="873"/>
                  <a:pt x="17" y="873"/>
                </a:cubicBezTo>
                <a:cubicBezTo>
                  <a:pt x="28" y="917"/>
                  <a:pt x="44" y="960"/>
                  <a:pt x="65" y="1001"/>
                </a:cubicBezTo>
                <a:cubicBezTo>
                  <a:pt x="100" y="1076"/>
                  <a:pt x="141" y="1139"/>
                  <a:pt x="188" y="1187"/>
                </a:cubicBezTo>
                <a:cubicBezTo>
                  <a:pt x="252" y="1254"/>
                  <a:pt x="264" y="1338"/>
                  <a:pt x="265" y="1372"/>
                </a:cubicBezTo>
                <a:cubicBezTo>
                  <a:pt x="265" y="1391"/>
                  <a:pt x="265" y="1391"/>
                  <a:pt x="265" y="1391"/>
                </a:cubicBezTo>
                <a:cubicBezTo>
                  <a:pt x="265" y="1395"/>
                  <a:pt x="266" y="1398"/>
                  <a:pt x="266" y="1401"/>
                </a:cubicBezTo>
                <a:cubicBezTo>
                  <a:pt x="272" y="1441"/>
                  <a:pt x="307" y="1471"/>
                  <a:pt x="348" y="1471"/>
                </a:cubicBezTo>
                <a:cubicBezTo>
                  <a:pt x="586" y="1471"/>
                  <a:pt x="586" y="1471"/>
                  <a:pt x="586" y="1471"/>
                </a:cubicBezTo>
                <a:cubicBezTo>
                  <a:pt x="631" y="1471"/>
                  <a:pt x="668" y="1434"/>
                  <a:pt x="668" y="1389"/>
                </a:cubicBezTo>
                <a:cubicBezTo>
                  <a:pt x="668" y="1378"/>
                  <a:pt x="668" y="1378"/>
                  <a:pt x="668" y="1378"/>
                </a:cubicBezTo>
                <a:cubicBezTo>
                  <a:pt x="702" y="1380"/>
                  <a:pt x="736" y="1381"/>
                  <a:pt x="771" y="1379"/>
                </a:cubicBezTo>
                <a:cubicBezTo>
                  <a:pt x="771" y="1389"/>
                  <a:pt x="771" y="1389"/>
                  <a:pt x="771" y="1389"/>
                </a:cubicBezTo>
                <a:cubicBezTo>
                  <a:pt x="771" y="1434"/>
                  <a:pt x="807" y="1471"/>
                  <a:pt x="853" y="1471"/>
                </a:cubicBezTo>
                <a:cubicBezTo>
                  <a:pt x="1091" y="1471"/>
                  <a:pt x="1091" y="1471"/>
                  <a:pt x="1091" y="1471"/>
                </a:cubicBezTo>
                <a:cubicBezTo>
                  <a:pt x="1137" y="1471"/>
                  <a:pt x="1173" y="1434"/>
                  <a:pt x="1173" y="1389"/>
                </a:cubicBezTo>
                <a:cubicBezTo>
                  <a:pt x="1173" y="1331"/>
                  <a:pt x="1173" y="1331"/>
                  <a:pt x="1173" y="1331"/>
                </a:cubicBezTo>
                <a:cubicBezTo>
                  <a:pt x="1174" y="1317"/>
                  <a:pt x="1179" y="1253"/>
                  <a:pt x="1239" y="1198"/>
                </a:cubicBezTo>
                <a:cubicBezTo>
                  <a:pt x="1242" y="1196"/>
                  <a:pt x="1245" y="1193"/>
                  <a:pt x="1248" y="1191"/>
                </a:cubicBezTo>
                <a:cubicBezTo>
                  <a:pt x="1249" y="1190"/>
                  <a:pt x="1249" y="1190"/>
                  <a:pt x="1249" y="1190"/>
                </a:cubicBezTo>
                <a:cubicBezTo>
                  <a:pt x="1250" y="1189"/>
                  <a:pt x="1251" y="1189"/>
                  <a:pt x="1251" y="1188"/>
                </a:cubicBezTo>
                <a:cubicBezTo>
                  <a:pt x="1331" y="1116"/>
                  <a:pt x="1391" y="1029"/>
                  <a:pt x="1426" y="934"/>
                </a:cubicBezTo>
                <a:cubicBezTo>
                  <a:pt x="1445" y="934"/>
                  <a:pt x="1445" y="934"/>
                  <a:pt x="1445" y="934"/>
                </a:cubicBezTo>
                <a:cubicBezTo>
                  <a:pt x="1508" y="934"/>
                  <a:pt x="1560" y="883"/>
                  <a:pt x="1560" y="819"/>
                </a:cubicBezTo>
                <a:cubicBezTo>
                  <a:pt x="1560" y="641"/>
                  <a:pt x="1560" y="641"/>
                  <a:pt x="1560" y="641"/>
                </a:cubicBezTo>
                <a:cubicBezTo>
                  <a:pt x="1561" y="577"/>
                  <a:pt x="1509" y="526"/>
                  <a:pt x="1445" y="526"/>
                </a:cubicBezTo>
                <a:close/>
                <a:moveTo>
                  <a:pt x="1192" y="86"/>
                </a:moveTo>
                <a:cubicBezTo>
                  <a:pt x="1192" y="86"/>
                  <a:pt x="1192" y="86"/>
                  <a:pt x="1192" y="86"/>
                </a:cubicBezTo>
                <a:cubicBezTo>
                  <a:pt x="1192" y="86"/>
                  <a:pt x="1192" y="86"/>
                  <a:pt x="1192" y="86"/>
                </a:cubicBezTo>
                <a:cubicBezTo>
                  <a:pt x="1192" y="86"/>
                  <a:pt x="1192" y="86"/>
                  <a:pt x="1192" y="86"/>
                </a:cubicBezTo>
                <a:cubicBezTo>
                  <a:pt x="1186" y="43"/>
                  <a:pt x="1186" y="43"/>
                  <a:pt x="1186" y="43"/>
                </a:cubicBezTo>
                <a:lnTo>
                  <a:pt x="1192" y="86"/>
                </a:lnTo>
                <a:close/>
                <a:moveTo>
                  <a:pt x="1475" y="819"/>
                </a:moveTo>
                <a:cubicBezTo>
                  <a:pt x="1475" y="835"/>
                  <a:pt x="1461" y="848"/>
                  <a:pt x="1445" y="848"/>
                </a:cubicBezTo>
                <a:cubicBezTo>
                  <a:pt x="1396" y="848"/>
                  <a:pt x="1396" y="848"/>
                  <a:pt x="1396" y="848"/>
                </a:cubicBezTo>
                <a:cubicBezTo>
                  <a:pt x="1377" y="848"/>
                  <a:pt x="1360" y="861"/>
                  <a:pt x="1354" y="879"/>
                </a:cubicBezTo>
                <a:cubicBezTo>
                  <a:pt x="1326" y="971"/>
                  <a:pt x="1270" y="1056"/>
                  <a:pt x="1193" y="1125"/>
                </a:cubicBezTo>
                <a:cubicBezTo>
                  <a:pt x="1192" y="1125"/>
                  <a:pt x="1192" y="1125"/>
                  <a:pt x="1192" y="1125"/>
                </a:cubicBezTo>
                <a:cubicBezTo>
                  <a:pt x="1192" y="1126"/>
                  <a:pt x="1192" y="1126"/>
                  <a:pt x="1192" y="1126"/>
                </a:cubicBezTo>
                <a:cubicBezTo>
                  <a:pt x="1183" y="1133"/>
                  <a:pt x="1183" y="1133"/>
                  <a:pt x="1183" y="1133"/>
                </a:cubicBezTo>
                <a:cubicBezTo>
                  <a:pt x="1182" y="1134"/>
                  <a:pt x="1182" y="1134"/>
                  <a:pt x="1182" y="1134"/>
                </a:cubicBezTo>
                <a:cubicBezTo>
                  <a:pt x="1097" y="1212"/>
                  <a:pt x="1088" y="1303"/>
                  <a:pt x="1088" y="1329"/>
                </a:cubicBezTo>
                <a:cubicBezTo>
                  <a:pt x="1088" y="1385"/>
                  <a:pt x="1088" y="1385"/>
                  <a:pt x="1088" y="1385"/>
                </a:cubicBezTo>
                <a:cubicBezTo>
                  <a:pt x="857" y="1385"/>
                  <a:pt x="857" y="1385"/>
                  <a:pt x="857" y="1385"/>
                </a:cubicBezTo>
                <a:cubicBezTo>
                  <a:pt x="857" y="1333"/>
                  <a:pt x="857" y="1333"/>
                  <a:pt x="857" y="1333"/>
                </a:cubicBezTo>
                <a:cubicBezTo>
                  <a:pt x="857" y="1321"/>
                  <a:pt x="852" y="1309"/>
                  <a:pt x="843" y="1301"/>
                </a:cubicBezTo>
                <a:cubicBezTo>
                  <a:pt x="834" y="1292"/>
                  <a:pt x="821" y="1289"/>
                  <a:pt x="810" y="1290"/>
                </a:cubicBezTo>
                <a:cubicBezTo>
                  <a:pt x="783" y="1293"/>
                  <a:pt x="757" y="1294"/>
                  <a:pt x="731" y="1294"/>
                </a:cubicBezTo>
                <a:cubicBezTo>
                  <a:pt x="698" y="1294"/>
                  <a:pt x="664" y="1292"/>
                  <a:pt x="631" y="1287"/>
                </a:cubicBezTo>
                <a:cubicBezTo>
                  <a:pt x="619" y="1286"/>
                  <a:pt x="606" y="1290"/>
                  <a:pt x="597" y="1298"/>
                </a:cubicBezTo>
                <a:cubicBezTo>
                  <a:pt x="588" y="1306"/>
                  <a:pt x="582" y="1318"/>
                  <a:pt x="582" y="1330"/>
                </a:cubicBezTo>
                <a:cubicBezTo>
                  <a:pt x="582" y="1385"/>
                  <a:pt x="582" y="1385"/>
                  <a:pt x="582" y="1385"/>
                </a:cubicBezTo>
                <a:cubicBezTo>
                  <a:pt x="352" y="1385"/>
                  <a:pt x="352" y="1385"/>
                  <a:pt x="352" y="1385"/>
                </a:cubicBezTo>
                <a:cubicBezTo>
                  <a:pt x="352" y="1369"/>
                  <a:pt x="352" y="1369"/>
                  <a:pt x="352" y="1369"/>
                </a:cubicBezTo>
                <a:cubicBezTo>
                  <a:pt x="350" y="1326"/>
                  <a:pt x="336" y="1216"/>
                  <a:pt x="250" y="1127"/>
                </a:cubicBezTo>
                <a:cubicBezTo>
                  <a:pt x="210" y="1085"/>
                  <a:pt x="174" y="1031"/>
                  <a:pt x="143" y="964"/>
                </a:cubicBezTo>
                <a:cubicBezTo>
                  <a:pt x="143" y="964"/>
                  <a:pt x="142" y="963"/>
                  <a:pt x="142" y="963"/>
                </a:cubicBezTo>
                <a:cubicBezTo>
                  <a:pt x="124" y="927"/>
                  <a:pt x="110" y="890"/>
                  <a:pt x="101" y="852"/>
                </a:cubicBezTo>
                <a:cubicBezTo>
                  <a:pt x="101" y="852"/>
                  <a:pt x="100" y="851"/>
                  <a:pt x="100" y="851"/>
                </a:cubicBezTo>
                <a:cubicBezTo>
                  <a:pt x="100" y="850"/>
                  <a:pt x="100" y="850"/>
                  <a:pt x="100" y="850"/>
                </a:cubicBezTo>
                <a:cubicBezTo>
                  <a:pt x="92" y="812"/>
                  <a:pt x="87" y="774"/>
                  <a:pt x="87" y="735"/>
                </a:cubicBezTo>
                <a:cubicBezTo>
                  <a:pt x="87" y="427"/>
                  <a:pt x="376" y="177"/>
                  <a:pt x="732" y="177"/>
                </a:cubicBezTo>
                <a:cubicBezTo>
                  <a:pt x="759" y="177"/>
                  <a:pt x="787" y="178"/>
                  <a:pt x="814" y="181"/>
                </a:cubicBezTo>
                <a:cubicBezTo>
                  <a:pt x="815" y="181"/>
                  <a:pt x="815" y="181"/>
                  <a:pt x="816" y="181"/>
                </a:cubicBezTo>
                <a:cubicBezTo>
                  <a:pt x="852" y="184"/>
                  <a:pt x="918" y="193"/>
                  <a:pt x="945" y="207"/>
                </a:cubicBezTo>
                <a:cubicBezTo>
                  <a:pt x="964" y="218"/>
                  <a:pt x="989" y="212"/>
                  <a:pt x="1001" y="194"/>
                </a:cubicBezTo>
                <a:cubicBezTo>
                  <a:pt x="1029" y="152"/>
                  <a:pt x="1085" y="100"/>
                  <a:pt x="1192" y="87"/>
                </a:cubicBezTo>
                <a:cubicBezTo>
                  <a:pt x="1148" y="156"/>
                  <a:pt x="1136" y="228"/>
                  <a:pt x="1155" y="295"/>
                </a:cubicBezTo>
                <a:cubicBezTo>
                  <a:pt x="1155" y="307"/>
                  <a:pt x="1161" y="319"/>
                  <a:pt x="1171" y="327"/>
                </a:cubicBezTo>
                <a:cubicBezTo>
                  <a:pt x="1257" y="397"/>
                  <a:pt x="1320" y="485"/>
                  <a:pt x="1352" y="583"/>
                </a:cubicBezTo>
                <a:cubicBezTo>
                  <a:pt x="1357" y="601"/>
                  <a:pt x="1374" y="613"/>
                  <a:pt x="1393" y="613"/>
                </a:cubicBezTo>
                <a:cubicBezTo>
                  <a:pt x="1446" y="613"/>
                  <a:pt x="1446" y="613"/>
                  <a:pt x="1446" y="613"/>
                </a:cubicBezTo>
                <a:cubicBezTo>
                  <a:pt x="1462" y="613"/>
                  <a:pt x="1475" y="626"/>
                  <a:pt x="1475" y="642"/>
                </a:cubicBezTo>
                <a:cubicBezTo>
                  <a:pt x="1475" y="819"/>
                  <a:pt x="1475" y="819"/>
                  <a:pt x="1475" y="819"/>
                </a:cubicBezTo>
                <a:close/>
                <a:moveTo>
                  <a:pt x="1475" y="819"/>
                </a:moveTo>
                <a:cubicBezTo>
                  <a:pt x="1475" y="819"/>
                  <a:pt x="1475" y="819"/>
                  <a:pt x="1475" y="819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33" name="Group 170">
            <a:extLst>
              <a:ext uri="{FF2B5EF4-FFF2-40B4-BE49-F238E27FC236}">
                <a16:creationId xmlns:a16="http://schemas.microsoft.com/office/drawing/2014/main" xmlns="" id="{E71CF266-D2C9-4BA7-8A34-CDC0E9EEA52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396037" y="4449763"/>
            <a:ext cx="420688" cy="523875"/>
            <a:chOff x="4142" y="2322"/>
            <a:chExt cx="265" cy="330"/>
          </a:xfrm>
        </p:grpSpPr>
        <p:sp>
          <p:nvSpPr>
            <p:cNvPr id="235" name="Freeform 171">
              <a:extLst>
                <a:ext uri="{FF2B5EF4-FFF2-40B4-BE49-F238E27FC236}">
                  <a16:creationId xmlns:a16="http://schemas.microsoft.com/office/drawing/2014/main" xmlns="" id="{FE19CA24-2A1E-4FDE-8978-851597F917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2" y="2322"/>
              <a:ext cx="265" cy="330"/>
            </a:xfrm>
            <a:custGeom>
              <a:avLst/>
              <a:gdLst>
                <a:gd name="T0" fmla="*/ 612 w 1224"/>
                <a:gd name="T1" fmla="*/ 0 h 1526"/>
                <a:gd name="T2" fmla="*/ 0 w 1224"/>
                <a:gd name="T3" fmla="*/ 612 h 1526"/>
                <a:gd name="T4" fmla="*/ 11 w 1224"/>
                <a:gd name="T5" fmla="*/ 727 h 1526"/>
                <a:gd name="T6" fmla="*/ 15 w 1224"/>
                <a:gd name="T7" fmla="*/ 747 h 1526"/>
                <a:gd name="T8" fmla="*/ 56 w 1224"/>
                <a:gd name="T9" fmla="*/ 868 h 1526"/>
                <a:gd name="T10" fmla="*/ 585 w 1224"/>
                <a:gd name="T11" fmla="*/ 1517 h 1526"/>
                <a:gd name="T12" fmla="*/ 612 w 1224"/>
                <a:gd name="T13" fmla="*/ 1526 h 1526"/>
                <a:gd name="T14" fmla="*/ 639 w 1224"/>
                <a:gd name="T15" fmla="*/ 1517 h 1526"/>
                <a:gd name="T16" fmla="*/ 1168 w 1224"/>
                <a:gd name="T17" fmla="*/ 868 h 1526"/>
                <a:gd name="T18" fmla="*/ 1209 w 1224"/>
                <a:gd name="T19" fmla="*/ 747 h 1526"/>
                <a:gd name="T20" fmla="*/ 1213 w 1224"/>
                <a:gd name="T21" fmla="*/ 727 h 1526"/>
                <a:gd name="T22" fmla="*/ 1224 w 1224"/>
                <a:gd name="T23" fmla="*/ 612 h 1526"/>
                <a:gd name="T24" fmla="*/ 612 w 1224"/>
                <a:gd name="T25" fmla="*/ 0 h 1526"/>
                <a:gd name="T26" fmla="*/ 1128 w 1224"/>
                <a:gd name="T27" fmla="*/ 712 h 1526"/>
                <a:gd name="T28" fmla="*/ 1127 w 1224"/>
                <a:gd name="T29" fmla="*/ 714 h 1526"/>
                <a:gd name="T30" fmla="*/ 1124 w 1224"/>
                <a:gd name="T31" fmla="*/ 727 h 1526"/>
                <a:gd name="T32" fmla="*/ 1124 w 1224"/>
                <a:gd name="T33" fmla="*/ 728 h 1526"/>
                <a:gd name="T34" fmla="*/ 1089 w 1224"/>
                <a:gd name="T35" fmla="*/ 832 h 1526"/>
                <a:gd name="T36" fmla="*/ 1088 w 1224"/>
                <a:gd name="T37" fmla="*/ 834 h 1526"/>
                <a:gd name="T38" fmla="*/ 612 w 1224"/>
                <a:gd name="T39" fmla="*/ 1428 h 1526"/>
                <a:gd name="T40" fmla="*/ 135 w 1224"/>
                <a:gd name="T41" fmla="*/ 834 h 1526"/>
                <a:gd name="T42" fmla="*/ 135 w 1224"/>
                <a:gd name="T43" fmla="*/ 832 h 1526"/>
                <a:gd name="T44" fmla="*/ 99 w 1224"/>
                <a:gd name="T45" fmla="*/ 728 h 1526"/>
                <a:gd name="T46" fmla="*/ 99 w 1224"/>
                <a:gd name="T47" fmla="*/ 727 h 1526"/>
                <a:gd name="T48" fmla="*/ 96 w 1224"/>
                <a:gd name="T49" fmla="*/ 714 h 1526"/>
                <a:gd name="T50" fmla="*/ 96 w 1224"/>
                <a:gd name="T51" fmla="*/ 711 h 1526"/>
                <a:gd name="T52" fmla="*/ 86 w 1224"/>
                <a:gd name="T53" fmla="*/ 612 h 1526"/>
                <a:gd name="T54" fmla="*/ 612 w 1224"/>
                <a:gd name="T55" fmla="*/ 86 h 1526"/>
                <a:gd name="T56" fmla="*/ 1137 w 1224"/>
                <a:gd name="T57" fmla="*/ 612 h 1526"/>
                <a:gd name="T58" fmla="*/ 1128 w 1224"/>
                <a:gd name="T59" fmla="*/ 712 h 1526"/>
                <a:gd name="T60" fmla="*/ 1128 w 1224"/>
                <a:gd name="T61" fmla="*/ 712 h 1526"/>
                <a:gd name="T62" fmla="*/ 1128 w 1224"/>
                <a:gd name="T63" fmla="*/ 712 h 1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24" h="1526">
                  <a:moveTo>
                    <a:pt x="612" y="0"/>
                  </a:moveTo>
                  <a:cubicBezTo>
                    <a:pt x="275" y="0"/>
                    <a:pt x="0" y="275"/>
                    <a:pt x="0" y="612"/>
                  </a:cubicBezTo>
                  <a:cubicBezTo>
                    <a:pt x="0" y="650"/>
                    <a:pt x="4" y="689"/>
                    <a:pt x="11" y="727"/>
                  </a:cubicBezTo>
                  <a:cubicBezTo>
                    <a:pt x="11" y="729"/>
                    <a:pt x="12" y="736"/>
                    <a:pt x="15" y="747"/>
                  </a:cubicBezTo>
                  <a:cubicBezTo>
                    <a:pt x="24" y="788"/>
                    <a:pt x="38" y="829"/>
                    <a:pt x="56" y="868"/>
                  </a:cubicBezTo>
                  <a:cubicBezTo>
                    <a:pt x="122" y="1023"/>
                    <a:pt x="267" y="1261"/>
                    <a:pt x="585" y="1517"/>
                  </a:cubicBezTo>
                  <a:cubicBezTo>
                    <a:pt x="593" y="1523"/>
                    <a:pt x="603" y="1526"/>
                    <a:pt x="612" y="1526"/>
                  </a:cubicBezTo>
                  <a:cubicBezTo>
                    <a:pt x="622" y="1526"/>
                    <a:pt x="631" y="1523"/>
                    <a:pt x="639" y="1517"/>
                  </a:cubicBezTo>
                  <a:cubicBezTo>
                    <a:pt x="957" y="1261"/>
                    <a:pt x="1102" y="1023"/>
                    <a:pt x="1168" y="868"/>
                  </a:cubicBezTo>
                  <a:cubicBezTo>
                    <a:pt x="1186" y="829"/>
                    <a:pt x="1200" y="789"/>
                    <a:pt x="1209" y="747"/>
                  </a:cubicBezTo>
                  <a:cubicBezTo>
                    <a:pt x="1212" y="736"/>
                    <a:pt x="1213" y="729"/>
                    <a:pt x="1213" y="727"/>
                  </a:cubicBezTo>
                  <a:cubicBezTo>
                    <a:pt x="1220" y="689"/>
                    <a:pt x="1224" y="650"/>
                    <a:pt x="1224" y="612"/>
                  </a:cubicBezTo>
                  <a:cubicBezTo>
                    <a:pt x="1224" y="275"/>
                    <a:pt x="949" y="0"/>
                    <a:pt x="612" y="0"/>
                  </a:cubicBezTo>
                  <a:close/>
                  <a:moveTo>
                    <a:pt x="1128" y="712"/>
                  </a:moveTo>
                  <a:cubicBezTo>
                    <a:pt x="1128" y="712"/>
                    <a:pt x="1127" y="713"/>
                    <a:pt x="1127" y="714"/>
                  </a:cubicBezTo>
                  <a:cubicBezTo>
                    <a:pt x="1127" y="715"/>
                    <a:pt x="1126" y="720"/>
                    <a:pt x="1124" y="727"/>
                  </a:cubicBezTo>
                  <a:cubicBezTo>
                    <a:pt x="1124" y="728"/>
                    <a:pt x="1124" y="728"/>
                    <a:pt x="1124" y="728"/>
                  </a:cubicBezTo>
                  <a:cubicBezTo>
                    <a:pt x="1116" y="764"/>
                    <a:pt x="1105" y="799"/>
                    <a:pt x="1089" y="832"/>
                  </a:cubicBezTo>
                  <a:cubicBezTo>
                    <a:pt x="1089" y="833"/>
                    <a:pt x="1089" y="833"/>
                    <a:pt x="1088" y="834"/>
                  </a:cubicBezTo>
                  <a:cubicBezTo>
                    <a:pt x="1028" y="975"/>
                    <a:pt x="897" y="1192"/>
                    <a:pt x="612" y="1428"/>
                  </a:cubicBezTo>
                  <a:cubicBezTo>
                    <a:pt x="326" y="1192"/>
                    <a:pt x="195" y="975"/>
                    <a:pt x="135" y="834"/>
                  </a:cubicBezTo>
                  <a:cubicBezTo>
                    <a:pt x="135" y="833"/>
                    <a:pt x="135" y="833"/>
                    <a:pt x="135" y="832"/>
                  </a:cubicBezTo>
                  <a:cubicBezTo>
                    <a:pt x="119" y="799"/>
                    <a:pt x="108" y="764"/>
                    <a:pt x="99" y="728"/>
                  </a:cubicBezTo>
                  <a:cubicBezTo>
                    <a:pt x="99" y="727"/>
                    <a:pt x="99" y="727"/>
                    <a:pt x="99" y="727"/>
                  </a:cubicBezTo>
                  <a:cubicBezTo>
                    <a:pt x="97" y="720"/>
                    <a:pt x="97" y="715"/>
                    <a:pt x="96" y="714"/>
                  </a:cubicBezTo>
                  <a:cubicBezTo>
                    <a:pt x="96" y="713"/>
                    <a:pt x="96" y="712"/>
                    <a:pt x="96" y="711"/>
                  </a:cubicBezTo>
                  <a:cubicBezTo>
                    <a:pt x="90" y="678"/>
                    <a:pt x="86" y="645"/>
                    <a:pt x="86" y="612"/>
                  </a:cubicBezTo>
                  <a:cubicBezTo>
                    <a:pt x="86" y="322"/>
                    <a:pt x="322" y="86"/>
                    <a:pt x="612" y="86"/>
                  </a:cubicBezTo>
                  <a:cubicBezTo>
                    <a:pt x="901" y="86"/>
                    <a:pt x="1137" y="322"/>
                    <a:pt x="1137" y="612"/>
                  </a:cubicBezTo>
                  <a:cubicBezTo>
                    <a:pt x="1137" y="645"/>
                    <a:pt x="1134" y="679"/>
                    <a:pt x="1128" y="712"/>
                  </a:cubicBezTo>
                  <a:close/>
                  <a:moveTo>
                    <a:pt x="1128" y="712"/>
                  </a:moveTo>
                  <a:cubicBezTo>
                    <a:pt x="1128" y="712"/>
                    <a:pt x="1128" y="712"/>
                    <a:pt x="1128" y="71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172">
              <a:extLst>
                <a:ext uri="{FF2B5EF4-FFF2-40B4-BE49-F238E27FC236}">
                  <a16:creationId xmlns:a16="http://schemas.microsoft.com/office/drawing/2014/main" xmlns="" id="{6311C410-72A8-46CA-AF68-349EDDF683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90" y="2372"/>
              <a:ext cx="169" cy="168"/>
            </a:xfrm>
            <a:custGeom>
              <a:avLst/>
              <a:gdLst>
                <a:gd name="T0" fmla="*/ 389 w 777"/>
                <a:gd name="T1" fmla="*/ 0 h 777"/>
                <a:gd name="T2" fmla="*/ 0 w 777"/>
                <a:gd name="T3" fmla="*/ 389 h 777"/>
                <a:gd name="T4" fmla="*/ 389 w 777"/>
                <a:gd name="T5" fmla="*/ 777 h 777"/>
                <a:gd name="T6" fmla="*/ 777 w 777"/>
                <a:gd name="T7" fmla="*/ 389 h 777"/>
                <a:gd name="T8" fmla="*/ 389 w 777"/>
                <a:gd name="T9" fmla="*/ 0 h 777"/>
                <a:gd name="T10" fmla="*/ 389 w 777"/>
                <a:gd name="T11" fmla="*/ 691 h 777"/>
                <a:gd name="T12" fmla="*/ 87 w 777"/>
                <a:gd name="T13" fmla="*/ 389 h 777"/>
                <a:gd name="T14" fmla="*/ 389 w 777"/>
                <a:gd name="T15" fmla="*/ 86 h 777"/>
                <a:gd name="T16" fmla="*/ 691 w 777"/>
                <a:gd name="T17" fmla="*/ 389 h 777"/>
                <a:gd name="T18" fmla="*/ 389 w 777"/>
                <a:gd name="T19" fmla="*/ 691 h 777"/>
                <a:gd name="T20" fmla="*/ 389 w 777"/>
                <a:gd name="T21" fmla="*/ 691 h 777"/>
                <a:gd name="T22" fmla="*/ 389 w 777"/>
                <a:gd name="T23" fmla="*/ 691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7" h="777">
                  <a:moveTo>
                    <a:pt x="389" y="0"/>
                  </a:moveTo>
                  <a:cubicBezTo>
                    <a:pt x="175" y="0"/>
                    <a:pt x="0" y="174"/>
                    <a:pt x="0" y="389"/>
                  </a:cubicBezTo>
                  <a:cubicBezTo>
                    <a:pt x="0" y="603"/>
                    <a:pt x="175" y="777"/>
                    <a:pt x="389" y="777"/>
                  </a:cubicBezTo>
                  <a:cubicBezTo>
                    <a:pt x="603" y="777"/>
                    <a:pt x="777" y="603"/>
                    <a:pt x="777" y="389"/>
                  </a:cubicBezTo>
                  <a:cubicBezTo>
                    <a:pt x="777" y="174"/>
                    <a:pt x="603" y="0"/>
                    <a:pt x="389" y="0"/>
                  </a:cubicBezTo>
                  <a:close/>
                  <a:moveTo>
                    <a:pt x="389" y="691"/>
                  </a:moveTo>
                  <a:cubicBezTo>
                    <a:pt x="222" y="691"/>
                    <a:pt x="87" y="555"/>
                    <a:pt x="87" y="389"/>
                  </a:cubicBezTo>
                  <a:cubicBezTo>
                    <a:pt x="87" y="222"/>
                    <a:pt x="222" y="86"/>
                    <a:pt x="389" y="86"/>
                  </a:cubicBezTo>
                  <a:cubicBezTo>
                    <a:pt x="555" y="86"/>
                    <a:pt x="691" y="222"/>
                    <a:pt x="691" y="389"/>
                  </a:cubicBezTo>
                  <a:cubicBezTo>
                    <a:pt x="691" y="555"/>
                    <a:pt x="556" y="691"/>
                    <a:pt x="389" y="691"/>
                  </a:cubicBezTo>
                  <a:close/>
                  <a:moveTo>
                    <a:pt x="389" y="691"/>
                  </a:moveTo>
                  <a:cubicBezTo>
                    <a:pt x="389" y="691"/>
                    <a:pt x="389" y="691"/>
                    <a:pt x="389" y="69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7" name="Group 175">
            <a:extLst>
              <a:ext uri="{FF2B5EF4-FFF2-40B4-BE49-F238E27FC236}">
                <a16:creationId xmlns:a16="http://schemas.microsoft.com/office/drawing/2014/main" xmlns="" id="{0DB9682C-A379-4E7B-AF6F-C97E8463557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539037" y="4449763"/>
            <a:ext cx="504825" cy="530225"/>
            <a:chOff x="302" y="2962"/>
            <a:chExt cx="318" cy="334"/>
          </a:xfrm>
        </p:grpSpPr>
        <p:sp>
          <p:nvSpPr>
            <p:cNvPr id="239" name="Freeform 176">
              <a:extLst>
                <a:ext uri="{FF2B5EF4-FFF2-40B4-BE49-F238E27FC236}">
                  <a16:creationId xmlns:a16="http://schemas.microsoft.com/office/drawing/2014/main" xmlns="" id="{A0E89F36-B27E-4934-B368-27C70A7608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" y="2962"/>
              <a:ext cx="318" cy="334"/>
            </a:xfrm>
            <a:custGeom>
              <a:avLst/>
              <a:gdLst>
                <a:gd name="T0" fmla="*/ 1239 w 1468"/>
                <a:gd name="T1" fmla="*/ 316 h 1544"/>
                <a:gd name="T2" fmla="*/ 1200 w 1468"/>
                <a:gd name="T3" fmla="*/ 316 h 1544"/>
                <a:gd name="T4" fmla="*/ 1200 w 1468"/>
                <a:gd name="T5" fmla="*/ 228 h 1544"/>
                <a:gd name="T6" fmla="*/ 972 w 1468"/>
                <a:gd name="T7" fmla="*/ 0 h 1544"/>
                <a:gd name="T8" fmla="*/ 492 w 1468"/>
                <a:gd name="T9" fmla="*/ 0 h 1544"/>
                <a:gd name="T10" fmla="*/ 264 w 1468"/>
                <a:gd name="T11" fmla="*/ 228 h 1544"/>
                <a:gd name="T12" fmla="*/ 264 w 1468"/>
                <a:gd name="T13" fmla="*/ 316 h 1544"/>
                <a:gd name="T14" fmla="*/ 228 w 1468"/>
                <a:gd name="T15" fmla="*/ 316 h 1544"/>
                <a:gd name="T16" fmla="*/ 0 w 1468"/>
                <a:gd name="T17" fmla="*/ 545 h 1544"/>
                <a:gd name="T18" fmla="*/ 0 w 1468"/>
                <a:gd name="T19" fmla="*/ 913 h 1544"/>
                <a:gd name="T20" fmla="*/ 228 w 1468"/>
                <a:gd name="T21" fmla="*/ 1141 h 1544"/>
                <a:gd name="T22" fmla="*/ 264 w 1468"/>
                <a:gd name="T23" fmla="*/ 1141 h 1544"/>
                <a:gd name="T24" fmla="*/ 264 w 1468"/>
                <a:gd name="T25" fmla="*/ 1430 h 1544"/>
                <a:gd name="T26" fmla="*/ 378 w 1468"/>
                <a:gd name="T27" fmla="*/ 1544 h 1544"/>
                <a:gd name="T28" fmla="*/ 1085 w 1468"/>
                <a:gd name="T29" fmla="*/ 1544 h 1544"/>
                <a:gd name="T30" fmla="*/ 1199 w 1468"/>
                <a:gd name="T31" fmla="*/ 1430 h 1544"/>
                <a:gd name="T32" fmla="*/ 1199 w 1468"/>
                <a:gd name="T33" fmla="*/ 1141 h 1544"/>
                <a:gd name="T34" fmla="*/ 1239 w 1468"/>
                <a:gd name="T35" fmla="*/ 1141 h 1544"/>
                <a:gd name="T36" fmla="*/ 1468 w 1468"/>
                <a:gd name="T37" fmla="*/ 913 h 1544"/>
                <a:gd name="T38" fmla="*/ 1468 w 1468"/>
                <a:gd name="T39" fmla="*/ 545 h 1544"/>
                <a:gd name="T40" fmla="*/ 1239 w 1468"/>
                <a:gd name="T41" fmla="*/ 316 h 1544"/>
                <a:gd name="T42" fmla="*/ 350 w 1468"/>
                <a:gd name="T43" fmla="*/ 228 h 1544"/>
                <a:gd name="T44" fmla="*/ 492 w 1468"/>
                <a:gd name="T45" fmla="*/ 86 h 1544"/>
                <a:gd name="T46" fmla="*/ 971 w 1468"/>
                <a:gd name="T47" fmla="*/ 86 h 1544"/>
                <a:gd name="T48" fmla="*/ 1113 w 1468"/>
                <a:gd name="T49" fmla="*/ 228 h 1544"/>
                <a:gd name="T50" fmla="*/ 1113 w 1468"/>
                <a:gd name="T51" fmla="*/ 316 h 1544"/>
                <a:gd name="T52" fmla="*/ 350 w 1468"/>
                <a:gd name="T53" fmla="*/ 316 h 1544"/>
                <a:gd name="T54" fmla="*/ 350 w 1468"/>
                <a:gd name="T55" fmla="*/ 228 h 1544"/>
                <a:gd name="T56" fmla="*/ 1113 w 1468"/>
                <a:gd name="T57" fmla="*/ 1431 h 1544"/>
                <a:gd name="T58" fmla="*/ 1085 w 1468"/>
                <a:gd name="T59" fmla="*/ 1458 h 1544"/>
                <a:gd name="T60" fmla="*/ 378 w 1468"/>
                <a:gd name="T61" fmla="*/ 1458 h 1544"/>
                <a:gd name="T62" fmla="*/ 350 w 1468"/>
                <a:gd name="T63" fmla="*/ 1431 h 1544"/>
                <a:gd name="T64" fmla="*/ 350 w 1468"/>
                <a:gd name="T65" fmla="*/ 954 h 1544"/>
                <a:gd name="T66" fmla="*/ 1113 w 1468"/>
                <a:gd name="T67" fmla="*/ 954 h 1544"/>
                <a:gd name="T68" fmla="*/ 1113 w 1468"/>
                <a:gd name="T69" fmla="*/ 1431 h 1544"/>
                <a:gd name="T70" fmla="*/ 1381 w 1468"/>
                <a:gd name="T71" fmla="*/ 913 h 1544"/>
                <a:gd name="T72" fmla="*/ 1239 w 1468"/>
                <a:gd name="T73" fmla="*/ 1055 h 1544"/>
                <a:gd name="T74" fmla="*/ 1200 w 1468"/>
                <a:gd name="T75" fmla="*/ 1055 h 1544"/>
                <a:gd name="T76" fmla="*/ 1200 w 1468"/>
                <a:gd name="T77" fmla="*/ 954 h 1544"/>
                <a:gd name="T78" fmla="*/ 1257 w 1468"/>
                <a:gd name="T79" fmla="*/ 954 h 1544"/>
                <a:gd name="T80" fmla="*/ 1300 w 1468"/>
                <a:gd name="T81" fmla="*/ 910 h 1544"/>
                <a:gd name="T82" fmla="*/ 1257 w 1468"/>
                <a:gd name="T83" fmla="*/ 867 h 1544"/>
                <a:gd name="T84" fmla="*/ 201 w 1468"/>
                <a:gd name="T85" fmla="*/ 867 h 1544"/>
                <a:gd name="T86" fmla="*/ 157 w 1468"/>
                <a:gd name="T87" fmla="*/ 910 h 1544"/>
                <a:gd name="T88" fmla="*/ 201 w 1468"/>
                <a:gd name="T89" fmla="*/ 954 h 1544"/>
                <a:gd name="T90" fmla="*/ 264 w 1468"/>
                <a:gd name="T91" fmla="*/ 954 h 1544"/>
                <a:gd name="T92" fmla="*/ 264 w 1468"/>
                <a:gd name="T93" fmla="*/ 1055 h 1544"/>
                <a:gd name="T94" fmla="*/ 228 w 1468"/>
                <a:gd name="T95" fmla="*/ 1055 h 1544"/>
                <a:gd name="T96" fmla="*/ 86 w 1468"/>
                <a:gd name="T97" fmla="*/ 913 h 1544"/>
                <a:gd name="T98" fmla="*/ 86 w 1468"/>
                <a:gd name="T99" fmla="*/ 545 h 1544"/>
                <a:gd name="T100" fmla="*/ 228 w 1468"/>
                <a:gd name="T101" fmla="*/ 403 h 1544"/>
                <a:gd name="T102" fmla="*/ 1239 w 1468"/>
                <a:gd name="T103" fmla="*/ 403 h 1544"/>
                <a:gd name="T104" fmla="*/ 1381 w 1468"/>
                <a:gd name="T105" fmla="*/ 545 h 1544"/>
                <a:gd name="T106" fmla="*/ 1381 w 1468"/>
                <a:gd name="T107" fmla="*/ 913 h 1544"/>
                <a:gd name="T108" fmla="*/ 1381 w 1468"/>
                <a:gd name="T109" fmla="*/ 913 h 1544"/>
                <a:gd name="T110" fmla="*/ 1381 w 1468"/>
                <a:gd name="T111" fmla="*/ 913 h 1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68" h="1544">
                  <a:moveTo>
                    <a:pt x="1239" y="316"/>
                  </a:moveTo>
                  <a:cubicBezTo>
                    <a:pt x="1200" y="316"/>
                    <a:pt x="1200" y="316"/>
                    <a:pt x="1200" y="316"/>
                  </a:cubicBezTo>
                  <a:cubicBezTo>
                    <a:pt x="1200" y="228"/>
                    <a:pt x="1200" y="228"/>
                    <a:pt x="1200" y="228"/>
                  </a:cubicBezTo>
                  <a:cubicBezTo>
                    <a:pt x="1200" y="102"/>
                    <a:pt x="1097" y="0"/>
                    <a:pt x="972" y="0"/>
                  </a:cubicBezTo>
                  <a:cubicBezTo>
                    <a:pt x="492" y="0"/>
                    <a:pt x="492" y="0"/>
                    <a:pt x="492" y="0"/>
                  </a:cubicBezTo>
                  <a:cubicBezTo>
                    <a:pt x="367" y="0"/>
                    <a:pt x="264" y="102"/>
                    <a:pt x="264" y="228"/>
                  </a:cubicBezTo>
                  <a:cubicBezTo>
                    <a:pt x="264" y="316"/>
                    <a:pt x="264" y="316"/>
                    <a:pt x="264" y="316"/>
                  </a:cubicBezTo>
                  <a:cubicBezTo>
                    <a:pt x="228" y="316"/>
                    <a:pt x="228" y="316"/>
                    <a:pt x="228" y="316"/>
                  </a:cubicBezTo>
                  <a:cubicBezTo>
                    <a:pt x="102" y="316"/>
                    <a:pt x="0" y="419"/>
                    <a:pt x="0" y="545"/>
                  </a:cubicBezTo>
                  <a:cubicBezTo>
                    <a:pt x="0" y="913"/>
                    <a:pt x="0" y="913"/>
                    <a:pt x="0" y="913"/>
                  </a:cubicBezTo>
                  <a:cubicBezTo>
                    <a:pt x="0" y="1038"/>
                    <a:pt x="102" y="1141"/>
                    <a:pt x="228" y="1141"/>
                  </a:cubicBezTo>
                  <a:cubicBezTo>
                    <a:pt x="264" y="1141"/>
                    <a:pt x="264" y="1141"/>
                    <a:pt x="264" y="1141"/>
                  </a:cubicBezTo>
                  <a:cubicBezTo>
                    <a:pt x="264" y="1430"/>
                    <a:pt x="264" y="1430"/>
                    <a:pt x="264" y="1430"/>
                  </a:cubicBezTo>
                  <a:cubicBezTo>
                    <a:pt x="264" y="1493"/>
                    <a:pt x="315" y="1544"/>
                    <a:pt x="378" y="1544"/>
                  </a:cubicBezTo>
                  <a:cubicBezTo>
                    <a:pt x="1085" y="1544"/>
                    <a:pt x="1085" y="1544"/>
                    <a:pt x="1085" y="1544"/>
                  </a:cubicBezTo>
                  <a:cubicBezTo>
                    <a:pt x="1148" y="1544"/>
                    <a:pt x="1199" y="1493"/>
                    <a:pt x="1199" y="1430"/>
                  </a:cubicBezTo>
                  <a:cubicBezTo>
                    <a:pt x="1199" y="1141"/>
                    <a:pt x="1199" y="1141"/>
                    <a:pt x="1199" y="1141"/>
                  </a:cubicBezTo>
                  <a:cubicBezTo>
                    <a:pt x="1239" y="1141"/>
                    <a:pt x="1239" y="1141"/>
                    <a:pt x="1239" y="1141"/>
                  </a:cubicBezTo>
                  <a:cubicBezTo>
                    <a:pt x="1365" y="1141"/>
                    <a:pt x="1468" y="1038"/>
                    <a:pt x="1468" y="913"/>
                  </a:cubicBezTo>
                  <a:cubicBezTo>
                    <a:pt x="1468" y="545"/>
                    <a:pt x="1468" y="545"/>
                    <a:pt x="1468" y="545"/>
                  </a:cubicBezTo>
                  <a:cubicBezTo>
                    <a:pt x="1468" y="419"/>
                    <a:pt x="1365" y="316"/>
                    <a:pt x="1239" y="316"/>
                  </a:cubicBezTo>
                  <a:close/>
                  <a:moveTo>
                    <a:pt x="350" y="228"/>
                  </a:moveTo>
                  <a:cubicBezTo>
                    <a:pt x="350" y="150"/>
                    <a:pt x="414" y="86"/>
                    <a:pt x="492" y="86"/>
                  </a:cubicBezTo>
                  <a:cubicBezTo>
                    <a:pt x="971" y="86"/>
                    <a:pt x="971" y="86"/>
                    <a:pt x="971" y="86"/>
                  </a:cubicBezTo>
                  <a:cubicBezTo>
                    <a:pt x="1049" y="86"/>
                    <a:pt x="1113" y="150"/>
                    <a:pt x="1113" y="228"/>
                  </a:cubicBezTo>
                  <a:cubicBezTo>
                    <a:pt x="1113" y="316"/>
                    <a:pt x="1113" y="316"/>
                    <a:pt x="1113" y="316"/>
                  </a:cubicBezTo>
                  <a:cubicBezTo>
                    <a:pt x="350" y="316"/>
                    <a:pt x="350" y="316"/>
                    <a:pt x="350" y="316"/>
                  </a:cubicBezTo>
                  <a:lnTo>
                    <a:pt x="350" y="228"/>
                  </a:lnTo>
                  <a:close/>
                  <a:moveTo>
                    <a:pt x="1113" y="1431"/>
                  </a:moveTo>
                  <a:cubicBezTo>
                    <a:pt x="1113" y="1446"/>
                    <a:pt x="1100" y="1458"/>
                    <a:pt x="1085" y="1458"/>
                  </a:cubicBezTo>
                  <a:cubicBezTo>
                    <a:pt x="378" y="1458"/>
                    <a:pt x="378" y="1458"/>
                    <a:pt x="378" y="1458"/>
                  </a:cubicBezTo>
                  <a:cubicBezTo>
                    <a:pt x="363" y="1458"/>
                    <a:pt x="350" y="1446"/>
                    <a:pt x="350" y="1431"/>
                  </a:cubicBezTo>
                  <a:cubicBezTo>
                    <a:pt x="350" y="954"/>
                    <a:pt x="350" y="954"/>
                    <a:pt x="350" y="954"/>
                  </a:cubicBezTo>
                  <a:cubicBezTo>
                    <a:pt x="1113" y="954"/>
                    <a:pt x="1113" y="954"/>
                    <a:pt x="1113" y="954"/>
                  </a:cubicBezTo>
                  <a:lnTo>
                    <a:pt x="1113" y="1431"/>
                  </a:lnTo>
                  <a:close/>
                  <a:moveTo>
                    <a:pt x="1381" y="913"/>
                  </a:moveTo>
                  <a:cubicBezTo>
                    <a:pt x="1381" y="991"/>
                    <a:pt x="1317" y="1055"/>
                    <a:pt x="1239" y="1055"/>
                  </a:cubicBezTo>
                  <a:cubicBezTo>
                    <a:pt x="1200" y="1055"/>
                    <a:pt x="1200" y="1055"/>
                    <a:pt x="1200" y="1055"/>
                  </a:cubicBezTo>
                  <a:cubicBezTo>
                    <a:pt x="1200" y="954"/>
                    <a:pt x="1200" y="954"/>
                    <a:pt x="1200" y="954"/>
                  </a:cubicBezTo>
                  <a:cubicBezTo>
                    <a:pt x="1257" y="954"/>
                    <a:pt x="1257" y="954"/>
                    <a:pt x="1257" y="954"/>
                  </a:cubicBezTo>
                  <a:cubicBezTo>
                    <a:pt x="1281" y="954"/>
                    <a:pt x="1300" y="934"/>
                    <a:pt x="1300" y="910"/>
                  </a:cubicBezTo>
                  <a:cubicBezTo>
                    <a:pt x="1300" y="886"/>
                    <a:pt x="1281" y="867"/>
                    <a:pt x="1257" y="867"/>
                  </a:cubicBezTo>
                  <a:cubicBezTo>
                    <a:pt x="201" y="867"/>
                    <a:pt x="201" y="867"/>
                    <a:pt x="201" y="867"/>
                  </a:cubicBezTo>
                  <a:cubicBezTo>
                    <a:pt x="177" y="867"/>
                    <a:pt x="157" y="886"/>
                    <a:pt x="157" y="910"/>
                  </a:cubicBezTo>
                  <a:cubicBezTo>
                    <a:pt x="157" y="934"/>
                    <a:pt x="177" y="954"/>
                    <a:pt x="201" y="954"/>
                  </a:cubicBezTo>
                  <a:cubicBezTo>
                    <a:pt x="264" y="954"/>
                    <a:pt x="264" y="954"/>
                    <a:pt x="264" y="954"/>
                  </a:cubicBezTo>
                  <a:cubicBezTo>
                    <a:pt x="264" y="1055"/>
                    <a:pt x="264" y="1055"/>
                    <a:pt x="264" y="1055"/>
                  </a:cubicBezTo>
                  <a:cubicBezTo>
                    <a:pt x="228" y="1055"/>
                    <a:pt x="228" y="1055"/>
                    <a:pt x="228" y="1055"/>
                  </a:cubicBezTo>
                  <a:cubicBezTo>
                    <a:pt x="150" y="1055"/>
                    <a:pt x="86" y="991"/>
                    <a:pt x="86" y="913"/>
                  </a:cubicBezTo>
                  <a:cubicBezTo>
                    <a:pt x="86" y="545"/>
                    <a:pt x="86" y="545"/>
                    <a:pt x="86" y="545"/>
                  </a:cubicBezTo>
                  <a:cubicBezTo>
                    <a:pt x="86" y="467"/>
                    <a:pt x="150" y="403"/>
                    <a:pt x="228" y="403"/>
                  </a:cubicBezTo>
                  <a:cubicBezTo>
                    <a:pt x="1239" y="403"/>
                    <a:pt x="1239" y="403"/>
                    <a:pt x="1239" y="403"/>
                  </a:cubicBezTo>
                  <a:cubicBezTo>
                    <a:pt x="1317" y="403"/>
                    <a:pt x="1381" y="467"/>
                    <a:pt x="1381" y="545"/>
                  </a:cubicBezTo>
                  <a:lnTo>
                    <a:pt x="1381" y="913"/>
                  </a:lnTo>
                  <a:close/>
                  <a:moveTo>
                    <a:pt x="1381" y="913"/>
                  </a:moveTo>
                  <a:cubicBezTo>
                    <a:pt x="1381" y="913"/>
                    <a:pt x="1381" y="913"/>
                    <a:pt x="1381" y="913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77">
              <a:extLst>
                <a:ext uri="{FF2B5EF4-FFF2-40B4-BE49-F238E27FC236}">
                  <a16:creationId xmlns:a16="http://schemas.microsoft.com/office/drawing/2014/main" xmlns="" id="{6760F875-31C7-49C1-902F-794E5ACADD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1" y="3196"/>
              <a:ext cx="138" cy="18"/>
            </a:xfrm>
            <a:custGeom>
              <a:avLst/>
              <a:gdLst>
                <a:gd name="T0" fmla="*/ 43 w 636"/>
                <a:gd name="T1" fmla="*/ 86 h 86"/>
                <a:gd name="T2" fmla="*/ 593 w 636"/>
                <a:gd name="T3" fmla="*/ 86 h 86"/>
                <a:gd name="T4" fmla="*/ 636 w 636"/>
                <a:gd name="T5" fmla="*/ 43 h 86"/>
                <a:gd name="T6" fmla="*/ 593 w 636"/>
                <a:gd name="T7" fmla="*/ 0 h 86"/>
                <a:gd name="T8" fmla="*/ 43 w 636"/>
                <a:gd name="T9" fmla="*/ 0 h 86"/>
                <a:gd name="T10" fmla="*/ 0 w 636"/>
                <a:gd name="T11" fmla="*/ 43 h 86"/>
                <a:gd name="T12" fmla="*/ 43 w 636"/>
                <a:gd name="T13" fmla="*/ 86 h 86"/>
                <a:gd name="T14" fmla="*/ 43 w 636"/>
                <a:gd name="T15" fmla="*/ 86 h 86"/>
                <a:gd name="T16" fmla="*/ 43 w 636"/>
                <a:gd name="T1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6" h="86">
                  <a:moveTo>
                    <a:pt x="43" y="86"/>
                  </a:moveTo>
                  <a:cubicBezTo>
                    <a:pt x="593" y="86"/>
                    <a:pt x="593" y="86"/>
                    <a:pt x="593" y="86"/>
                  </a:cubicBezTo>
                  <a:cubicBezTo>
                    <a:pt x="617" y="86"/>
                    <a:pt x="636" y="67"/>
                    <a:pt x="636" y="43"/>
                  </a:cubicBezTo>
                  <a:cubicBezTo>
                    <a:pt x="636" y="19"/>
                    <a:pt x="617" y="0"/>
                    <a:pt x="59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lose/>
                  <a:moveTo>
                    <a:pt x="43" y="86"/>
                  </a:moveTo>
                  <a:cubicBezTo>
                    <a:pt x="43" y="86"/>
                    <a:pt x="43" y="86"/>
                    <a:pt x="43" y="8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178">
              <a:extLst>
                <a:ext uri="{FF2B5EF4-FFF2-40B4-BE49-F238E27FC236}">
                  <a16:creationId xmlns:a16="http://schemas.microsoft.com/office/drawing/2014/main" xmlns="" id="{58B1471B-A2BE-4E34-950D-C46680F55B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2" y="3234"/>
              <a:ext cx="138" cy="19"/>
            </a:xfrm>
            <a:custGeom>
              <a:avLst/>
              <a:gdLst>
                <a:gd name="T0" fmla="*/ 594 w 637"/>
                <a:gd name="T1" fmla="*/ 0 h 87"/>
                <a:gd name="T2" fmla="*/ 43 w 637"/>
                <a:gd name="T3" fmla="*/ 0 h 87"/>
                <a:gd name="T4" fmla="*/ 0 w 637"/>
                <a:gd name="T5" fmla="*/ 44 h 87"/>
                <a:gd name="T6" fmla="*/ 43 w 637"/>
                <a:gd name="T7" fmla="*/ 87 h 87"/>
                <a:gd name="T8" fmla="*/ 593 w 637"/>
                <a:gd name="T9" fmla="*/ 87 h 87"/>
                <a:gd name="T10" fmla="*/ 637 w 637"/>
                <a:gd name="T11" fmla="*/ 44 h 87"/>
                <a:gd name="T12" fmla="*/ 594 w 637"/>
                <a:gd name="T13" fmla="*/ 0 h 87"/>
                <a:gd name="T14" fmla="*/ 594 w 637"/>
                <a:gd name="T15" fmla="*/ 0 h 87"/>
                <a:gd name="T16" fmla="*/ 594 w 637"/>
                <a:gd name="T1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7" h="87">
                  <a:moveTo>
                    <a:pt x="594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20"/>
                    <a:pt x="0" y="44"/>
                  </a:cubicBezTo>
                  <a:cubicBezTo>
                    <a:pt x="0" y="68"/>
                    <a:pt x="19" y="87"/>
                    <a:pt x="43" y="87"/>
                  </a:cubicBezTo>
                  <a:cubicBezTo>
                    <a:pt x="593" y="87"/>
                    <a:pt x="593" y="87"/>
                    <a:pt x="593" y="87"/>
                  </a:cubicBezTo>
                  <a:cubicBezTo>
                    <a:pt x="617" y="87"/>
                    <a:pt x="637" y="68"/>
                    <a:pt x="637" y="44"/>
                  </a:cubicBezTo>
                  <a:cubicBezTo>
                    <a:pt x="637" y="20"/>
                    <a:pt x="617" y="0"/>
                    <a:pt x="594" y="0"/>
                  </a:cubicBezTo>
                  <a:close/>
                  <a:moveTo>
                    <a:pt x="594" y="0"/>
                  </a:moveTo>
                  <a:cubicBezTo>
                    <a:pt x="594" y="0"/>
                    <a:pt x="594" y="0"/>
                    <a:pt x="594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179">
              <a:extLst>
                <a:ext uri="{FF2B5EF4-FFF2-40B4-BE49-F238E27FC236}">
                  <a16:creationId xmlns:a16="http://schemas.microsoft.com/office/drawing/2014/main" xmlns="" id="{F121319D-912C-4A04-A3F8-84EA7AC4D4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2" y="3067"/>
              <a:ext cx="38" cy="19"/>
            </a:xfrm>
            <a:custGeom>
              <a:avLst/>
              <a:gdLst>
                <a:gd name="T0" fmla="*/ 130 w 174"/>
                <a:gd name="T1" fmla="*/ 0 h 86"/>
                <a:gd name="T2" fmla="*/ 43 w 174"/>
                <a:gd name="T3" fmla="*/ 0 h 86"/>
                <a:gd name="T4" fmla="*/ 0 w 174"/>
                <a:gd name="T5" fmla="*/ 43 h 86"/>
                <a:gd name="T6" fmla="*/ 43 w 174"/>
                <a:gd name="T7" fmla="*/ 86 h 86"/>
                <a:gd name="T8" fmla="*/ 130 w 174"/>
                <a:gd name="T9" fmla="*/ 86 h 86"/>
                <a:gd name="T10" fmla="*/ 174 w 174"/>
                <a:gd name="T11" fmla="*/ 43 h 86"/>
                <a:gd name="T12" fmla="*/ 130 w 174"/>
                <a:gd name="T13" fmla="*/ 0 h 86"/>
                <a:gd name="T14" fmla="*/ 130 w 174"/>
                <a:gd name="T15" fmla="*/ 0 h 86"/>
                <a:gd name="T16" fmla="*/ 130 w 174"/>
                <a:gd name="T1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86">
                  <a:moveTo>
                    <a:pt x="130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130" y="86"/>
                    <a:pt x="130" y="86"/>
                    <a:pt x="130" y="86"/>
                  </a:cubicBezTo>
                  <a:cubicBezTo>
                    <a:pt x="154" y="86"/>
                    <a:pt x="174" y="67"/>
                    <a:pt x="174" y="43"/>
                  </a:cubicBezTo>
                  <a:cubicBezTo>
                    <a:pt x="174" y="19"/>
                    <a:pt x="154" y="0"/>
                    <a:pt x="130" y="0"/>
                  </a:cubicBezTo>
                  <a:close/>
                  <a:moveTo>
                    <a:pt x="130" y="0"/>
                  </a:moveTo>
                  <a:cubicBezTo>
                    <a:pt x="130" y="0"/>
                    <a:pt x="130" y="0"/>
                    <a:pt x="130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3" name="Group 182">
            <a:extLst>
              <a:ext uri="{FF2B5EF4-FFF2-40B4-BE49-F238E27FC236}">
                <a16:creationId xmlns:a16="http://schemas.microsoft.com/office/drawing/2014/main" xmlns="" id="{80333A5F-F8AF-4656-BC81-647B0CB5638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682037" y="4449763"/>
            <a:ext cx="520701" cy="538163"/>
            <a:chOff x="773" y="2962"/>
            <a:chExt cx="328" cy="339"/>
          </a:xfrm>
        </p:grpSpPr>
        <p:sp>
          <p:nvSpPr>
            <p:cNvPr id="245" name="Freeform 183">
              <a:extLst>
                <a:ext uri="{FF2B5EF4-FFF2-40B4-BE49-F238E27FC236}">
                  <a16:creationId xmlns:a16="http://schemas.microsoft.com/office/drawing/2014/main" xmlns="" id="{771319BF-4A72-4BEE-AB90-9370BA59F0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3" y="2962"/>
              <a:ext cx="279" cy="211"/>
            </a:xfrm>
            <a:custGeom>
              <a:avLst/>
              <a:gdLst>
                <a:gd name="T0" fmla="*/ 333 w 1289"/>
                <a:gd name="T1" fmla="*/ 311 h 975"/>
                <a:gd name="T2" fmla="*/ 1145 w 1289"/>
                <a:gd name="T3" fmla="*/ 290 h 975"/>
                <a:gd name="T4" fmla="*/ 959 w 1289"/>
                <a:gd name="T5" fmla="*/ 297 h 975"/>
                <a:gd name="T6" fmla="*/ 917 w 1289"/>
                <a:gd name="T7" fmla="*/ 342 h 975"/>
                <a:gd name="T8" fmla="*/ 961 w 1289"/>
                <a:gd name="T9" fmla="*/ 383 h 975"/>
                <a:gd name="T10" fmla="*/ 962 w 1289"/>
                <a:gd name="T11" fmla="*/ 383 h 975"/>
                <a:gd name="T12" fmla="*/ 1248 w 1289"/>
                <a:gd name="T13" fmla="*/ 373 h 975"/>
                <a:gd name="T14" fmla="*/ 1289 w 1289"/>
                <a:gd name="T15" fmla="*/ 330 h 975"/>
                <a:gd name="T16" fmla="*/ 1289 w 1289"/>
                <a:gd name="T17" fmla="*/ 324 h 975"/>
                <a:gd name="T18" fmla="*/ 1279 w 1289"/>
                <a:gd name="T19" fmla="*/ 42 h 975"/>
                <a:gd name="T20" fmla="*/ 1234 w 1289"/>
                <a:gd name="T21" fmla="*/ 1 h 975"/>
                <a:gd name="T22" fmla="*/ 1192 w 1289"/>
                <a:gd name="T23" fmla="*/ 45 h 975"/>
                <a:gd name="T24" fmla="*/ 1199 w 1289"/>
                <a:gd name="T25" fmla="*/ 222 h 975"/>
                <a:gd name="T26" fmla="*/ 787 w 1289"/>
                <a:gd name="T27" fmla="*/ 65 h 975"/>
                <a:gd name="T28" fmla="*/ 275 w 1289"/>
                <a:gd name="T29" fmla="*/ 247 h 975"/>
                <a:gd name="T30" fmla="*/ 61 w 1289"/>
                <a:gd name="T31" fmla="*/ 942 h 975"/>
                <a:gd name="T32" fmla="*/ 103 w 1289"/>
                <a:gd name="T33" fmla="*/ 975 h 975"/>
                <a:gd name="T34" fmla="*/ 113 w 1289"/>
                <a:gd name="T35" fmla="*/ 974 h 975"/>
                <a:gd name="T36" fmla="*/ 145 w 1289"/>
                <a:gd name="T37" fmla="*/ 922 h 975"/>
                <a:gd name="T38" fmla="*/ 333 w 1289"/>
                <a:gd name="T39" fmla="*/ 311 h 975"/>
                <a:gd name="T40" fmla="*/ 333 w 1289"/>
                <a:gd name="T41" fmla="*/ 311 h 975"/>
                <a:gd name="T42" fmla="*/ 333 w 1289"/>
                <a:gd name="T43" fmla="*/ 311 h 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89" h="975">
                  <a:moveTo>
                    <a:pt x="333" y="311"/>
                  </a:moveTo>
                  <a:cubicBezTo>
                    <a:pt x="564" y="102"/>
                    <a:pt x="910" y="99"/>
                    <a:pt x="1145" y="290"/>
                  </a:cubicBezTo>
                  <a:cubicBezTo>
                    <a:pt x="959" y="297"/>
                    <a:pt x="959" y="297"/>
                    <a:pt x="959" y="297"/>
                  </a:cubicBezTo>
                  <a:cubicBezTo>
                    <a:pt x="935" y="298"/>
                    <a:pt x="916" y="318"/>
                    <a:pt x="917" y="342"/>
                  </a:cubicBezTo>
                  <a:cubicBezTo>
                    <a:pt x="918" y="365"/>
                    <a:pt x="938" y="383"/>
                    <a:pt x="961" y="383"/>
                  </a:cubicBezTo>
                  <a:cubicBezTo>
                    <a:pt x="962" y="383"/>
                    <a:pt x="962" y="383"/>
                    <a:pt x="962" y="383"/>
                  </a:cubicBezTo>
                  <a:cubicBezTo>
                    <a:pt x="1248" y="373"/>
                    <a:pt x="1248" y="373"/>
                    <a:pt x="1248" y="373"/>
                  </a:cubicBezTo>
                  <a:cubicBezTo>
                    <a:pt x="1271" y="372"/>
                    <a:pt x="1289" y="353"/>
                    <a:pt x="1289" y="330"/>
                  </a:cubicBezTo>
                  <a:cubicBezTo>
                    <a:pt x="1289" y="324"/>
                    <a:pt x="1289" y="324"/>
                    <a:pt x="1289" y="324"/>
                  </a:cubicBezTo>
                  <a:cubicBezTo>
                    <a:pt x="1279" y="42"/>
                    <a:pt x="1279" y="42"/>
                    <a:pt x="1279" y="42"/>
                  </a:cubicBezTo>
                  <a:cubicBezTo>
                    <a:pt x="1278" y="18"/>
                    <a:pt x="1258" y="0"/>
                    <a:pt x="1234" y="1"/>
                  </a:cubicBezTo>
                  <a:cubicBezTo>
                    <a:pt x="1210" y="2"/>
                    <a:pt x="1191" y="21"/>
                    <a:pt x="1192" y="45"/>
                  </a:cubicBezTo>
                  <a:cubicBezTo>
                    <a:pt x="1199" y="222"/>
                    <a:pt x="1199" y="222"/>
                    <a:pt x="1199" y="222"/>
                  </a:cubicBezTo>
                  <a:cubicBezTo>
                    <a:pt x="1083" y="127"/>
                    <a:pt x="940" y="72"/>
                    <a:pt x="787" y="65"/>
                  </a:cubicBezTo>
                  <a:cubicBezTo>
                    <a:pt x="597" y="55"/>
                    <a:pt x="415" y="120"/>
                    <a:pt x="275" y="247"/>
                  </a:cubicBezTo>
                  <a:cubicBezTo>
                    <a:pt x="82" y="422"/>
                    <a:pt x="0" y="689"/>
                    <a:pt x="61" y="942"/>
                  </a:cubicBezTo>
                  <a:cubicBezTo>
                    <a:pt x="66" y="962"/>
                    <a:pt x="83" y="975"/>
                    <a:pt x="103" y="975"/>
                  </a:cubicBezTo>
                  <a:cubicBezTo>
                    <a:pt x="107" y="975"/>
                    <a:pt x="110" y="975"/>
                    <a:pt x="113" y="974"/>
                  </a:cubicBezTo>
                  <a:cubicBezTo>
                    <a:pt x="136" y="968"/>
                    <a:pt x="151" y="945"/>
                    <a:pt x="145" y="922"/>
                  </a:cubicBezTo>
                  <a:cubicBezTo>
                    <a:pt x="91" y="699"/>
                    <a:pt x="163" y="465"/>
                    <a:pt x="333" y="311"/>
                  </a:cubicBezTo>
                  <a:close/>
                  <a:moveTo>
                    <a:pt x="333" y="311"/>
                  </a:moveTo>
                  <a:cubicBezTo>
                    <a:pt x="333" y="311"/>
                    <a:pt x="333" y="311"/>
                    <a:pt x="333" y="31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184">
              <a:extLst>
                <a:ext uri="{FF2B5EF4-FFF2-40B4-BE49-F238E27FC236}">
                  <a16:creationId xmlns:a16="http://schemas.microsoft.com/office/drawing/2014/main" xmlns="" id="{3E78163F-7809-49DA-A830-C03734367A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1" y="3090"/>
              <a:ext cx="280" cy="211"/>
            </a:xfrm>
            <a:custGeom>
              <a:avLst/>
              <a:gdLst>
                <a:gd name="T0" fmla="*/ 1235 w 1296"/>
                <a:gd name="T1" fmla="*/ 37 h 979"/>
                <a:gd name="T2" fmla="*/ 1183 w 1296"/>
                <a:gd name="T3" fmla="*/ 6 h 979"/>
                <a:gd name="T4" fmla="*/ 1151 w 1296"/>
                <a:gd name="T5" fmla="*/ 58 h 979"/>
                <a:gd name="T6" fmla="*/ 963 w 1296"/>
                <a:gd name="T7" fmla="*/ 668 h 979"/>
                <a:gd name="T8" fmla="*/ 545 w 1296"/>
                <a:gd name="T9" fmla="*/ 829 h 979"/>
                <a:gd name="T10" fmla="*/ 146 w 1296"/>
                <a:gd name="T11" fmla="*/ 685 h 979"/>
                <a:gd name="T12" fmla="*/ 334 w 1296"/>
                <a:gd name="T13" fmla="*/ 668 h 979"/>
                <a:gd name="T14" fmla="*/ 373 w 1296"/>
                <a:gd name="T15" fmla="*/ 621 h 979"/>
                <a:gd name="T16" fmla="*/ 326 w 1296"/>
                <a:gd name="T17" fmla="*/ 582 h 979"/>
                <a:gd name="T18" fmla="*/ 41 w 1296"/>
                <a:gd name="T19" fmla="*/ 608 h 979"/>
                <a:gd name="T20" fmla="*/ 2 w 1296"/>
                <a:gd name="T21" fmla="*/ 655 h 979"/>
                <a:gd name="T22" fmla="*/ 28 w 1296"/>
                <a:gd name="T23" fmla="*/ 939 h 979"/>
                <a:gd name="T24" fmla="*/ 71 w 1296"/>
                <a:gd name="T25" fmla="*/ 979 h 979"/>
                <a:gd name="T26" fmla="*/ 75 w 1296"/>
                <a:gd name="T27" fmla="*/ 978 h 979"/>
                <a:gd name="T28" fmla="*/ 114 w 1296"/>
                <a:gd name="T29" fmla="*/ 931 h 979"/>
                <a:gd name="T30" fmla="*/ 98 w 1296"/>
                <a:gd name="T31" fmla="*/ 758 h 979"/>
                <a:gd name="T32" fmla="*/ 509 w 1296"/>
                <a:gd name="T33" fmla="*/ 915 h 979"/>
                <a:gd name="T34" fmla="*/ 545 w 1296"/>
                <a:gd name="T35" fmla="*/ 916 h 979"/>
                <a:gd name="T36" fmla="*/ 1021 w 1296"/>
                <a:gd name="T37" fmla="*/ 732 h 979"/>
                <a:gd name="T38" fmla="*/ 1235 w 1296"/>
                <a:gd name="T39" fmla="*/ 37 h 979"/>
                <a:gd name="T40" fmla="*/ 1235 w 1296"/>
                <a:gd name="T41" fmla="*/ 37 h 979"/>
                <a:gd name="T42" fmla="*/ 1235 w 1296"/>
                <a:gd name="T43" fmla="*/ 37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96" h="979">
                  <a:moveTo>
                    <a:pt x="1235" y="37"/>
                  </a:moveTo>
                  <a:cubicBezTo>
                    <a:pt x="1229" y="14"/>
                    <a:pt x="1206" y="0"/>
                    <a:pt x="1183" y="6"/>
                  </a:cubicBezTo>
                  <a:cubicBezTo>
                    <a:pt x="1160" y="11"/>
                    <a:pt x="1145" y="35"/>
                    <a:pt x="1151" y="58"/>
                  </a:cubicBezTo>
                  <a:cubicBezTo>
                    <a:pt x="1205" y="280"/>
                    <a:pt x="1133" y="514"/>
                    <a:pt x="963" y="668"/>
                  </a:cubicBezTo>
                  <a:cubicBezTo>
                    <a:pt x="844" y="776"/>
                    <a:pt x="694" y="829"/>
                    <a:pt x="545" y="829"/>
                  </a:cubicBezTo>
                  <a:cubicBezTo>
                    <a:pt x="402" y="829"/>
                    <a:pt x="260" y="781"/>
                    <a:pt x="146" y="685"/>
                  </a:cubicBezTo>
                  <a:cubicBezTo>
                    <a:pt x="334" y="668"/>
                    <a:pt x="334" y="668"/>
                    <a:pt x="334" y="668"/>
                  </a:cubicBezTo>
                  <a:cubicBezTo>
                    <a:pt x="358" y="666"/>
                    <a:pt x="375" y="645"/>
                    <a:pt x="373" y="621"/>
                  </a:cubicBezTo>
                  <a:cubicBezTo>
                    <a:pt x="371" y="597"/>
                    <a:pt x="350" y="580"/>
                    <a:pt x="326" y="582"/>
                  </a:cubicBezTo>
                  <a:cubicBezTo>
                    <a:pt x="41" y="608"/>
                    <a:pt x="41" y="608"/>
                    <a:pt x="41" y="608"/>
                  </a:cubicBezTo>
                  <a:cubicBezTo>
                    <a:pt x="18" y="610"/>
                    <a:pt x="0" y="631"/>
                    <a:pt x="2" y="655"/>
                  </a:cubicBezTo>
                  <a:cubicBezTo>
                    <a:pt x="28" y="939"/>
                    <a:pt x="28" y="939"/>
                    <a:pt x="28" y="939"/>
                  </a:cubicBezTo>
                  <a:cubicBezTo>
                    <a:pt x="30" y="962"/>
                    <a:pt x="49" y="979"/>
                    <a:pt x="71" y="979"/>
                  </a:cubicBezTo>
                  <a:cubicBezTo>
                    <a:pt x="72" y="979"/>
                    <a:pt x="73" y="979"/>
                    <a:pt x="75" y="978"/>
                  </a:cubicBezTo>
                  <a:cubicBezTo>
                    <a:pt x="98" y="976"/>
                    <a:pt x="116" y="955"/>
                    <a:pt x="114" y="931"/>
                  </a:cubicBezTo>
                  <a:cubicBezTo>
                    <a:pt x="98" y="758"/>
                    <a:pt x="98" y="758"/>
                    <a:pt x="98" y="758"/>
                  </a:cubicBezTo>
                  <a:cubicBezTo>
                    <a:pt x="215" y="852"/>
                    <a:pt x="357" y="907"/>
                    <a:pt x="509" y="915"/>
                  </a:cubicBezTo>
                  <a:cubicBezTo>
                    <a:pt x="521" y="915"/>
                    <a:pt x="533" y="916"/>
                    <a:pt x="545" y="916"/>
                  </a:cubicBezTo>
                  <a:cubicBezTo>
                    <a:pt x="721" y="916"/>
                    <a:pt x="889" y="851"/>
                    <a:pt x="1021" y="732"/>
                  </a:cubicBezTo>
                  <a:cubicBezTo>
                    <a:pt x="1214" y="557"/>
                    <a:pt x="1296" y="291"/>
                    <a:pt x="1235" y="37"/>
                  </a:cubicBezTo>
                  <a:close/>
                  <a:moveTo>
                    <a:pt x="1235" y="37"/>
                  </a:moveTo>
                  <a:cubicBezTo>
                    <a:pt x="1235" y="37"/>
                    <a:pt x="1235" y="37"/>
                    <a:pt x="1235" y="3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7" name="Group 187">
            <a:extLst>
              <a:ext uri="{FF2B5EF4-FFF2-40B4-BE49-F238E27FC236}">
                <a16:creationId xmlns:a16="http://schemas.microsoft.com/office/drawing/2014/main" xmlns="" id="{6C52D1B0-C31A-42E6-8CD9-D231327E361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825037" y="4449763"/>
            <a:ext cx="527050" cy="525463"/>
            <a:chOff x="1262" y="2962"/>
            <a:chExt cx="332" cy="331"/>
          </a:xfrm>
        </p:grpSpPr>
        <p:sp>
          <p:nvSpPr>
            <p:cNvPr id="249" name="Freeform 188">
              <a:extLst>
                <a:ext uri="{FF2B5EF4-FFF2-40B4-BE49-F238E27FC236}">
                  <a16:creationId xmlns:a16="http://schemas.microsoft.com/office/drawing/2014/main" xmlns="" id="{CEE0B547-38AD-4FFF-B984-620E186E76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2" y="2962"/>
              <a:ext cx="332" cy="331"/>
            </a:xfrm>
            <a:custGeom>
              <a:avLst/>
              <a:gdLst>
                <a:gd name="T0" fmla="*/ 1346 w 1532"/>
                <a:gd name="T1" fmla="*/ 587 h 1532"/>
                <a:gd name="T2" fmla="*/ 1366 w 1532"/>
                <a:gd name="T3" fmla="*/ 394 h 1532"/>
                <a:gd name="T4" fmla="*/ 1260 w 1532"/>
                <a:gd name="T5" fmla="*/ 177 h 1532"/>
                <a:gd name="T6" fmla="*/ 1139 w 1532"/>
                <a:gd name="T7" fmla="*/ 167 h 1532"/>
                <a:gd name="T8" fmla="*/ 942 w 1532"/>
                <a:gd name="T9" fmla="*/ 186 h 1532"/>
                <a:gd name="T10" fmla="*/ 830 w 1532"/>
                <a:gd name="T11" fmla="*/ 0 h 1532"/>
                <a:gd name="T12" fmla="*/ 602 w 1532"/>
                <a:gd name="T13" fmla="*/ 79 h 1532"/>
                <a:gd name="T14" fmla="*/ 480 w 1532"/>
                <a:gd name="T15" fmla="*/ 232 h 1532"/>
                <a:gd name="T16" fmla="*/ 337 w 1532"/>
                <a:gd name="T17" fmla="*/ 151 h 1532"/>
                <a:gd name="T18" fmla="*/ 174 w 1532"/>
                <a:gd name="T19" fmla="*/ 274 h 1532"/>
                <a:gd name="T20" fmla="*/ 228 w 1532"/>
                <a:gd name="T21" fmla="*/ 486 h 1532"/>
                <a:gd name="T22" fmla="*/ 79 w 1532"/>
                <a:gd name="T23" fmla="*/ 609 h 1532"/>
                <a:gd name="T24" fmla="*/ 0 w 1532"/>
                <a:gd name="T25" fmla="*/ 837 h 1532"/>
                <a:gd name="T26" fmla="*/ 188 w 1532"/>
                <a:gd name="T27" fmla="*/ 949 h 1532"/>
                <a:gd name="T28" fmla="*/ 169 w 1532"/>
                <a:gd name="T29" fmla="*/ 1141 h 1532"/>
                <a:gd name="T30" fmla="*/ 274 w 1532"/>
                <a:gd name="T31" fmla="*/ 1358 h 1532"/>
                <a:gd name="T32" fmla="*/ 396 w 1532"/>
                <a:gd name="T33" fmla="*/ 1368 h 1532"/>
                <a:gd name="T34" fmla="*/ 587 w 1532"/>
                <a:gd name="T35" fmla="*/ 1346 h 1532"/>
                <a:gd name="T36" fmla="*/ 698 w 1532"/>
                <a:gd name="T37" fmla="*/ 1532 h 1532"/>
                <a:gd name="T38" fmla="*/ 927 w 1532"/>
                <a:gd name="T39" fmla="*/ 1453 h 1532"/>
                <a:gd name="T40" fmla="*/ 1049 w 1532"/>
                <a:gd name="T41" fmla="*/ 1302 h 1532"/>
                <a:gd name="T42" fmla="*/ 1193 w 1532"/>
                <a:gd name="T43" fmla="*/ 1383 h 1532"/>
                <a:gd name="T44" fmla="*/ 1355 w 1532"/>
                <a:gd name="T45" fmla="*/ 1260 h 1532"/>
                <a:gd name="T46" fmla="*/ 1302 w 1532"/>
                <a:gd name="T47" fmla="*/ 1049 h 1532"/>
                <a:gd name="T48" fmla="*/ 1453 w 1532"/>
                <a:gd name="T49" fmla="*/ 927 h 1532"/>
                <a:gd name="T50" fmla="*/ 1532 w 1532"/>
                <a:gd name="T51" fmla="*/ 699 h 1532"/>
                <a:gd name="T52" fmla="*/ 1446 w 1532"/>
                <a:gd name="T53" fmla="*/ 834 h 1532"/>
                <a:gd name="T54" fmla="*/ 1305 w 1532"/>
                <a:gd name="T55" fmla="*/ 864 h 1532"/>
                <a:gd name="T56" fmla="*/ 1214 w 1532"/>
                <a:gd name="T57" fmla="*/ 1030 h 1532"/>
                <a:gd name="T58" fmla="*/ 1295 w 1532"/>
                <a:gd name="T59" fmla="*/ 1189 h 1532"/>
                <a:gd name="T60" fmla="*/ 1199 w 1532"/>
                <a:gd name="T61" fmla="*/ 1295 h 1532"/>
                <a:gd name="T62" fmla="*/ 1188 w 1532"/>
                <a:gd name="T63" fmla="*/ 1296 h 1532"/>
                <a:gd name="T64" fmla="*/ 1030 w 1532"/>
                <a:gd name="T65" fmla="*/ 1215 h 1532"/>
                <a:gd name="T66" fmla="*/ 864 w 1532"/>
                <a:gd name="T67" fmla="*/ 1305 h 1532"/>
                <a:gd name="T68" fmla="*/ 833 w 1532"/>
                <a:gd name="T69" fmla="*/ 1446 h 1532"/>
                <a:gd name="T70" fmla="*/ 690 w 1532"/>
                <a:gd name="T71" fmla="*/ 1439 h 1532"/>
                <a:gd name="T72" fmla="*/ 636 w 1532"/>
                <a:gd name="T73" fmla="*/ 1270 h 1532"/>
                <a:gd name="T74" fmla="*/ 483 w 1532"/>
                <a:gd name="T75" fmla="*/ 1211 h 1532"/>
                <a:gd name="T76" fmla="*/ 346 w 1532"/>
                <a:gd name="T77" fmla="*/ 1299 h 1532"/>
                <a:gd name="T78" fmla="*/ 335 w 1532"/>
                <a:gd name="T79" fmla="*/ 1298 h 1532"/>
                <a:gd name="T80" fmla="*/ 239 w 1532"/>
                <a:gd name="T81" fmla="*/ 1191 h 1532"/>
                <a:gd name="T82" fmla="*/ 320 w 1532"/>
                <a:gd name="T83" fmla="*/ 1034 h 1532"/>
                <a:gd name="T84" fmla="*/ 229 w 1532"/>
                <a:gd name="T85" fmla="*/ 868 h 1532"/>
                <a:gd name="T86" fmla="*/ 86 w 1532"/>
                <a:gd name="T87" fmla="*/ 837 h 1532"/>
                <a:gd name="T88" fmla="*/ 93 w 1532"/>
                <a:gd name="T89" fmla="*/ 694 h 1532"/>
                <a:gd name="T90" fmla="*/ 262 w 1532"/>
                <a:gd name="T91" fmla="*/ 639 h 1532"/>
                <a:gd name="T92" fmla="*/ 314 w 1532"/>
                <a:gd name="T93" fmla="*/ 458 h 1532"/>
                <a:gd name="T94" fmla="*/ 236 w 1532"/>
                <a:gd name="T95" fmla="*/ 335 h 1532"/>
                <a:gd name="T96" fmla="*/ 337 w 1532"/>
                <a:gd name="T97" fmla="*/ 237 h 1532"/>
                <a:gd name="T98" fmla="*/ 452 w 1532"/>
                <a:gd name="T99" fmla="*/ 318 h 1532"/>
                <a:gd name="T100" fmla="*/ 633 w 1532"/>
                <a:gd name="T101" fmla="*/ 263 h 1532"/>
                <a:gd name="T102" fmla="*/ 688 w 1532"/>
                <a:gd name="T103" fmla="*/ 93 h 1532"/>
                <a:gd name="T104" fmla="*/ 831 w 1532"/>
                <a:gd name="T105" fmla="*/ 86 h 1532"/>
                <a:gd name="T106" fmla="*/ 862 w 1532"/>
                <a:gd name="T107" fmla="*/ 227 h 1532"/>
                <a:gd name="T108" fmla="*/ 1031 w 1532"/>
                <a:gd name="T109" fmla="*/ 318 h 1532"/>
                <a:gd name="T110" fmla="*/ 1188 w 1532"/>
                <a:gd name="T111" fmla="*/ 237 h 1532"/>
                <a:gd name="T112" fmla="*/ 1199 w 1532"/>
                <a:gd name="T113" fmla="*/ 238 h 1532"/>
                <a:gd name="T114" fmla="*/ 1296 w 1532"/>
                <a:gd name="T115" fmla="*/ 344 h 1532"/>
                <a:gd name="T116" fmla="*/ 1215 w 1532"/>
                <a:gd name="T117" fmla="*/ 502 h 1532"/>
                <a:gd name="T118" fmla="*/ 1305 w 1532"/>
                <a:gd name="T119" fmla="*/ 668 h 1532"/>
                <a:gd name="T120" fmla="*/ 1446 w 1532"/>
                <a:gd name="T121" fmla="*/ 699 h 1532"/>
                <a:gd name="T122" fmla="*/ 1446 w 1532"/>
                <a:gd name="T123" fmla="*/ 834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32" h="1532">
                  <a:moveTo>
                    <a:pt x="1453" y="605"/>
                  </a:moveTo>
                  <a:cubicBezTo>
                    <a:pt x="1346" y="587"/>
                    <a:pt x="1346" y="587"/>
                    <a:pt x="1346" y="587"/>
                  </a:cubicBezTo>
                  <a:cubicBezTo>
                    <a:pt x="1335" y="551"/>
                    <a:pt x="1320" y="516"/>
                    <a:pt x="1303" y="483"/>
                  </a:cubicBezTo>
                  <a:cubicBezTo>
                    <a:pt x="1366" y="394"/>
                    <a:pt x="1366" y="394"/>
                    <a:pt x="1366" y="394"/>
                  </a:cubicBezTo>
                  <a:cubicBezTo>
                    <a:pt x="1393" y="357"/>
                    <a:pt x="1389" y="305"/>
                    <a:pt x="1356" y="272"/>
                  </a:cubicBezTo>
                  <a:cubicBezTo>
                    <a:pt x="1260" y="177"/>
                    <a:pt x="1260" y="177"/>
                    <a:pt x="1260" y="177"/>
                  </a:cubicBezTo>
                  <a:cubicBezTo>
                    <a:pt x="1243" y="159"/>
                    <a:pt x="1219" y="149"/>
                    <a:pt x="1194" y="149"/>
                  </a:cubicBezTo>
                  <a:cubicBezTo>
                    <a:pt x="1174" y="149"/>
                    <a:pt x="1155" y="155"/>
                    <a:pt x="1139" y="167"/>
                  </a:cubicBezTo>
                  <a:cubicBezTo>
                    <a:pt x="1050" y="230"/>
                    <a:pt x="1050" y="230"/>
                    <a:pt x="1050" y="230"/>
                  </a:cubicBezTo>
                  <a:cubicBezTo>
                    <a:pt x="1015" y="212"/>
                    <a:pt x="979" y="197"/>
                    <a:pt x="942" y="186"/>
                  </a:cubicBezTo>
                  <a:cubicBezTo>
                    <a:pt x="924" y="79"/>
                    <a:pt x="924" y="79"/>
                    <a:pt x="924" y="79"/>
                  </a:cubicBezTo>
                  <a:cubicBezTo>
                    <a:pt x="916" y="34"/>
                    <a:pt x="877" y="0"/>
                    <a:pt x="830" y="0"/>
                  </a:cubicBezTo>
                  <a:cubicBezTo>
                    <a:pt x="696" y="0"/>
                    <a:pt x="696" y="0"/>
                    <a:pt x="696" y="0"/>
                  </a:cubicBezTo>
                  <a:cubicBezTo>
                    <a:pt x="649" y="0"/>
                    <a:pt x="610" y="34"/>
                    <a:pt x="602" y="79"/>
                  </a:cubicBezTo>
                  <a:cubicBezTo>
                    <a:pt x="584" y="188"/>
                    <a:pt x="584" y="188"/>
                    <a:pt x="584" y="188"/>
                  </a:cubicBezTo>
                  <a:cubicBezTo>
                    <a:pt x="548" y="199"/>
                    <a:pt x="513" y="214"/>
                    <a:pt x="480" y="232"/>
                  </a:cubicBezTo>
                  <a:cubicBezTo>
                    <a:pt x="392" y="169"/>
                    <a:pt x="392" y="169"/>
                    <a:pt x="392" y="169"/>
                  </a:cubicBezTo>
                  <a:cubicBezTo>
                    <a:pt x="376" y="157"/>
                    <a:pt x="356" y="151"/>
                    <a:pt x="337" y="151"/>
                  </a:cubicBezTo>
                  <a:cubicBezTo>
                    <a:pt x="311" y="151"/>
                    <a:pt x="287" y="161"/>
                    <a:pt x="270" y="179"/>
                  </a:cubicBezTo>
                  <a:cubicBezTo>
                    <a:pt x="174" y="274"/>
                    <a:pt x="174" y="274"/>
                    <a:pt x="174" y="274"/>
                  </a:cubicBezTo>
                  <a:cubicBezTo>
                    <a:pt x="141" y="307"/>
                    <a:pt x="137" y="358"/>
                    <a:pt x="164" y="396"/>
                  </a:cubicBezTo>
                  <a:cubicBezTo>
                    <a:pt x="228" y="486"/>
                    <a:pt x="228" y="486"/>
                    <a:pt x="228" y="486"/>
                  </a:cubicBezTo>
                  <a:cubicBezTo>
                    <a:pt x="210" y="520"/>
                    <a:pt x="196" y="555"/>
                    <a:pt x="185" y="591"/>
                  </a:cubicBezTo>
                  <a:cubicBezTo>
                    <a:pt x="79" y="609"/>
                    <a:pt x="79" y="609"/>
                    <a:pt x="79" y="609"/>
                  </a:cubicBezTo>
                  <a:cubicBezTo>
                    <a:pt x="33" y="616"/>
                    <a:pt x="0" y="656"/>
                    <a:pt x="0" y="702"/>
                  </a:cubicBezTo>
                  <a:cubicBezTo>
                    <a:pt x="0" y="837"/>
                    <a:pt x="0" y="837"/>
                    <a:pt x="0" y="837"/>
                  </a:cubicBezTo>
                  <a:cubicBezTo>
                    <a:pt x="0" y="883"/>
                    <a:pt x="33" y="923"/>
                    <a:pt x="79" y="930"/>
                  </a:cubicBezTo>
                  <a:cubicBezTo>
                    <a:pt x="188" y="949"/>
                    <a:pt x="188" y="949"/>
                    <a:pt x="188" y="949"/>
                  </a:cubicBezTo>
                  <a:cubicBezTo>
                    <a:pt x="199" y="985"/>
                    <a:pt x="214" y="1020"/>
                    <a:pt x="232" y="1053"/>
                  </a:cubicBezTo>
                  <a:cubicBezTo>
                    <a:pt x="169" y="1141"/>
                    <a:pt x="169" y="1141"/>
                    <a:pt x="169" y="1141"/>
                  </a:cubicBezTo>
                  <a:cubicBezTo>
                    <a:pt x="142" y="1178"/>
                    <a:pt x="146" y="1230"/>
                    <a:pt x="179" y="1262"/>
                  </a:cubicBezTo>
                  <a:cubicBezTo>
                    <a:pt x="274" y="1358"/>
                    <a:pt x="274" y="1358"/>
                    <a:pt x="274" y="1358"/>
                  </a:cubicBezTo>
                  <a:cubicBezTo>
                    <a:pt x="292" y="1376"/>
                    <a:pt x="316" y="1386"/>
                    <a:pt x="341" y="1386"/>
                  </a:cubicBezTo>
                  <a:cubicBezTo>
                    <a:pt x="361" y="1386"/>
                    <a:pt x="380" y="1380"/>
                    <a:pt x="396" y="1368"/>
                  </a:cubicBezTo>
                  <a:cubicBezTo>
                    <a:pt x="486" y="1304"/>
                    <a:pt x="486" y="1304"/>
                    <a:pt x="486" y="1304"/>
                  </a:cubicBezTo>
                  <a:cubicBezTo>
                    <a:pt x="518" y="1321"/>
                    <a:pt x="552" y="1335"/>
                    <a:pt x="587" y="1346"/>
                  </a:cubicBezTo>
                  <a:cubicBezTo>
                    <a:pt x="605" y="1453"/>
                    <a:pt x="605" y="1453"/>
                    <a:pt x="605" y="1453"/>
                  </a:cubicBezTo>
                  <a:cubicBezTo>
                    <a:pt x="612" y="1499"/>
                    <a:pt x="652" y="1532"/>
                    <a:pt x="698" y="1532"/>
                  </a:cubicBezTo>
                  <a:cubicBezTo>
                    <a:pt x="833" y="1532"/>
                    <a:pt x="833" y="1532"/>
                    <a:pt x="833" y="1532"/>
                  </a:cubicBezTo>
                  <a:cubicBezTo>
                    <a:pt x="880" y="1532"/>
                    <a:pt x="919" y="1499"/>
                    <a:pt x="927" y="1453"/>
                  </a:cubicBezTo>
                  <a:cubicBezTo>
                    <a:pt x="945" y="1346"/>
                    <a:pt x="945" y="1346"/>
                    <a:pt x="945" y="1346"/>
                  </a:cubicBezTo>
                  <a:cubicBezTo>
                    <a:pt x="981" y="1334"/>
                    <a:pt x="1016" y="1320"/>
                    <a:pt x="1049" y="1302"/>
                  </a:cubicBezTo>
                  <a:cubicBezTo>
                    <a:pt x="1138" y="1366"/>
                    <a:pt x="1138" y="1366"/>
                    <a:pt x="1138" y="1366"/>
                  </a:cubicBezTo>
                  <a:cubicBezTo>
                    <a:pt x="1154" y="1377"/>
                    <a:pt x="1173" y="1383"/>
                    <a:pt x="1193" y="1383"/>
                  </a:cubicBezTo>
                  <a:cubicBezTo>
                    <a:pt x="1218" y="1383"/>
                    <a:pt x="1242" y="1373"/>
                    <a:pt x="1260" y="1356"/>
                  </a:cubicBezTo>
                  <a:cubicBezTo>
                    <a:pt x="1355" y="1260"/>
                    <a:pt x="1355" y="1260"/>
                    <a:pt x="1355" y="1260"/>
                  </a:cubicBezTo>
                  <a:cubicBezTo>
                    <a:pt x="1388" y="1228"/>
                    <a:pt x="1392" y="1176"/>
                    <a:pt x="1365" y="1138"/>
                  </a:cubicBezTo>
                  <a:cubicBezTo>
                    <a:pt x="1302" y="1049"/>
                    <a:pt x="1302" y="1049"/>
                    <a:pt x="1302" y="1049"/>
                  </a:cubicBezTo>
                  <a:cubicBezTo>
                    <a:pt x="1320" y="1016"/>
                    <a:pt x="1334" y="981"/>
                    <a:pt x="1345" y="945"/>
                  </a:cubicBezTo>
                  <a:cubicBezTo>
                    <a:pt x="1453" y="927"/>
                    <a:pt x="1453" y="927"/>
                    <a:pt x="1453" y="927"/>
                  </a:cubicBezTo>
                  <a:cubicBezTo>
                    <a:pt x="1499" y="919"/>
                    <a:pt x="1532" y="880"/>
                    <a:pt x="1532" y="834"/>
                  </a:cubicBezTo>
                  <a:cubicBezTo>
                    <a:pt x="1532" y="699"/>
                    <a:pt x="1532" y="699"/>
                    <a:pt x="1532" y="699"/>
                  </a:cubicBezTo>
                  <a:cubicBezTo>
                    <a:pt x="1532" y="653"/>
                    <a:pt x="1499" y="613"/>
                    <a:pt x="1453" y="605"/>
                  </a:cubicBezTo>
                  <a:close/>
                  <a:moveTo>
                    <a:pt x="1446" y="834"/>
                  </a:moveTo>
                  <a:cubicBezTo>
                    <a:pt x="1446" y="838"/>
                    <a:pt x="1443" y="841"/>
                    <a:pt x="1439" y="842"/>
                  </a:cubicBezTo>
                  <a:cubicBezTo>
                    <a:pt x="1305" y="864"/>
                    <a:pt x="1305" y="864"/>
                    <a:pt x="1305" y="864"/>
                  </a:cubicBezTo>
                  <a:cubicBezTo>
                    <a:pt x="1288" y="867"/>
                    <a:pt x="1274" y="880"/>
                    <a:pt x="1270" y="896"/>
                  </a:cubicBezTo>
                  <a:cubicBezTo>
                    <a:pt x="1258" y="943"/>
                    <a:pt x="1239" y="988"/>
                    <a:pt x="1214" y="1030"/>
                  </a:cubicBezTo>
                  <a:cubicBezTo>
                    <a:pt x="1206" y="1045"/>
                    <a:pt x="1206" y="1063"/>
                    <a:pt x="1216" y="1077"/>
                  </a:cubicBezTo>
                  <a:cubicBezTo>
                    <a:pt x="1295" y="1189"/>
                    <a:pt x="1295" y="1189"/>
                    <a:pt x="1295" y="1189"/>
                  </a:cubicBezTo>
                  <a:cubicBezTo>
                    <a:pt x="1298" y="1192"/>
                    <a:pt x="1297" y="1197"/>
                    <a:pt x="1294" y="1199"/>
                  </a:cubicBezTo>
                  <a:cubicBezTo>
                    <a:pt x="1199" y="1295"/>
                    <a:pt x="1199" y="1295"/>
                    <a:pt x="1199" y="1295"/>
                  </a:cubicBezTo>
                  <a:cubicBezTo>
                    <a:pt x="1197" y="1297"/>
                    <a:pt x="1195" y="1297"/>
                    <a:pt x="1193" y="1297"/>
                  </a:cubicBezTo>
                  <a:cubicBezTo>
                    <a:pt x="1191" y="1297"/>
                    <a:pt x="1189" y="1297"/>
                    <a:pt x="1188" y="1296"/>
                  </a:cubicBezTo>
                  <a:cubicBezTo>
                    <a:pt x="1077" y="1217"/>
                    <a:pt x="1077" y="1217"/>
                    <a:pt x="1077" y="1217"/>
                  </a:cubicBezTo>
                  <a:cubicBezTo>
                    <a:pt x="1063" y="1207"/>
                    <a:pt x="1045" y="1206"/>
                    <a:pt x="1030" y="1215"/>
                  </a:cubicBezTo>
                  <a:cubicBezTo>
                    <a:pt x="988" y="1240"/>
                    <a:pt x="943" y="1258"/>
                    <a:pt x="896" y="1270"/>
                  </a:cubicBezTo>
                  <a:cubicBezTo>
                    <a:pt x="879" y="1275"/>
                    <a:pt x="867" y="1288"/>
                    <a:pt x="864" y="1305"/>
                  </a:cubicBezTo>
                  <a:cubicBezTo>
                    <a:pt x="842" y="1439"/>
                    <a:pt x="842" y="1439"/>
                    <a:pt x="842" y="1439"/>
                  </a:cubicBezTo>
                  <a:cubicBezTo>
                    <a:pt x="841" y="1444"/>
                    <a:pt x="837" y="1446"/>
                    <a:pt x="833" y="1446"/>
                  </a:cubicBezTo>
                  <a:cubicBezTo>
                    <a:pt x="699" y="1446"/>
                    <a:pt x="699" y="1446"/>
                    <a:pt x="699" y="1446"/>
                  </a:cubicBezTo>
                  <a:cubicBezTo>
                    <a:pt x="694" y="1446"/>
                    <a:pt x="691" y="1444"/>
                    <a:pt x="690" y="1439"/>
                  </a:cubicBezTo>
                  <a:cubicBezTo>
                    <a:pt x="668" y="1305"/>
                    <a:pt x="668" y="1305"/>
                    <a:pt x="668" y="1305"/>
                  </a:cubicBezTo>
                  <a:cubicBezTo>
                    <a:pt x="665" y="1288"/>
                    <a:pt x="652" y="1275"/>
                    <a:pt x="636" y="1270"/>
                  </a:cubicBezTo>
                  <a:cubicBezTo>
                    <a:pt x="590" y="1259"/>
                    <a:pt x="546" y="1240"/>
                    <a:pt x="505" y="1217"/>
                  </a:cubicBezTo>
                  <a:cubicBezTo>
                    <a:pt x="498" y="1213"/>
                    <a:pt x="491" y="1211"/>
                    <a:pt x="483" y="1211"/>
                  </a:cubicBezTo>
                  <a:cubicBezTo>
                    <a:pt x="475" y="1211"/>
                    <a:pt x="466" y="1213"/>
                    <a:pt x="458" y="1219"/>
                  </a:cubicBezTo>
                  <a:cubicBezTo>
                    <a:pt x="346" y="1299"/>
                    <a:pt x="346" y="1299"/>
                    <a:pt x="346" y="1299"/>
                  </a:cubicBezTo>
                  <a:cubicBezTo>
                    <a:pt x="345" y="1300"/>
                    <a:pt x="343" y="1300"/>
                    <a:pt x="341" y="1300"/>
                  </a:cubicBezTo>
                  <a:cubicBezTo>
                    <a:pt x="340" y="1300"/>
                    <a:pt x="338" y="1300"/>
                    <a:pt x="335" y="1298"/>
                  </a:cubicBezTo>
                  <a:cubicBezTo>
                    <a:pt x="240" y="1202"/>
                    <a:pt x="240" y="1202"/>
                    <a:pt x="240" y="1202"/>
                  </a:cubicBezTo>
                  <a:cubicBezTo>
                    <a:pt x="237" y="1199"/>
                    <a:pt x="237" y="1195"/>
                    <a:pt x="239" y="1191"/>
                  </a:cubicBezTo>
                  <a:cubicBezTo>
                    <a:pt x="318" y="1081"/>
                    <a:pt x="318" y="1081"/>
                    <a:pt x="318" y="1081"/>
                  </a:cubicBezTo>
                  <a:cubicBezTo>
                    <a:pt x="328" y="1067"/>
                    <a:pt x="328" y="1048"/>
                    <a:pt x="320" y="1034"/>
                  </a:cubicBezTo>
                  <a:cubicBezTo>
                    <a:pt x="295" y="992"/>
                    <a:pt x="276" y="947"/>
                    <a:pt x="263" y="900"/>
                  </a:cubicBezTo>
                  <a:cubicBezTo>
                    <a:pt x="259" y="884"/>
                    <a:pt x="245" y="871"/>
                    <a:pt x="229" y="868"/>
                  </a:cubicBezTo>
                  <a:cubicBezTo>
                    <a:pt x="93" y="845"/>
                    <a:pt x="93" y="845"/>
                    <a:pt x="93" y="845"/>
                  </a:cubicBezTo>
                  <a:cubicBezTo>
                    <a:pt x="89" y="845"/>
                    <a:pt x="86" y="841"/>
                    <a:pt x="86" y="837"/>
                  </a:cubicBezTo>
                  <a:cubicBezTo>
                    <a:pt x="86" y="702"/>
                    <a:pt x="86" y="702"/>
                    <a:pt x="86" y="702"/>
                  </a:cubicBezTo>
                  <a:cubicBezTo>
                    <a:pt x="86" y="698"/>
                    <a:pt x="89" y="694"/>
                    <a:pt x="93" y="694"/>
                  </a:cubicBezTo>
                  <a:cubicBezTo>
                    <a:pt x="227" y="671"/>
                    <a:pt x="227" y="671"/>
                    <a:pt x="227" y="671"/>
                  </a:cubicBezTo>
                  <a:cubicBezTo>
                    <a:pt x="244" y="669"/>
                    <a:pt x="258" y="656"/>
                    <a:pt x="262" y="639"/>
                  </a:cubicBezTo>
                  <a:cubicBezTo>
                    <a:pt x="274" y="592"/>
                    <a:pt x="292" y="547"/>
                    <a:pt x="316" y="505"/>
                  </a:cubicBezTo>
                  <a:cubicBezTo>
                    <a:pt x="325" y="490"/>
                    <a:pt x="324" y="472"/>
                    <a:pt x="314" y="458"/>
                  </a:cubicBezTo>
                  <a:cubicBezTo>
                    <a:pt x="235" y="346"/>
                    <a:pt x="235" y="346"/>
                    <a:pt x="235" y="346"/>
                  </a:cubicBezTo>
                  <a:cubicBezTo>
                    <a:pt x="232" y="343"/>
                    <a:pt x="233" y="338"/>
                    <a:pt x="236" y="335"/>
                  </a:cubicBezTo>
                  <a:cubicBezTo>
                    <a:pt x="331" y="240"/>
                    <a:pt x="331" y="240"/>
                    <a:pt x="331" y="240"/>
                  </a:cubicBezTo>
                  <a:cubicBezTo>
                    <a:pt x="333" y="238"/>
                    <a:pt x="335" y="237"/>
                    <a:pt x="337" y="237"/>
                  </a:cubicBezTo>
                  <a:cubicBezTo>
                    <a:pt x="339" y="237"/>
                    <a:pt x="340" y="238"/>
                    <a:pt x="342" y="239"/>
                  </a:cubicBezTo>
                  <a:cubicBezTo>
                    <a:pt x="452" y="318"/>
                    <a:pt x="452" y="318"/>
                    <a:pt x="452" y="318"/>
                  </a:cubicBezTo>
                  <a:cubicBezTo>
                    <a:pt x="466" y="328"/>
                    <a:pt x="485" y="328"/>
                    <a:pt x="500" y="320"/>
                  </a:cubicBezTo>
                  <a:cubicBezTo>
                    <a:pt x="541" y="295"/>
                    <a:pt x="586" y="276"/>
                    <a:pt x="633" y="263"/>
                  </a:cubicBezTo>
                  <a:cubicBezTo>
                    <a:pt x="650" y="259"/>
                    <a:pt x="662" y="245"/>
                    <a:pt x="665" y="229"/>
                  </a:cubicBezTo>
                  <a:cubicBezTo>
                    <a:pt x="688" y="93"/>
                    <a:pt x="688" y="93"/>
                    <a:pt x="688" y="93"/>
                  </a:cubicBezTo>
                  <a:cubicBezTo>
                    <a:pt x="689" y="89"/>
                    <a:pt x="692" y="86"/>
                    <a:pt x="696" y="86"/>
                  </a:cubicBezTo>
                  <a:cubicBezTo>
                    <a:pt x="831" y="86"/>
                    <a:pt x="831" y="86"/>
                    <a:pt x="831" y="86"/>
                  </a:cubicBezTo>
                  <a:cubicBezTo>
                    <a:pt x="835" y="86"/>
                    <a:pt x="839" y="89"/>
                    <a:pt x="839" y="93"/>
                  </a:cubicBezTo>
                  <a:cubicBezTo>
                    <a:pt x="862" y="227"/>
                    <a:pt x="862" y="227"/>
                    <a:pt x="862" y="227"/>
                  </a:cubicBezTo>
                  <a:cubicBezTo>
                    <a:pt x="865" y="244"/>
                    <a:pt x="877" y="258"/>
                    <a:pt x="894" y="262"/>
                  </a:cubicBezTo>
                  <a:cubicBezTo>
                    <a:pt x="942" y="274"/>
                    <a:pt x="988" y="293"/>
                    <a:pt x="1031" y="318"/>
                  </a:cubicBezTo>
                  <a:cubicBezTo>
                    <a:pt x="1046" y="327"/>
                    <a:pt x="1064" y="326"/>
                    <a:pt x="1078" y="316"/>
                  </a:cubicBezTo>
                  <a:cubicBezTo>
                    <a:pt x="1188" y="237"/>
                    <a:pt x="1188" y="237"/>
                    <a:pt x="1188" y="237"/>
                  </a:cubicBezTo>
                  <a:cubicBezTo>
                    <a:pt x="1190" y="236"/>
                    <a:pt x="1192" y="235"/>
                    <a:pt x="1193" y="235"/>
                  </a:cubicBezTo>
                  <a:cubicBezTo>
                    <a:pt x="1195" y="235"/>
                    <a:pt x="1197" y="236"/>
                    <a:pt x="1199" y="238"/>
                  </a:cubicBezTo>
                  <a:cubicBezTo>
                    <a:pt x="1295" y="333"/>
                    <a:pt x="1295" y="333"/>
                    <a:pt x="1295" y="333"/>
                  </a:cubicBezTo>
                  <a:cubicBezTo>
                    <a:pt x="1298" y="336"/>
                    <a:pt x="1298" y="341"/>
                    <a:pt x="1296" y="344"/>
                  </a:cubicBezTo>
                  <a:cubicBezTo>
                    <a:pt x="1217" y="455"/>
                    <a:pt x="1217" y="455"/>
                    <a:pt x="1217" y="455"/>
                  </a:cubicBezTo>
                  <a:cubicBezTo>
                    <a:pt x="1207" y="469"/>
                    <a:pt x="1206" y="487"/>
                    <a:pt x="1215" y="502"/>
                  </a:cubicBezTo>
                  <a:cubicBezTo>
                    <a:pt x="1240" y="544"/>
                    <a:pt x="1258" y="589"/>
                    <a:pt x="1270" y="636"/>
                  </a:cubicBezTo>
                  <a:cubicBezTo>
                    <a:pt x="1275" y="653"/>
                    <a:pt x="1288" y="665"/>
                    <a:pt x="1305" y="668"/>
                  </a:cubicBezTo>
                  <a:cubicBezTo>
                    <a:pt x="1439" y="691"/>
                    <a:pt x="1439" y="691"/>
                    <a:pt x="1439" y="691"/>
                  </a:cubicBezTo>
                  <a:cubicBezTo>
                    <a:pt x="1444" y="691"/>
                    <a:pt x="1446" y="695"/>
                    <a:pt x="1446" y="699"/>
                  </a:cubicBezTo>
                  <a:cubicBezTo>
                    <a:pt x="1446" y="834"/>
                    <a:pt x="1446" y="834"/>
                    <a:pt x="1446" y="834"/>
                  </a:cubicBezTo>
                  <a:close/>
                  <a:moveTo>
                    <a:pt x="1446" y="834"/>
                  </a:moveTo>
                  <a:cubicBezTo>
                    <a:pt x="1446" y="834"/>
                    <a:pt x="1446" y="834"/>
                    <a:pt x="1446" y="83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189">
              <a:extLst>
                <a:ext uri="{FF2B5EF4-FFF2-40B4-BE49-F238E27FC236}">
                  <a16:creationId xmlns:a16="http://schemas.microsoft.com/office/drawing/2014/main" xmlns="" id="{0F08DB47-633B-47F8-B7F0-9202244486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57" y="3056"/>
              <a:ext cx="143" cy="143"/>
            </a:xfrm>
            <a:custGeom>
              <a:avLst/>
              <a:gdLst>
                <a:gd name="T0" fmla="*/ 330 w 661"/>
                <a:gd name="T1" fmla="*/ 0 h 661"/>
                <a:gd name="T2" fmla="*/ 0 w 661"/>
                <a:gd name="T3" fmla="*/ 330 h 661"/>
                <a:gd name="T4" fmla="*/ 330 w 661"/>
                <a:gd name="T5" fmla="*/ 661 h 661"/>
                <a:gd name="T6" fmla="*/ 661 w 661"/>
                <a:gd name="T7" fmla="*/ 330 h 661"/>
                <a:gd name="T8" fmla="*/ 330 w 661"/>
                <a:gd name="T9" fmla="*/ 0 h 661"/>
                <a:gd name="T10" fmla="*/ 330 w 661"/>
                <a:gd name="T11" fmla="*/ 574 h 661"/>
                <a:gd name="T12" fmla="*/ 86 w 661"/>
                <a:gd name="T13" fmla="*/ 330 h 661"/>
                <a:gd name="T14" fmla="*/ 330 w 661"/>
                <a:gd name="T15" fmla="*/ 86 h 661"/>
                <a:gd name="T16" fmla="*/ 574 w 661"/>
                <a:gd name="T17" fmla="*/ 330 h 661"/>
                <a:gd name="T18" fmla="*/ 330 w 661"/>
                <a:gd name="T19" fmla="*/ 574 h 661"/>
                <a:gd name="T20" fmla="*/ 330 w 661"/>
                <a:gd name="T21" fmla="*/ 574 h 661"/>
                <a:gd name="T22" fmla="*/ 330 w 661"/>
                <a:gd name="T23" fmla="*/ 574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61" h="661">
                  <a:moveTo>
                    <a:pt x="330" y="0"/>
                  </a:moveTo>
                  <a:cubicBezTo>
                    <a:pt x="148" y="0"/>
                    <a:pt x="0" y="148"/>
                    <a:pt x="0" y="330"/>
                  </a:cubicBezTo>
                  <a:cubicBezTo>
                    <a:pt x="0" y="513"/>
                    <a:pt x="148" y="661"/>
                    <a:pt x="330" y="661"/>
                  </a:cubicBezTo>
                  <a:cubicBezTo>
                    <a:pt x="512" y="661"/>
                    <a:pt x="661" y="513"/>
                    <a:pt x="661" y="330"/>
                  </a:cubicBezTo>
                  <a:cubicBezTo>
                    <a:pt x="661" y="148"/>
                    <a:pt x="512" y="0"/>
                    <a:pt x="330" y="0"/>
                  </a:cubicBezTo>
                  <a:close/>
                  <a:moveTo>
                    <a:pt x="330" y="574"/>
                  </a:moveTo>
                  <a:cubicBezTo>
                    <a:pt x="195" y="574"/>
                    <a:pt x="86" y="465"/>
                    <a:pt x="86" y="330"/>
                  </a:cubicBezTo>
                  <a:cubicBezTo>
                    <a:pt x="86" y="195"/>
                    <a:pt x="195" y="86"/>
                    <a:pt x="330" y="86"/>
                  </a:cubicBezTo>
                  <a:cubicBezTo>
                    <a:pt x="465" y="86"/>
                    <a:pt x="574" y="195"/>
                    <a:pt x="574" y="330"/>
                  </a:cubicBezTo>
                  <a:cubicBezTo>
                    <a:pt x="574" y="465"/>
                    <a:pt x="465" y="574"/>
                    <a:pt x="330" y="574"/>
                  </a:cubicBezTo>
                  <a:close/>
                  <a:moveTo>
                    <a:pt x="330" y="574"/>
                  </a:moveTo>
                  <a:cubicBezTo>
                    <a:pt x="330" y="574"/>
                    <a:pt x="330" y="574"/>
                    <a:pt x="330" y="57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1" name="Group 192">
            <a:extLst>
              <a:ext uri="{FF2B5EF4-FFF2-40B4-BE49-F238E27FC236}">
                <a16:creationId xmlns:a16="http://schemas.microsoft.com/office/drawing/2014/main" xmlns="" id="{8A1011E5-EBF0-411C-89A9-729638DDA54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968037" y="4449763"/>
            <a:ext cx="512763" cy="527050"/>
            <a:chOff x="1742" y="2962"/>
            <a:chExt cx="323" cy="332"/>
          </a:xfrm>
        </p:grpSpPr>
        <p:sp>
          <p:nvSpPr>
            <p:cNvPr id="253" name="Freeform 193">
              <a:extLst>
                <a:ext uri="{FF2B5EF4-FFF2-40B4-BE49-F238E27FC236}">
                  <a16:creationId xmlns:a16="http://schemas.microsoft.com/office/drawing/2014/main" xmlns="" id="{1B1FEAA0-EEDA-46E0-9D44-2B61F7919A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56" y="2962"/>
              <a:ext cx="95" cy="332"/>
            </a:xfrm>
            <a:custGeom>
              <a:avLst/>
              <a:gdLst>
                <a:gd name="T0" fmla="*/ 262 w 438"/>
                <a:gd name="T1" fmla="*/ 749 h 1537"/>
                <a:gd name="T2" fmla="*/ 262 w 438"/>
                <a:gd name="T3" fmla="*/ 43 h 1537"/>
                <a:gd name="T4" fmla="*/ 219 w 438"/>
                <a:gd name="T5" fmla="*/ 0 h 1537"/>
                <a:gd name="T6" fmla="*/ 176 w 438"/>
                <a:gd name="T7" fmla="*/ 43 h 1537"/>
                <a:gd name="T8" fmla="*/ 176 w 438"/>
                <a:gd name="T9" fmla="*/ 749 h 1537"/>
                <a:gd name="T10" fmla="*/ 0 w 438"/>
                <a:gd name="T11" fmla="*/ 964 h 1537"/>
                <a:gd name="T12" fmla="*/ 176 w 438"/>
                <a:gd name="T13" fmla="*/ 1179 h 1537"/>
                <a:gd name="T14" fmla="*/ 176 w 438"/>
                <a:gd name="T15" fmla="*/ 1493 h 1537"/>
                <a:gd name="T16" fmla="*/ 219 w 438"/>
                <a:gd name="T17" fmla="*/ 1537 h 1537"/>
                <a:gd name="T18" fmla="*/ 262 w 438"/>
                <a:gd name="T19" fmla="*/ 1493 h 1537"/>
                <a:gd name="T20" fmla="*/ 262 w 438"/>
                <a:gd name="T21" fmla="*/ 1179 h 1537"/>
                <a:gd name="T22" fmla="*/ 438 w 438"/>
                <a:gd name="T23" fmla="*/ 964 h 1537"/>
                <a:gd name="T24" fmla="*/ 262 w 438"/>
                <a:gd name="T25" fmla="*/ 749 h 1537"/>
                <a:gd name="T26" fmla="*/ 219 w 438"/>
                <a:gd name="T27" fmla="*/ 1097 h 1537"/>
                <a:gd name="T28" fmla="*/ 86 w 438"/>
                <a:gd name="T29" fmla="*/ 964 h 1537"/>
                <a:gd name="T30" fmla="*/ 219 w 438"/>
                <a:gd name="T31" fmla="*/ 831 h 1537"/>
                <a:gd name="T32" fmla="*/ 352 w 438"/>
                <a:gd name="T33" fmla="*/ 964 h 1537"/>
                <a:gd name="T34" fmla="*/ 219 w 438"/>
                <a:gd name="T35" fmla="*/ 1097 h 1537"/>
                <a:gd name="T36" fmla="*/ 219 w 438"/>
                <a:gd name="T37" fmla="*/ 1097 h 1537"/>
                <a:gd name="T38" fmla="*/ 219 w 438"/>
                <a:gd name="T39" fmla="*/ 1097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8" h="1537">
                  <a:moveTo>
                    <a:pt x="262" y="749"/>
                  </a:moveTo>
                  <a:cubicBezTo>
                    <a:pt x="262" y="43"/>
                    <a:pt x="262" y="43"/>
                    <a:pt x="262" y="43"/>
                  </a:cubicBezTo>
                  <a:cubicBezTo>
                    <a:pt x="262" y="19"/>
                    <a:pt x="243" y="0"/>
                    <a:pt x="219" y="0"/>
                  </a:cubicBezTo>
                  <a:cubicBezTo>
                    <a:pt x="195" y="0"/>
                    <a:pt x="176" y="19"/>
                    <a:pt x="176" y="43"/>
                  </a:cubicBezTo>
                  <a:cubicBezTo>
                    <a:pt x="176" y="749"/>
                    <a:pt x="176" y="749"/>
                    <a:pt x="176" y="749"/>
                  </a:cubicBezTo>
                  <a:cubicBezTo>
                    <a:pt x="76" y="769"/>
                    <a:pt x="0" y="858"/>
                    <a:pt x="0" y="964"/>
                  </a:cubicBezTo>
                  <a:cubicBezTo>
                    <a:pt x="0" y="1070"/>
                    <a:pt x="76" y="1159"/>
                    <a:pt x="176" y="1179"/>
                  </a:cubicBezTo>
                  <a:cubicBezTo>
                    <a:pt x="176" y="1493"/>
                    <a:pt x="176" y="1493"/>
                    <a:pt x="176" y="1493"/>
                  </a:cubicBezTo>
                  <a:cubicBezTo>
                    <a:pt x="176" y="1517"/>
                    <a:pt x="195" y="1537"/>
                    <a:pt x="219" y="1537"/>
                  </a:cubicBezTo>
                  <a:cubicBezTo>
                    <a:pt x="243" y="1537"/>
                    <a:pt x="262" y="1517"/>
                    <a:pt x="262" y="1493"/>
                  </a:cubicBezTo>
                  <a:cubicBezTo>
                    <a:pt x="262" y="1179"/>
                    <a:pt x="262" y="1179"/>
                    <a:pt x="262" y="1179"/>
                  </a:cubicBezTo>
                  <a:cubicBezTo>
                    <a:pt x="363" y="1159"/>
                    <a:pt x="438" y="1070"/>
                    <a:pt x="438" y="964"/>
                  </a:cubicBezTo>
                  <a:cubicBezTo>
                    <a:pt x="438" y="858"/>
                    <a:pt x="363" y="769"/>
                    <a:pt x="262" y="749"/>
                  </a:cubicBezTo>
                  <a:close/>
                  <a:moveTo>
                    <a:pt x="219" y="1097"/>
                  </a:moveTo>
                  <a:cubicBezTo>
                    <a:pt x="146" y="1097"/>
                    <a:pt x="86" y="1037"/>
                    <a:pt x="86" y="964"/>
                  </a:cubicBezTo>
                  <a:cubicBezTo>
                    <a:pt x="86" y="891"/>
                    <a:pt x="146" y="831"/>
                    <a:pt x="219" y="831"/>
                  </a:cubicBezTo>
                  <a:cubicBezTo>
                    <a:pt x="292" y="831"/>
                    <a:pt x="352" y="891"/>
                    <a:pt x="352" y="964"/>
                  </a:cubicBezTo>
                  <a:cubicBezTo>
                    <a:pt x="352" y="1037"/>
                    <a:pt x="292" y="1097"/>
                    <a:pt x="219" y="1097"/>
                  </a:cubicBezTo>
                  <a:close/>
                  <a:moveTo>
                    <a:pt x="219" y="1097"/>
                  </a:moveTo>
                  <a:cubicBezTo>
                    <a:pt x="219" y="1097"/>
                    <a:pt x="219" y="1097"/>
                    <a:pt x="219" y="109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194">
              <a:extLst>
                <a:ext uri="{FF2B5EF4-FFF2-40B4-BE49-F238E27FC236}">
                  <a16:creationId xmlns:a16="http://schemas.microsoft.com/office/drawing/2014/main" xmlns="" id="{1FBD94C1-FB5E-46EF-9CB0-6A5EDA0B54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42" y="2962"/>
              <a:ext cx="95" cy="332"/>
            </a:xfrm>
            <a:custGeom>
              <a:avLst/>
              <a:gdLst>
                <a:gd name="T0" fmla="*/ 262 w 438"/>
                <a:gd name="T1" fmla="*/ 387 h 1537"/>
                <a:gd name="T2" fmla="*/ 262 w 438"/>
                <a:gd name="T3" fmla="*/ 43 h 1537"/>
                <a:gd name="T4" fmla="*/ 219 w 438"/>
                <a:gd name="T5" fmla="*/ 0 h 1537"/>
                <a:gd name="T6" fmla="*/ 176 w 438"/>
                <a:gd name="T7" fmla="*/ 43 h 1537"/>
                <a:gd name="T8" fmla="*/ 176 w 438"/>
                <a:gd name="T9" fmla="*/ 387 h 1537"/>
                <a:gd name="T10" fmla="*/ 0 w 438"/>
                <a:gd name="T11" fmla="*/ 602 h 1537"/>
                <a:gd name="T12" fmla="*/ 176 w 438"/>
                <a:gd name="T13" fmla="*/ 817 h 1537"/>
                <a:gd name="T14" fmla="*/ 176 w 438"/>
                <a:gd name="T15" fmla="*/ 1493 h 1537"/>
                <a:gd name="T16" fmla="*/ 219 w 438"/>
                <a:gd name="T17" fmla="*/ 1537 h 1537"/>
                <a:gd name="T18" fmla="*/ 262 w 438"/>
                <a:gd name="T19" fmla="*/ 1493 h 1537"/>
                <a:gd name="T20" fmla="*/ 262 w 438"/>
                <a:gd name="T21" fmla="*/ 817 h 1537"/>
                <a:gd name="T22" fmla="*/ 438 w 438"/>
                <a:gd name="T23" fmla="*/ 602 h 1537"/>
                <a:gd name="T24" fmla="*/ 262 w 438"/>
                <a:gd name="T25" fmla="*/ 387 h 1537"/>
                <a:gd name="T26" fmla="*/ 219 w 438"/>
                <a:gd name="T27" fmla="*/ 735 h 1537"/>
                <a:gd name="T28" fmla="*/ 86 w 438"/>
                <a:gd name="T29" fmla="*/ 602 h 1537"/>
                <a:gd name="T30" fmla="*/ 219 w 438"/>
                <a:gd name="T31" fmla="*/ 469 h 1537"/>
                <a:gd name="T32" fmla="*/ 352 w 438"/>
                <a:gd name="T33" fmla="*/ 602 h 1537"/>
                <a:gd name="T34" fmla="*/ 219 w 438"/>
                <a:gd name="T35" fmla="*/ 735 h 1537"/>
                <a:gd name="T36" fmla="*/ 219 w 438"/>
                <a:gd name="T37" fmla="*/ 735 h 1537"/>
                <a:gd name="T38" fmla="*/ 219 w 438"/>
                <a:gd name="T39" fmla="*/ 735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8" h="1537">
                  <a:moveTo>
                    <a:pt x="262" y="387"/>
                  </a:moveTo>
                  <a:cubicBezTo>
                    <a:pt x="262" y="43"/>
                    <a:pt x="262" y="43"/>
                    <a:pt x="262" y="43"/>
                  </a:cubicBezTo>
                  <a:cubicBezTo>
                    <a:pt x="262" y="19"/>
                    <a:pt x="243" y="0"/>
                    <a:pt x="219" y="0"/>
                  </a:cubicBezTo>
                  <a:cubicBezTo>
                    <a:pt x="195" y="0"/>
                    <a:pt x="176" y="19"/>
                    <a:pt x="176" y="43"/>
                  </a:cubicBezTo>
                  <a:cubicBezTo>
                    <a:pt x="176" y="387"/>
                    <a:pt x="176" y="387"/>
                    <a:pt x="176" y="387"/>
                  </a:cubicBezTo>
                  <a:cubicBezTo>
                    <a:pt x="76" y="407"/>
                    <a:pt x="0" y="496"/>
                    <a:pt x="0" y="602"/>
                  </a:cubicBezTo>
                  <a:cubicBezTo>
                    <a:pt x="0" y="708"/>
                    <a:pt x="76" y="797"/>
                    <a:pt x="176" y="817"/>
                  </a:cubicBezTo>
                  <a:cubicBezTo>
                    <a:pt x="176" y="1493"/>
                    <a:pt x="176" y="1493"/>
                    <a:pt x="176" y="1493"/>
                  </a:cubicBezTo>
                  <a:cubicBezTo>
                    <a:pt x="176" y="1517"/>
                    <a:pt x="195" y="1537"/>
                    <a:pt x="219" y="1537"/>
                  </a:cubicBezTo>
                  <a:cubicBezTo>
                    <a:pt x="243" y="1537"/>
                    <a:pt x="262" y="1517"/>
                    <a:pt x="262" y="1493"/>
                  </a:cubicBezTo>
                  <a:cubicBezTo>
                    <a:pt x="262" y="817"/>
                    <a:pt x="262" y="817"/>
                    <a:pt x="262" y="817"/>
                  </a:cubicBezTo>
                  <a:cubicBezTo>
                    <a:pt x="363" y="796"/>
                    <a:pt x="438" y="708"/>
                    <a:pt x="438" y="602"/>
                  </a:cubicBezTo>
                  <a:cubicBezTo>
                    <a:pt x="438" y="495"/>
                    <a:pt x="363" y="407"/>
                    <a:pt x="262" y="387"/>
                  </a:cubicBezTo>
                  <a:close/>
                  <a:moveTo>
                    <a:pt x="219" y="735"/>
                  </a:moveTo>
                  <a:cubicBezTo>
                    <a:pt x="146" y="735"/>
                    <a:pt x="86" y="675"/>
                    <a:pt x="86" y="602"/>
                  </a:cubicBezTo>
                  <a:cubicBezTo>
                    <a:pt x="86" y="529"/>
                    <a:pt x="146" y="469"/>
                    <a:pt x="219" y="469"/>
                  </a:cubicBezTo>
                  <a:cubicBezTo>
                    <a:pt x="292" y="469"/>
                    <a:pt x="352" y="529"/>
                    <a:pt x="352" y="602"/>
                  </a:cubicBezTo>
                  <a:cubicBezTo>
                    <a:pt x="352" y="675"/>
                    <a:pt x="292" y="735"/>
                    <a:pt x="219" y="735"/>
                  </a:cubicBezTo>
                  <a:close/>
                  <a:moveTo>
                    <a:pt x="219" y="735"/>
                  </a:moveTo>
                  <a:cubicBezTo>
                    <a:pt x="219" y="735"/>
                    <a:pt x="219" y="735"/>
                    <a:pt x="219" y="73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195">
              <a:extLst>
                <a:ext uri="{FF2B5EF4-FFF2-40B4-BE49-F238E27FC236}">
                  <a16:creationId xmlns:a16="http://schemas.microsoft.com/office/drawing/2014/main" xmlns="" id="{9D7D6775-D85D-4FEC-AD4A-2044EB2283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70" y="2962"/>
              <a:ext cx="95" cy="332"/>
            </a:xfrm>
            <a:custGeom>
              <a:avLst/>
              <a:gdLst>
                <a:gd name="T0" fmla="*/ 262 w 438"/>
                <a:gd name="T1" fmla="*/ 387 h 1537"/>
                <a:gd name="T2" fmla="*/ 262 w 438"/>
                <a:gd name="T3" fmla="*/ 43 h 1537"/>
                <a:gd name="T4" fmla="*/ 219 w 438"/>
                <a:gd name="T5" fmla="*/ 0 h 1537"/>
                <a:gd name="T6" fmla="*/ 176 w 438"/>
                <a:gd name="T7" fmla="*/ 43 h 1537"/>
                <a:gd name="T8" fmla="*/ 176 w 438"/>
                <a:gd name="T9" fmla="*/ 387 h 1537"/>
                <a:gd name="T10" fmla="*/ 0 w 438"/>
                <a:gd name="T11" fmla="*/ 602 h 1537"/>
                <a:gd name="T12" fmla="*/ 176 w 438"/>
                <a:gd name="T13" fmla="*/ 817 h 1537"/>
                <a:gd name="T14" fmla="*/ 176 w 438"/>
                <a:gd name="T15" fmla="*/ 1494 h 1537"/>
                <a:gd name="T16" fmla="*/ 219 w 438"/>
                <a:gd name="T17" fmla="*/ 1537 h 1537"/>
                <a:gd name="T18" fmla="*/ 262 w 438"/>
                <a:gd name="T19" fmla="*/ 1494 h 1537"/>
                <a:gd name="T20" fmla="*/ 262 w 438"/>
                <a:gd name="T21" fmla="*/ 817 h 1537"/>
                <a:gd name="T22" fmla="*/ 438 w 438"/>
                <a:gd name="T23" fmla="*/ 602 h 1537"/>
                <a:gd name="T24" fmla="*/ 262 w 438"/>
                <a:gd name="T25" fmla="*/ 387 h 1537"/>
                <a:gd name="T26" fmla="*/ 219 w 438"/>
                <a:gd name="T27" fmla="*/ 735 h 1537"/>
                <a:gd name="T28" fmla="*/ 86 w 438"/>
                <a:gd name="T29" fmla="*/ 602 h 1537"/>
                <a:gd name="T30" fmla="*/ 219 w 438"/>
                <a:gd name="T31" fmla="*/ 469 h 1537"/>
                <a:gd name="T32" fmla="*/ 352 w 438"/>
                <a:gd name="T33" fmla="*/ 602 h 1537"/>
                <a:gd name="T34" fmla="*/ 219 w 438"/>
                <a:gd name="T35" fmla="*/ 735 h 1537"/>
                <a:gd name="T36" fmla="*/ 219 w 438"/>
                <a:gd name="T37" fmla="*/ 735 h 1537"/>
                <a:gd name="T38" fmla="*/ 219 w 438"/>
                <a:gd name="T39" fmla="*/ 735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8" h="1537">
                  <a:moveTo>
                    <a:pt x="262" y="387"/>
                  </a:moveTo>
                  <a:cubicBezTo>
                    <a:pt x="262" y="43"/>
                    <a:pt x="262" y="43"/>
                    <a:pt x="262" y="43"/>
                  </a:cubicBezTo>
                  <a:cubicBezTo>
                    <a:pt x="262" y="19"/>
                    <a:pt x="243" y="0"/>
                    <a:pt x="219" y="0"/>
                  </a:cubicBezTo>
                  <a:cubicBezTo>
                    <a:pt x="195" y="0"/>
                    <a:pt x="176" y="19"/>
                    <a:pt x="176" y="43"/>
                  </a:cubicBezTo>
                  <a:cubicBezTo>
                    <a:pt x="176" y="387"/>
                    <a:pt x="176" y="387"/>
                    <a:pt x="176" y="387"/>
                  </a:cubicBezTo>
                  <a:cubicBezTo>
                    <a:pt x="76" y="407"/>
                    <a:pt x="0" y="496"/>
                    <a:pt x="0" y="602"/>
                  </a:cubicBezTo>
                  <a:cubicBezTo>
                    <a:pt x="0" y="708"/>
                    <a:pt x="76" y="797"/>
                    <a:pt x="176" y="817"/>
                  </a:cubicBezTo>
                  <a:cubicBezTo>
                    <a:pt x="176" y="1494"/>
                    <a:pt x="176" y="1494"/>
                    <a:pt x="176" y="1494"/>
                  </a:cubicBezTo>
                  <a:cubicBezTo>
                    <a:pt x="176" y="1518"/>
                    <a:pt x="195" y="1537"/>
                    <a:pt x="219" y="1537"/>
                  </a:cubicBezTo>
                  <a:cubicBezTo>
                    <a:pt x="243" y="1537"/>
                    <a:pt x="262" y="1518"/>
                    <a:pt x="262" y="1494"/>
                  </a:cubicBezTo>
                  <a:cubicBezTo>
                    <a:pt x="262" y="817"/>
                    <a:pt x="262" y="817"/>
                    <a:pt x="262" y="817"/>
                  </a:cubicBezTo>
                  <a:cubicBezTo>
                    <a:pt x="362" y="796"/>
                    <a:pt x="438" y="708"/>
                    <a:pt x="438" y="602"/>
                  </a:cubicBezTo>
                  <a:cubicBezTo>
                    <a:pt x="438" y="495"/>
                    <a:pt x="363" y="407"/>
                    <a:pt x="262" y="387"/>
                  </a:cubicBezTo>
                  <a:close/>
                  <a:moveTo>
                    <a:pt x="219" y="735"/>
                  </a:moveTo>
                  <a:cubicBezTo>
                    <a:pt x="146" y="735"/>
                    <a:pt x="86" y="675"/>
                    <a:pt x="86" y="602"/>
                  </a:cubicBezTo>
                  <a:cubicBezTo>
                    <a:pt x="86" y="529"/>
                    <a:pt x="146" y="469"/>
                    <a:pt x="219" y="469"/>
                  </a:cubicBezTo>
                  <a:cubicBezTo>
                    <a:pt x="292" y="469"/>
                    <a:pt x="352" y="529"/>
                    <a:pt x="352" y="602"/>
                  </a:cubicBezTo>
                  <a:cubicBezTo>
                    <a:pt x="352" y="675"/>
                    <a:pt x="292" y="735"/>
                    <a:pt x="219" y="735"/>
                  </a:cubicBezTo>
                  <a:close/>
                  <a:moveTo>
                    <a:pt x="219" y="735"/>
                  </a:moveTo>
                  <a:cubicBezTo>
                    <a:pt x="219" y="735"/>
                    <a:pt x="219" y="735"/>
                    <a:pt x="219" y="73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8" name="Freeform 199">
            <a:extLst>
              <a:ext uri="{FF2B5EF4-FFF2-40B4-BE49-F238E27FC236}">
                <a16:creationId xmlns:a16="http://schemas.microsoft.com/office/drawing/2014/main" xmlns="" id="{566E0034-4816-483D-BE46-C75A1AD4FEC0}"/>
              </a:ext>
            </a:extLst>
          </p:cNvPr>
          <p:cNvSpPr>
            <a:spLocks noEditPoints="1"/>
          </p:cNvSpPr>
          <p:nvPr/>
        </p:nvSpPr>
        <p:spPr bwMode="auto">
          <a:xfrm>
            <a:off x="681037" y="5719763"/>
            <a:ext cx="500063" cy="528638"/>
          </a:xfrm>
          <a:custGeom>
            <a:avLst/>
            <a:gdLst>
              <a:gd name="T0" fmla="*/ 1177 w 1453"/>
              <a:gd name="T1" fmla="*/ 990 h 1541"/>
              <a:gd name="T2" fmla="*/ 959 w 1453"/>
              <a:gd name="T3" fmla="*/ 1098 h 1541"/>
              <a:gd name="T4" fmla="*/ 535 w 1453"/>
              <a:gd name="T5" fmla="*/ 861 h 1541"/>
              <a:gd name="T6" fmla="*/ 551 w 1453"/>
              <a:gd name="T7" fmla="*/ 770 h 1541"/>
              <a:gd name="T8" fmla="*/ 535 w 1453"/>
              <a:gd name="T9" fmla="*/ 679 h 1541"/>
              <a:gd name="T10" fmla="*/ 958 w 1453"/>
              <a:gd name="T11" fmla="*/ 443 h 1541"/>
              <a:gd name="T12" fmla="*/ 1177 w 1453"/>
              <a:gd name="T13" fmla="*/ 551 h 1541"/>
              <a:gd name="T14" fmla="*/ 1452 w 1453"/>
              <a:gd name="T15" fmla="*/ 276 h 1541"/>
              <a:gd name="T16" fmla="*/ 1177 w 1453"/>
              <a:gd name="T17" fmla="*/ 0 h 1541"/>
              <a:gd name="T18" fmla="*/ 901 w 1453"/>
              <a:gd name="T19" fmla="*/ 276 h 1541"/>
              <a:gd name="T20" fmla="*/ 917 w 1453"/>
              <a:gd name="T21" fmla="*/ 367 h 1541"/>
              <a:gd name="T22" fmla="*/ 494 w 1453"/>
              <a:gd name="T23" fmla="*/ 603 h 1541"/>
              <a:gd name="T24" fmla="*/ 276 w 1453"/>
              <a:gd name="T25" fmla="*/ 495 h 1541"/>
              <a:gd name="T26" fmla="*/ 0 w 1453"/>
              <a:gd name="T27" fmla="*/ 770 h 1541"/>
              <a:gd name="T28" fmla="*/ 276 w 1453"/>
              <a:gd name="T29" fmla="*/ 1046 h 1541"/>
              <a:gd name="T30" fmla="*/ 495 w 1453"/>
              <a:gd name="T31" fmla="*/ 937 h 1541"/>
              <a:gd name="T32" fmla="*/ 918 w 1453"/>
              <a:gd name="T33" fmla="*/ 1174 h 1541"/>
              <a:gd name="T34" fmla="*/ 902 w 1453"/>
              <a:gd name="T35" fmla="*/ 1266 h 1541"/>
              <a:gd name="T36" fmla="*/ 1177 w 1453"/>
              <a:gd name="T37" fmla="*/ 1541 h 1541"/>
              <a:gd name="T38" fmla="*/ 1453 w 1453"/>
              <a:gd name="T39" fmla="*/ 1266 h 1541"/>
              <a:gd name="T40" fmla="*/ 1177 w 1453"/>
              <a:gd name="T41" fmla="*/ 990 h 1541"/>
              <a:gd name="T42" fmla="*/ 1177 w 1453"/>
              <a:gd name="T43" fmla="*/ 87 h 1541"/>
              <a:gd name="T44" fmla="*/ 1366 w 1453"/>
              <a:gd name="T45" fmla="*/ 276 h 1541"/>
              <a:gd name="T46" fmla="*/ 1177 w 1453"/>
              <a:gd name="T47" fmla="*/ 465 h 1541"/>
              <a:gd name="T48" fmla="*/ 988 w 1453"/>
              <a:gd name="T49" fmla="*/ 276 h 1541"/>
              <a:gd name="T50" fmla="*/ 1177 w 1453"/>
              <a:gd name="T51" fmla="*/ 87 h 1541"/>
              <a:gd name="T52" fmla="*/ 276 w 1453"/>
              <a:gd name="T53" fmla="*/ 959 h 1541"/>
              <a:gd name="T54" fmla="*/ 87 w 1453"/>
              <a:gd name="T55" fmla="*/ 770 h 1541"/>
              <a:gd name="T56" fmla="*/ 276 w 1453"/>
              <a:gd name="T57" fmla="*/ 581 h 1541"/>
              <a:gd name="T58" fmla="*/ 465 w 1453"/>
              <a:gd name="T59" fmla="*/ 770 h 1541"/>
              <a:gd name="T60" fmla="*/ 276 w 1453"/>
              <a:gd name="T61" fmla="*/ 959 h 1541"/>
              <a:gd name="T62" fmla="*/ 1177 w 1453"/>
              <a:gd name="T63" fmla="*/ 1454 h 1541"/>
              <a:gd name="T64" fmla="*/ 988 w 1453"/>
              <a:gd name="T65" fmla="*/ 1265 h 1541"/>
              <a:gd name="T66" fmla="*/ 1177 w 1453"/>
              <a:gd name="T67" fmla="*/ 1076 h 1541"/>
              <a:gd name="T68" fmla="*/ 1366 w 1453"/>
              <a:gd name="T69" fmla="*/ 1265 h 1541"/>
              <a:gd name="T70" fmla="*/ 1177 w 1453"/>
              <a:gd name="T71" fmla="*/ 1454 h 1541"/>
              <a:gd name="T72" fmla="*/ 1177 w 1453"/>
              <a:gd name="T73" fmla="*/ 1454 h 1541"/>
              <a:gd name="T74" fmla="*/ 1177 w 1453"/>
              <a:gd name="T75" fmla="*/ 1454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53" h="1541">
                <a:moveTo>
                  <a:pt x="1177" y="990"/>
                </a:moveTo>
                <a:cubicBezTo>
                  <a:pt x="1088" y="990"/>
                  <a:pt x="1009" y="1032"/>
                  <a:pt x="959" y="1098"/>
                </a:cubicBezTo>
                <a:cubicBezTo>
                  <a:pt x="535" y="861"/>
                  <a:pt x="535" y="861"/>
                  <a:pt x="535" y="861"/>
                </a:cubicBezTo>
                <a:cubicBezTo>
                  <a:pt x="545" y="833"/>
                  <a:pt x="551" y="802"/>
                  <a:pt x="551" y="770"/>
                </a:cubicBezTo>
                <a:cubicBezTo>
                  <a:pt x="551" y="738"/>
                  <a:pt x="545" y="708"/>
                  <a:pt x="535" y="679"/>
                </a:cubicBezTo>
                <a:cubicBezTo>
                  <a:pt x="958" y="443"/>
                  <a:pt x="958" y="443"/>
                  <a:pt x="958" y="443"/>
                </a:cubicBezTo>
                <a:cubicBezTo>
                  <a:pt x="1008" y="508"/>
                  <a:pt x="1088" y="551"/>
                  <a:pt x="1177" y="551"/>
                </a:cubicBezTo>
                <a:cubicBezTo>
                  <a:pt x="1328" y="551"/>
                  <a:pt x="1452" y="428"/>
                  <a:pt x="1452" y="276"/>
                </a:cubicBezTo>
                <a:cubicBezTo>
                  <a:pt x="1452" y="124"/>
                  <a:pt x="1329" y="0"/>
                  <a:pt x="1177" y="0"/>
                </a:cubicBezTo>
                <a:cubicBezTo>
                  <a:pt x="1025" y="0"/>
                  <a:pt x="901" y="124"/>
                  <a:pt x="901" y="276"/>
                </a:cubicBezTo>
                <a:cubicBezTo>
                  <a:pt x="901" y="308"/>
                  <a:pt x="907" y="338"/>
                  <a:pt x="917" y="367"/>
                </a:cubicBezTo>
                <a:cubicBezTo>
                  <a:pt x="494" y="603"/>
                  <a:pt x="494" y="603"/>
                  <a:pt x="494" y="603"/>
                </a:cubicBezTo>
                <a:cubicBezTo>
                  <a:pt x="444" y="537"/>
                  <a:pt x="364" y="495"/>
                  <a:pt x="276" y="495"/>
                </a:cubicBezTo>
                <a:cubicBezTo>
                  <a:pt x="124" y="495"/>
                  <a:pt x="0" y="618"/>
                  <a:pt x="0" y="770"/>
                </a:cubicBezTo>
                <a:cubicBezTo>
                  <a:pt x="0" y="922"/>
                  <a:pt x="124" y="1046"/>
                  <a:pt x="276" y="1046"/>
                </a:cubicBezTo>
                <a:cubicBezTo>
                  <a:pt x="365" y="1046"/>
                  <a:pt x="444" y="1003"/>
                  <a:pt x="495" y="937"/>
                </a:cubicBezTo>
                <a:cubicBezTo>
                  <a:pt x="918" y="1174"/>
                  <a:pt x="918" y="1174"/>
                  <a:pt x="918" y="1174"/>
                </a:cubicBezTo>
                <a:cubicBezTo>
                  <a:pt x="908" y="1203"/>
                  <a:pt x="902" y="1234"/>
                  <a:pt x="902" y="1266"/>
                </a:cubicBezTo>
                <a:cubicBezTo>
                  <a:pt x="902" y="1417"/>
                  <a:pt x="1025" y="1541"/>
                  <a:pt x="1177" y="1541"/>
                </a:cubicBezTo>
                <a:cubicBezTo>
                  <a:pt x="1329" y="1541"/>
                  <a:pt x="1453" y="1418"/>
                  <a:pt x="1453" y="1266"/>
                </a:cubicBezTo>
                <a:cubicBezTo>
                  <a:pt x="1453" y="1114"/>
                  <a:pt x="1329" y="990"/>
                  <a:pt x="1177" y="990"/>
                </a:cubicBezTo>
                <a:close/>
                <a:moveTo>
                  <a:pt x="1177" y="87"/>
                </a:moveTo>
                <a:cubicBezTo>
                  <a:pt x="1281" y="87"/>
                  <a:pt x="1366" y="172"/>
                  <a:pt x="1366" y="276"/>
                </a:cubicBezTo>
                <a:cubicBezTo>
                  <a:pt x="1366" y="380"/>
                  <a:pt x="1281" y="465"/>
                  <a:pt x="1177" y="465"/>
                </a:cubicBezTo>
                <a:cubicBezTo>
                  <a:pt x="1073" y="465"/>
                  <a:pt x="988" y="380"/>
                  <a:pt x="988" y="276"/>
                </a:cubicBezTo>
                <a:cubicBezTo>
                  <a:pt x="988" y="172"/>
                  <a:pt x="1073" y="87"/>
                  <a:pt x="1177" y="87"/>
                </a:cubicBezTo>
                <a:close/>
                <a:moveTo>
                  <a:pt x="276" y="959"/>
                </a:moveTo>
                <a:cubicBezTo>
                  <a:pt x="172" y="959"/>
                  <a:pt x="87" y="875"/>
                  <a:pt x="87" y="770"/>
                </a:cubicBezTo>
                <a:cubicBezTo>
                  <a:pt x="87" y="666"/>
                  <a:pt x="172" y="581"/>
                  <a:pt x="276" y="581"/>
                </a:cubicBezTo>
                <a:cubicBezTo>
                  <a:pt x="380" y="581"/>
                  <a:pt x="465" y="666"/>
                  <a:pt x="465" y="770"/>
                </a:cubicBezTo>
                <a:cubicBezTo>
                  <a:pt x="465" y="875"/>
                  <a:pt x="380" y="959"/>
                  <a:pt x="276" y="959"/>
                </a:cubicBezTo>
                <a:close/>
                <a:moveTo>
                  <a:pt x="1177" y="1454"/>
                </a:moveTo>
                <a:cubicBezTo>
                  <a:pt x="1073" y="1454"/>
                  <a:pt x="988" y="1370"/>
                  <a:pt x="988" y="1265"/>
                </a:cubicBezTo>
                <a:cubicBezTo>
                  <a:pt x="988" y="1161"/>
                  <a:pt x="1073" y="1076"/>
                  <a:pt x="1177" y="1076"/>
                </a:cubicBezTo>
                <a:cubicBezTo>
                  <a:pt x="1281" y="1076"/>
                  <a:pt x="1366" y="1161"/>
                  <a:pt x="1366" y="1265"/>
                </a:cubicBezTo>
                <a:cubicBezTo>
                  <a:pt x="1366" y="1370"/>
                  <a:pt x="1281" y="1454"/>
                  <a:pt x="1177" y="1454"/>
                </a:cubicBezTo>
                <a:close/>
                <a:moveTo>
                  <a:pt x="1177" y="1454"/>
                </a:moveTo>
                <a:cubicBezTo>
                  <a:pt x="1177" y="1454"/>
                  <a:pt x="1177" y="1454"/>
                  <a:pt x="1177" y="1454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Freeform 203">
            <a:extLst>
              <a:ext uri="{FF2B5EF4-FFF2-40B4-BE49-F238E27FC236}">
                <a16:creationId xmlns:a16="http://schemas.microsoft.com/office/drawing/2014/main" xmlns="" id="{2317CCEC-DFB4-4A8B-A127-372E39D2FCEA}"/>
              </a:ext>
            </a:extLst>
          </p:cNvPr>
          <p:cNvSpPr>
            <a:spLocks noEditPoints="1"/>
          </p:cNvSpPr>
          <p:nvPr/>
        </p:nvSpPr>
        <p:spPr bwMode="auto">
          <a:xfrm>
            <a:off x="1824037" y="5719763"/>
            <a:ext cx="430213" cy="536575"/>
          </a:xfrm>
          <a:custGeom>
            <a:avLst/>
            <a:gdLst>
              <a:gd name="T0" fmla="*/ 1252 w 1252"/>
              <a:gd name="T1" fmla="*/ 1353 h 1565"/>
              <a:gd name="T2" fmla="*/ 1163 w 1252"/>
              <a:gd name="T3" fmla="*/ 344 h 1565"/>
              <a:gd name="T4" fmla="*/ 1120 w 1252"/>
              <a:gd name="T5" fmla="*/ 304 h 1565"/>
              <a:gd name="T6" fmla="*/ 935 w 1252"/>
              <a:gd name="T7" fmla="*/ 304 h 1565"/>
              <a:gd name="T8" fmla="*/ 626 w 1252"/>
              <a:gd name="T9" fmla="*/ 0 h 1565"/>
              <a:gd name="T10" fmla="*/ 317 w 1252"/>
              <a:gd name="T11" fmla="*/ 304 h 1565"/>
              <a:gd name="T12" fmla="*/ 133 w 1252"/>
              <a:gd name="T13" fmla="*/ 304 h 1565"/>
              <a:gd name="T14" fmla="*/ 90 w 1252"/>
              <a:gd name="T15" fmla="*/ 344 h 1565"/>
              <a:gd name="T16" fmla="*/ 0 w 1252"/>
              <a:gd name="T17" fmla="*/ 1353 h 1565"/>
              <a:gd name="T18" fmla="*/ 0 w 1252"/>
              <a:gd name="T19" fmla="*/ 1356 h 1565"/>
              <a:gd name="T20" fmla="*/ 235 w 1252"/>
              <a:gd name="T21" fmla="*/ 1565 h 1565"/>
              <a:gd name="T22" fmla="*/ 1018 w 1252"/>
              <a:gd name="T23" fmla="*/ 1565 h 1565"/>
              <a:gd name="T24" fmla="*/ 1252 w 1252"/>
              <a:gd name="T25" fmla="*/ 1356 h 1565"/>
              <a:gd name="T26" fmla="*/ 1252 w 1252"/>
              <a:gd name="T27" fmla="*/ 1353 h 1565"/>
              <a:gd name="T28" fmla="*/ 626 w 1252"/>
              <a:gd name="T29" fmla="*/ 86 h 1565"/>
              <a:gd name="T30" fmla="*/ 849 w 1252"/>
              <a:gd name="T31" fmla="*/ 304 h 1565"/>
              <a:gd name="T32" fmla="*/ 404 w 1252"/>
              <a:gd name="T33" fmla="*/ 304 h 1565"/>
              <a:gd name="T34" fmla="*/ 626 w 1252"/>
              <a:gd name="T35" fmla="*/ 86 h 1565"/>
              <a:gd name="T36" fmla="*/ 1018 w 1252"/>
              <a:gd name="T37" fmla="*/ 1478 h 1565"/>
              <a:gd name="T38" fmla="*/ 235 w 1252"/>
              <a:gd name="T39" fmla="*/ 1478 h 1565"/>
              <a:gd name="T40" fmla="*/ 86 w 1252"/>
              <a:gd name="T41" fmla="*/ 1358 h 1565"/>
              <a:gd name="T42" fmla="*/ 172 w 1252"/>
              <a:gd name="T43" fmla="*/ 391 h 1565"/>
              <a:gd name="T44" fmla="*/ 317 w 1252"/>
              <a:gd name="T45" fmla="*/ 391 h 1565"/>
              <a:gd name="T46" fmla="*/ 317 w 1252"/>
              <a:gd name="T47" fmla="*/ 522 h 1565"/>
              <a:gd name="T48" fmla="*/ 360 w 1252"/>
              <a:gd name="T49" fmla="*/ 565 h 1565"/>
              <a:gd name="T50" fmla="*/ 403 w 1252"/>
              <a:gd name="T51" fmla="*/ 522 h 1565"/>
              <a:gd name="T52" fmla="*/ 403 w 1252"/>
              <a:gd name="T53" fmla="*/ 391 h 1565"/>
              <a:gd name="T54" fmla="*/ 849 w 1252"/>
              <a:gd name="T55" fmla="*/ 391 h 1565"/>
              <a:gd name="T56" fmla="*/ 849 w 1252"/>
              <a:gd name="T57" fmla="*/ 522 h 1565"/>
              <a:gd name="T58" fmla="*/ 892 w 1252"/>
              <a:gd name="T59" fmla="*/ 565 h 1565"/>
              <a:gd name="T60" fmla="*/ 935 w 1252"/>
              <a:gd name="T61" fmla="*/ 522 h 1565"/>
              <a:gd name="T62" fmla="*/ 935 w 1252"/>
              <a:gd name="T63" fmla="*/ 391 h 1565"/>
              <a:gd name="T64" fmla="*/ 1080 w 1252"/>
              <a:gd name="T65" fmla="*/ 391 h 1565"/>
              <a:gd name="T66" fmla="*/ 1166 w 1252"/>
              <a:gd name="T67" fmla="*/ 1358 h 1565"/>
              <a:gd name="T68" fmla="*/ 1018 w 1252"/>
              <a:gd name="T69" fmla="*/ 1478 h 1565"/>
              <a:gd name="T70" fmla="*/ 1018 w 1252"/>
              <a:gd name="T71" fmla="*/ 1478 h 1565"/>
              <a:gd name="T72" fmla="*/ 1018 w 1252"/>
              <a:gd name="T73" fmla="*/ 1478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52" h="1565">
                <a:moveTo>
                  <a:pt x="1252" y="1353"/>
                </a:moveTo>
                <a:cubicBezTo>
                  <a:pt x="1163" y="344"/>
                  <a:pt x="1163" y="344"/>
                  <a:pt x="1163" y="344"/>
                </a:cubicBezTo>
                <a:cubicBezTo>
                  <a:pt x="1161" y="321"/>
                  <a:pt x="1142" y="304"/>
                  <a:pt x="1120" y="304"/>
                </a:cubicBezTo>
                <a:cubicBezTo>
                  <a:pt x="935" y="304"/>
                  <a:pt x="935" y="304"/>
                  <a:pt x="935" y="304"/>
                </a:cubicBezTo>
                <a:cubicBezTo>
                  <a:pt x="933" y="136"/>
                  <a:pt x="795" y="0"/>
                  <a:pt x="626" y="0"/>
                </a:cubicBezTo>
                <a:cubicBezTo>
                  <a:pt x="457" y="0"/>
                  <a:pt x="320" y="136"/>
                  <a:pt x="317" y="304"/>
                </a:cubicBezTo>
                <a:cubicBezTo>
                  <a:pt x="133" y="304"/>
                  <a:pt x="133" y="304"/>
                  <a:pt x="133" y="304"/>
                </a:cubicBezTo>
                <a:cubicBezTo>
                  <a:pt x="110" y="304"/>
                  <a:pt x="92" y="321"/>
                  <a:pt x="90" y="344"/>
                </a:cubicBezTo>
                <a:cubicBezTo>
                  <a:pt x="0" y="1353"/>
                  <a:pt x="0" y="1353"/>
                  <a:pt x="0" y="1353"/>
                </a:cubicBezTo>
                <a:cubicBezTo>
                  <a:pt x="0" y="1354"/>
                  <a:pt x="0" y="1355"/>
                  <a:pt x="0" y="1356"/>
                </a:cubicBezTo>
                <a:cubicBezTo>
                  <a:pt x="0" y="1471"/>
                  <a:pt x="105" y="1565"/>
                  <a:pt x="235" y="1565"/>
                </a:cubicBezTo>
                <a:cubicBezTo>
                  <a:pt x="1018" y="1565"/>
                  <a:pt x="1018" y="1565"/>
                  <a:pt x="1018" y="1565"/>
                </a:cubicBezTo>
                <a:cubicBezTo>
                  <a:pt x="1147" y="1565"/>
                  <a:pt x="1252" y="1471"/>
                  <a:pt x="1252" y="1356"/>
                </a:cubicBezTo>
                <a:cubicBezTo>
                  <a:pt x="1252" y="1355"/>
                  <a:pt x="1252" y="1354"/>
                  <a:pt x="1252" y="1353"/>
                </a:cubicBezTo>
                <a:close/>
                <a:moveTo>
                  <a:pt x="626" y="86"/>
                </a:moveTo>
                <a:cubicBezTo>
                  <a:pt x="748" y="86"/>
                  <a:pt x="846" y="184"/>
                  <a:pt x="849" y="304"/>
                </a:cubicBezTo>
                <a:cubicBezTo>
                  <a:pt x="404" y="304"/>
                  <a:pt x="404" y="304"/>
                  <a:pt x="404" y="304"/>
                </a:cubicBezTo>
                <a:cubicBezTo>
                  <a:pt x="406" y="184"/>
                  <a:pt x="505" y="86"/>
                  <a:pt x="626" y="86"/>
                </a:cubicBezTo>
                <a:close/>
                <a:moveTo>
                  <a:pt x="1018" y="1478"/>
                </a:moveTo>
                <a:cubicBezTo>
                  <a:pt x="235" y="1478"/>
                  <a:pt x="235" y="1478"/>
                  <a:pt x="235" y="1478"/>
                </a:cubicBezTo>
                <a:cubicBezTo>
                  <a:pt x="154" y="1478"/>
                  <a:pt x="88" y="1425"/>
                  <a:pt x="86" y="1358"/>
                </a:cubicBezTo>
                <a:cubicBezTo>
                  <a:pt x="172" y="391"/>
                  <a:pt x="172" y="391"/>
                  <a:pt x="172" y="391"/>
                </a:cubicBezTo>
                <a:cubicBezTo>
                  <a:pt x="317" y="391"/>
                  <a:pt x="317" y="391"/>
                  <a:pt x="317" y="391"/>
                </a:cubicBezTo>
                <a:cubicBezTo>
                  <a:pt x="317" y="522"/>
                  <a:pt x="317" y="522"/>
                  <a:pt x="317" y="522"/>
                </a:cubicBezTo>
                <a:cubicBezTo>
                  <a:pt x="317" y="546"/>
                  <a:pt x="336" y="565"/>
                  <a:pt x="360" y="565"/>
                </a:cubicBezTo>
                <a:cubicBezTo>
                  <a:pt x="384" y="565"/>
                  <a:pt x="403" y="546"/>
                  <a:pt x="403" y="522"/>
                </a:cubicBezTo>
                <a:cubicBezTo>
                  <a:pt x="403" y="391"/>
                  <a:pt x="403" y="391"/>
                  <a:pt x="403" y="391"/>
                </a:cubicBezTo>
                <a:cubicBezTo>
                  <a:pt x="849" y="391"/>
                  <a:pt x="849" y="391"/>
                  <a:pt x="849" y="391"/>
                </a:cubicBezTo>
                <a:cubicBezTo>
                  <a:pt x="849" y="522"/>
                  <a:pt x="849" y="522"/>
                  <a:pt x="849" y="522"/>
                </a:cubicBezTo>
                <a:cubicBezTo>
                  <a:pt x="849" y="546"/>
                  <a:pt x="868" y="565"/>
                  <a:pt x="892" y="565"/>
                </a:cubicBezTo>
                <a:cubicBezTo>
                  <a:pt x="916" y="565"/>
                  <a:pt x="935" y="546"/>
                  <a:pt x="935" y="522"/>
                </a:cubicBezTo>
                <a:cubicBezTo>
                  <a:pt x="935" y="391"/>
                  <a:pt x="935" y="391"/>
                  <a:pt x="935" y="391"/>
                </a:cubicBezTo>
                <a:cubicBezTo>
                  <a:pt x="1080" y="391"/>
                  <a:pt x="1080" y="391"/>
                  <a:pt x="1080" y="391"/>
                </a:cubicBezTo>
                <a:cubicBezTo>
                  <a:pt x="1166" y="1358"/>
                  <a:pt x="1166" y="1358"/>
                  <a:pt x="1166" y="1358"/>
                </a:cubicBezTo>
                <a:cubicBezTo>
                  <a:pt x="1165" y="1425"/>
                  <a:pt x="1099" y="1478"/>
                  <a:pt x="1018" y="1478"/>
                </a:cubicBezTo>
                <a:close/>
                <a:moveTo>
                  <a:pt x="1018" y="1478"/>
                </a:moveTo>
                <a:cubicBezTo>
                  <a:pt x="1018" y="1478"/>
                  <a:pt x="1018" y="1478"/>
                  <a:pt x="1018" y="1478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Freeform 207">
            <a:extLst>
              <a:ext uri="{FF2B5EF4-FFF2-40B4-BE49-F238E27FC236}">
                <a16:creationId xmlns:a16="http://schemas.microsoft.com/office/drawing/2014/main" xmlns="" id="{D9265838-EEA5-4EF2-9458-6756AD0FCC3B}"/>
              </a:ext>
            </a:extLst>
          </p:cNvPr>
          <p:cNvSpPr>
            <a:spLocks noEditPoints="1"/>
          </p:cNvSpPr>
          <p:nvPr/>
        </p:nvSpPr>
        <p:spPr bwMode="auto">
          <a:xfrm>
            <a:off x="2967037" y="5719763"/>
            <a:ext cx="500063" cy="536575"/>
          </a:xfrm>
          <a:custGeom>
            <a:avLst/>
            <a:gdLst>
              <a:gd name="T0" fmla="*/ 1276 w 1453"/>
              <a:gd name="T1" fmla="*/ 1031 h 1563"/>
              <a:gd name="T2" fmla="*/ 1453 w 1453"/>
              <a:gd name="T3" fmla="*/ 490 h 1563"/>
              <a:gd name="T4" fmla="*/ 1452 w 1453"/>
              <a:gd name="T5" fmla="*/ 486 h 1563"/>
              <a:gd name="T6" fmla="*/ 1451 w 1453"/>
              <a:gd name="T7" fmla="*/ 481 h 1563"/>
              <a:gd name="T8" fmla="*/ 1450 w 1453"/>
              <a:gd name="T9" fmla="*/ 478 h 1563"/>
              <a:gd name="T10" fmla="*/ 1448 w 1453"/>
              <a:gd name="T11" fmla="*/ 474 h 1563"/>
              <a:gd name="T12" fmla="*/ 1446 w 1453"/>
              <a:gd name="T13" fmla="*/ 470 h 1563"/>
              <a:gd name="T14" fmla="*/ 1444 w 1453"/>
              <a:gd name="T15" fmla="*/ 467 h 1563"/>
              <a:gd name="T16" fmla="*/ 1441 w 1453"/>
              <a:gd name="T17" fmla="*/ 464 h 1563"/>
              <a:gd name="T18" fmla="*/ 1438 w 1453"/>
              <a:gd name="T19" fmla="*/ 461 h 1563"/>
              <a:gd name="T20" fmla="*/ 1435 w 1453"/>
              <a:gd name="T21" fmla="*/ 458 h 1563"/>
              <a:gd name="T22" fmla="*/ 1431 w 1453"/>
              <a:gd name="T23" fmla="*/ 456 h 1563"/>
              <a:gd name="T24" fmla="*/ 1425 w 1453"/>
              <a:gd name="T25" fmla="*/ 453 h 1563"/>
              <a:gd name="T26" fmla="*/ 1421 w 1453"/>
              <a:gd name="T27" fmla="*/ 452 h 1563"/>
              <a:gd name="T28" fmla="*/ 1417 w 1453"/>
              <a:gd name="T29" fmla="*/ 451 h 1563"/>
              <a:gd name="T30" fmla="*/ 328 w 1453"/>
              <a:gd name="T31" fmla="*/ 301 h 1563"/>
              <a:gd name="T32" fmla="*/ 328 w 1453"/>
              <a:gd name="T33" fmla="*/ 144 h 1563"/>
              <a:gd name="T34" fmla="*/ 328 w 1453"/>
              <a:gd name="T35" fmla="*/ 140 h 1563"/>
              <a:gd name="T36" fmla="*/ 327 w 1453"/>
              <a:gd name="T37" fmla="*/ 136 h 1563"/>
              <a:gd name="T38" fmla="*/ 325 w 1453"/>
              <a:gd name="T39" fmla="*/ 132 h 1563"/>
              <a:gd name="T40" fmla="*/ 323 w 1453"/>
              <a:gd name="T41" fmla="*/ 128 h 1563"/>
              <a:gd name="T42" fmla="*/ 321 w 1453"/>
              <a:gd name="T43" fmla="*/ 125 h 1563"/>
              <a:gd name="T44" fmla="*/ 319 w 1453"/>
              <a:gd name="T45" fmla="*/ 121 h 1563"/>
              <a:gd name="T46" fmla="*/ 315 w 1453"/>
              <a:gd name="T47" fmla="*/ 117 h 1563"/>
              <a:gd name="T48" fmla="*/ 312 w 1453"/>
              <a:gd name="T49" fmla="*/ 114 h 1563"/>
              <a:gd name="T50" fmla="*/ 307 w 1453"/>
              <a:gd name="T51" fmla="*/ 111 h 1563"/>
              <a:gd name="T52" fmla="*/ 302 w 1453"/>
              <a:gd name="T53" fmla="*/ 109 h 1563"/>
              <a:gd name="T54" fmla="*/ 9 w 1453"/>
              <a:gd name="T55" fmla="*/ 32 h 1563"/>
              <a:gd name="T56" fmla="*/ 242 w 1453"/>
              <a:gd name="T57" fmla="*/ 177 h 1563"/>
              <a:gd name="T58" fmla="*/ 396 w 1453"/>
              <a:gd name="T59" fmla="*/ 1299 h 1563"/>
              <a:gd name="T60" fmla="*/ 545 w 1453"/>
              <a:gd name="T61" fmla="*/ 1563 h 1563"/>
              <a:gd name="T62" fmla="*/ 696 w 1453"/>
              <a:gd name="T63" fmla="*/ 1301 h 1563"/>
              <a:gd name="T64" fmla="*/ 1060 w 1453"/>
              <a:gd name="T65" fmla="*/ 1389 h 1563"/>
              <a:gd name="T66" fmla="*/ 1409 w 1453"/>
              <a:gd name="T67" fmla="*/ 1389 h 1563"/>
              <a:gd name="T68" fmla="*/ 418 w 1453"/>
              <a:gd name="T69" fmla="*/ 1214 h 1563"/>
              <a:gd name="T70" fmla="*/ 328 w 1453"/>
              <a:gd name="T71" fmla="*/ 1007 h 1563"/>
              <a:gd name="T72" fmla="*/ 633 w 1453"/>
              <a:gd name="T73" fmla="*/ 1388 h 1563"/>
              <a:gd name="T74" fmla="*/ 457 w 1453"/>
              <a:gd name="T75" fmla="*/ 1388 h 1563"/>
              <a:gd name="T76" fmla="*/ 633 w 1453"/>
              <a:gd name="T77" fmla="*/ 1388 h 1563"/>
              <a:gd name="T78" fmla="*/ 1235 w 1453"/>
              <a:gd name="T79" fmla="*/ 1476 h 1563"/>
              <a:gd name="T80" fmla="*/ 1235 w 1453"/>
              <a:gd name="T81" fmla="*/ 1300 h 1563"/>
              <a:gd name="T82" fmla="*/ 1276 w 1453"/>
              <a:gd name="T83" fmla="*/ 945 h 1563"/>
              <a:gd name="T84" fmla="*/ 328 w 1453"/>
              <a:gd name="T85" fmla="*/ 855 h 1563"/>
              <a:gd name="T86" fmla="*/ 1367 w 1453"/>
              <a:gd name="T87" fmla="*/ 531 h 1563"/>
              <a:gd name="T88" fmla="*/ 1276 w 1453"/>
              <a:gd name="T89" fmla="*/ 945 h 1563"/>
              <a:gd name="T90" fmla="*/ 1276 w 1453"/>
              <a:gd name="T91" fmla="*/ 945 h 1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53" h="1563">
                <a:moveTo>
                  <a:pt x="418" y="1031"/>
                </a:moveTo>
                <a:cubicBezTo>
                  <a:pt x="1276" y="1031"/>
                  <a:pt x="1276" y="1031"/>
                  <a:pt x="1276" y="1031"/>
                </a:cubicBezTo>
                <a:cubicBezTo>
                  <a:pt x="1374" y="1031"/>
                  <a:pt x="1453" y="952"/>
                  <a:pt x="1453" y="855"/>
                </a:cubicBezTo>
                <a:cubicBezTo>
                  <a:pt x="1453" y="490"/>
                  <a:pt x="1453" y="490"/>
                  <a:pt x="1453" y="490"/>
                </a:cubicBezTo>
                <a:cubicBezTo>
                  <a:pt x="1453" y="489"/>
                  <a:pt x="1453" y="488"/>
                  <a:pt x="1453" y="488"/>
                </a:cubicBezTo>
                <a:cubicBezTo>
                  <a:pt x="1453" y="487"/>
                  <a:pt x="1452" y="486"/>
                  <a:pt x="1452" y="486"/>
                </a:cubicBezTo>
                <a:cubicBezTo>
                  <a:pt x="1452" y="485"/>
                  <a:pt x="1452" y="484"/>
                  <a:pt x="1452" y="484"/>
                </a:cubicBezTo>
                <a:cubicBezTo>
                  <a:pt x="1452" y="483"/>
                  <a:pt x="1452" y="482"/>
                  <a:pt x="1451" y="481"/>
                </a:cubicBezTo>
                <a:cubicBezTo>
                  <a:pt x="1451" y="481"/>
                  <a:pt x="1451" y="480"/>
                  <a:pt x="1451" y="480"/>
                </a:cubicBezTo>
                <a:cubicBezTo>
                  <a:pt x="1450" y="479"/>
                  <a:pt x="1450" y="478"/>
                  <a:pt x="1450" y="478"/>
                </a:cubicBezTo>
                <a:cubicBezTo>
                  <a:pt x="1450" y="477"/>
                  <a:pt x="1449" y="476"/>
                  <a:pt x="1449" y="475"/>
                </a:cubicBezTo>
                <a:cubicBezTo>
                  <a:pt x="1449" y="475"/>
                  <a:pt x="1448" y="474"/>
                  <a:pt x="1448" y="474"/>
                </a:cubicBezTo>
                <a:cubicBezTo>
                  <a:pt x="1447" y="472"/>
                  <a:pt x="1447" y="472"/>
                  <a:pt x="1447" y="472"/>
                </a:cubicBezTo>
                <a:cubicBezTo>
                  <a:pt x="1447" y="471"/>
                  <a:pt x="1447" y="471"/>
                  <a:pt x="1446" y="470"/>
                </a:cubicBezTo>
                <a:cubicBezTo>
                  <a:pt x="1446" y="470"/>
                  <a:pt x="1445" y="469"/>
                  <a:pt x="1445" y="468"/>
                </a:cubicBezTo>
                <a:cubicBezTo>
                  <a:pt x="1445" y="468"/>
                  <a:pt x="1444" y="467"/>
                  <a:pt x="1444" y="467"/>
                </a:cubicBezTo>
                <a:cubicBezTo>
                  <a:pt x="1443" y="466"/>
                  <a:pt x="1443" y="466"/>
                  <a:pt x="1442" y="465"/>
                </a:cubicBezTo>
                <a:cubicBezTo>
                  <a:pt x="1442" y="464"/>
                  <a:pt x="1441" y="464"/>
                  <a:pt x="1441" y="464"/>
                </a:cubicBezTo>
                <a:cubicBezTo>
                  <a:pt x="1441" y="463"/>
                  <a:pt x="1440" y="463"/>
                  <a:pt x="1440" y="462"/>
                </a:cubicBezTo>
                <a:cubicBezTo>
                  <a:pt x="1438" y="461"/>
                  <a:pt x="1438" y="461"/>
                  <a:pt x="1438" y="461"/>
                </a:cubicBezTo>
                <a:cubicBezTo>
                  <a:pt x="1438" y="460"/>
                  <a:pt x="1437" y="460"/>
                  <a:pt x="1437" y="459"/>
                </a:cubicBezTo>
                <a:cubicBezTo>
                  <a:pt x="1436" y="459"/>
                  <a:pt x="1435" y="458"/>
                  <a:pt x="1435" y="458"/>
                </a:cubicBezTo>
                <a:cubicBezTo>
                  <a:pt x="1434" y="458"/>
                  <a:pt x="1434" y="457"/>
                  <a:pt x="1433" y="457"/>
                </a:cubicBezTo>
                <a:cubicBezTo>
                  <a:pt x="1432" y="457"/>
                  <a:pt x="1432" y="456"/>
                  <a:pt x="1431" y="456"/>
                </a:cubicBezTo>
                <a:cubicBezTo>
                  <a:pt x="1427" y="454"/>
                  <a:pt x="1427" y="454"/>
                  <a:pt x="1427" y="454"/>
                </a:cubicBezTo>
                <a:cubicBezTo>
                  <a:pt x="1425" y="453"/>
                  <a:pt x="1425" y="453"/>
                  <a:pt x="1425" y="453"/>
                </a:cubicBezTo>
                <a:cubicBezTo>
                  <a:pt x="1425" y="453"/>
                  <a:pt x="1424" y="453"/>
                  <a:pt x="1424" y="452"/>
                </a:cubicBezTo>
                <a:cubicBezTo>
                  <a:pt x="1423" y="452"/>
                  <a:pt x="1422" y="452"/>
                  <a:pt x="1421" y="452"/>
                </a:cubicBezTo>
                <a:cubicBezTo>
                  <a:pt x="1421" y="452"/>
                  <a:pt x="1420" y="451"/>
                  <a:pt x="1420" y="451"/>
                </a:cubicBezTo>
                <a:cubicBezTo>
                  <a:pt x="1419" y="451"/>
                  <a:pt x="1418" y="451"/>
                  <a:pt x="1417" y="451"/>
                </a:cubicBezTo>
                <a:cubicBezTo>
                  <a:pt x="1417" y="451"/>
                  <a:pt x="1416" y="451"/>
                  <a:pt x="1416" y="451"/>
                </a:cubicBezTo>
                <a:cubicBezTo>
                  <a:pt x="328" y="301"/>
                  <a:pt x="328" y="301"/>
                  <a:pt x="328" y="301"/>
                </a:cubicBezTo>
                <a:cubicBezTo>
                  <a:pt x="328" y="149"/>
                  <a:pt x="328" y="149"/>
                  <a:pt x="328" y="149"/>
                </a:cubicBezTo>
                <a:cubicBezTo>
                  <a:pt x="328" y="147"/>
                  <a:pt x="328" y="146"/>
                  <a:pt x="328" y="144"/>
                </a:cubicBezTo>
                <a:cubicBezTo>
                  <a:pt x="328" y="144"/>
                  <a:pt x="328" y="144"/>
                  <a:pt x="328" y="143"/>
                </a:cubicBezTo>
                <a:cubicBezTo>
                  <a:pt x="328" y="142"/>
                  <a:pt x="328" y="141"/>
                  <a:pt x="328" y="140"/>
                </a:cubicBezTo>
                <a:cubicBezTo>
                  <a:pt x="327" y="139"/>
                  <a:pt x="327" y="139"/>
                  <a:pt x="327" y="138"/>
                </a:cubicBezTo>
                <a:cubicBezTo>
                  <a:pt x="327" y="137"/>
                  <a:pt x="327" y="137"/>
                  <a:pt x="327" y="136"/>
                </a:cubicBezTo>
                <a:cubicBezTo>
                  <a:pt x="326" y="133"/>
                  <a:pt x="326" y="133"/>
                  <a:pt x="326" y="133"/>
                </a:cubicBezTo>
                <a:cubicBezTo>
                  <a:pt x="326" y="133"/>
                  <a:pt x="325" y="132"/>
                  <a:pt x="325" y="132"/>
                </a:cubicBezTo>
                <a:cubicBezTo>
                  <a:pt x="325" y="131"/>
                  <a:pt x="325" y="130"/>
                  <a:pt x="324" y="129"/>
                </a:cubicBezTo>
                <a:cubicBezTo>
                  <a:pt x="324" y="129"/>
                  <a:pt x="324" y="128"/>
                  <a:pt x="323" y="128"/>
                </a:cubicBezTo>
                <a:cubicBezTo>
                  <a:pt x="323" y="128"/>
                  <a:pt x="323" y="127"/>
                  <a:pt x="322" y="126"/>
                </a:cubicBezTo>
                <a:cubicBezTo>
                  <a:pt x="322" y="126"/>
                  <a:pt x="321" y="125"/>
                  <a:pt x="321" y="125"/>
                </a:cubicBezTo>
                <a:cubicBezTo>
                  <a:pt x="321" y="124"/>
                  <a:pt x="320" y="124"/>
                  <a:pt x="320" y="123"/>
                </a:cubicBezTo>
                <a:cubicBezTo>
                  <a:pt x="320" y="122"/>
                  <a:pt x="319" y="122"/>
                  <a:pt x="319" y="121"/>
                </a:cubicBezTo>
                <a:cubicBezTo>
                  <a:pt x="316" y="118"/>
                  <a:pt x="316" y="118"/>
                  <a:pt x="316" y="118"/>
                </a:cubicBezTo>
                <a:cubicBezTo>
                  <a:pt x="315" y="117"/>
                  <a:pt x="315" y="117"/>
                  <a:pt x="315" y="117"/>
                </a:cubicBezTo>
                <a:cubicBezTo>
                  <a:pt x="314" y="117"/>
                  <a:pt x="314" y="116"/>
                  <a:pt x="313" y="115"/>
                </a:cubicBezTo>
                <a:cubicBezTo>
                  <a:pt x="312" y="115"/>
                  <a:pt x="312" y="115"/>
                  <a:pt x="312" y="114"/>
                </a:cubicBezTo>
                <a:cubicBezTo>
                  <a:pt x="311" y="114"/>
                  <a:pt x="310" y="113"/>
                  <a:pt x="310" y="113"/>
                </a:cubicBezTo>
                <a:cubicBezTo>
                  <a:pt x="309" y="112"/>
                  <a:pt x="308" y="112"/>
                  <a:pt x="307" y="111"/>
                </a:cubicBezTo>
                <a:cubicBezTo>
                  <a:pt x="307" y="111"/>
                  <a:pt x="306" y="111"/>
                  <a:pt x="306" y="111"/>
                </a:cubicBezTo>
                <a:cubicBezTo>
                  <a:pt x="305" y="110"/>
                  <a:pt x="303" y="109"/>
                  <a:pt x="302" y="109"/>
                </a:cubicBezTo>
                <a:cubicBezTo>
                  <a:pt x="66" y="9"/>
                  <a:pt x="66" y="9"/>
                  <a:pt x="66" y="9"/>
                </a:cubicBezTo>
                <a:cubicBezTo>
                  <a:pt x="44" y="0"/>
                  <a:pt x="19" y="10"/>
                  <a:pt x="9" y="32"/>
                </a:cubicBezTo>
                <a:cubicBezTo>
                  <a:pt x="0" y="55"/>
                  <a:pt x="10" y="80"/>
                  <a:pt x="32" y="89"/>
                </a:cubicBezTo>
                <a:cubicBezTo>
                  <a:pt x="242" y="177"/>
                  <a:pt x="242" y="177"/>
                  <a:pt x="242" y="177"/>
                </a:cubicBezTo>
                <a:cubicBezTo>
                  <a:pt x="242" y="1124"/>
                  <a:pt x="242" y="1124"/>
                  <a:pt x="242" y="1124"/>
                </a:cubicBezTo>
                <a:cubicBezTo>
                  <a:pt x="242" y="1214"/>
                  <a:pt x="309" y="1288"/>
                  <a:pt x="396" y="1299"/>
                </a:cubicBezTo>
                <a:cubicBezTo>
                  <a:pt x="380" y="1325"/>
                  <a:pt x="371" y="1356"/>
                  <a:pt x="371" y="1389"/>
                </a:cubicBezTo>
                <a:cubicBezTo>
                  <a:pt x="371" y="1485"/>
                  <a:pt x="449" y="1563"/>
                  <a:pt x="545" y="1563"/>
                </a:cubicBezTo>
                <a:cubicBezTo>
                  <a:pt x="641" y="1563"/>
                  <a:pt x="720" y="1485"/>
                  <a:pt x="720" y="1389"/>
                </a:cubicBezTo>
                <a:cubicBezTo>
                  <a:pt x="720" y="1357"/>
                  <a:pt x="711" y="1326"/>
                  <a:pt x="696" y="1301"/>
                </a:cubicBezTo>
                <a:cubicBezTo>
                  <a:pt x="1084" y="1301"/>
                  <a:pt x="1084" y="1301"/>
                  <a:pt x="1084" y="1301"/>
                </a:cubicBezTo>
                <a:cubicBezTo>
                  <a:pt x="1069" y="1327"/>
                  <a:pt x="1060" y="1357"/>
                  <a:pt x="1060" y="1389"/>
                </a:cubicBezTo>
                <a:cubicBezTo>
                  <a:pt x="1060" y="1485"/>
                  <a:pt x="1138" y="1563"/>
                  <a:pt x="1234" y="1563"/>
                </a:cubicBezTo>
                <a:cubicBezTo>
                  <a:pt x="1330" y="1563"/>
                  <a:pt x="1409" y="1485"/>
                  <a:pt x="1409" y="1389"/>
                </a:cubicBezTo>
                <a:cubicBezTo>
                  <a:pt x="1409" y="1293"/>
                  <a:pt x="1330" y="1214"/>
                  <a:pt x="1234" y="1214"/>
                </a:cubicBezTo>
                <a:cubicBezTo>
                  <a:pt x="418" y="1214"/>
                  <a:pt x="418" y="1214"/>
                  <a:pt x="418" y="1214"/>
                </a:cubicBezTo>
                <a:cubicBezTo>
                  <a:pt x="368" y="1214"/>
                  <a:pt x="328" y="1174"/>
                  <a:pt x="328" y="1124"/>
                </a:cubicBezTo>
                <a:cubicBezTo>
                  <a:pt x="328" y="1007"/>
                  <a:pt x="328" y="1007"/>
                  <a:pt x="328" y="1007"/>
                </a:cubicBezTo>
                <a:cubicBezTo>
                  <a:pt x="354" y="1022"/>
                  <a:pt x="385" y="1031"/>
                  <a:pt x="418" y="1031"/>
                </a:cubicBezTo>
                <a:close/>
                <a:moveTo>
                  <a:pt x="633" y="1388"/>
                </a:moveTo>
                <a:cubicBezTo>
                  <a:pt x="633" y="1437"/>
                  <a:pt x="594" y="1476"/>
                  <a:pt x="545" y="1476"/>
                </a:cubicBezTo>
                <a:cubicBezTo>
                  <a:pt x="497" y="1476"/>
                  <a:pt x="457" y="1437"/>
                  <a:pt x="457" y="1388"/>
                </a:cubicBezTo>
                <a:cubicBezTo>
                  <a:pt x="457" y="1340"/>
                  <a:pt x="497" y="1300"/>
                  <a:pt x="545" y="1300"/>
                </a:cubicBezTo>
                <a:cubicBezTo>
                  <a:pt x="594" y="1300"/>
                  <a:pt x="633" y="1340"/>
                  <a:pt x="633" y="1388"/>
                </a:cubicBezTo>
                <a:close/>
                <a:moveTo>
                  <a:pt x="1323" y="1388"/>
                </a:moveTo>
                <a:cubicBezTo>
                  <a:pt x="1323" y="1437"/>
                  <a:pt x="1283" y="1476"/>
                  <a:pt x="1235" y="1476"/>
                </a:cubicBezTo>
                <a:cubicBezTo>
                  <a:pt x="1186" y="1476"/>
                  <a:pt x="1147" y="1437"/>
                  <a:pt x="1147" y="1388"/>
                </a:cubicBezTo>
                <a:cubicBezTo>
                  <a:pt x="1147" y="1340"/>
                  <a:pt x="1186" y="1300"/>
                  <a:pt x="1235" y="1300"/>
                </a:cubicBezTo>
                <a:cubicBezTo>
                  <a:pt x="1283" y="1300"/>
                  <a:pt x="1323" y="1340"/>
                  <a:pt x="1323" y="1388"/>
                </a:cubicBezTo>
                <a:close/>
                <a:moveTo>
                  <a:pt x="1276" y="945"/>
                </a:moveTo>
                <a:cubicBezTo>
                  <a:pt x="418" y="945"/>
                  <a:pt x="418" y="945"/>
                  <a:pt x="418" y="945"/>
                </a:cubicBezTo>
                <a:cubicBezTo>
                  <a:pt x="368" y="945"/>
                  <a:pt x="328" y="904"/>
                  <a:pt x="328" y="855"/>
                </a:cubicBezTo>
                <a:cubicBezTo>
                  <a:pt x="328" y="388"/>
                  <a:pt x="328" y="388"/>
                  <a:pt x="328" y="388"/>
                </a:cubicBezTo>
                <a:cubicBezTo>
                  <a:pt x="1367" y="531"/>
                  <a:pt x="1367" y="531"/>
                  <a:pt x="1367" y="531"/>
                </a:cubicBezTo>
                <a:cubicBezTo>
                  <a:pt x="1367" y="854"/>
                  <a:pt x="1367" y="854"/>
                  <a:pt x="1367" y="854"/>
                </a:cubicBezTo>
                <a:cubicBezTo>
                  <a:pt x="1367" y="904"/>
                  <a:pt x="1326" y="945"/>
                  <a:pt x="1276" y="945"/>
                </a:cubicBezTo>
                <a:close/>
                <a:moveTo>
                  <a:pt x="1276" y="945"/>
                </a:moveTo>
                <a:cubicBezTo>
                  <a:pt x="1276" y="945"/>
                  <a:pt x="1276" y="945"/>
                  <a:pt x="1276" y="945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65" name="Group 210">
            <a:extLst>
              <a:ext uri="{FF2B5EF4-FFF2-40B4-BE49-F238E27FC236}">
                <a16:creationId xmlns:a16="http://schemas.microsoft.com/office/drawing/2014/main" xmlns="" id="{5330F462-6A5E-47AA-ADF7-6F0C9937A55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110037" y="5719763"/>
            <a:ext cx="482600" cy="519113"/>
            <a:chOff x="3662" y="2962"/>
            <a:chExt cx="304" cy="327"/>
          </a:xfrm>
        </p:grpSpPr>
        <p:sp>
          <p:nvSpPr>
            <p:cNvPr id="267" name="Freeform 211">
              <a:extLst>
                <a:ext uri="{FF2B5EF4-FFF2-40B4-BE49-F238E27FC236}">
                  <a16:creationId xmlns:a16="http://schemas.microsoft.com/office/drawing/2014/main" xmlns="" id="{8293B4AA-7B6D-4A06-AC2E-FF219663AA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2" y="3188"/>
              <a:ext cx="118" cy="56"/>
            </a:xfrm>
            <a:custGeom>
              <a:avLst/>
              <a:gdLst>
                <a:gd name="T0" fmla="*/ 524 w 547"/>
                <a:gd name="T1" fmla="*/ 15 h 260"/>
                <a:gd name="T2" fmla="*/ 463 w 547"/>
                <a:gd name="T3" fmla="*/ 24 h 260"/>
                <a:gd name="T4" fmla="*/ 162 w 547"/>
                <a:gd name="T5" fmla="*/ 174 h 260"/>
                <a:gd name="T6" fmla="*/ 43 w 547"/>
                <a:gd name="T7" fmla="*/ 174 h 260"/>
                <a:gd name="T8" fmla="*/ 0 w 547"/>
                <a:gd name="T9" fmla="*/ 217 h 260"/>
                <a:gd name="T10" fmla="*/ 43 w 547"/>
                <a:gd name="T11" fmla="*/ 260 h 260"/>
                <a:gd name="T12" fmla="*/ 163 w 547"/>
                <a:gd name="T13" fmla="*/ 260 h 260"/>
                <a:gd name="T14" fmla="*/ 372 w 547"/>
                <a:gd name="T15" fmla="*/ 210 h 260"/>
                <a:gd name="T16" fmla="*/ 532 w 547"/>
                <a:gd name="T17" fmla="*/ 75 h 260"/>
                <a:gd name="T18" fmla="*/ 524 w 547"/>
                <a:gd name="T19" fmla="*/ 15 h 260"/>
                <a:gd name="T20" fmla="*/ 524 w 547"/>
                <a:gd name="T21" fmla="*/ 15 h 260"/>
                <a:gd name="T22" fmla="*/ 524 w 547"/>
                <a:gd name="T23" fmla="*/ 1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7" h="260">
                  <a:moveTo>
                    <a:pt x="524" y="15"/>
                  </a:moveTo>
                  <a:cubicBezTo>
                    <a:pt x="505" y="0"/>
                    <a:pt x="478" y="4"/>
                    <a:pt x="463" y="24"/>
                  </a:cubicBezTo>
                  <a:cubicBezTo>
                    <a:pt x="391" y="119"/>
                    <a:pt x="282" y="174"/>
                    <a:pt x="162" y="174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19" y="174"/>
                    <a:pt x="0" y="193"/>
                    <a:pt x="0" y="217"/>
                  </a:cubicBezTo>
                  <a:cubicBezTo>
                    <a:pt x="0" y="241"/>
                    <a:pt x="19" y="260"/>
                    <a:pt x="43" y="260"/>
                  </a:cubicBezTo>
                  <a:cubicBezTo>
                    <a:pt x="163" y="260"/>
                    <a:pt x="163" y="260"/>
                    <a:pt x="163" y="260"/>
                  </a:cubicBezTo>
                  <a:cubicBezTo>
                    <a:pt x="236" y="260"/>
                    <a:pt x="307" y="243"/>
                    <a:pt x="372" y="210"/>
                  </a:cubicBezTo>
                  <a:cubicBezTo>
                    <a:pt x="435" y="178"/>
                    <a:pt x="490" y="132"/>
                    <a:pt x="532" y="75"/>
                  </a:cubicBezTo>
                  <a:cubicBezTo>
                    <a:pt x="547" y="56"/>
                    <a:pt x="543" y="29"/>
                    <a:pt x="524" y="15"/>
                  </a:cubicBezTo>
                  <a:close/>
                  <a:moveTo>
                    <a:pt x="524" y="15"/>
                  </a:moveTo>
                  <a:cubicBezTo>
                    <a:pt x="524" y="15"/>
                    <a:pt x="524" y="15"/>
                    <a:pt x="524" y="1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212">
              <a:extLst>
                <a:ext uri="{FF2B5EF4-FFF2-40B4-BE49-F238E27FC236}">
                  <a16:creationId xmlns:a16="http://schemas.microsoft.com/office/drawing/2014/main" xmlns="" id="{B0A16911-1E57-4CF3-92E5-55E265C64C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97" y="2962"/>
              <a:ext cx="169" cy="109"/>
            </a:xfrm>
            <a:custGeom>
              <a:avLst/>
              <a:gdLst>
                <a:gd name="T0" fmla="*/ 22 w 783"/>
                <a:gd name="T1" fmla="*/ 453 h 507"/>
                <a:gd name="T2" fmla="*/ 48 w 783"/>
                <a:gd name="T3" fmla="*/ 461 h 507"/>
                <a:gd name="T4" fmla="*/ 83 w 783"/>
                <a:gd name="T5" fmla="*/ 445 h 507"/>
                <a:gd name="T6" fmla="*/ 380 w 783"/>
                <a:gd name="T7" fmla="*/ 299 h 507"/>
                <a:gd name="T8" fmla="*/ 631 w 783"/>
                <a:gd name="T9" fmla="*/ 299 h 507"/>
                <a:gd name="T10" fmla="*/ 497 w 783"/>
                <a:gd name="T11" fmla="*/ 433 h 507"/>
                <a:gd name="T12" fmla="*/ 497 w 783"/>
                <a:gd name="T13" fmla="*/ 494 h 507"/>
                <a:gd name="T14" fmla="*/ 528 w 783"/>
                <a:gd name="T15" fmla="*/ 507 h 507"/>
                <a:gd name="T16" fmla="*/ 558 w 783"/>
                <a:gd name="T17" fmla="*/ 494 h 507"/>
                <a:gd name="T18" fmla="*/ 766 w 783"/>
                <a:gd name="T19" fmla="*/ 286 h 507"/>
                <a:gd name="T20" fmla="*/ 766 w 783"/>
                <a:gd name="T21" fmla="*/ 225 h 507"/>
                <a:gd name="T22" fmla="*/ 558 w 783"/>
                <a:gd name="T23" fmla="*/ 17 h 507"/>
                <a:gd name="T24" fmla="*/ 497 w 783"/>
                <a:gd name="T25" fmla="*/ 17 h 507"/>
                <a:gd name="T26" fmla="*/ 497 w 783"/>
                <a:gd name="T27" fmla="*/ 78 h 507"/>
                <a:gd name="T28" fmla="*/ 631 w 783"/>
                <a:gd name="T29" fmla="*/ 212 h 507"/>
                <a:gd name="T30" fmla="*/ 380 w 783"/>
                <a:gd name="T31" fmla="*/ 212 h 507"/>
                <a:gd name="T32" fmla="*/ 14 w 783"/>
                <a:gd name="T33" fmla="*/ 392 h 507"/>
                <a:gd name="T34" fmla="*/ 22 w 783"/>
                <a:gd name="T35" fmla="*/ 453 h 507"/>
                <a:gd name="T36" fmla="*/ 22 w 783"/>
                <a:gd name="T37" fmla="*/ 453 h 507"/>
                <a:gd name="T38" fmla="*/ 22 w 783"/>
                <a:gd name="T39" fmla="*/ 453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3" h="507">
                  <a:moveTo>
                    <a:pt x="22" y="453"/>
                  </a:moveTo>
                  <a:cubicBezTo>
                    <a:pt x="30" y="459"/>
                    <a:pt x="39" y="461"/>
                    <a:pt x="48" y="461"/>
                  </a:cubicBezTo>
                  <a:cubicBezTo>
                    <a:pt x="61" y="461"/>
                    <a:pt x="74" y="456"/>
                    <a:pt x="83" y="445"/>
                  </a:cubicBezTo>
                  <a:cubicBezTo>
                    <a:pt x="155" y="352"/>
                    <a:pt x="263" y="299"/>
                    <a:pt x="380" y="299"/>
                  </a:cubicBezTo>
                  <a:cubicBezTo>
                    <a:pt x="631" y="299"/>
                    <a:pt x="631" y="299"/>
                    <a:pt x="631" y="299"/>
                  </a:cubicBezTo>
                  <a:cubicBezTo>
                    <a:pt x="497" y="433"/>
                    <a:pt x="497" y="433"/>
                    <a:pt x="497" y="433"/>
                  </a:cubicBezTo>
                  <a:cubicBezTo>
                    <a:pt x="480" y="450"/>
                    <a:pt x="480" y="477"/>
                    <a:pt x="497" y="494"/>
                  </a:cubicBezTo>
                  <a:cubicBezTo>
                    <a:pt x="506" y="502"/>
                    <a:pt x="517" y="507"/>
                    <a:pt x="528" y="507"/>
                  </a:cubicBezTo>
                  <a:cubicBezTo>
                    <a:pt x="539" y="507"/>
                    <a:pt x="550" y="503"/>
                    <a:pt x="558" y="494"/>
                  </a:cubicBezTo>
                  <a:cubicBezTo>
                    <a:pt x="766" y="286"/>
                    <a:pt x="766" y="286"/>
                    <a:pt x="766" y="286"/>
                  </a:cubicBezTo>
                  <a:cubicBezTo>
                    <a:pt x="783" y="269"/>
                    <a:pt x="783" y="242"/>
                    <a:pt x="766" y="225"/>
                  </a:cubicBezTo>
                  <a:cubicBezTo>
                    <a:pt x="558" y="17"/>
                    <a:pt x="558" y="17"/>
                    <a:pt x="558" y="17"/>
                  </a:cubicBezTo>
                  <a:cubicBezTo>
                    <a:pt x="541" y="0"/>
                    <a:pt x="514" y="0"/>
                    <a:pt x="497" y="17"/>
                  </a:cubicBezTo>
                  <a:cubicBezTo>
                    <a:pt x="480" y="34"/>
                    <a:pt x="480" y="61"/>
                    <a:pt x="497" y="78"/>
                  </a:cubicBezTo>
                  <a:cubicBezTo>
                    <a:pt x="631" y="212"/>
                    <a:pt x="631" y="212"/>
                    <a:pt x="631" y="212"/>
                  </a:cubicBezTo>
                  <a:cubicBezTo>
                    <a:pt x="380" y="212"/>
                    <a:pt x="380" y="212"/>
                    <a:pt x="380" y="212"/>
                  </a:cubicBezTo>
                  <a:cubicBezTo>
                    <a:pt x="236" y="212"/>
                    <a:pt x="102" y="277"/>
                    <a:pt x="14" y="392"/>
                  </a:cubicBezTo>
                  <a:cubicBezTo>
                    <a:pt x="0" y="411"/>
                    <a:pt x="3" y="438"/>
                    <a:pt x="22" y="453"/>
                  </a:cubicBezTo>
                  <a:close/>
                  <a:moveTo>
                    <a:pt x="22" y="453"/>
                  </a:moveTo>
                  <a:cubicBezTo>
                    <a:pt x="22" y="453"/>
                    <a:pt x="22" y="453"/>
                    <a:pt x="22" y="453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213">
              <a:extLst>
                <a:ext uri="{FF2B5EF4-FFF2-40B4-BE49-F238E27FC236}">
                  <a16:creationId xmlns:a16="http://schemas.microsoft.com/office/drawing/2014/main" xmlns="" id="{0D537BD8-7287-4124-903E-7A39CD80FD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2" y="3008"/>
              <a:ext cx="304" cy="281"/>
            </a:xfrm>
            <a:custGeom>
              <a:avLst/>
              <a:gdLst>
                <a:gd name="T0" fmla="*/ 1180 w 1405"/>
                <a:gd name="T1" fmla="*/ 810 h 1300"/>
                <a:gd name="T2" fmla="*/ 1119 w 1405"/>
                <a:gd name="T3" fmla="*/ 810 h 1300"/>
                <a:gd name="T4" fmla="*/ 1119 w 1405"/>
                <a:gd name="T5" fmla="*/ 872 h 1300"/>
                <a:gd name="T6" fmla="*/ 1253 w 1405"/>
                <a:gd name="T7" fmla="*/ 1006 h 1300"/>
                <a:gd name="T8" fmla="*/ 1002 w 1405"/>
                <a:gd name="T9" fmla="*/ 1006 h 1300"/>
                <a:gd name="T10" fmla="*/ 626 w 1405"/>
                <a:gd name="T11" fmla="*/ 629 h 1300"/>
                <a:gd name="T12" fmla="*/ 626 w 1405"/>
                <a:gd name="T13" fmla="*/ 463 h 1300"/>
                <a:gd name="T14" fmla="*/ 162 w 1405"/>
                <a:gd name="T15" fmla="*/ 0 h 1300"/>
                <a:gd name="T16" fmla="*/ 43 w 1405"/>
                <a:gd name="T17" fmla="*/ 0 h 1300"/>
                <a:gd name="T18" fmla="*/ 0 w 1405"/>
                <a:gd name="T19" fmla="*/ 43 h 1300"/>
                <a:gd name="T20" fmla="*/ 43 w 1405"/>
                <a:gd name="T21" fmla="*/ 86 h 1300"/>
                <a:gd name="T22" fmla="*/ 162 w 1405"/>
                <a:gd name="T23" fmla="*/ 86 h 1300"/>
                <a:gd name="T24" fmla="*/ 539 w 1405"/>
                <a:gd name="T25" fmla="*/ 463 h 1300"/>
                <a:gd name="T26" fmla="*/ 539 w 1405"/>
                <a:gd name="T27" fmla="*/ 629 h 1300"/>
                <a:gd name="T28" fmla="*/ 1002 w 1405"/>
                <a:gd name="T29" fmla="*/ 1092 h 1300"/>
                <a:gd name="T30" fmla="*/ 1253 w 1405"/>
                <a:gd name="T31" fmla="*/ 1092 h 1300"/>
                <a:gd name="T32" fmla="*/ 1119 w 1405"/>
                <a:gd name="T33" fmla="*/ 1226 h 1300"/>
                <a:gd name="T34" fmla="*/ 1119 w 1405"/>
                <a:gd name="T35" fmla="*/ 1287 h 1300"/>
                <a:gd name="T36" fmla="*/ 1150 w 1405"/>
                <a:gd name="T37" fmla="*/ 1300 h 1300"/>
                <a:gd name="T38" fmla="*/ 1180 w 1405"/>
                <a:gd name="T39" fmla="*/ 1287 h 1300"/>
                <a:gd name="T40" fmla="*/ 1388 w 1405"/>
                <a:gd name="T41" fmla="*/ 1079 h 1300"/>
                <a:gd name="T42" fmla="*/ 1388 w 1405"/>
                <a:gd name="T43" fmla="*/ 1018 h 1300"/>
                <a:gd name="T44" fmla="*/ 1180 w 1405"/>
                <a:gd name="T45" fmla="*/ 810 h 1300"/>
                <a:gd name="T46" fmla="*/ 1180 w 1405"/>
                <a:gd name="T47" fmla="*/ 810 h 1300"/>
                <a:gd name="T48" fmla="*/ 1180 w 1405"/>
                <a:gd name="T49" fmla="*/ 81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05" h="1300">
                  <a:moveTo>
                    <a:pt x="1180" y="810"/>
                  </a:moveTo>
                  <a:cubicBezTo>
                    <a:pt x="1163" y="793"/>
                    <a:pt x="1136" y="793"/>
                    <a:pt x="1119" y="810"/>
                  </a:cubicBezTo>
                  <a:cubicBezTo>
                    <a:pt x="1102" y="827"/>
                    <a:pt x="1102" y="855"/>
                    <a:pt x="1119" y="872"/>
                  </a:cubicBezTo>
                  <a:cubicBezTo>
                    <a:pt x="1253" y="1006"/>
                    <a:pt x="1253" y="1006"/>
                    <a:pt x="1253" y="1006"/>
                  </a:cubicBezTo>
                  <a:cubicBezTo>
                    <a:pt x="1002" y="1006"/>
                    <a:pt x="1002" y="1006"/>
                    <a:pt x="1002" y="1006"/>
                  </a:cubicBezTo>
                  <a:cubicBezTo>
                    <a:pt x="794" y="1006"/>
                    <a:pt x="626" y="837"/>
                    <a:pt x="626" y="629"/>
                  </a:cubicBezTo>
                  <a:cubicBezTo>
                    <a:pt x="626" y="463"/>
                    <a:pt x="626" y="463"/>
                    <a:pt x="626" y="463"/>
                  </a:cubicBezTo>
                  <a:cubicBezTo>
                    <a:pt x="626" y="207"/>
                    <a:pt x="418" y="0"/>
                    <a:pt x="1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370" y="86"/>
                    <a:pt x="539" y="255"/>
                    <a:pt x="539" y="463"/>
                  </a:cubicBezTo>
                  <a:cubicBezTo>
                    <a:pt x="539" y="629"/>
                    <a:pt x="539" y="629"/>
                    <a:pt x="539" y="629"/>
                  </a:cubicBezTo>
                  <a:cubicBezTo>
                    <a:pt x="539" y="884"/>
                    <a:pt x="747" y="1092"/>
                    <a:pt x="1002" y="1092"/>
                  </a:cubicBezTo>
                  <a:cubicBezTo>
                    <a:pt x="1253" y="1092"/>
                    <a:pt x="1253" y="1092"/>
                    <a:pt x="1253" y="1092"/>
                  </a:cubicBezTo>
                  <a:cubicBezTo>
                    <a:pt x="1119" y="1226"/>
                    <a:pt x="1119" y="1226"/>
                    <a:pt x="1119" y="1226"/>
                  </a:cubicBezTo>
                  <a:cubicBezTo>
                    <a:pt x="1102" y="1243"/>
                    <a:pt x="1102" y="1270"/>
                    <a:pt x="1119" y="1287"/>
                  </a:cubicBezTo>
                  <a:cubicBezTo>
                    <a:pt x="1128" y="1296"/>
                    <a:pt x="1139" y="1300"/>
                    <a:pt x="1150" y="1300"/>
                  </a:cubicBezTo>
                  <a:cubicBezTo>
                    <a:pt x="1161" y="1300"/>
                    <a:pt x="1172" y="1296"/>
                    <a:pt x="1180" y="1287"/>
                  </a:cubicBezTo>
                  <a:cubicBezTo>
                    <a:pt x="1388" y="1079"/>
                    <a:pt x="1388" y="1079"/>
                    <a:pt x="1388" y="1079"/>
                  </a:cubicBezTo>
                  <a:cubicBezTo>
                    <a:pt x="1405" y="1062"/>
                    <a:pt x="1405" y="1035"/>
                    <a:pt x="1388" y="1018"/>
                  </a:cubicBezTo>
                  <a:lnTo>
                    <a:pt x="1180" y="810"/>
                  </a:lnTo>
                  <a:close/>
                  <a:moveTo>
                    <a:pt x="1180" y="810"/>
                  </a:moveTo>
                  <a:cubicBezTo>
                    <a:pt x="1180" y="810"/>
                    <a:pt x="1180" y="810"/>
                    <a:pt x="1180" y="81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0" name="Group 216">
            <a:extLst>
              <a:ext uri="{FF2B5EF4-FFF2-40B4-BE49-F238E27FC236}">
                <a16:creationId xmlns:a16="http://schemas.microsoft.com/office/drawing/2014/main" xmlns="" id="{BA46F794-8339-4833-BBEC-60355C0E22A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253037" y="5719763"/>
            <a:ext cx="534988" cy="412750"/>
            <a:chOff x="4142" y="2962"/>
            <a:chExt cx="337" cy="260"/>
          </a:xfrm>
        </p:grpSpPr>
        <p:sp>
          <p:nvSpPr>
            <p:cNvPr id="272" name="Freeform 217">
              <a:extLst>
                <a:ext uri="{FF2B5EF4-FFF2-40B4-BE49-F238E27FC236}">
                  <a16:creationId xmlns:a16="http://schemas.microsoft.com/office/drawing/2014/main" xmlns="" id="{B09B17B9-403F-499E-9B5E-911F5146ED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2" y="2962"/>
              <a:ext cx="206" cy="260"/>
            </a:xfrm>
            <a:custGeom>
              <a:avLst/>
              <a:gdLst>
                <a:gd name="T0" fmla="*/ 904 w 947"/>
                <a:gd name="T1" fmla="*/ 0 h 1199"/>
                <a:gd name="T2" fmla="*/ 600 w 947"/>
                <a:gd name="T3" fmla="*/ 83 h 1199"/>
                <a:gd name="T4" fmla="*/ 398 w 947"/>
                <a:gd name="T5" fmla="*/ 278 h 1199"/>
                <a:gd name="T6" fmla="*/ 169 w 947"/>
                <a:gd name="T7" fmla="*/ 278 h 1199"/>
                <a:gd name="T8" fmla="*/ 0 w 947"/>
                <a:gd name="T9" fmla="*/ 447 h 1199"/>
                <a:gd name="T10" fmla="*/ 0 w 947"/>
                <a:gd name="T11" fmla="*/ 752 h 1199"/>
                <a:gd name="T12" fmla="*/ 169 w 947"/>
                <a:gd name="T13" fmla="*/ 921 h 1199"/>
                <a:gd name="T14" fmla="*/ 398 w 947"/>
                <a:gd name="T15" fmla="*/ 921 h 1199"/>
                <a:gd name="T16" fmla="*/ 600 w 947"/>
                <a:gd name="T17" fmla="*/ 1116 h 1199"/>
                <a:gd name="T18" fmla="*/ 904 w 947"/>
                <a:gd name="T19" fmla="*/ 1199 h 1199"/>
                <a:gd name="T20" fmla="*/ 947 w 947"/>
                <a:gd name="T21" fmla="*/ 1156 h 1199"/>
                <a:gd name="T22" fmla="*/ 947 w 947"/>
                <a:gd name="T23" fmla="*/ 43 h 1199"/>
                <a:gd name="T24" fmla="*/ 904 w 947"/>
                <a:gd name="T25" fmla="*/ 0 h 1199"/>
                <a:gd name="T26" fmla="*/ 379 w 947"/>
                <a:gd name="T27" fmla="*/ 835 h 1199"/>
                <a:gd name="T28" fmla="*/ 169 w 947"/>
                <a:gd name="T29" fmla="*/ 835 h 1199"/>
                <a:gd name="T30" fmla="*/ 86 w 947"/>
                <a:gd name="T31" fmla="*/ 752 h 1199"/>
                <a:gd name="T32" fmla="*/ 86 w 947"/>
                <a:gd name="T33" fmla="*/ 447 h 1199"/>
                <a:gd name="T34" fmla="*/ 169 w 947"/>
                <a:gd name="T35" fmla="*/ 364 h 1199"/>
                <a:gd name="T36" fmla="*/ 379 w 947"/>
                <a:gd name="T37" fmla="*/ 364 h 1199"/>
                <a:gd name="T38" fmla="*/ 379 w 947"/>
                <a:gd name="T39" fmla="*/ 835 h 1199"/>
                <a:gd name="T40" fmla="*/ 861 w 947"/>
                <a:gd name="T41" fmla="*/ 1111 h 1199"/>
                <a:gd name="T42" fmla="*/ 465 w 947"/>
                <a:gd name="T43" fmla="*/ 866 h 1199"/>
                <a:gd name="T44" fmla="*/ 465 w 947"/>
                <a:gd name="T45" fmla="*/ 333 h 1199"/>
                <a:gd name="T46" fmla="*/ 861 w 947"/>
                <a:gd name="T47" fmla="*/ 88 h 1199"/>
                <a:gd name="T48" fmla="*/ 861 w 947"/>
                <a:gd name="T49" fmla="*/ 1111 h 1199"/>
                <a:gd name="T50" fmla="*/ 861 w 947"/>
                <a:gd name="T51" fmla="*/ 1111 h 1199"/>
                <a:gd name="T52" fmla="*/ 861 w 947"/>
                <a:gd name="T53" fmla="*/ 1111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47" h="1199">
                  <a:moveTo>
                    <a:pt x="904" y="0"/>
                  </a:moveTo>
                  <a:cubicBezTo>
                    <a:pt x="797" y="0"/>
                    <a:pt x="692" y="28"/>
                    <a:pt x="600" y="83"/>
                  </a:cubicBezTo>
                  <a:cubicBezTo>
                    <a:pt x="518" y="131"/>
                    <a:pt x="449" y="198"/>
                    <a:pt x="398" y="278"/>
                  </a:cubicBezTo>
                  <a:cubicBezTo>
                    <a:pt x="169" y="278"/>
                    <a:pt x="169" y="278"/>
                    <a:pt x="169" y="278"/>
                  </a:cubicBezTo>
                  <a:cubicBezTo>
                    <a:pt x="76" y="278"/>
                    <a:pt x="0" y="354"/>
                    <a:pt x="0" y="447"/>
                  </a:cubicBezTo>
                  <a:cubicBezTo>
                    <a:pt x="0" y="752"/>
                    <a:pt x="0" y="752"/>
                    <a:pt x="0" y="752"/>
                  </a:cubicBezTo>
                  <a:cubicBezTo>
                    <a:pt x="0" y="845"/>
                    <a:pt x="76" y="921"/>
                    <a:pt x="169" y="921"/>
                  </a:cubicBezTo>
                  <a:cubicBezTo>
                    <a:pt x="398" y="921"/>
                    <a:pt x="398" y="921"/>
                    <a:pt x="398" y="921"/>
                  </a:cubicBezTo>
                  <a:cubicBezTo>
                    <a:pt x="449" y="1001"/>
                    <a:pt x="518" y="1068"/>
                    <a:pt x="600" y="1116"/>
                  </a:cubicBezTo>
                  <a:cubicBezTo>
                    <a:pt x="692" y="1171"/>
                    <a:pt x="797" y="1199"/>
                    <a:pt x="904" y="1199"/>
                  </a:cubicBezTo>
                  <a:cubicBezTo>
                    <a:pt x="928" y="1199"/>
                    <a:pt x="947" y="1180"/>
                    <a:pt x="947" y="1156"/>
                  </a:cubicBezTo>
                  <a:cubicBezTo>
                    <a:pt x="947" y="43"/>
                    <a:pt x="947" y="43"/>
                    <a:pt x="947" y="43"/>
                  </a:cubicBezTo>
                  <a:cubicBezTo>
                    <a:pt x="947" y="19"/>
                    <a:pt x="928" y="0"/>
                    <a:pt x="904" y="0"/>
                  </a:cubicBezTo>
                  <a:close/>
                  <a:moveTo>
                    <a:pt x="379" y="835"/>
                  </a:moveTo>
                  <a:cubicBezTo>
                    <a:pt x="169" y="835"/>
                    <a:pt x="169" y="835"/>
                    <a:pt x="169" y="835"/>
                  </a:cubicBezTo>
                  <a:cubicBezTo>
                    <a:pt x="123" y="835"/>
                    <a:pt x="86" y="798"/>
                    <a:pt x="86" y="752"/>
                  </a:cubicBezTo>
                  <a:cubicBezTo>
                    <a:pt x="86" y="447"/>
                    <a:pt x="86" y="447"/>
                    <a:pt x="86" y="447"/>
                  </a:cubicBezTo>
                  <a:cubicBezTo>
                    <a:pt x="86" y="401"/>
                    <a:pt x="123" y="364"/>
                    <a:pt x="169" y="364"/>
                  </a:cubicBezTo>
                  <a:cubicBezTo>
                    <a:pt x="379" y="364"/>
                    <a:pt x="379" y="364"/>
                    <a:pt x="379" y="364"/>
                  </a:cubicBezTo>
                  <a:lnTo>
                    <a:pt x="379" y="835"/>
                  </a:lnTo>
                  <a:close/>
                  <a:moveTo>
                    <a:pt x="861" y="1111"/>
                  </a:moveTo>
                  <a:cubicBezTo>
                    <a:pt x="699" y="1097"/>
                    <a:pt x="551" y="1006"/>
                    <a:pt x="465" y="866"/>
                  </a:cubicBezTo>
                  <a:cubicBezTo>
                    <a:pt x="465" y="333"/>
                    <a:pt x="465" y="333"/>
                    <a:pt x="465" y="333"/>
                  </a:cubicBezTo>
                  <a:cubicBezTo>
                    <a:pt x="551" y="193"/>
                    <a:pt x="699" y="102"/>
                    <a:pt x="861" y="88"/>
                  </a:cubicBezTo>
                  <a:lnTo>
                    <a:pt x="861" y="1111"/>
                  </a:lnTo>
                  <a:close/>
                  <a:moveTo>
                    <a:pt x="861" y="1111"/>
                  </a:moveTo>
                  <a:cubicBezTo>
                    <a:pt x="861" y="1111"/>
                    <a:pt x="861" y="1111"/>
                    <a:pt x="861" y="111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218">
              <a:extLst>
                <a:ext uri="{FF2B5EF4-FFF2-40B4-BE49-F238E27FC236}">
                  <a16:creationId xmlns:a16="http://schemas.microsoft.com/office/drawing/2014/main" xmlns="" id="{D35428BE-DC66-4AF2-98D4-631C55A4AE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68" y="3016"/>
              <a:ext cx="54" cy="151"/>
            </a:xfrm>
            <a:custGeom>
              <a:avLst/>
              <a:gdLst>
                <a:gd name="T0" fmla="*/ 73 w 249"/>
                <a:gd name="T1" fmla="*/ 14 h 692"/>
                <a:gd name="T2" fmla="*/ 13 w 249"/>
                <a:gd name="T3" fmla="*/ 25 h 692"/>
                <a:gd name="T4" fmla="*/ 24 w 249"/>
                <a:gd name="T5" fmla="*/ 85 h 692"/>
                <a:gd name="T6" fmla="*/ 162 w 249"/>
                <a:gd name="T7" fmla="*/ 349 h 692"/>
                <a:gd name="T8" fmla="*/ 24 w 249"/>
                <a:gd name="T9" fmla="*/ 613 h 692"/>
                <a:gd name="T10" fmla="*/ 13 w 249"/>
                <a:gd name="T11" fmla="*/ 673 h 692"/>
                <a:gd name="T12" fmla="*/ 49 w 249"/>
                <a:gd name="T13" fmla="*/ 692 h 692"/>
                <a:gd name="T14" fmla="*/ 73 w 249"/>
                <a:gd name="T15" fmla="*/ 684 h 692"/>
                <a:gd name="T16" fmla="*/ 249 w 249"/>
                <a:gd name="T17" fmla="*/ 349 h 692"/>
                <a:gd name="T18" fmla="*/ 73 w 249"/>
                <a:gd name="T19" fmla="*/ 14 h 692"/>
                <a:gd name="T20" fmla="*/ 73 w 249"/>
                <a:gd name="T21" fmla="*/ 14 h 692"/>
                <a:gd name="T22" fmla="*/ 73 w 249"/>
                <a:gd name="T23" fmla="*/ 14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9" h="692">
                  <a:moveTo>
                    <a:pt x="73" y="14"/>
                  </a:moveTo>
                  <a:cubicBezTo>
                    <a:pt x="54" y="0"/>
                    <a:pt x="27" y="5"/>
                    <a:pt x="13" y="25"/>
                  </a:cubicBezTo>
                  <a:cubicBezTo>
                    <a:pt x="0" y="44"/>
                    <a:pt x="4" y="71"/>
                    <a:pt x="24" y="85"/>
                  </a:cubicBezTo>
                  <a:cubicBezTo>
                    <a:pt x="111" y="145"/>
                    <a:pt x="162" y="244"/>
                    <a:pt x="162" y="349"/>
                  </a:cubicBezTo>
                  <a:cubicBezTo>
                    <a:pt x="162" y="454"/>
                    <a:pt x="111" y="553"/>
                    <a:pt x="24" y="613"/>
                  </a:cubicBezTo>
                  <a:cubicBezTo>
                    <a:pt x="5" y="627"/>
                    <a:pt x="0" y="654"/>
                    <a:pt x="13" y="673"/>
                  </a:cubicBezTo>
                  <a:cubicBezTo>
                    <a:pt x="22" y="685"/>
                    <a:pt x="35" y="692"/>
                    <a:pt x="49" y="692"/>
                  </a:cubicBezTo>
                  <a:cubicBezTo>
                    <a:pt x="57" y="692"/>
                    <a:pt x="66" y="689"/>
                    <a:pt x="73" y="684"/>
                  </a:cubicBezTo>
                  <a:cubicBezTo>
                    <a:pt x="183" y="608"/>
                    <a:pt x="249" y="482"/>
                    <a:pt x="249" y="349"/>
                  </a:cubicBezTo>
                  <a:cubicBezTo>
                    <a:pt x="249" y="216"/>
                    <a:pt x="183" y="90"/>
                    <a:pt x="73" y="14"/>
                  </a:cubicBezTo>
                  <a:close/>
                  <a:moveTo>
                    <a:pt x="73" y="14"/>
                  </a:moveTo>
                  <a:cubicBezTo>
                    <a:pt x="73" y="14"/>
                    <a:pt x="73" y="14"/>
                    <a:pt x="73" y="1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219">
              <a:extLst>
                <a:ext uri="{FF2B5EF4-FFF2-40B4-BE49-F238E27FC236}">
                  <a16:creationId xmlns:a16="http://schemas.microsoft.com/office/drawing/2014/main" xmlns="" id="{57D0E762-7598-4DD4-8B8C-A5CC5EBF94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05" y="2978"/>
              <a:ext cx="74" cy="227"/>
            </a:xfrm>
            <a:custGeom>
              <a:avLst/>
              <a:gdLst>
                <a:gd name="T0" fmla="*/ 74 w 342"/>
                <a:gd name="T1" fmla="*/ 14 h 1049"/>
                <a:gd name="T2" fmla="*/ 13 w 342"/>
                <a:gd name="T3" fmla="*/ 25 h 1049"/>
                <a:gd name="T4" fmla="*/ 24 w 342"/>
                <a:gd name="T5" fmla="*/ 85 h 1049"/>
                <a:gd name="T6" fmla="*/ 256 w 342"/>
                <a:gd name="T7" fmla="*/ 528 h 1049"/>
                <a:gd name="T8" fmla="*/ 24 w 342"/>
                <a:gd name="T9" fmla="*/ 970 h 1049"/>
                <a:gd name="T10" fmla="*/ 13 w 342"/>
                <a:gd name="T11" fmla="*/ 1030 h 1049"/>
                <a:gd name="T12" fmla="*/ 49 w 342"/>
                <a:gd name="T13" fmla="*/ 1049 h 1049"/>
                <a:gd name="T14" fmla="*/ 74 w 342"/>
                <a:gd name="T15" fmla="*/ 1041 h 1049"/>
                <a:gd name="T16" fmla="*/ 342 w 342"/>
                <a:gd name="T17" fmla="*/ 528 h 1049"/>
                <a:gd name="T18" fmla="*/ 74 w 342"/>
                <a:gd name="T19" fmla="*/ 14 h 1049"/>
                <a:gd name="T20" fmla="*/ 74 w 342"/>
                <a:gd name="T21" fmla="*/ 14 h 1049"/>
                <a:gd name="T22" fmla="*/ 74 w 342"/>
                <a:gd name="T23" fmla="*/ 14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2" h="1049">
                  <a:moveTo>
                    <a:pt x="74" y="14"/>
                  </a:moveTo>
                  <a:cubicBezTo>
                    <a:pt x="54" y="0"/>
                    <a:pt x="27" y="5"/>
                    <a:pt x="13" y="25"/>
                  </a:cubicBezTo>
                  <a:cubicBezTo>
                    <a:pt x="0" y="44"/>
                    <a:pt x="4" y="71"/>
                    <a:pt x="24" y="85"/>
                  </a:cubicBezTo>
                  <a:cubicBezTo>
                    <a:pt x="169" y="186"/>
                    <a:pt x="256" y="352"/>
                    <a:pt x="256" y="528"/>
                  </a:cubicBezTo>
                  <a:cubicBezTo>
                    <a:pt x="256" y="704"/>
                    <a:pt x="169" y="869"/>
                    <a:pt x="24" y="970"/>
                  </a:cubicBezTo>
                  <a:cubicBezTo>
                    <a:pt x="5" y="984"/>
                    <a:pt x="0" y="1011"/>
                    <a:pt x="13" y="1030"/>
                  </a:cubicBezTo>
                  <a:cubicBezTo>
                    <a:pt x="22" y="1043"/>
                    <a:pt x="35" y="1049"/>
                    <a:pt x="49" y="1049"/>
                  </a:cubicBezTo>
                  <a:cubicBezTo>
                    <a:pt x="58" y="1049"/>
                    <a:pt x="66" y="1046"/>
                    <a:pt x="74" y="1041"/>
                  </a:cubicBezTo>
                  <a:cubicBezTo>
                    <a:pt x="242" y="924"/>
                    <a:pt x="342" y="732"/>
                    <a:pt x="342" y="528"/>
                  </a:cubicBezTo>
                  <a:cubicBezTo>
                    <a:pt x="342" y="323"/>
                    <a:pt x="242" y="131"/>
                    <a:pt x="74" y="14"/>
                  </a:cubicBezTo>
                  <a:close/>
                  <a:moveTo>
                    <a:pt x="74" y="14"/>
                  </a:moveTo>
                  <a:cubicBezTo>
                    <a:pt x="74" y="14"/>
                    <a:pt x="74" y="14"/>
                    <a:pt x="74" y="1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7" name="Freeform 223">
            <a:extLst>
              <a:ext uri="{FF2B5EF4-FFF2-40B4-BE49-F238E27FC236}">
                <a16:creationId xmlns:a16="http://schemas.microsoft.com/office/drawing/2014/main" xmlns="" id="{3570E4E3-A498-4EC0-A9AC-AAFD94C23AFE}"/>
              </a:ext>
            </a:extLst>
          </p:cNvPr>
          <p:cNvSpPr>
            <a:spLocks noEditPoints="1"/>
          </p:cNvSpPr>
          <p:nvPr/>
        </p:nvSpPr>
        <p:spPr bwMode="auto">
          <a:xfrm>
            <a:off x="6396037" y="5719763"/>
            <a:ext cx="538163" cy="511175"/>
          </a:xfrm>
          <a:custGeom>
            <a:avLst/>
            <a:gdLst>
              <a:gd name="T0" fmla="*/ 1560 w 1565"/>
              <a:gd name="T1" fmla="*/ 563 h 1489"/>
              <a:gd name="T2" fmla="*/ 1525 w 1565"/>
              <a:gd name="T3" fmla="*/ 533 h 1489"/>
              <a:gd name="T4" fmla="*/ 1039 w 1565"/>
              <a:gd name="T5" fmla="*/ 464 h 1489"/>
              <a:gd name="T6" fmla="*/ 820 w 1565"/>
              <a:gd name="T7" fmla="*/ 24 h 1489"/>
              <a:gd name="T8" fmla="*/ 781 w 1565"/>
              <a:gd name="T9" fmla="*/ 0 h 1489"/>
              <a:gd name="T10" fmla="*/ 742 w 1565"/>
              <a:gd name="T11" fmla="*/ 25 h 1489"/>
              <a:gd name="T12" fmla="*/ 526 w 1565"/>
              <a:gd name="T13" fmla="*/ 466 h 1489"/>
              <a:gd name="T14" fmla="*/ 40 w 1565"/>
              <a:gd name="T15" fmla="*/ 538 h 1489"/>
              <a:gd name="T16" fmla="*/ 5 w 1565"/>
              <a:gd name="T17" fmla="*/ 568 h 1489"/>
              <a:gd name="T18" fmla="*/ 16 w 1565"/>
              <a:gd name="T19" fmla="*/ 612 h 1489"/>
              <a:gd name="T20" fmla="*/ 369 w 1565"/>
              <a:gd name="T21" fmla="*/ 954 h 1489"/>
              <a:gd name="T22" fmla="*/ 288 w 1565"/>
              <a:gd name="T23" fmla="*/ 1438 h 1489"/>
              <a:gd name="T24" fmla="*/ 305 w 1565"/>
              <a:gd name="T25" fmla="*/ 1481 h 1489"/>
              <a:gd name="T26" fmla="*/ 330 w 1565"/>
              <a:gd name="T27" fmla="*/ 1489 h 1489"/>
              <a:gd name="T28" fmla="*/ 350 w 1565"/>
              <a:gd name="T29" fmla="*/ 1484 h 1489"/>
              <a:gd name="T30" fmla="*/ 785 w 1565"/>
              <a:gd name="T31" fmla="*/ 1254 h 1489"/>
              <a:gd name="T32" fmla="*/ 1220 w 1565"/>
              <a:gd name="T33" fmla="*/ 1481 h 1489"/>
              <a:gd name="T34" fmla="*/ 1240 w 1565"/>
              <a:gd name="T35" fmla="*/ 1486 h 1489"/>
              <a:gd name="T36" fmla="*/ 1283 w 1565"/>
              <a:gd name="T37" fmla="*/ 1443 h 1489"/>
              <a:gd name="T38" fmla="*/ 1282 w 1565"/>
              <a:gd name="T39" fmla="*/ 1433 h 1489"/>
              <a:gd name="T40" fmla="*/ 1198 w 1565"/>
              <a:gd name="T41" fmla="*/ 951 h 1489"/>
              <a:gd name="T42" fmla="*/ 1548 w 1565"/>
              <a:gd name="T43" fmla="*/ 607 h 1489"/>
              <a:gd name="T44" fmla="*/ 1560 w 1565"/>
              <a:gd name="T45" fmla="*/ 563 h 1489"/>
              <a:gd name="T46" fmla="*/ 1122 w 1565"/>
              <a:gd name="T47" fmla="*/ 905 h 1489"/>
              <a:gd name="T48" fmla="*/ 1109 w 1565"/>
              <a:gd name="T49" fmla="*/ 944 h 1489"/>
              <a:gd name="T50" fmla="*/ 1183 w 1565"/>
              <a:gd name="T51" fmla="*/ 1364 h 1489"/>
              <a:gd name="T52" fmla="*/ 804 w 1565"/>
              <a:gd name="T53" fmla="*/ 1167 h 1489"/>
              <a:gd name="T54" fmla="*/ 764 w 1565"/>
              <a:gd name="T55" fmla="*/ 1167 h 1489"/>
              <a:gd name="T56" fmla="*/ 387 w 1565"/>
              <a:gd name="T57" fmla="*/ 1366 h 1489"/>
              <a:gd name="T58" fmla="*/ 458 w 1565"/>
              <a:gd name="T59" fmla="*/ 945 h 1489"/>
              <a:gd name="T60" fmla="*/ 445 w 1565"/>
              <a:gd name="T61" fmla="*/ 907 h 1489"/>
              <a:gd name="T62" fmla="*/ 140 w 1565"/>
              <a:gd name="T63" fmla="*/ 610 h 1489"/>
              <a:gd name="T64" fmla="*/ 562 w 1565"/>
              <a:gd name="T65" fmla="*/ 548 h 1489"/>
              <a:gd name="T66" fmla="*/ 594 w 1565"/>
              <a:gd name="T67" fmla="*/ 524 h 1489"/>
              <a:gd name="T68" fmla="*/ 781 w 1565"/>
              <a:gd name="T69" fmla="*/ 141 h 1489"/>
              <a:gd name="T70" fmla="*/ 972 w 1565"/>
              <a:gd name="T71" fmla="*/ 523 h 1489"/>
              <a:gd name="T72" fmla="*/ 1004 w 1565"/>
              <a:gd name="T73" fmla="*/ 547 h 1489"/>
              <a:gd name="T74" fmla="*/ 1427 w 1565"/>
              <a:gd name="T75" fmla="*/ 607 h 1489"/>
              <a:gd name="T76" fmla="*/ 1122 w 1565"/>
              <a:gd name="T77" fmla="*/ 905 h 1489"/>
              <a:gd name="T78" fmla="*/ 1122 w 1565"/>
              <a:gd name="T79" fmla="*/ 905 h 1489"/>
              <a:gd name="T80" fmla="*/ 1122 w 1565"/>
              <a:gd name="T81" fmla="*/ 905 h 1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565" h="1489">
                <a:moveTo>
                  <a:pt x="1560" y="563"/>
                </a:moveTo>
                <a:cubicBezTo>
                  <a:pt x="1555" y="547"/>
                  <a:pt x="1541" y="536"/>
                  <a:pt x="1525" y="533"/>
                </a:cubicBezTo>
                <a:cubicBezTo>
                  <a:pt x="1039" y="464"/>
                  <a:pt x="1039" y="464"/>
                  <a:pt x="1039" y="464"/>
                </a:cubicBezTo>
                <a:cubicBezTo>
                  <a:pt x="820" y="24"/>
                  <a:pt x="820" y="24"/>
                  <a:pt x="820" y="24"/>
                </a:cubicBezTo>
                <a:cubicBezTo>
                  <a:pt x="812" y="9"/>
                  <a:pt x="797" y="0"/>
                  <a:pt x="781" y="0"/>
                </a:cubicBezTo>
                <a:cubicBezTo>
                  <a:pt x="765" y="0"/>
                  <a:pt x="750" y="9"/>
                  <a:pt x="742" y="25"/>
                </a:cubicBezTo>
                <a:cubicBezTo>
                  <a:pt x="526" y="466"/>
                  <a:pt x="526" y="466"/>
                  <a:pt x="526" y="466"/>
                </a:cubicBezTo>
                <a:cubicBezTo>
                  <a:pt x="40" y="538"/>
                  <a:pt x="40" y="538"/>
                  <a:pt x="40" y="538"/>
                </a:cubicBezTo>
                <a:cubicBezTo>
                  <a:pt x="24" y="541"/>
                  <a:pt x="10" y="552"/>
                  <a:pt x="5" y="568"/>
                </a:cubicBezTo>
                <a:cubicBezTo>
                  <a:pt x="0" y="583"/>
                  <a:pt x="4" y="601"/>
                  <a:pt x="16" y="612"/>
                </a:cubicBezTo>
                <a:cubicBezTo>
                  <a:pt x="369" y="954"/>
                  <a:pt x="369" y="954"/>
                  <a:pt x="369" y="954"/>
                </a:cubicBezTo>
                <a:cubicBezTo>
                  <a:pt x="288" y="1438"/>
                  <a:pt x="288" y="1438"/>
                  <a:pt x="288" y="1438"/>
                </a:cubicBezTo>
                <a:cubicBezTo>
                  <a:pt x="285" y="1455"/>
                  <a:pt x="292" y="1471"/>
                  <a:pt x="305" y="1481"/>
                </a:cubicBezTo>
                <a:cubicBezTo>
                  <a:pt x="312" y="1486"/>
                  <a:pt x="321" y="1489"/>
                  <a:pt x="330" y="1489"/>
                </a:cubicBezTo>
                <a:cubicBezTo>
                  <a:pt x="337" y="1489"/>
                  <a:pt x="344" y="1487"/>
                  <a:pt x="350" y="1484"/>
                </a:cubicBezTo>
                <a:cubicBezTo>
                  <a:pt x="785" y="1254"/>
                  <a:pt x="785" y="1254"/>
                  <a:pt x="785" y="1254"/>
                </a:cubicBezTo>
                <a:cubicBezTo>
                  <a:pt x="1220" y="1481"/>
                  <a:pt x="1220" y="1481"/>
                  <a:pt x="1220" y="1481"/>
                </a:cubicBezTo>
                <a:cubicBezTo>
                  <a:pt x="1227" y="1484"/>
                  <a:pt x="1233" y="1486"/>
                  <a:pt x="1240" y="1486"/>
                </a:cubicBezTo>
                <a:cubicBezTo>
                  <a:pt x="1264" y="1486"/>
                  <a:pt x="1283" y="1466"/>
                  <a:pt x="1283" y="1443"/>
                </a:cubicBezTo>
                <a:cubicBezTo>
                  <a:pt x="1283" y="1439"/>
                  <a:pt x="1283" y="1436"/>
                  <a:pt x="1282" y="1433"/>
                </a:cubicBezTo>
                <a:cubicBezTo>
                  <a:pt x="1198" y="951"/>
                  <a:pt x="1198" y="951"/>
                  <a:pt x="1198" y="951"/>
                </a:cubicBezTo>
                <a:cubicBezTo>
                  <a:pt x="1548" y="607"/>
                  <a:pt x="1548" y="607"/>
                  <a:pt x="1548" y="607"/>
                </a:cubicBezTo>
                <a:cubicBezTo>
                  <a:pt x="1561" y="596"/>
                  <a:pt x="1565" y="578"/>
                  <a:pt x="1560" y="563"/>
                </a:cubicBezTo>
                <a:close/>
                <a:moveTo>
                  <a:pt x="1122" y="905"/>
                </a:moveTo>
                <a:cubicBezTo>
                  <a:pt x="1111" y="915"/>
                  <a:pt x="1107" y="930"/>
                  <a:pt x="1109" y="944"/>
                </a:cubicBezTo>
                <a:cubicBezTo>
                  <a:pt x="1183" y="1364"/>
                  <a:pt x="1183" y="1364"/>
                  <a:pt x="1183" y="1364"/>
                </a:cubicBezTo>
                <a:cubicBezTo>
                  <a:pt x="804" y="1167"/>
                  <a:pt x="804" y="1167"/>
                  <a:pt x="804" y="1167"/>
                </a:cubicBezTo>
                <a:cubicBezTo>
                  <a:pt x="792" y="1160"/>
                  <a:pt x="777" y="1160"/>
                  <a:pt x="764" y="1167"/>
                </a:cubicBezTo>
                <a:cubicBezTo>
                  <a:pt x="387" y="1366"/>
                  <a:pt x="387" y="1366"/>
                  <a:pt x="387" y="1366"/>
                </a:cubicBezTo>
                <a:cubicBezTo>
                  <a:pt x="458" y="945"/>
                  <a:pt x="458" y="945"/>
                  <a:pt x="458" y="945"/>
                </a:cubicBezTo>
                <a:cubicBezTo>
                  <a:pt x="460" y="931"/>
                  <a:pt x="456" y="917"/>
                  <a:pt x="445" y="907"/>
                </a:cubicBezTo>
                <a:cubicBezTo>
                  <a:pt x="140" y="610"/>
                  <a:pt x="140" y="610"/>
                  <a:pt x="140" y="610"/>
                </a:cubicBezTo>
                <a:cubicBezTo>
                  <a:pt x="562" y="548"/>
                  <a:pt x="562" y="548"/>
                  <a:pt x="562" y="548"/>
                </a:cubicBezTo>
                <a:cubicBezTo>
                  <a:pt x="576" y="545"/>
                  <a:pt x="588" y="537"/>
                  <a:pt x="594" y="524"/>
                </a:cubicBezTo>
                <a:cubicBezTo>
                  <a:pt x="781" y="141"/>
                  <a:pt x="781" y="141"/>
                  <a:pt x="781" y="141"/>
                </a:cubicBezTo>
                <a:cubicBezTo>
                  <a:pt x="972" y="523"/>
                  <a:pt x="972" y="523"/>
                  <a:pt x="972" y="523"/>
                </a:cubicBezTo>
                <a:cubicBezTo>
                  <a:pt x="978" y="536"/>
                  <a:pt x="990" y="545"/>
                  <a:pt x="1004" y="547"/>
                </a:cubicBezTo>
                <a:cubicBezTo>
                  <a:pt x="1427" y="607"/>
                  <a:pt x="1427" y="607"/>
                  <a:pt x="1427" y="607"/>
                </a:cubicBezTo>
                <a:lnTo>
                  <a:pt x="1122" y="905"/>
                </a:lnTo>
                <a:close/>
                <a:moveTo>
                  <a:pt x="1122" y="905"/>
                </a:moveTo>
                <a:cubicBezTo>
                  <a:pt x="1122" y="905"/>
                  <a:pt x="1122" y="905"/>
                  <a:pt x="1122" y="905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Freeform 227">
            <a:extLst>
              <a:ext uri="{FF2B5EF4-FFF2-40B4-BE49-F238E27FC236}">
                <a16:creationId xmlns:a16="http://schemas.microsoft.com/office/drawing/2014/main" xmlns="" id="{FDF6ECD4-F8C1-4D4C-A973-97BBF6D04A47}"/>
              </a:ext>
            </a:extLst>
          </p:cNvPr>
          <p:cNvSpPr>
            <a:spLocks noEditPoints="1"/>
          </p:cNvSpPr>
          <p:nvPr/>
        </p:nvSpPr>
        <p:spPr bwMode="auto">
          <a:xfrm>
            <a:off x="7539037" y="5719763"/>
            <a:ext cx="541338" cy="371475"/>
          </a:xfrm>
          <a:custGeom>
            <a:avLst/>
            <a:gdLst>
              <a:gd name="T0" fmla="*/ 1533 w 1571"/>
              <a:gd name="T1" fmla="*/ 449 h 1081"/>
              <a:gd name="T2" fmla="*/ 1266 w 1571"/>
              <a:gd name="T3" fmla="*/ 84 h 1081"/>
              <a:gd name="T4" fmla="*/ 1100 w 1571"/>
              <a:gd name="T5" fmla="*/ 0 h 1081"/>
              <a:gd name="T6" fmla="*/ 125 w 1571"/>
              <a:gd name="T7" fmla="*/ 0 h 1081"/>
              <a:gd name="T8" fmla="*/ 0 w 1571"/>
              <a:gd name="T9" fmla="*/ 126 h 1081"/>
              <a:gd name="T10" fmla="*/ 0 w 1571"/>
              <a:gd name="T11" fmla="*/ 955 h 1081"/>
              <a:gd name="T12" fmla="*/ 125 w 1571"/>
              <a:gd name="T13" fmla="*/ 1081 h 1081"/>
              <a:gd name="T14" fmla="*/ 1100 w 1571"/>
              <a:gd name="T15" fmla="*/ 1081 h 1081"/>
              <a:gd name="T16" fmla="*/ 1266 w 1571"/>
              <a:gd name="T17" fmla="*/ 997 h 1081"/>
              <a:gd name="T18" fmla="*/ 1533 w 1571"/>
              <a:gd name="T19" fmla="*/ 632 h 1081"/>
              <a:gd name="T20" fmla="*/ 1533 w 1571"/>
              <a:gd name="T21" fmla="*/ 449 h 1081"/>
              <a:gd name="T22" fmla="*/ 1463 w 1571"/>
              <a:gd name="T23" fmla="*/ 582 h 1081"/>
              <a:gd name="T24" fmla="*/ 1196 w 1571"/>
              <a:gd name="T25" fmla="*/ 946 h 1081"/>
              <a:gd name="T26" fmla="*/ 1100 w 1571"/>
              <a:gd name="T27" fmla="*/ 995 h 1081"/>
              <a:gd name="T28" fmla="*/ 125 w 1571"/>
              <a:gd name="T29" fmla="*/ 995 h 1081"/>
              <a:gd name="T30" fmla="*/ 86 w 1571"/>
              <a:gd name="T31" fmla="*/ 956 h 1081"/>
              <a:gd name="T32" fmla="*/ 86 w 1571"/>
              <a:gd name="T33" fmla="*/ 126 h 1081"/>
              <a:gd name="T34" fmla="*/ 125 w 1571"/>
              <a:gd name="T35" fmla="*/ 87 h 1081"/>
              <a:gd name="T36" fmla="*/ 1100 w 1571"/>
              <a:gd name="T37" fmla="*/ 87 h 1081"/>
              <a:gd name="T38" fmla="*/ 1196 w 1571"/>
              <a:gd name="T39" fmla="*/ 135 h 1081"/>
              <a:gd name="T40" fmla="*/ 1463 w 1571"/>
              <a:gd name="T41" fmla="*/ 500 h 1081"/>
              <a:gd name="T42" fmla="*/ 1463 w 1571"/>
              <a:gd name="T43" fmla="*/ 582 h 1081"/>
              <a:gd name="T44" fmla="*/ 1463 w 1571"/>
              <a:gd name="T45" fmla="*/ 582 h 1081"/>
              <a:gd name="T46" fmla="*/ 1463 w 1571"/>
              <a:gd name="T47" fmla="*/ 582 h 10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571" h="1081">
                <a:moveTo>
                  <a:pt x="1533" y="449"/>
                </a:moveTo>
                <a:cubicBezTo>
                  <a:pt x="1266" y="84"/>
                  <a:pt x="1266" y="84"/>
                  <a:pt x="1266" y="84"/>
                </a:cubicBezTo>
                <a:cubicBezTo>
                  <a:pt x="1230" y="36"/>
                  <a:pt x="1159" y="0"/>
                  <a:pt x="1100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56" y="0"/>
                  <a:pt x="0" y="57"/>
                  <a:pt x="0" y="126"/>
                </a:cubicBezTo>
                <a:cubicBezTo>
                  <a:pt x="0" y="955"/>
                  <a:pt x="0" y="955"/>
                  <a:pt x="0" y="955"/>
                </a:cubicBezTo>
                <a:cubicBezTo>
                  <a:pt x="0" y="1025"/>
                  <a:pt x="56" y="1081"/>
                  <a:pt x="125" y="1081"/>
                </a:cubicBezTo>
                <a:cubicBezTo>
                  <a:pt x="1100" y="1081"/>
                  <a:pt x="1100" y="1081"/>
                  <a:pt x="1100" y="1081"/>
                </a:cubicBezTo>
                <a:cubicBezTo>
                  <a:pt x="1159" y="1081"/>
                  <a:pt x="1231" y="1045"/>
                  <a:pt x="1266" y="997"/>
                </a:cubicBezTo>
                <a:cubicBezTo>
                  <a:pt x="1533" y="632"/>
                  <a:pt x="1533" y="632"/>
                  <a:pt x="1533" y="632"/>
                </a:cubicBezTo>
                <a:cubicBezTo>
                  <a:pt x="1571" y="581"/>
                  <a:pt x="1571" y="500"/>
                  <a:pt x="1533" y="449"/>
                </a:cubicBezTo>
                <a:close/>
                <a:moveTo>
                  <a:pt x="1463" y="582"/>
                </a:moveTo>
                <a:cubicBezTo>
                  <a:pt x="1196" y="946"/>
                  <a:pt x="1196" y="946"/>
                  <a:pt x="1196" y="946"/>
                </a:cubicBezTo>
                <a:cubicBezTo>
                  <a:pt x="1177" y="972"/>
                  <a:pt x="1131" y="995"/>
                  <a:pt x="1100" y="995"/>
                </a:cubicBezTo>
                <a:cubicBezTo>
                  <a:pt x="125" y="995"/>
                  <a:pt x="125" y="995"/>
                  <a:pt x="125" y="995"/>
                </a:cubicBezTo>
                <a:cubicBezTo>
                  <a:pt x="104" y="995"/>
                  <a:pt x="86" y="977"/>
                  <a:pt x="86" y="95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04"/>
                  <a:pt x="104" y="87"/>
                  <a:pt x="125" y="87"/>
                </a:cubicBezTo>
                <a:cubicBezTo>
                  <a:pt x="1100" y="87"/>
                  <a:pt x="1100" y="87"/>
                  <a:pt x="1100" y="87"/>
                </a:cubicBezTo>
                <a:cubicBezTo>
                  <a:pt x="1132" y="87"/>
                  <a:pt x="1177" y="110"/>
                  <a:pt x="1196" y="135"/>
                </a:cubicBezTo>
                <a:cubicBezTo>
                  <a:pt x="1463" y="500"/>
                  <a:pt x="1463" y="500"/>
                  <a:pt x="1463" y="500"/>
                </a:cubicBezTo>
                <a:cubicBezTo>
                  <a:pt x="1479" y="521"/>
                  <a:pt x="1479" y="560"/>
                  <a:pt x="1463" y="582"/>
                </a:cubicBezTo>
                <a:close/>
                <a:moveTo>
                  <a:pt x="1463" y="582"/>
                </a:moveTo>
                <a:cubicBezTo>
                  <a:pt x="1463" y="582"/>
                  <a:pt x="1463" y="582"/>
                  <a:pt x="1463" y="582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81" name="Group 230">
            <a:extLst>
              <a:ext uri="{FF2B5EF4-FFF2-40B4-BE49-F238E27FC236}">
                <a16:creationId xmlns:a16="http://schemas.microsoft.com/office/drawing/2014/main" xmlns="" id="{C9023E09-4622-4CF8-B6D5-3989B926282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682037" y="5719763"/>
            <a:ext cx="534988" cy="493713"/>
            <a:chOff x="1262" y="3602"/>
            <a:chExt cx="337" cy="311"/>
          </a:xfrm>
        </p:grpSpPr>
        <p:sp>
          <p:nvSpPr>
            <p:cNvPr id="283" name="Freeform 231">
              <a:extLst>
                <a:ext uri="{FF2B5EF4-FFF2-40B4-BE49-F238E27FC236}">
                  <a16:creationId xmlns:a16="http://schemas.microsoft.com/office/drawing/2014/main" xmlns="" id="{C66C401A-90F0-439D-8709-9015A572A3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2" y="3602"/>
              <a:ext cx="337" cy="250"/>
            </a:xfrm>
            <a:custGeom>
              <a:avLst/>
              <a:gdLst>
                <a:gd name="T0" fmla="*/ 1266 w 1556"/>
                <a:gd name="T1" fmla="*/ 376 h 1155"/>
                <a:gd name="T2" fmla="*/ 1125 w 1556"/>
                <a:gd name="T3" fmla="*/ 118 h 1155"/>
                <a:gd name="T4" fmla="*/ 821 w 1556"/>
                <a:gd name="T5" fmla="*/ 0 h 1155"/>
                <a:gd name="T6" fmla="*/ 577 w 1556"/>
                <a:gd name="T7" fmla="*/ 72 h 1155"/>
                <a:gd name="T8" fmla="*/ 430 w 1556"/>
                <a:gd name="T9" fmla="*/ 226 h 1155"/>
                <a:gd name="T10" fmla="*/ 383 w 1556"/>
                <a:gd name="T11" fmla="*/ 221 h 1155"/>
                <a:gd name="T12" fmla="*/ 136 w 1556"/>
                <a:gd name="T13" fmla="*/ 468 h 1155"/>
                <a:gd name="T14" fmla="*/ 141 w 1556"/>
                <a:gd name="T15" fmla="*/ 519 h 1155"/>
                <a:gd name="T16" fmla="*/ 0 w 1556"/>
                <a:gd name="T17" fmla="*/ 796 h 1155"/>
                <a:gd name="T18" fmla="*/ 93 w 1556"/>
                <a:gd name="T19" fmla="*/ 1039 h 1155"/>
                <a:gd name="T20" fmla="*/ 324 w 1556"/>
                <a:gd name="T21" fmla="*/ 1155 h 1155"/>
                <a:gd name="T22" fmla="*/ 601 w 1556"/>
                <a:gd name="T23" fmla="*/ 1155 h 1155"/>
                <a:gd name="T24" fmla="*/ 644 w 1556"/>
                <a:gd name="T25" fmla="*/ 1112 h 1155"/>
                <a:gd name="T26" fmla="*/ 601 w 1556"/>
                <a:gd name="T27" fmla="*/ 1068 h 1155"/>
                <a:gd name="T28" fmla="*/ 327 w 1556"/>
                <a:gd name="T29" fmla="*/ 1068 h 1155"/>
                <a:gd name="T30" fmla="*/ 86 w 1556"/>
                <a:gd name="T31" fmla="*/ 796 h 1155"/>
                <a:gd name="T32" fmla="*/ 213 w 1556"/>
                <a:gd name="T33" fmla="*/ 575 h 1155"/>
                <a:gd name="T34" fmla="*/ 232 w 1556"/>
                <a:gd name="T35" fmla="*/ 523 h 1155"/>
                <a:gd name="T36" fmla="*/ 223 w 1556"/>
                <a:gd name="T37" fmla="*/ 468 h 1155"/>
                <a:gd name="T38" fmla="*/ 383 w 1556"/>
                <a:gd name="T39" fmla="*/ 307 h 1155"/>
                <a:gd name="T40" fmla="*/ 438 w 1556"/>
                <a:gd name="T41" fmla="*/ 317 h 1155"/>
                <a:gd name="T42" fmla="*/ 492 w 1556"/>
                <a:gd name="T43" fmla="*/ 295 h 1155"/>
                <a:gd name="T44" fmla="*/ 821 w 1556"/>
                <a:gd name="T45" fmla="*/ 86 h 1155"/>
                <a:gd name="T46" fmla="*/ 1184 w 1556"/>
                <a:gd name="T47" fmla="*/ 415 h 1155"/>
                <a:gd name="T48" fmla="*/ 1220 w 1556"/>
                <a:gd name="T49" fmla="*/ 453 h 1155"/>
                <a:gd name="T50" fmla="*/ 1470 w 1556"/>
                <a:gd name="T51" fmla="*/ 759 h 1155"/>
                <a:gd name="T52" fmla="*/ 1190 w 1556"/>
                <a:gd name="T53" fmla="*/ 1068 h 1155"/>
                <a:gd name="T54" fmla="*/ 955 w 1556"/>
                <a:gd name="T55" fmla="*/ 1068 h 1155"/>
                <a:gd name="T56" fmla="*/ 911 w 1556"/>
                <a:gd name="T57" fmla="*/ 1111 h 1155"/>
                <a:gd name="T58" fmla="*/ 955 w 1556"/>
                <a:gd name="T59" fmla="*/ 1155 h 1155"/>
                <a:gd name="T60" fmla="*/ 1195 w 1556"/>
                <a:gd name="T61" fmla="*/ 1155 h 1155"/>
                <a:gd name="T62" fmla="*/ 1452 w 1556"/>
                <a:gd name="T63" fmla="*/ 1028 h 1155"/>
                <a:gd name="T64" fmla="*/ 1556 w 1556"/>
                <a:gd name="T65" fmla="*/ 759 h 1155"/>
                <a:gd name="T66" fmla="*/ 1266 w 1556"/>
                <a:gd name="T67" fmla="*/ 376 h 1155"/>
                <a:gd name="T68" fmla="*/ 1266 w 1556"/>
                <a:gd name="T69" fmla="*/ 376 h 1155"/>
                <a:gd name="T70" fmla="*/ 1266 w 1556"/>
                <a:gd name="T71" fmla="*/ 376 h 1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56" h="1155">
                  <a:moveTo>
                    <a:pt x="1266" y="376"/>
                  </a:moveTo>
                  <a:cubicBezTo>
                    <a:pt x="1249" y="277"/>
                    <a:pt x="1200" y="187"/>
                    <a:pt x="1125" y="118"/>
                  </a:cubicBezTo>
                  <a:cubicBezTo>
                    <a:pt x="1042" y="42"/>
                    <a:pt x="934" y="0"/>
                    <a:pt x="821" y="0"/>
                  </a:cubicBezTo>
                  <a:cubicBezTo>
                    <a:pt x="734" y="0"/>
                    <a:pt x="649" y="25"/>
                    <a:pt x="577" y="72"/>
                  </a:cubicBezTo>
                  <a:cubicBezTo>
                    <a:pt x="516" y="111"/>
                    <a:pt x="466" y="164"/>
                    <a:pt x="430" y="226"/>
                  </a:cubicBezTo>
                  <a:cubicBezTo>
                    <a:pt x="415" y="223"/>
                    <a:pt x="399" y="221"/>
                    <a:pt x="383" y="221"/>
                  </a:cubicBezTo>
                  <a:cubicBezTo>
                    <a:pt x="247" y="221"/>
                    <a:pt x="136" y="332"/>
                    <a:pt x="136" y="468"/>
                  </a:cubicBezTo>
                  <a:cubicBezTo>
                    <a:pt x="136" y="486"/>
                    <a:pt x="138" y="503"/>
                    <a:pt x="141" y="519"/>
                  </a:cubicBezTo>
                  <a:cubicBezTo>
                    <a:pt x="53" y="583"/>
                    <a:pt x="0" y="686"/>
                    <a:pt x="0" y="796"/>
                  </a:cubicBezTo>
                  <a:cubicBezTo>
                    <a:pt x="0" y="885"/>
                    <a:pt x="33" y="971"/>
                    <a:pt x="93" y="1039"/>
                  </a:cubicBezTo>
                  <a:cubicBezTo>
                    <a:pt x="155" y="1109"/>
                    <a:pt x="236" y="1150"/>
                    <a:pt x="324" y="1155"/>
                  </a:cubicBezTo>
                  <a:cubicBezTo>
                    <a:pt x="601" y="1155"/>
                    <a:pt x="601" y="1155"/>
                    <a:pt x="601" y="1155"/>
                  </a:cubicBezTo>
                  <a:cubicBezTo>
                    <a:pt x="625" y="1155"/>
                    <a:pt x="644" y="1136"/>
                    <a:pt x="644" y="1112"/>
                  </a:cubicBezTo>
                  <a:cubicBezTo>
                    <a:pt x="644" y="1088"/>
                    <a:pt x="625" y="1068"/>
                    <a:pt x="601" y="1068"/>
                  </a:cubicBezTo>
                  <a:cubicBezTo>
                    <a:pt x="327" y="1068"/>
                    <a:pt x="327" y="1068"/>
                    <a:pt x="327" y="1068"/>
                  </a:cubicBezTo>
                  <a:cubicBezTo>
                    <a:pt x="196" y="1060"/>
                    <a:pt x="86" y="936"/>
                    <a:pt x="86" y="796"/>
                  </a:cubicBezTo>
                  <a:cubicBezTo>
                    <a:pt x="86" y="705"/>
                    <a:pt x="135" y="621"/>
                    <a:pt x="213" y="575"/>
                  </a:cubicBezTo>
                  <a:cubicBezTo>
                    <a:pt x="232" y="564"/>
                    <a:pt x="239" y="542"/>
                    <a:pt x="232" y="523"/>
                  </a:cubicBezTo>
                  <a:cubicBezTo>
                    <a:pt x="226" y="505"/>
                    <a:pt x="223" y="487"/>
                    <a:pt x="223" y="468"/>
                  </a:cubicBezTo>
                  <a:cubicBezTo>
                    <a:pt x="223" y="379"/>
                    <a:pt x="295" y="307"/>
                    <a:pt x="383" y="307"/>
                  </a:cubicBezTo>
                  <a:cubicBezTo>
                    <a:pt x="402" y="307"/>
                    <a:pt x="420" y="310"/>
                    <a:pt x="438" y="317"/>
                  </a:cubicBezTo>
                  <a:cubicBezTo>
                    <a:pt x="459" y="324"/>
                    <a:pt x="482" y="315"/>
                    <a:pt x="492" y="295"/>
                  </a:cubicBezTo>
                  <a:cubicBezTo>
                    <a:pt x="552" y="168"/>
                    <a:pt x="681" y="86"/>
                    <a:pt x="821" y="86"/>
                  </a:cubicBezTo>
                  <a:cubicBezTo>
                    <a:pt x="1010" y="86"/>
                    <a:pt x="1166" y="227"/>
                    <a:pt x="1184" y="415"/>
                  </a:cubicBezTo>
                  <a:cubicBezTo>
                    <a:pt x="1186" y="434"/>
                    <a:pt x="1201" y="450"/>
                    <a:pt x="1220" y="453"/>
                  </a:cubicBezTo>
                  <a:cubicBezTo>
                    <a:pt x="1362" y="477"/>
                    <a:pt x="1470" y="609"/>
                    <a:pt x="1470" y="759"/>
                  </a:cubicBezTo>
                  <a:cubicBezTo>
                    <a:pt x="1470" y="918"/>
                    <a:pt x="1345" y="1056"/>
                    <a:pt x="1190" y="1068"/>
                  </a:cubicBezTo>
                  <a:cubicBezTo>
                    <a:pt x="955" y="1068"/>
                    <a:pt x="955" y="1068"/>
                    <a:pt x="955" y="1068"/>
                  </a:cubicBezTo>
                  <a:cubicBezTo>
                    <a:pt x="931" y="1068"/>
                    <a:pt x="911" y="1087"/>
                    <a:pt x="911" y="1111"/>
                  </a:cubicBezTo>
                  <a:cubicBezTo>
                    <a:pt x="911" y="1135"/>
                    <a:pt x="931" y="1155"/>
                    <a:pt x="955" y="1155"/>
                  </a:cubicBezTo>
                  <a:cubicBezTo>
                    <a:pt x="1195" y="1155"/>
                    <a:pt x="1195" y="1155"/>
                    <a:pt x="1195" y="1155"/>
                  </a:cubicBezTo>
                  <a:cubicBezTo>
                    <a:pt x="1293" y="1148"/>
                    <a:pt x="1384" y="1103"/>
                    <a:pt x="1452" y="1028"/>
                  </a:cubicBezTo>
                  <a:cubicBezTo>
                    <a:pt x="1519" y="954"/>
                    <a:pt x="1556" y="858"/>
                    <a:pt x="1556" y="759"/>
                  </a:cubicBezTo>
                  <a:cubicBezTo>
                    <a:pt x="1556" y="580"/>
                    <a:pt x="1433" y="420"/>
                    <a:pt x="1266" y="376"/>
                  </a:cubicBezTo>
                  <a:close/>
                  <a:moveTo>
                    <a:pt x="1266" y="376"/>
                  </a:moveTo>
                  <a:cubicBezTo>
                    <a:pt x="1266" y="376"/>
                    <a:pt x="1266" y="376"/>
                    <a:pt x="1266" y="37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232">
              <a:extLst>
                <a:ext uri="{FF2B5EF4-FFF2-40B4-BE49-F238E27FC236}">
                  <a16:creationId xmlns:a16="http://schemas.microsoft.com/office/drawing/2014/main" xmlns="" id="{6FF98279-B4DB-439C-B302-A395F4F762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1" y="3718"/>
              <a:ext cx="119" cy="195"/>
            </a:xfrm>
            <a:custGeom>
              <a:avLst/>
              <a:gdLst>
                <a:gd name="T0" fmla="*/ 535 w 552"/>
                <a:gd name="T1" fmla="*/ 303 h 904"/>
                <a:gd name="T2" fmla="*/ 535 w 552"/>
                <a:gd name="T3" fmla="*/ 242 h 904"/>
                <a:gd name="T4" fmla="*/ 307 w 552"/>
                <a:gd name="T5" fmla="*/ 13 h 904"/>
                <a:gd name="T6" fmla="*/ 276 w 552"/>
                <a:gd name="T7" fmla="*/ 0 h 904"/>
                <a:gd name="T8" fmla="*/ 246 w 552"/>
                <a:gd name="T9" fmla="*/ 13 h 904"/>
                <a:gd name="T10" fmla="*/ 17 w 552"/>
                <a:gd name="T11" fmla="*/ 242 h 904"/>
                <a:gd name="T12" fmla="*/ 17 w 552"/>
                <a:gd name="T13" fmla="*/ 303 h 904"/>
                <a:gd name="T14" fmla="*/ 47 w 552"/>
                <a:gd name="T15" fmla="*/ 316 h 904"/>
                <a:gd name="T16" fmla="*/ 78 w 552"/>
                <a:gd name="T17" fmla="*/ 303 h 904"/>
                <a:gd name="T18" fmla="*/ 233 w 552"/>
                <a:gd name="T19" fmla="*/ 148 h 904"/>
                <a:gd name="T20" fmla="*/ 233 w 552"/>
                <a:gd name="T21" fmla="*/ 861 h 904"/>
                <a:gd name="T22" fmla="*/ 276 w 552"/>
                <a:gd name="T23" fmla="*/ 904 h 904"/>
                <a:gd name="T24" fmla="*/ 319 w 552"/>
                <a:gd name="T25" fmla="*/ 861 h 904"/>
                <a:gd name="T26" fmla="*/ 319 w 552"/>
                <a:gd name="T27" fmla="*/ 148 h 904"/>
                <a:gd name="T28" fmla="*/ 475 w 552"/>
                <a:gd name="T29" fmla="*/ 303 h 904"/>
                <a:gd name="T30" fmla="*/ 535 w 552"/>
                <a:gd name="T31" fmla="*/ 303 h 904"/>
                <a:gd name="T32" fmla="*/ 535 w 552"/>
                <a:gd name="T33" fmla="*/ 303 h 904"/>
                <a:gd name="T34" fmla="*/ 535 w 552"/>
                <a:gd name="T35" fmla="*/ 303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2" h="904">
                  <a:moveTo>
                    <a:pt x="535" y="303"/>
                  </a:moveTo>
                  <a:cubicBezTo>
                    <a:pt x="552" y="286"/>
                    <a:pt x="552" y="259"/>
                    <a:pt x="535" y="242"/>
                  </a:cubicBezTo>
                  <a:cubicBezTo>
                    <a:pt x="307" y="13"/>
                    <a:pt x="307" y="13"/>
                    <a:pt x="307" y="13"/>
                  </a:cubicBezTo>
                  <a:cubicBezTo>
                    <a:pt x="299" y="5"/>
                    <a:pt x="287" y="0"/>
                    <a:pt x="276" y="0"/>
                  </a:cubicBezTo>
                  <a:cubicBezTo>
                    <a:pt x="265" y="0"/>
                    <a:pt x="254" y="5"/>
                    <a:pt x="246" y="13"/>
                  </a:cubicBezTo>
                  <a:cubicBezTo>
                    <a:pt x="17" y="242"/>
                    <a:pt x="17" y="242"/>
                    <a:pt x="17" y="242"/>
                  </a:cubicBezTo>
                  <a:cubicBezTo>
                    <a:pt x="0" y="259"/>
                    <a:pt x="0" y="286"/>
                    <a:pt x="17" y="303"/>
                  </a:cubicBezTo>
                  <a:cubicBezTo>
                    <a:pt x="25" y="311"/>
                    <a:pt x="37" y="316"/>
                    <a:pt x="47" y="316"/>
                  </a:cubicBezTo>
                  <a:cubicBezTo>
                    <a:pt x="58" y="316"/>
                    <a:pt x="70" y="312"/>
                    <a:pt x="78" y="303"/>
                  </a:cubicBezTo>
                  <a:cubicBezTo>
                    <a:pt x="233" y="148"/>
                    <a:pt x="233" y="148"/>
                    <a:pt x="233" y="148"/>
                  </a:cubicBezTo>
                  <a:cubicBezTo>
                    <a:pt x="233" y="861"/>
                    <a:pt x="233" y="861"/>
                    <a:pt x="233" y="861"/>
                  </a:cubicBezTo>
                  <a:cubicBezTo>
                    <a:pt x="233" y="885"/>
                    <a:pt x="252" y="904"/>
                    <a:pt x="276" y="904"/>
                  </a:cubicBezTo>
                  <a:cubicBezTo>
                    <a:pt x="300" y="904"/>
                    <a:pt x="319" y="885"/>
                    <a:pt x="319" y="861"/>
                  </a:cubicBezTo>
                  <a:cubicBezTo>
                    <a:pt x="319" y="148"/>
                    <a:pt x="319" y="148"/>
                    <a:pt x="319" y="148"/>
                  </a:cubicBezTo>
                  <a:cubicBezTo>
                    <a:pt x="475" y="303"/>
                    <a:pt x="475" y="303"/>
                    <a:pt x="475" y="303"/>
                  </a:cubicBezTo>
                  <a:cubicBezTo>
                    <a:pt x="491" y="320"/>
                    <a:pt x="518" y="320"/>
                    <a:pt x="535" y="303"/>
                  </a:cubicBezTo>
                  <a:close/>
                  <a:moveTo>
                    <a:pt x="535" y="303"/>
                  </a:moveTo>
                  <a:cubicBezTo>
                    <a:pt x="535" y="303"/>
                    <a:pt x="535" y="303"/>
                    <a:pt x="535" y="303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5" name="Group 235">
            <a:extLst>
              <a:ext uri="{FF2B5EF4-FFF2-40B4-BE49-F238E27FC236}">
                <a16:creationId xmlns:a16="http://schemas.microsoft.com/office/drawing/2014/main" xmlns="" id="{A646C356-D32A-465C-8299-EDAECBBF6EC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825037" y="5719763"/>
            <a:ext cx="519113" cy="479425"/>
            <a:chOff x="1742" y="3603"/>
            <a:chExt cx="327" cy="302"/>
          </a:xfrm>
        </p:grpSpPr>
        <p:sp>
          <p:nvSpPr>
            <p:cNvPr id="287" name="Freeform 236">
              <a:extLst>
                <a:ext uri="{FF2B5EF4-FFF2-40B4-BE49-F238E27FC236}">
                  <a16:creationId xmlns:a16="http://schemas.microsoft.com/office/drawing/2014/main" xmlns="" id="{57BF1034-4505-400E-A41B-410E7250FE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42" y="3749"/>
              <a:ext cx="327" cy="156"/>
            </a:xfrm>
            <a:custGeom>
              <a:avLst/>
              <a:gdLst>
                <a:gd name="T0" fmla="*/ 1465 w 1508"/>
                <a:gd name="T1" fmla="*/ 7 h 723"/>
                <a:gd name="T2" fmla="*/ 1421 w 1508"/>
                <a:gd name="T3" fmla="*/ 50 h 723"/>
                <a:gd name="T4" fmla="*/ 1421 w 1508"/>
                <a:gd name="T5" fmla="*/ 443 h 723"/>
                <a:gd name="T6" fmla="*/ 1228 w 1508"/>
                <a:gd name="T7" fmla="*/ 636 h 723"/>
                <a:gd name="T8" fmla="*/ 280 w 1508"/>
                <a:gd name="T9" fmla="*/ 636 h 723"/>
                <a:gd name="T10" fmla="*/ 86 w 1508"/>
                <a:gd name="T11" fmla="*/ 443 h 723"/>
                <a:gd name="T12" fmla="*/ 86 w 1508"/>
                <a:gd name="T13" fmla="*/ 43 h 723"/>
                <a:gd name="T14" fmla="*/ 43 w 1508"/>
                <a:gd name="T15" fmla="*/ 0 h 723"/>
                <a:gd name="T16" fmla="*/ 0 w 1508"/>
                <a:gd name="T17" fmla="*/ 43 h 723"/>
                <a:gd name="T18" fmla="*/ 0 w 1508"/>
                <a:gd name="T19" fmla="*/ 443 h 723"/>
                <a:gd name="T20" fmla="*/ 280 w 1508"/>
                <a:gd name="T21" fmla="*/ 723 h 723"/>
                <a:gd name="T22" fmla="*/ 1228 w 1508"/>
                <a:gd name="T23" fmla="*/ 723 h 723"/>
                <a:gd name="T24" fmla="*/ 1508 w 1508"/>
                <a:gd name="T25" fmla="*/ 443 h 723"/>
                <a:gd name="T26" fmla="*/ 1508 w 1508"/>
                <a:gd name="T27" fmla="*/ 50 h 723"/>
                <a:gd name="T28" fmla="*/ 1465 w 1508"/>
                <a:gd name="T29" fmla="*/ 7 h 723"/>
                <a:gd name="T30" fmla="*/ 1465 w 1508"/>
                <a:gd name="T31" fmla="*/ 7 h 723"/>
                <a:gd name="T32" fmla="*/ 1465 w 1508"/>
                <a:gd name="T33" fmla="*/ 7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08" h="723">
                  <a:moveTo>
                    <a:pt x="1465" y="7"/>
                  </a:moveTo>
                  <a:cubicBezTo>
                    <a:pt x="1441" y="7"/>
                    <a:pt x="1421" y="26"/>
                    <a:pt x="1421" y="50"/>
                  </a:cubicBezTo>
                  <a:cubicBezTo>
                    <a:pt x="1421" y="443"/>
                    <a:pt x="1421" y="443"/>
                    <a:pt x="1421" y="443"/>
                  </a:cubicBezTo>
                  <a:cubicBezTo>
                    <a:pt x="1421" y="550"/>
                    <a:pt x="1334" y="636"/>
                    <a:pt x="1228" y="636"/>
                  </a:cubicBezTo>
                  <a:cubicBezTo>
                    <a:pt x="280" y="636"/>
                    <a:pt x="280" y="636"/>
                    <a:pt x="280" y="636"/>
                  </a:cubicBezTo>
                  <a:cubicBezTo>
                    <a:pt x="173" y="636"/>
                    <a:pt x="86" y="549"/>
                    <a:pt x="86" y="443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19"/>
                    <a:pt x="67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443"/>
                    <a:pt x="0" y="443"/>
                    <a:pt x="0" y="443"/>
                  </a:cubicBezTo>
                  <a:cubicBezTo>
                    <a:pt x="0" y="597"/>
                    <a:pt x="126" y="723"/>
                    <a:pt x="280" y="723"/>
                  </a:cubicBezTo>
                  <a:cubicBezTo>
                    <a:pt x="1228" y="723"/>
                    <a:pt x="1228" y="723"/>
                    <a:pt x="1228" y="723"/>
                  </a:cubicBezTo>
                  <a:cubicBezTo>
                    <a:pt x="1382" y="723"/>
                    <a:pt x="1508" y="597"/>
                    <a:pt x="1508" y="443"/>
                  </a:cubicBezTo>
                  <a:cubicBezTo>
                    <a:pt x="1508" y="50"/>
                    <a:pt x="1508" y="50"/>
                    <a:pt x="1508" y="50"/>
                  </a:cubicBezTo>
                  <a:cubicBezTo>
                    <a:pt x="1508" y="26"/>
                    <a:pt x="1489" y="7"/>
                    <a:pt x="1465" y="7"/>
                  </a:cubicBezTo>
                  <a:close/>
                  <a:moveTo>
                    <a:pt x="1465" y="7"/>
                  </a:moveTo>
                  <a:cubicBezTo>
                    <a:pt x="1465" y="7"/>
                    <a:pt x="1465" y="7"/>
                    <a:pt x="1465" y="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237">
              <a:extLst>
                <a:ext uri="{FF2B5EF4-FFF2-40B4-BE49-F238E27FC236}">
                  <a16:creationId xmlns:a16="http://schemas.microsoft.com/office/drawing/2014/main" xmlns="" id="{2CB2D4B2-4566-4A25-B54A-3999895E39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36" y="3603"/>
              <a:ext cx="139" cy="231"/>
            </a:xfrm>
            <a:custGeom>
              <a:avLst/>
              <a:gdLst>
                <a:gd name="T0" fmla="*/ 78 w 644"/>
                <a:gd name="T1" fmla="*/ 349 h 1067"/>
                <a:gd name="T2" fmla="*/ 279 w 644"/>
                <a:gd name="T3" fmla="*/ 148 h 1067"/>
                <a:gd name="T4" fmla="*/ 279 w 644"/>
                <a:gd name="T5" fmla="*/ 1024 h 1067"/>
                <a:gd name="T6" fmla="*/ 322 w 644"/>
                <a:gd name="T7" fmla="*/ 1067 h 1067"/>
                <a:gd name="T8" fmla="*/ 365 w 644"/>
                <a:gd name="T9" fmla="*/ 1024 h 1067"/>
                <a:gd name="T10" fmla="*/ 365 w 644"/>
                <a:gd name="T11" fmla="*/ 148 h 1067"/>
                <a:gd name="T12" fmla="*/ 566 w 644"/>
                <a:gd name="T13" fmla="*/ 349 h 1067"/>
                <a:gd name="T14" fmla="*/ 596 w 644"/>
                <a:gd name="T15" fmla="*/ 362 h 1067"/>
                <a:gd name="T16" fmla="*/ 627 w 644"/>
                <a:gd name="T17" fmla="*/ 349 h 1067"/>
                <a:gd name="T18" fmla="*/ 627 w 644"/>
                <a:gd name="T19" fmla="*/ 288 h 1067"/>
                <a:gd name="T20" fmla="*/ 352 w 644"/>
                <a:gd name="T21" fmla="*/ 13 h 1067"/>
                <a:gd name="T22" fmla="*/ 322 w 644"/>
                <a:gd name="T23" fmla="*/ 0 h 1067"/>
                <a:gd name="T24" fmla="*/ 292 w 644"/>
                <a:gd name="T25" fmla="*/ 13 h 1067"/>
                <a:gd name="T26" fmla="*/ 17 w 644"/>
                <a:gd name="T27" fmla="*/ 288 h 1067"/>
                <a:gd name="T28" fmla="*/ 17 w 644"/>
                <a:gd name="T29" fmla="*/ 349 h 1067"/>
                <a:gd name="T30" fmla="*/ 78 w 644"/>
                <a:gd name="T31" fmla="*/ 349 h 1067"/>
                <a:gd name="T32" fmla="*/ 78 w 644"/>
                <a:gd name="T33" fmla="*/ 349 h 1067"/>
                <a:gd name="T34" fmla="*/ 78 w 644"/>
                <a:gd name="T35" fmla="*/ 349 h 1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" h="1067">
                  <a:moveTo>
                    <a:pt x="78" y="349"/>
                  </a:moveTo>
                  <a:cubicBezTo>
                    <a:pt x="279" y="148"/>
                    <a:pt x="279" y="148"/>
                    <a:pt x="279" y="148"/>
                  </a:cubicBezTo>
                  <a:cubicBezTo>
                    <a:pt x="279" y="1024"/>
                    <a:pt x="279" y="1024"/>
                    <a:pt x="279" y="1024"/>
                  </a:cubicBezTo>
                  <a:cubicBezTo>
                    <a:pt x="279" y="1048"/>
                    <a:pt x="298" y="1067"/>
                    <a:pt x="322" y="1067"/>
                  </a:cubicBezTo>
                  <a:cubicBezTo>
                    <a:pt x="346" y="1067"/>
                    <a:pt x="365" y="1048"/>
                    <a:pt x="365" y="1024"/>
                  </a:cubicBezTo>
                  <a:cubicBezTo>
                    <a:pt x="365" y="148"/>
                    <a:pt x="365" y="148"/>
                    <a:pt x="365" y="148"/>
                  </a:cubicBezTo>
                  <a:cubicBezTo>
                    <a:pt x="566" y="349"/>
                    <a:pt x="566" y="349"/>
                    <a:pt x="566" y="349"/>
                  </a:cubicBezTo>
                  <a:cubicBezTo>
                    <a:pt x="574" y="357"/>
                    <a:pt x="586" y="362"/>
                    <a:pt x="596" y="362"/>
                  </a:cubicBezTo>
                  <a:cubicBezTo>
                    <a:pt x="608" y="362"/>
                    <a:pt x="619" y="357"/>
                    <a:pt x="627" y="349"/>
                  </a:cubicBezTo>
                  <a:cubicBezTo>
                    <a:pt x="644" y="332"/>
                    <a:pt x="644" y="305"/>
                    <a:pt x="627" y="288"/>
                  </a:cubicBezTo>
                  <a:cubicBezTo>
                    <a:pt x="352" y="13"/>
                    <a:pt x="352" y="13"/>
                    <a:pt x="352" y="13"/>
                  </a:cubicBezTo>
                  <a:cubicBezTo>
                    <a:pt x="344" y="5"/>
                    <a:pt x="333" y="0"/>
                    <a:pt x="322" y="0"/>
                  </a:cubicBezTo>
                  <a:cubicBezTo>
                    <a:pt x="310" y="0"/>
                    <a:pt x="300" y="5"/>
                    <a:pt x="292" y="13"/>
                  </a:cubicBezTo>
                  <a:cubicBezTo>
                    <a:pt x="17" y="288"/>
                    <a:pt x="17" y="288"/>
                    <a:pt x="17" y="288"/>
                  </a:cubicBezTo>
                  <a:cubicBezTo>
                    <a:pt x="0" y="305"/>
                    <a:pt x="0" y="332"/>
                    <a:pt x="17" y="349"/>
                  </a:cubicBezTo>
                  <a:cubicBezTo>
                    <a:pt x="34" y="365"/>
                    <a:pt x="61" y="365"/>
                    <a:pt x="78" y="349"/>
                  </a:cubicBezTo>
                  <a:close/>
                  <a:moveTo>
                    <a:pt x="78" y="349"/>
                  </a:moveTo>
                  <a:cubicBezTo>
                    <a:pt x="78" y="349"/>
                    <a:pt x="78" y="349"/>
                    <a:pt x="78" y="34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1" name="Freeform 241">
            <a:extLst>
              <a:ext uri="{FF2B5EF4-FFF2-40B4-BE49-F238E27FC236}">
                <a16:creationId xmlns:a16="http://schemas.microsoft.com/office/drawing/2014/main" xmlns="" id="{9D59D7EB-52A8-495D-BF4E-3D027AC22F41}"/>
              </a:ext>
            </a:extLst>
          </p:cNvPr>
          <p:cNvSpPr>
            <a:spLocks noEditPoints="1"/>
          </p:cNvSpPr>
          <p:nvPr/>
        </p:nvSpPr>
        <p:spPr bwMode="auto">
          <a:xfrm>
            <a:off x="10968037" y="5719763"/>
            <a:ext cx="542925" cy="536575"/>
          </a:xfrm>
          <a:custGeom>
            <a:avLst/>
            <a:gdLst>
              <a:gd name="T0" fmla="*/ 1473 w 1578"/>
              <a:gd name="T1" fmla="*/ 437 h 1561"/>
              <a:gd name="T2" fmla="*/ 1374 w 1578"/>
              <a:gd name="T3" fmla="*/ 437 h 1561"/>
              <a:gd name="T4" fmla="*/ 1016 w 1578"/>
              <a:gd name="T5" fmla="*/ 342 h 1561"/>
              <a:gd name="T6" fmla="*/ 791 w 1578"/>
              <a:gd name="T7" fmla="*/ 383 h 1561"/>
              <a:gd name="T8" fmla="*/ 983 w 1578"/>
              <a:gd name="T9" fmla="*/ 259 h 1561"/>
              <a:gd name="T10" fmla="*/ 1113 w 1578"/>
              <a:gd name="T11" fmla="*/ 129 h 1561"/>
              <a:gd name="T12" fmla="*/ 983 w 1578"/>
              <a:gd name="T13" fmla="*/ 0 h 1561"/>
              <a:gd name="T14" fmla="*/ 854 w 1578"/>
              <a:gd name="T15" fmla="*/ 129 h 1561"/>
              <a:gd name="T16" fmla="*/ 621 w 1578"/>
              <a:gd name="T17" fmla="*/ 431 h 1561"/>
              <a:gd name="T18" fmla="*/ 563 w 1578"/>
              <a:gd name="T19" fmla="*/ 402 h 1561"/>
              <a:gd name="T20" fmla="*/ 435 w 1578"/>
              <a:gd name="T21" fmla="*/ 501 h 1561"/>
              <a:gd name="T22" fmla="*/ 435 w 1578"/>
              <a:gd name="T23" fmla="*/ 599 h 1561"/>
              <a:gd name="T24" fmla="*/ 198 w 1578"/>
              <a:gd name="T25" fmla="*/ 853 h 1561"/>
              <a:gd name="T26" fmla="*/ 51 w 1578"/>
              <a:gd name="T27" fmla="*/ 879 h 1561"/>
              <a:gd name="T28" fmla="*/ 142 w 1578"/>
              <a:gd name="T29" fmla="*/ 1100 h 1561"/>
              <a:gd name="T30" fmla="*/ 259 w 1578"/>
              <a:gd name="T31" fmla="*/ 914 h 1561"/>
              <a:gd name="T32" fmla="*/ 355 w 1578"/>
              <a:gd name="T33" fmla="*/ 1003 h 1561"/>
              <a:gd name="T34" fmla="*/ 447 w 1578"/>
              <a:gd name="T35" fmla="*/ 1363 h 1561"/>
              <a:gd name="T36" fmla="*/ 525 w 1578"/>
              <a:gd name="T37" fmla="*/ 1540 h 1561"/>
              <a:gd name="T38" fmla="*/ 623 w 1578"/>
              <a:gd name="T39" fmla="*/ 1540 h 1561"/>
              <a:gd name="T40" fmla="*/ 701 w 1578"/>
              <a:gd name="T41" fmla="*/ 1363 h 1561"/>
              <a:gd name="T42" fmla="*/ 574 w 1578"/>
              <a:gd name="T43" fmla="*/ 1265 h 1561"/>
              <a:gd name="T44" fmla="*/ 523 w 1578"/>
              <a:gd name="T45" fmla="*/ 1288 h 1561"/>
              <a:gd name="T46" fmla="*/ 563 w 1578"/>
              <a:gd name="T47" fmla="*/ 697 h 1561"/>
              <a:gd name="T48" fmla="*/ 690 w 1578"/>
              <a:gd name="T49" fmla="*/ 599 h 1561"/>
              <a:gd name="T50" fmla="*/ 1301 w 1578"/>
              <a:gd name="T51" fmla="*/ 509 h 1561"/>
              <a:gd name="T52" fmla="*/ 1296 w 1578"/>
              <a:gd name="T53" fmla="*/ 613 h 1561"/>
              <a:gd name="T54" fmla="*/ 1423 w 1578"/>
              <a:gd name="T55" fmla="*/ 712 h 1561"/>
              <a:gd name="T56" fmla="*/ 1551 w 1578"/>
              <a:gd name="T57" fmla="*/ 613 h 1561"/>
              <a:gd name="T58" fmla="*/ 629 w 1578"/>
              <a:gd name="T59" fmla="*/ 1413 h 1561"/>
              <a:gd name="T60" fmla="*/ 519 w 1578"/>
              <a:gd name="T61" fmla="*/ 1413 h 1561"/>
              <a:gd name="T62" fmla="*/ 629 w 1578"/>
              <a:gd name="T63" fmla="*/ 1413 h 1561"/>
              <a:gd name="T64" fmla="*/ 983 w 1578"/>
              <a:gd name="T65" fmla="*/ 87 h 1561"/>
              <a:gd name="T66" fmla="*/ 1026 w 1578"/>
              <a:gd name="T67" fmla="*/ 130 h 1561"/>
              <a:gd name="T68" fmla="*/ 983 w 1578"/>
              <a:gd name="T69" fmla="*/ 173 h 1561"/>
              <a:gd name="T70" fmla="*/ 940 w 1578"/>
              <a:gd name="T71" fmla="*/ 130 h 1561"/>
              <a:gd name="T72" fmla="*/ 173 w 1578"/>
              <a:gd name="T73" fmla="*/ 1001 h 1561"/>
              <a:gd name="T74" fmla="*/ 112 w 1578"/>
              <a:gd name="T75" fmla="*/ 1001 h 1561"/>
              <a:gd name="T76" fmla="*/ 142 w 1578"/>
              <a:gd name="T77" fmla="*/ 928 h 1561"/>
              <a:gd name="T78" fmla="*/ 173 w 1578"/>
              <a:gd name="T79" fmla="*/ 1001 h 1561"/>
              <a:gd name="T80" fmla="*/ 508 w 1578"/>
              <a:gd name="T81" fmla="*/ 550 h 1561"/>
              <a:gd name="T82" fmla="*/ 617 w 1578"/>
              <a:gd name="T83" fmla="*/ 550 h 1561"/>
              <a:gd name="T84" fmla="*/ 1423 w 1578"/>
              <a:gd name="T85" fmla="*/ 618 h 1561"/>
              <a:gd name="T86" fmla="*/ 1423 w 1578"/>
              <a:gd name="T87" fmla="*/ 509 h 1561"/>
              <a:gd name="T88" fmla="*/ 1423 w 1578"/>
              <a:gd name="T89" fmla="*/ 618 h 1561"/>
              <a:gd name="T90" fmla="*/ 1423 w 1578"/>
              <a:gd name="T91" fmla="*/ 618 h 1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78" h="1561">
                <a:moveTo>
                  <a:pt x="1550" y="514"/>
                </a:moveTo>
                <a:cubicBezTo>
                  <a:pt x="1473" y="437"/>
                  <a:pt x="1473" y="437"/>
                  <a:pt x="1473" y="437"/>
                </a:cubicBezTo>
                <a:cubicBezTo>
                  <a:pt x="1460" y="424"/>
                  <a:pt x="1442" y="416"/>
                  <a:pt x="1423" y="416"/>
                </a:cubicBezTo>
                <a:cubicBezTo>
                  <a:pt x="1405" y="416"/>
                  <a:pt x="1387" y="424"/>
                  <a:pt x="1374" y="437"/>
                </a:cubicBezTo>
                <a:cubicBezTo>
                  <a:pt x="1364" y="447"/>
                  <a:pt x="1364" y="447"/>
                  <a:pt x="1364" y="447"/>
                </a:cubicBezTo>
                <a:cubicBezTo>
                  <a:pt x="1261" y="379"/>
                  <a:pt x="1141" y="343"/>
                  <a:pt x="1016" y="342"/>
                </a:cubicBezTo>
                <a:cubicBezTo>
                  <a:pt x="1015" y="342"/>
                  <a:pt x="1015" y="342"/>
                  <a:pt x="1015" y="342"/>
                </a:cubicBezTo>
                <a:cubicBezTo>
                  <a:pt x="937" y="342"/>
                  <a:pt x="862" y="356"/>
                  <a:pt x="791" y="383"/>
                </a:cubicBezTo>
                <a:cubicBezTo>
                  <a:pt x="928" y="247"/>
                  <a:pt x="928" y="247"/>
                  <a:pt x="928" y="247"/>
                </a:cubicBezTo>
                <a:cubicBezTo>
                  <a:pt x="945" y="255"/>
                  <a:pt x="964" y="259"/>
                  <a:pt x="983" y="259"/>
                </a:cubicBezTo>
                <a:cubicBezTo>
                  <a:pt x="1018" y="259"/>
                  <a:pt x="1051" y="246"/>
                  <a:pt x="1075" y="221"/>
                </a:cubicBezTo>
                <a:cubicBezTo>
                  <a:pt x="1099" y="197"/>
                  <a:pt x="1113" y="164"/>
                  <a:pt x="1113" y="129"/>
                </a:cubicBezTo>
                <a:cubicBezTo>
                  <a:pt x="1113" y="95"/>
                  <a:pt x="1100" y="62"/>
                  <a:pt x="1075" y="38"/>
                </a:cubicBezTo>
                <a:cubicBezTo>
                  <a:pt x="1050" y="14"/>
                  <a:pt x="1018" y="0"/>
                  <a:pt x="983" y="0"/>
                </a:cubicBezTo>
                <a:cubicBezTo>
                  <a:pt x="949" y="0"/>
                  <a:pt x="916" y="13"/>
                  <a:pt x="892" y="38"/>
                </a:cubicBezTo>
                <a:cubicBezTo>
                  <a:pt x="868" y="63"/>
                  <a:pt x="854" y="95"/>
                  <a:pt x="854" y="129"/>
                </a:cubicBezTo>
                <a:cubicBezTo>
                  <a:pt x="854" y="149"/>
                  <a:pt x="858" y="168"/>
                  <a:pt x="866" y="185"/>
                </a:cubicBezTo>
                <a:cubicBezTo>
                  <a:pt x="621" y="431"/>
                  <a:pt x="621" y="431"/>
                  <a:pt x="621" y="431"/>
                </a:cubicBezTo>
                <a:cubicBezTo>
                  <a:pt x="613" y="422"/>
                  <a:pt x="613" y="422"/>
                  <a:pt x="613" y="422"/>
                </a:cubicBezTo>
                <a:cubicBezTo>
                  <a:pt x="599" y="409"/>
                  <a:pt x="582" y="402"/>
                  <a:pt x="563" y="402"/>
                </a:cubicBezTo>
                <a:cubicBezTo>
                  <a:pt x="545" y="402"/>
                  <a:pt x="527" y="409"/>
                  <a:pt x="514" y="422"/>
                </a:cubicBezTo>
                <a:cubicBezTo>
                  <a:pt x="435" y="501"/>
                  <a:pt x="435" y="501"/>
                  <a:pt x="435" y="501"/>
                </a:cubicBezTo>
                <a:cubicBezTo>
                  <a:pt x="422" y="514"/>
                  <a:pt x="415" y="531"/>
                  <a:pt x="415" y="550"/>
                </a:cubicBezTo>
                <a:cubicBezTo>
                  <a:pt x="415" y="569"/>
                  <a:pt x="422" y="586"/>
                  <a:pt x="435" y="599"/>
                </a:cubicBezTo>
                <a:cubicBezTo>
                  <a:pt x="444" y="608"/>
                  <a:pt x="444" y="608"/>
                  <a:pt x="444" y="608"/>
                </a:cubicBezTo>
                <a:cubicBezTo>
                  <a:pt x="198" y="853"/>
                  <a:pt x="198" y="853"/>
                  <a:pt x="198" y="853"/>
                </a:cubicBezTo>
                <a:cubicBezTo>
                  <a:pt x="181" y="845"/>
                  <a:pt x="162" y="841"/>
                  <a:pt x="142" y="841"/>
                </a:cubicBezTo>
                <a:cubicBezTo>
                  <a:pt x="108" y="841"/>
                  <a:pt x="75" y="854"/>
                  <a:pt x="51" y="879"/>
                </a:cubicBezTo>
                <a:cubicBezTo>
                  <a:pt x="0" y="929"/>
                  <a:pt x="0" y="1011"/>
                  <a:pt x="51" y="1062"/>
                </a:cubicBezTo>
                <a:cubicBezTo>
                  <a:pt x="75" y="1086"/>
                  <a:pt x="108" y="1100"/>
                  <a:pt x="142" y="1100"/>
                </a:cubicBezTo>
                <a:cubicBezTo>
                  <a:pt x="177" y="1100"/>
                  <a:pt x="210" y="1086"/>
                  <a:pt x="234" y="1062"/>
                </a:cubicBezTo>
                <a:cubicBezTo>
                  <a:pt x="274" y="1022"/>
                  <a:pt x="282" y="962"/>
                  <a:pt x="259" y="914"/>
                </a:cubicBezTo>
                <a:cubicBezTo>
                  <a:pt x="396" y="778"/>
                  <a:pt x="396" y="778"/>
                  <a:pt x="396" y="778"/>
                </a:cubicBezTo>
                <a:cubicBezTo>
                  <a:pt x="369" y="849"/>
                  <a:pt x="355" y="925"/>
                  <a:pt x="355" y="1003"/>
                </a:cubicBezTo>
                <a:cubicBezTo>
                  <a:pt x="355" y="1128"/>
                  <a:pt x="391" y="1248"/>
                  <a:pt x="460" y="1350"/>
                </a:cubicBezTo>
                <a:cubicBezTo>
                  <a:pt x="447" y="1363"/>
                  <a:pt x="447" y="1363"/>
                  <a:pt x="447" y="1363"/>
                </a:cubicBezTo>
                <a:cubicBezTo>
                  <a:pt x="420" y="1391"/>
                  <a:pt x="420" y="1435"/>
                  <a:pt x="447" y="1462"/>
                </a:cubicBezTo>
                <a:cubicBezTo>
                  <a:pt x="525" y="1540"/>
                  <a:pt x="525" y="1540"/>
                  <a:pt x="525" y="1540"/>
                </a:cubicBezTo>
                <a:cubicBezTo>
                  <a:pt x="538" y="1553"/>
                  <a:pt x="556" y="1561"/>
                  <a:pt x="574" y="1561"/>
                </a:cubicBezTo>
                <a:cubicBezTo>
                  <a:pt x="593" y="1561"/>
                  <a:pt x="610" y="1553"/>
                  <a:pt x="623" y="1540"/>
                </a:cubicBezTo>
                <a:cubicBezTo>
                  <a:pt x="701" y="1462"/>
                  <a:pt x="701" y="1462"/>
                  <a:pt x="701" y="1462"/>
                </a:cubicBezTo>
                <a:cubicBezTo>
                  <a:pt x="729" y="1435"/>
                  <a:pt x="729" y="1391"/>
                  <a:pt x="701" y="1363"/>
                </a:cubicBezTo>
                <a:cubicBezTo>
                  <a:pt x="623" y="1285"/>
                  <a:pt x="623" y="1285"/>
                  <a:pt x="623" y="1285"/>
                </a:cubicBezTo>
                <a:cubicBezTo>
                  <a:pt x="610" y="1272"/>
                  <a:pt x="593" y="1265"/>
                  <a:pt x="574" y="1265"/>
                </a:cubicBezTo>
                <a:cubicBezTo>
                  <a:pt x="556" y="1265"/>
                  <a:pt x="538" y="1272"/>
                  <a:pt x="525" y="1285"/>
                </a:cubicBezTo>
                <a:cubicBezTo>
                  <a:pt x="523" y="1288"/>
                  <a:pt x="523" y="1288"/>
                  <a:pt x="523" y="1288"/>
                </a:cubicBezTo>
                <a:cubicBezTo>
                  <a:pt x="410" y="1105"/>
                  <a:pt x="415" y="870"/>
                  <a:pt x="538" y="693"/>
                </a:cubicBezTo>
                <a:cubicBezTo>
                  <a:pt x="546" y="696"/>
                  <a:pt x="554" y="697"/>
                  <a:pt x="563" y="697"/>
                </a:cubicBezTo>
                <a:cubicBezTo>
                  <a:pt x="581" y="697"/>
                  <a:pt x="599" y="690"/>
                  <a:pt x="612" y="677"/>
                </a:cubicBezTo>
                <a:cubicBezTo>
                  <a:pt x="690" y="599"/>
                  <a:pt x="690" y="599"/>
                  <a:pt x="690" y="599"/>
                </a:cubicBezTo>
                <a:cubicBezTo>
                  <a:pt x="710" y="579"/>
                  <a:pt x="716" y="549"/>
                  <a:pt x="706" y="524"/>
                </a:cubicBezTo>
                <a:cubicBezTo>
                  <a:pt x="883" y="402"/>
                  <a:pt x="1119" y="397"/>
                  <a:pt x="1301" y="509"/>
                </a:cubicBezTo>
                <a:cubicBezTo>
                  <a:pt x="1296" y="514"/>
                  <a:pt x="1296" y="514"/>
                  <a:pt x="1296" y="514"/>
                </a:cubicBezTo>
                <a:cubicBezTo>
                  <a:pt x="1269" y="541"/>
                  <a:pt x="1269" y="586"/>
                  <a:pt x="1296" y="613"/>
                </a:cubicBezTo>
                <a:cubicBezTo>
                  <a:pt x="1374" y="691"/>
                  <a:pt x="1374" y="691"/>
                  <a:pt x="1374" y="691"/>
                </a:cubicBezTo>
                <a:cubicBezTo>
                  <a:pt x="1387" y="704"/>
                  <a:pt x="1405" y="712"/>
                  <a:pt x="1423" y="712"/>
                </a:cubicBezTo>
                <a:cubicBezTo>
                  <a:pt x="1442" y="712"/>
                  <a:pt x="1460" y="704"/>
                  <a:pt x="1473" y="691"/>
                </a:cubicBezTo>
                <a:cubicBezTo>
                  <a:pt x="1551" y="613"/>
                  <a:pt x="1551" y="613"/>
                  <a:pt x="1551" y="613"/>
                </a:cubicBezTo>
                <a:cubicBezTo>
                  <a:pt x="1578" y="586"/>
                  <a:pt x="1578" y="542"/>
                  <a:pt x="1550" y="514"/>
                </a:cubicBezTo>
                <a:close/>
                <a:moveTo>
                  <a:pt x="629" y="1413"/>
                </a:moveTo>
                <a:cubicBezTo>
                  <a:pt x="574" y="1468"/>
                  <a:pt x="574" y="1468"/>
                  <a:pt x="574" y="1468"/>
                </a:cubicBezTo>
                <a:cubicBezTo>
                  <a:pt x="519" y="1413"/>
                  <a:pt x="519" y="1413"/>
                  <a:pt x="519" y="1413"/>
                </a:cubicBezTo>
                <a:cubicBezTo>
                  <a:pt x="574" y="1359"/>
                  <a:pt x="574" y="1359"/>
                  <a:pt x="574" y="1359"/>
                </a:cubicBezTo>
                <a:lnTo>
                  <a:pt x="629" y="1413"/>
                </a:lnTo>
                <a:close/>
                <a:moveTo>
                  <a:pt x="952" y="99"/>
                </a:moveTo>
                <a:cubicBezTo>
                  <a:pt x="960" y="91"/>
                  <a:pt x="971" y="87"/>
                  <a:pt x="983" y="87"/>
                </a:cubicBezTo>
                <a:cubicBezTo>
                  <a:pt x="994" y="87"/>
                  <a:pt x="1005" y="91"/>
                  <a:pt x="1013" y="99"/>
                </a:cubicBezTo>
                <a:cubicBezTo>
                  <a:pt x="1021" y="107"/>
                  <a:pt x="1026" y="118"/>
                  <a:pt x="1026" y="130"/>
                </a:cubicBezTo>
                <a:cubicBezTo>
                  <a:pt x="1026" y="141"/>
                  <a:pt x="1021" y="152"/>
                  <a:pt x="1013" y="160"/>
                </a:cubicBezTo>
                <a:cubicBezTo>
                  <a:pt x="1005" y="168"/>
                  <a:pt x="994" y="173"/>
                  <a:pt x="983" y="173"/>
                </a:cubicBezTo>
                <a:cubicBezTo>
                  <a:pt x="971" y="173"/>
                  <a:pt x="960" y="168"/>
                  <a:pt x="952" y="160"/>
                </a:cubicBezTo>
                <a:cubicBezTo>
                  <a:pt x="944" y="152"/>
                  <a:pt x="940" y="141"/>
                  <a:pt x="940" y="130"/>
                </a:cubicBezTo>
                <a:cubicBezTo>
                  <a:pt x="940" y="118"/>
                  <a:pt x="944" y="108"/>
                  <a:pt x="952" y="99"/>
                </a:cubicBezTo>
                <a:close/>
                <a:moveTo>
                  <a:pt x="173" y="1001"/>
                </a:moveTo>
                <a:cubicBezTo>
                  <a:pt x="165" y="1009"/>
                  <a:pt x="154" y="1013"/>
                  <a:pt x="142" y="1013"/>
                </a:cubicBezTo>
                <a:cubicBezTo>
                  <a:pt x="131" y="1013"/>
                  <a:pt x="120" y="1009"/>
                  <a:pt x="112" y="1001"/>
                </a:cubicBezTo>
                <a:cubicBezTo>
                  <a:pt x="95" y="984"/>
                  <a:pt x="95" y="957"/>
                  <a:pt x="112" y="940"/>
                </a:cubicBezTo>
                <a:cubicBezTo>
                  <a:pt x="120" y="932"/>
                  <a:pt x="131" y="928"/>
                  <a:pt x="142" y="928"/>
                </a:cubicBezTo>
                <a:cubicBezTo>
                  <a:pt x="154" y="928"/>
                  <a:pt x="165" y="932"/>
                  <a:pt x="173" y="940"/>
                </a:cubicBezTo>
                <a:cubicBezTo>
                  <a:pt x="190" y="957"/>
                  <a:pt x="190" y="984"/>
                  <a:pt x="173" y="1001"/>
                </a:cubicBezTo>
                <a:close/>
                <a:moveTo>
                  <a:pt x="563" y="605"/>
                </a:moveTo>
                <a:cubicBezTo>
                  <a:pt x="508" y="550"/>
                  <a:pt x="508" y="550"/>
                  <a:pt x="508" y="550"/>
                </a:cubicBezTo>
                <a:cubicBezTo>
                  <a:pt x="563" y="495"/>
                  <a:pt x="563" y="495"/>
                  <a:pt x="563" y="495"/>
                </a:cubicBezTo>
                <a:cubicBezTo>
                  <a:pt x="617" y="550"/>
                  <a:pt x="617" y="550"/>
                  <a:pt x="617" y="550"/>
                </a:cubicBezTo>
                <a:lnTo>
                  <a:pt x="563" y="605"/>
                </a:lnTo>
                <a:close/>
                <a:moveTo>
                  <a:pt x="1423" y="618"/>
                </a:moveTo>
                <a:cubicBezTo>
                  <a:pt x="1368" y="564"/>
                  <a:pt x="1368" y="564"/>
                  <a:pt x="1368" y="564"/>
                </a:cubicBezTo>
                <a:cubicBezTo>
                  <a:pt x="1423" y="509"/>
                  <a:pt x="1423" y="509"/>
                  <a:pt x="1423" y="509"/>
                </a:cubicBezTo>
                <a:cubicBezTo>
                  <a:pt x="1478" y="564"/>
                  <a:pt x="1478" y="564"/>
                  <a:pt x="1478" y="564"/>
                </a:cubicBezTo>
                <a:lnTo>
                  <a:pt x="1423" y="618"/>
                </a:lnTo>
                <a:close/>
                <a:moveTo>
                  <a:pt x="1423" y="618"/>
                </a:moveTo>
                <a:cubicBezTo>
                  <a:pt x="1423" y="618"/>
                  <a:pt x="1423" y="618"/>
                  <a:pt x="1423" y="618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7939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2615A19-B0FB-42DD-BB6F-90FE86AA1A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138" y="614892"/>
            <a:ext cx="388972" cy="38796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D7FB635F-96EF-49A5-9813-B862C9D567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9138" y="614892"/>
            <a:ext cx="405884" cy="40483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2D449FE-E66C-419D-BF50-3418C27F55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2138" y="614892"/>
            <a:ext cx="549634" cy="54821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AB2659DB-D068-4F41-A94A-3B49721066D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138" y="614892"/>
            <a:ext cx="498899" cy="51447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CEA1C0D1-6881-42C4-9864-BB9282F18E2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8138" y="614892"/>
            <a:ext cx="414340" cy="54821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A96F8CF4-E269-488D-AA68-EEA23310A25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1138" y="614892"/>
            <a:ext cx="448164" cy="497611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CCCC9805-296A-4D7B-A131-EC8D5D7F4E6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4138" y="614892"/>
            <a:ext cx="549634" cy="49761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BED7C25E-5EFF-429E-9C4D-864560F7C61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7138" y="614892"/>
            <a:ext cx="541179" cy="54821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5452E19B-6CC6-4626-A47F-DF64D3DCDFA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0138" y="614892"/>
            <a:ext cx="541179" cy="54821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1C4A94AA-87B5-45B0-A5A8-ABC56CE1A33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3138" y="614892"/>
            <a:ext cx="532723" cy="447006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C3B52400-EFE0-4E22-B288-88519071A42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138" y="1884892"/>
            <a:ext cx="507355" cy="514478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1364ACD4-BA24-4DF8-9A33-672854B7889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9138" y="1884892"/>
            <a:ext cx="549634" cy="548214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665D7611-BE99-47D4-927D-09FAB09C8E6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2138" y="1884892"/>
            <a:ext cx="490443" cy="548215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BEE5A14B-D508-4729-B7D1-A55A15454BE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138" y="1884892"/>
            <a:ext cx="549634" cy="531346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7CA85464-05FB-4D4C-A4F2-5528EC27A2B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8138" y="1884892"/>
            <a:ext cx="549634" cy="514477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4CB528B1-E625-44BA-85C8-75BF66ED9C5F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1138" y="1884892"/>
            <a:ext cx="456619" cy="489175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C673B869-24FE-4DA4-87C3-96834509073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4138" y="1884892"/>
            <a:ext cx="287501" cy="387966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27681F07-9918-4876-A8D0-42990BA88C7F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7138" y="1884892"/>
            <a:ext cx="295957" cy="548215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B9A8A4EF-27AA-4584-B86F-73B1EF95FBE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0138" y="1884892"/>
            <a:ext cx="295957" cy="548215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F41E4A8A-03D8-4C3D-8465-8EB2064108B4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3138" y="1884892"/>
            <a:ext cx="295957" cy="548215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50CB4576-C92A-48F2-B571-5AAAB55F5563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138" y="3154892"/>
            <a:ext cx="295957" cy="548215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xmlns="" id="{714C6DC2-F565-4973-9F3D-34F10407A3D3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9138" y="3154892"/>
            <a:ext cx="295957" cy="548215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xmlns="" id="{1296EAAA-DDB1-4A75-BE1D-D4B2F68F9004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2138" y="3154892"/>
            <a:ext cx="295957" cy="548215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xmlns="" id="{A6B3454D-2946-4D00-A3D3-C1822A8204E9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138" y="3154892"/>
            <a:ext cx="295957" cy="548215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E23E06D6-1551-47C9-8E14-D827EA4E8746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8138" y="3154892"/>
            <a:ext cx="295957" cy="548215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xmlns="" id="{93E1EC50-3454-434D-B946-B7834872F791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1138" y="3154892"/>
            <a:ext cx="295957" cy="548215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xmlns="" id="{0F125E95-5E1B-42AC-BBCB-228656D1EE26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4138" y="3154892"/>
            <a:ext cx="422796" cy="548215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xmlns="" id="{5CA098C2-29FE-4F3E-8CD7-FF149566D539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7138" y="3154892"/>
            <a:ext cx="498899" cy="455440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xmlns="" id="{94C6AAC0-1A9D-49EA-9B24-173695D0C4DD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0138" y="3154892"/>
            <a:ext cx="541179" cy="539780"/>
          </a:xfrm>
          <a:prstGeom prst="rect">
            <a:avLst/>
          </a:prstGeom>
        </p:spPr>
      </p:pic>
      <p:pic>
        <p:nvPicPr>
          <p:cNvPr id="61" name="图片 60">
            <a:extLst>
              <a:ext uri="{FF2B5EF4-FFF2-40B4-BE49-F238E27FC236}">
                <a16:creationId xmlns:a16="http://schemas.microsoft.com/office/drawing/2014/main" xmlns="" id="{05D0C933-9C70-4F80-A375-6974B124D811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3138" y="3154892"/>
            <a:ext cx="338237" cy="539780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xmlns="" id="{384D9DCF-6040-4F08-8F41-CF72BF2926BC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138" y="4424892"/>
            <a:ext cx="253677" cy="489174"/>
          </a:xfrm>
          <a:prstGeom prst="rect">
            <a:avLst/>
          </a:prstGeom>
        </p:spPr>
      </p:pic>
      <p:pic>
        <p:nvPicPr>
          <p:cNvPr id="65" name="图片 64">
            <a:extLst>
              <a:ext uri="{FF2B5EF4-FFF2-40B4-BE49-F238E27FC236}">
                <a16:creationId xmlns:a16="http://schemas.microsoft.com/office/drawing/2014/main" xmlns="" id="{F1984498-6F62-47AA-9EFE-CA196D089459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9138" y="4424892"/>
            <a:ext cx="456619" cy="522912"/>
          </a:xfrm>
          <a:prstGeom prst="rect">
            <a:avLst/>
          </a:prstGeom>
        </p:spPr>
      </p:pic>
      <p:pic>
        <p:nvPicPr>
          <p:cNvPr id="67" name="图片 66">
            <a:extLst>
              <a:ext uri="{FF2B5EF4-FFF2-40B4-BE49-F238E27FC236}">
                <a16:creationId xmlns:a16="http://schemas.microsoft.com/office/drawing/2014/main" xmlns="" id="{0EE52AFB-DD09-434A-AFDB-A8843D774EA4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2138" y="4424892"/>
            <a:ext cx="473531" cy="548214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xmlns="" id="{6F1E6D4D-262A-47E6-B74E-D2736710BC67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138" y="4424892"/>
            <a:ext cx="549634" cy="463873"/>
          </a:xfrm>
          <a:prstGeom prst="rect">
            <a:avLst/>
          </a:prstGeom>
        </p:spPr>
      </p:pic>
      <p:pic>
        <p:nvPicPr>
          <p:cNvPr id="71" name="图片 70">
            <a:extLst>
              <a:ext uri="{FF2B5EF4-FFF2-40B4-BE49-F238E27FC236}">
                <a16:creationId xmlns:a16="http://schemas.microsoft.com/office/drawing/2014/main" xmlns="" id="{60EA5246-F364-436D-9475-EEF038FCE5DB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8138" y="4424892"/>
            <a:ext cx="490443" cy="497610"/>
          </a:xfrm>
          <a:prstGeom prst="rect">
            <a:avLst/>
          </a:prstGeom>
        </p:spPr>
      </p:pic>
      <p:pic>
        <p:nvPicPr>
          <p:cNvPr id="73" name="图片 72">
            <a:extLst>
              <a:ext uri="{FF2B5EF4-FFF2-40B4-BE49-F238E27FC236}">
                <a16:creationId xmlns:a16="http://schemas.microsoft.com/office/drawing/2014/main" xmlns="" id="{554F57FC-78CD-4D21-8497-5B2F4B9DE1E9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1138" y="4424892"/>
            <a:ext cx="532723" cy="531346"/>
          </a:xfrm>
          <a:prstGeom prst="rect">
            <a:avLst/>
          </a:prstGeom>
        </p:spPr>
      </p:pic>
      <p:pic>
        <p:nvPicPr>
          <p:cNvPr id="75" name="图片 74">
            <a:extLst>
              <a:ext uri="{FF2B5EF4-FFF2-40B4-BE49-F238E27FC236}">
                <a16:creationId xmlns:a16="http://schemas.microsoft.com/office/drawing/2014/main" xmlns="" id="{777AE427-9C4B-4461-997B-AA19B65EBA9E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4138" y="4424892"/>
            <a:ext cx="431252" cy="548215"/>
          </a:xfrm>
          <a:prstGeom prst="rect">
            <a:avLst/>
          </a:prstGeom>
        </p:spPr>
      </p:pic>
      <p:pic>
        <p:nvPicPr>
          <p:cNvPr id="77" name="图片 76">
            <a:extLst>
              <a:ext uri="{FF2B5EF4-FFF2-40B4-BE49-F238E27FC236}">
                <a16:creationId xmlns:a16="http://schemas.microsoft.com/office/drawing/2014/main" xmlns="" id="{20341A72-9A6A-4F9E-B813-73D44FE2A1F2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7138" y="4424892"/>
            <a:ext cx="532723" cy="522913"/>
          </a:xfrm>
          <a:prstGeom prst="rect">
            <a:avLst/>
          </a:prstGeom>
        </p:spPr>
      </p:pic>
      <p:pic>
        <p:nvPicPr>
          <p:cNvPr id="79" name="图片 78">
            <a:extLst>
              <a:ext uri="{FF2B5EF4-FFF2-40B4-BE49-F238E27FC236}">
                <a16:creationId xmlns:a16="http://schemas.microsoft.com/office/drawing/2014/main" xmlns="" id="{D4637768-FEB0-401F-AAA0-684016A8932D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0138" y="4424892"/>
            <a:ext cx="532723" cy="522913"/>
          </a:xfrm>
          <a:prstGeom prst="rect">
            <a:avLst/>
          </a:prstGeom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xmlns="" id="{F56CC747-409B-49EF-BB67-5F00413C67AC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3138" y="4424892"/>
            <a:ext cx="532723" cy="522913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xmlns="" id="{DE5E138C-5A33-4BC6-9E94-AC7E5E2AB4B5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138" y="5694892"/>
            <a:ext cx="532723" cy="522913"/>
          </a:xfrm>
          <a:prstGeom prst="rect">
            <a:avLst/>
          </a:prstGeom>
        </p:spPr>
      </p:pic>
      <p:pic>
        <p:nvPicPr>
          <p:cNvPr id="85" name="图片 84">
            <a:extLst>
              <a:ext uri="{FF2B5EF4-FFF2-40B4-BE49-F238E27FC236}">
                <a16:creationId xmlns:a16="http://schemas.microsoft.com/office/drawing/2014/main" xmlns="" id="{D754770B-8ABF-4B10-A7A4-EC1CBAB57EAD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9138" y="5694892"/>
            <a:ext cx="532723" cy="522913"/>
          </a:xfrm>
          <a:prstGeom prst="rect">
            <a:avLst/>
          </a:prstGeom>
        </p:spPr>
      </p:pic>
      <p:pic>
        <p:nvPicPr>
          <p:cNvPr id="87" name="图片 86">
            <a:extLst>
              <a:ext uri="{FF2B5EF4-FFF2-40B4-BE49-F238E27FC236}">
                <a16:creationId xmlns:a16="http://schemas.microsoft.com/office/drawing/2014/main" xmlns="" id="{15B14E67-2B91-4536-B81E-35F0F0210260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2138" y="5694892"/>
            <a:ext cx="507355" cy="548215"/>
          </a:xfrm>
          <a:prstGeom prst="rect">
            <a:avLst/>
          </a:prstGeom>
        </p:spPr>
      </p:pic>
      <p:pic>
        <p:nvPicPr>
          <p:cNvPr id="89" name="图片 88">
            <a:extLst>
              <a:ext uri="{FF2B5EF4-FFF2-40B4-BE49-F238E27FC236}">
                <a16:creationId xmlns:a16="http://schemas.microsoft.com/office/drawing/2014/main" xmlns="" id="{ACB2E6AD-005B-4D44-B938-AFAE4ED6DAFF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138" y="5694892"/>
            <a:ext cx="532723" cy="522913"/>
          </a:xfrm>
          <a:prstGeom prst="rect">
            <a:avLst/>
          </a:prstGeom>
        </p:spPr>
      </p:pic>
      <p:pic>
        <p:nvPicPr>
          <p:cNvPr id="91" name="图片 90">
            <a:extLst>
              <a:ext uri="{FF2B5EF4-FFF2-40B4-BE49-F238E27FC236}">
                <a16:creationId xmlns:a16="http://schemas.microsoft.com/office/drawing/2014/main" xmlns="" id="{86550030-9D1A-454A-8C1F-BCD47C5BDFF1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8138" y="5694892"/>
            <a:ext cx="549634" cy="548214"/>
          </a:xfrm>
          <a:prstGeom prst="rect">
            <a:avLst/>
          </a:prstGeom>
        </p:spPr>
      </p:pic>
      <p:pic>
        <p:nvPicPr>
          <p:cNvPr id="93" name="图片 92">
            <a:extLst>
              <a:ext uri="{FF2B5EF4-FFF2-40B4-BE49-F238E27FC236}">
                <a16:creationId xmlns:a16="http://schemas.microsoft.com/office/drawing/2014/main" xmlns="" id="{A07620FE-8E59-44E9-942D-29835577344A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1138" y="5694892"/>
            <a:ext cx="549634" cy="548214"/>
          </a:xfrm>
          <a:prstGeom prst="rect">
            <a:avLst/>
          </a:prstGeom>
        </p:spPr>
      </p:pic>
      <p:pic>
        <p:nvPicPr>
          <p:cNvPr id="95" name="图片 94">
            <a:extLst>
              <a:ext uri="{FF2B5EF4-FFF2-40B4-BE49-F238E27FC236}">
                <a16:creationId xmlns:a16="http://schemas.microsoft.com/office/drawing/2014/main" xmlns="" id="{D10806F9-6319-44CE-9BAB-8188693297B2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4138" y="5694892"/>
            <a:ext cx="541179" cy="480742"/>
          </a:xfrm>
          <a:prstGeom prst="rect">
            <a:avLst/>
          </a:prstGeom>
        </p:spPr>
      </p:pic>
      <p:pic>
        <p:nvPicPr>
          <p:cNvPr id="97" name="图片 96">
            <a:extLst>
              <a:ext uri="{FF2B5EF4-FFF2-40B4-BE49-F238E27FC236}">
                <a16:creationId xmlns:a16="http://schemas.microsoft.com/office/drawing/2014/main" xmlns="" id="{78F03C2F-B12F-41E7-9FF0-481F031D4DD9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7138" y="5694892"/>
            <a:ext cx="549634" cy="548214"/>
          </a:xfrm>
          <a:prstGeom prst="rect">
            <a:avLst/>
          </a:prstGeom>
        </p:spPr>
      </p:pic>
      <p:pic>
        <p:nvPicPr>
          <p:cNvPr id="99" name="图片 98">
            <a:extLst>
              <a:ext uri="{FF2B5EF4-FFF2-40B4-BE49-F238E27FC236}">
                <a16:creationId xmlns:a16="http://schemas.microsoft.com/office/drawing/2014/main" xmlns="" id="{6C459AE7-6BE6-4C46-876F-DC2CF48C9642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0138" y="5694892"/>
            <a:ext cx="549634" cy="548214"/>
          </a:xfrm>
          <a:prstGeom prst="rect">
            <a:avLst/>
          </a:prstGeom>
        </p:spPr>
      </p:pic>
      <p:pic>
        <p:nvPicPr>
          <p:cNvPr id="101" name="图片 100">
            <a:extLst>
              <a:ext uri="{FF2B5EF4-FFF2-40B4-BE49-F238E27FC236}">
                <a16:creationId xmlns:a16="http://schemas.microsoft.com/office/drawing/2014/main" xmlns="" id="{C6A5137D-F4A3-46A4-9BDE-D3A14DCB8C1A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3138" y="5694892"/>
            <a:ext cx="498899" cy="514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0646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551905A-D97C-4E04-B79E-063815420F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76" y="663353"/>
            <a:ext cx="522046" cy="34446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17A450F-9FA8-493C-837E-03033F2074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4476" y="644425"/>
            <a:ext cx="522046" cy="44058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BCCC7F7E-61EE-499F-8635-7CF39DC0BE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7476" y="641270"/>
            <a:ext cx="522046" cy="45661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51C39EA4-699A-4641-8D24-C32B0786F8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476" y="644425"/>
            <a:ext cx="522046" cy="44058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C4C5B010-7C30-4B92-B84C-11C2A86724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476" y="644425"/>
            <a:ext cx="522046" cy="44058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DE7872C8-404C-4ECC-AE0E-E6B1D40EEBB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6476" y="633383"/>
            <a:ext cx="522046" cy="496665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198D5E4F-3ED2-458F-8AC9-5481D738EAF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9476" y="646002"/>
            <a:ext cx="522046" cy="432579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60703006-8FFE-4A1F-9CBB-80CC4E99117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2477" y="628651"/>
            <a:ext cx="522046" cy="520697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0296AD47-A56C-45AD-AB16-3AC064065C7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7058" y="628651"/>
            <a:ext cx="514015" cy="520698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B03373C3-8633-4077-BBC2-D9B9178CB74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8477" y="628651"/>
            <a:ext cx="522046" cy="520697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8D40C50E-96C3-47D1-A22F-C50356D811C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76" y="1898651"/>
            <a:ext cx="522046" cy="520697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0684A967-6279-4D7D-AC0C-923E4BD1DFE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291" y="1897074"/>
            <a:ext cx="441731" cy="528707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5D73CFE0-0B2D-48A5-A964-035EE1F594E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7476" y="1898651"/>
            <a:ext cx="522046" cy="520697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DCF424BA-7537-46E7-9018-A449EDC0D8EE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8383" y="1909693"/>
            <a:ext cx="481889" cy="464622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0699F655-819F-452E-AC88-33DE5E08D32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476" y="1898651"/>
            <a:ext cx="522046" cy="520697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A6F53B0E-4AA5-4812-9D33-50C700D9FE32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291" y="1904961"/>
            <a:ext cx="441731" cy="488653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9884F8F6-B1C3-4F58-BBDD-1E6691EA163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9476" y="1898651"/>
            <a:ext cx="522046" cy="520697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4C912C2A-DA07-4713-84C0-356B7BD80F02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3547" y="1904961"/>
            <a:ext cx="465826" cy="488654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7CB7D7CD-6A3F-4713-89BF-2A46428E9B5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477" y="1898651"/>
            <a:ext cx="522046" cy="520697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EF319002-A3C1-4077-9094-C16905A86C7C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547" y="1914425"/>
            <a:ext cx="465826" cy="440590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7596AB71-E2FD-425B-95EC-660A87C1BB68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76" y="3168651"/>
            <a:ext cx="522046" cy="520697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xmlns="" id="{3CE8A5D2-A687-4610-A8B7-4C2AA2E3C588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057" y="3179693"/>
            <a:ext cx="514015" cy="464622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xmlns="" id="{2D5A2A5A-3488-42E1-9502-8E97F63B442C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7476" y="3179693"/>
            <a:ext cx="522046" cy="464622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xmlns="" id="{83E5D0DE-0D23-4BD8-8F47-F30A177C636D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476" y="3168651"/>
            <a:ext cx="522046" cy="520697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E9E2A670-E700-48D8-9267-06B565BC974B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9291" y="3178115"/>
            <a:ext cx="441731" cy="472633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xmlns="" id="{6CC73066-832B-46B6-AFF4-B408B7D532A7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291" y="3178115"/>
            <a:ext cx="441731" cy="472633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xmlns="" id="{C9EC27F4-0765-48F7-82E3-A625AAFCBB2B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9476" y="3168651"/>
            <a:ext cx="522046" cy="520697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xmlns="" id="{E7005BF5-1749-4CDA-9A7A-82BD06E9BEB8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2477" y="3179693"/>
            <a:ext cx="522046" cy="464622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xmlns="" id="{F1DB9C36-D3D0-4D0A-9617-11A5DC7771C1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7618" y="3168651"/>
            <a:ext cx="409605" cy="520697"/>
          </a:xfrm>
          <a:prstGeom prst="rect">
            <a:avLst/>
          </a:prstGeom>
        </p:spPr>
      </p:pic>
      <p:pic>
        <p:nvPicPr>
          <p:cNvPr id="61" name="图片 60">
            <a:extLst>
              <a:ext uri="{FF2B5EF4-FFF2-40B4-BE49-F238E27FC236}">
                <a16:creationId xmlns:a16="http://schemas.microsoft.com/office/drawing/2014/main" xmlns="" id="{8B9EC1E3-6C5A-4D00-A6FF-15CF553185E3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7966" y="3168651"/>
            <a:ext cx="473857" cy="520697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xmlns="" id="{D8E5E1A1-67DF-46A8-A9FD-7FC7CD1779FA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128" y="4456002"/>
            <a:ext cx="457794" cy="432579"/>
          </a:xfrm>
          <a:prstGeom prst="rect">
            <a:avLst/>
          </a:prstGeom>
        </p:spPr>
      </p:pic>
      <p:pic>
        <p:nvPicPr>
          <p:cNvPr id="65" name="图片 64">
            <a:extLst>
              <a:ext uri="{FF2B5EF4-FFF2-40B4-BE49-F238E27FC236}">
                <a16:creationId xmlns:a16="http://schemas.microsoft.com/office/drawing/2014/main" xmlns="" id="{FCB22723-D494-4556-89EE-0EB01B93CF2F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524" y="4479663"/>
            <a:ext cx="369448" cy="312418"/>
          </a:xfrm>
          <a:prstGeom prst="rect">
            <a:avLst/>
          </a:prstGeom>
        </p:spPr>
      </p:pic>
      <p:pic>
        <p:nvPicPr>
          <p:cNvPr id="67" name="图片 66">
            <a:extLst>
              <a:ext uri="{FF2B5EF4-FFF2-40B4-BE49-F238E27FC236}">
                <a16:creationId xmlns:a16="http://schemas.microsoft.com/office/drawing/2014/main" xmlns="" id="{E8DB5713-0A74-4B2B-8299-81075578C8F7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7476" y="4438651"/>
            <a:ext cx="522046" cy="520697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xmlns="" id="{98A5BC49-6431-4B6A-B3A7-23F0487CCFC8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7361" y="4468621"/>
            <a:ext cx="385511" cy="368493"/>
          </a:xfrm>
          <a:prstGeom prst="rect">
            <a:avLst/>
          </a:prstGeom>
        </p:spPr>
      </p:pic>
      <p:pic>
        <p:nvPicPr>
          <p:cNvPr id="71" name="图片 70">
            <a:extLst>
              <a:ext uri="{FF2B5EF4-FFF2-40B4-BE49-F238E27FC236}">
                <a16:creationId xmlns:a16="http://schemas.microsoft.com/office/drawing/2014/main" xmlns="" id="{33866FD8-7013-4FBA-AF0D-E853DCCDF42A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5617" y="4438651"/>
            <a:ext cx="409605" cy="520697"/>
          </a:xfrm>
          <a:prstGeom prst="rect">
            <a:avLst/>
          </a:prstGeom>
        </p:spPr>
      </p:pic>
      <p:pic>
        <p:nvPicPr>
          <p:cNvPr id="73" name="图片 72">
            <a:extLst>
              <a:ext uri="{FF2B5EF4-FFF2-40B4-BE49-F238E27FC236}">
                <a16:creationId xmlns:a16="http://schemas.microsoft.com/office/drawing/2014/main" xmlns="" id="{A2B3C85F-AF9A-4A02-A36E-1D6DFE06366E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3361" y="4440229"/>
            <a:ext cx="385511" cy="512686"/>
          </a:xfrm>
          <a:prstGeom prst="rect">
            <a:avLst/>
          </a:prstGeom>
        </p:spPr>
      </p:pic>
      <p:pic>
        <p:nvPicPr>
          <p:cNvPr id="75" name="图片 74">
            <a:extLst>
              <a:ext uri="{FF2B5EF4-FFF2-40B4-BE49-F238E27FC236}">
                <a16:creationId xmlns:a16="http://schemas.microsoft.com/office/drawing/2014/main" xmlns="" id="{5FBDC451-AB7C-45CA-AAA1-47F4E9F30C05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802" y="4443383"/>
            <a:ext cx="489920" cy="496665"/>
          </a:xfrm>
          <a:prstGeom prst="rect">
            <a:avLst/>
          </a:prstGeom>
        </p:spPr>
      </p:pic>
      <p:pic>
        <p:nvPicPr>
          <p:cNvPr id="77" name="图片 76">
            <a:extLst>
              <a:ext uri="{FF2B5EF4-FFF2-40B4-BE49-F238E27FC236}">
                <a16:creationId xmlns:a16="http://schemas.microsoft.com/office/drawing/2014/main" xmlns="" id="{F21AE5D6-F821-4410-9780-4B8BEF62F6DB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0896" y="4437074"/>
            <a:ext cx="530077" cy="528707"/>
          </a:xfrm>
          <a:prstGeom prst="rect">
            <a:avLst/>
          </a:prstGeom>
        </p:spPr>
      </p:pic>
      <p:pic>
        <p:nvPicPr>
          <p:cNvPr id="79" name="图片 78">
            <a:extLst>
              <a:ext uri="{FF2B5EF4-FFF2-40B4-BE49-F238E27FC236}">
                <a16:creationId xmlns:a16="http://schemas.microsoft.com/office/drawing/2014/main" xmlns="" id="{3EC3AE92-B6FF-4084-9572-9265D73242FD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525" y="4470198"/>
            <a:ext cx="369448" cy="360483"/>
          </a:xfrm>
          <a:prstGeom prst="rect">
            <a:avLst/>
          </a:prstGeom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xmlns="" id="{998683AC-FE59-478C-A9C8-1CAF44FBC340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8477" y="4438651"/>
            <a:ext cx="522046" cy="520697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xmlns="" id="{DE99D197-C03B-465F-BD5B-5A6B4123E5AC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013" y="5785943"/>
            <a:ext cx="321259" cy="128171"/>
          </a:xfrm>
          <a:prstGeom prst="rect">
            <a:avLst/>
          </a:prstGeom>
        </p:spPr>
      </p:pic>
      <p:pic>
        <p:nvPicPr>
          <p:cNvPr id="85" name="图片 84">
            <a:extLst>
              <a:ext uri="{FF2B5EF4-FFF2-40B4-BE49-F238E27FC236}">
                <a16:creationId xmlns:a16="http://schemas.microsoft.com/office/drawing/2014/main" xmlns="" id="{31D1270B-3298-4591-8141-5E492B4F4CDD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1361" y="5762283"/>
            <a:ext cx="385511" cy="248332"/>
          </a:xfrm>
          <a:prstGeom prst="rect">
            <a:avLst/>
          </a:prstGeom>
        </p:spPr>
      </p:pic>
      <p:pic>
        <p:nvPicPr>
          <p:cNvPr id="87" name="图片 86">
            <a:extLst>
              <a:ext uri="{FF2B5EF4-FFF2-40B4-BE49-F238E27FC236}">
                <a16:creationId xmlns:a16="http://schemas.microsoft.com/office/drawing/2014/main" xmlns="" id="{31BE9A57-87CD-4E3F-B001-DA028D9FEBD7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7476" y="5708651"/>
            <a:ext cx="522046" cy="520697"/>
          </a:xfrm>
          <a:prstGeom prst="rect">
            <a:avLst/>
          </a:prstGeom>
        </p:spPr>
      </p:pic>
      <p:pic>
        <p:nvPicPr>
          <p:cNvPr id="89" name="图片 88">
            <a:extLst>
              <a:ext uri="{FF2B5EF4-FFF2-40B4-BE49-F238E27FC236}">
                <a16:creationId xmlns:a16="http://schemas.microsoft.com/office/drawing/2014/main" xmlns="" id="{8CF5A25C-33D3-4B16-9B58-3B6FC53B4E09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4709" y="5722847"/>
            <a:ext cx="449763" cy="448601"/>
          </a:xfrm>
          <a:prstGeom prst="rect">
            <a:avLst/>
          </a:prstGeom>
        </p:spPr>
      </p:pic>
      <p:pic>
        <p:nvPicPr>
          <p:cNvPr id="91" name="图片 90">
            <a:extLst>
              <a:ext uri="{FF2B5EF4-FFF2-40B4-BE49-F238E27FC236}">
                <a16:creationId xmlns:a16="http://schemas.microsoft.com/office/drawing/2014/main" xmlns="" id="{6D3FBAB8-00BB-46DB-B788-4F65A6016794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4546" y="5714961"/>
            <a:ext cx="465826" cy="488654"/>
          </a:xfrm>
          <a:prstGeom prst="rect">
            <a:avLst/>
          </a:prstGeom>
        </p:spPr>
      </p:pic>
      <p:pic>
        <p:nvPicPr>
          <p:cNvPr id="93" name="图片 92">
            <a:extLst>
              <a:ext uri="{FF2B5EF4-FFF2-40B4-BE49-F238E27FC236}">
                <a16:creationId xmlns:a16="http://schemas.microsoft.com/office/drawing/2014/main" xmlns="" id="{FD4AD107-45CB-4768-8B7A-7DCC78A4F286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7546" y="5718115"/>
            <a:ext cx="465826" cy="472633"/>
          </a:xfrm>
          <a:prstGeom prst="rect">
            <a:avLst/>
          </a:prstGeom>
        </p:spPr>
      </p:pic>
      <p:pic>
        <p:nvPicPr>
          <p:cNvPr id="95" name="图片 94">
            <a:extLst>
              <a:ext uri="{FF2B5EF4-FFF2-40B4-BE49-F238E27FC236}">
                <a16:creationId xmlns:a16="http://schemas.microsoft.com/office/drawing/2014/main" xmlns="" id="{E035CB23-87D2-47EA-AEC0-8F4EDE414815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965" y="5718115"/>
            <a:ext cx="473857" cy="472633"/>
          </a:xfrm>
          <a:prstGeom prst="rect">
            <a:avLst/>
          </a:prstGeom>
        </p:spPr>
      </p:pic>
      <p:pic>
        <p:nvPicPr>
          <p:cNvPr id="97" name="图片 96">
            <a:extLst>
              <a:ext uri="{FF2B5EF4-FFF2-40B4-BE49-F238E27FC236}">
                <a16:creationId xmlns:a16="http://schemas.microsoft.com/office/drawing/2014/main" xmlns="" id="{389A3252-E12E-4394-AC2C-3F0B16116521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2477" y="5770169"/>
            <a:ext cx="522046" cy="208279"/>
          </a:xfrm>
          <a:prstGeom prst="rect">
            <a:avLst/>
          </a:prstGeom>
        </p:spPr>
      </p:pic>
      <p:pic>
        <p:nvPicPr>
          <p:cNvPr id="99" name="图片 98">
            <a:extLst>
              <a:ext uri="{FF2B5EF4-FFF2-40B4-BE49-F238E27FC236}">
                <a16:creationId xmlns:a16="http://schemas.microsoft.com/office/drawing/2014/main" xmlns="" id="{748F6BEB-6320-4143-A8D0-EE31BA2BE830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0221" y="5740198"/>
            <a:ext cx="497952" cy="360483"/>
          </a:xfrm>
          <a:prstGeom prst="rect">
            <a:avLst/>
          </a:prstGeom>
        </p:spPr>
      </p:pic>
      <p:pic>
        <p:nvPicPr>
          <p:cNvPr id="101" name="图片 100">
            <a:extLst>
              <a:ext uri="{FF2B5EF4-FFF2-40B4-BE49-F238E27FC236}">
                <a16:creationId xmlns:a16="http://schemas.microsoft.com/office/drawing/2014/main" xmlns="" id="{4055649B-9CA6-4AC1-A37F-D78039C049AA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8477" y="5708651"/>
            <a:ext cx="522046" cy="520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388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622AE81-AD3A-411D-A968-D45E625271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712" y="682171"/>
            <a:ext cx="579575" cy="61314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9EE76731-8C13-4FB8-8C54-5EB47F02E6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0244" y="682172"/>
            <a:ext cx="454743" cy="61314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9EB56BAC-0B55-43AE-8501-9691BD3E39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777" y="682171"/>
            <a:ext cx="463660" cy="61314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371F4892-7342-4048-AC53-14E85AC7DB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777" y="682171"/>
            <a:ext cx="463660" cy="61314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FE602C38-0D71-45AB-8F41-4BC3DF5D1AC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7179" y="685172"/>
            <a:ext cx="570658" cy="60371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F71788D4-A523-4E8F-892A-75815895541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578" y="679171"/>
            <a:ext cx="543909" cy="62257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0CF217CC-8637-4400-825D-F2275045A7F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2643" y="682171"/>
            <a:ext cx="427994" cy="613147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39DDF796-9A0F-4623-A68F-A9FD814845F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245" y="682172"/>
            <a:ext cx="454743" cy="613146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AEC04A02-E394-4330-AECF-04B505AA2B4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6178" y="682172"/>
            <a:ext cx="436910" cy="613146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32ADC912-720B-4E2F-8690-F13F95B2C81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778" y="682171"/>
            <a:ext cx="463660" cy="613147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A6B3132B-AFE6-4DBC-BE0C-AFE21A5DC9C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511" y="1952171"/>
            <a:ext cx="526076" cy="613147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4F34A537-843B-461C-BBBF-CD40A0BDD3A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179" y="1952172"/>
            <a:ext cx="570658" cy="613146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5DF9508C-F793-47E6-81A7-47ACBD0E8CA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8712" y="1976169"/>
            <a:ext cx="579575" cy="537682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8690D18C-C07F-418B-A97B-427F8158FC5E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1712" y="1976169"/>
            <a:ext cx="579575" cy="537682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DD8ADA24-9826-4EC3-8B08-FBC417831FA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4712" y="1976169"/>
            <a:ext cx="579575" cy="537682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C8B050EF-5835-476E-B81C-DF2C11802AAF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712" y="1976169"/>
            <a:ext cx="579575" cy="537682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EF4664FD-1AE5-49DC-BB85-2A9C7648CB6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0712" y="1976169"/>
            <a:ext cx="579575" cy="537682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B2EDB0EE-BEB7-4B6A-809A-58E925D3D2BE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3713" y="1976169"/>
            <a:ext cx="579575" cy="537682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E10A9EBE-84CE-4F80-8AAC-4559C8074F5D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6713" y="1961170"/>
            <a:ext cx="579575" cy="584847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BD466A9B-50DA-4090-BC1E-636FD4B087B6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9713" y="1961170"/>
            <a:ext cx="579575" cy="584847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92BC2E82-52FB-45B8-A453-6806511212F1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712" y="3231170"/>
            <a:ext cx="579575" cy="584847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xmlns="" id="{37D21DB9-B081-430C-B77C-B04FFB9A31BA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712" y="3231170"/>
            <a:ext cx="579575" cy="584847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xmlns="" id="{55548F23-7269-42AC-9B9B-47F6FA394276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8712" y="3255167"/>
            <a:ext cx="579575" cy="509383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xmlns="" id="{54F943D6-00FE-4209-8921-C7036E368357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1712" y="3255167"/>
            <a:ext cx="579575" cy="509383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AF58A387-DA5E-4FB4-942B-16B0874B9F63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4712" y="3255167"/>
            <a:ext cx="579575" cy="509383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xmlns="" id="{B797E240-106E-4BF6-BD9E-71BADEC0B91B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712" y="3222171"/>
            <a:ext cx="579575" cy="613147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xmlns="" id="{BC501F99-1B17-420F-AC52-1D04975DDC0C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0712" y="3222171"/>
            <a:ext cx="579575" cy="613147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xmlns="" id="{63609227-E9C8-49EF-AFA7-8FCA0F30429E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3713" y="3246169"/>
            <a:ext cx="579575" cy="537682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xmlns="" id="{A655113C-716F-4085-855E-71E72EA19C39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6713" y="3246169"/>
            <a:ext cx="579575" cy="537682"/>
          </a:xfrm>
          <a:prstGeom prst="rect">
            <a:avLst/>
          </a:prstGeom>
        </p:spPr>
      </p:pic>
      <p:pic>
        <p:nvPicPr>
          <p:cNvPr id="61" name="图片 60">
            <a:extLst>
              <a:ext uri="{FF2B5EF4-FFF2-40B4-BE49-F238E27FC236}">
                <a16:creationId xmlns:a16="http://schemas.microsoft.com/office/drawing/2014/main" xmlns="" id="{1FCBDD9E-7FB5-4BF6-8ABD-E50DC9869F03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9713" y="3246169"/>
            <a:ext cx="579575" cy="537682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xmlns="" id="{A57959F0-D1B9-4EF0-BAB8-C4E6C142C0E7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712" y="4516169"/>
            <a:ext cx="579575" cy="537682"/>
          </a:xfrm>
          <a:prstGeom prst="rect">
            <a:avLst/>
          </a:prstGeom>
        </p:spPr>
      </p:pic>
      <p:pic>
        <p:nvPicPr>
          <p:cNvPr id="65" name="图片 64">
            <a:extLst>
              <a:ext uri="{FF2B5EF4-FFF2-40B4-BE49-F238E27FC236}">
                <a16:creationId xmlns:a16="http://schemas.microsoft.com/office/drawing/2014/main" xmlns="" id="{617B0988-D240-4BFB-A222-9F8BE9014DB9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712" y="4492171"/>
            <a:ext cx="579575" cy="613147"/>
          </a:xfrm>
          <a:prstGeom prst="rect">
            <a:avLst/>
          </a:prstGeom>
        </p:spPr>
      </p:pic>
      <p:pic>
        <p:nvPicPr>
          <p:cNvPr id="67" name="图片 66">
            <a:extLst>
              <a:ext uri="{FF2B5EF4-FFF2-40B4-BE49-F238E27FC236}">
                <a16:creationId xmlns:a16="http://schemas.microsoft.com/office/drawing/2014/main" xmlns="" id="{57A136FA-3F28-4983-BC44-7DA1733A1B20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445" y="4513170"/>
            <a:ext cx="508242" cy="547114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xmlns="" id="{E0870A30-81EF-4499-AC88-87D3B6B388D3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6378" y="4513170"/>
            <a:ext cx="490409" cy="547114"/>
          </a:xfrm>
          <a:prstGeom prst="rect">
            <a:avLst/>
          </a:prstGeom>
        </p:spPr>
      </p:pic>
      <p:pic>
        <p:nvPicPr>
          <p:cNvPr id="71" name="图片 70">
            <a:extLst>
              <a:ext uri="{FF2B5EF4-FFF2-40B4-BE49-F238E27FC236}">
                <a16:creationId xmlns:a16="http://schemas.microsoft.com/office/drawing/2014/main" xmlns="" id="{34FCA107-F23D-4262-A97E-E99E2589F29A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8976" y="4510168"/>
            <a:ext cx="383411" cy="556549"/>
          </a:xfrm>
          <a:prstGeom prst="rect">
            <a:avLst/>
          </a:prstGeom>
        </p:spPr>
      </p:pic>
      <p:pic>
        <p:nvPicPr>
          <p:cNvPr id="73" name="图片 72">
            <a:extLst>
              <a:ext uri="{FF2B5EF4-FFF2-40B4-BE49-F238E27FC236}">
                <a16:creationId xmlns:a16="http://schemas.microsoft.com/office/drawing/2014/main" xmlns="" id="{CC57728D-1522-497A-A903-653A04CD5195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509" y="4492171"/>
            <a:ext cx="392328" cy="613147"/>
          </a:xfrm>
          <a:prstGeom prst="rect">
            <a:avLst/>
          </a:prstGeom>
        </p:spPr>
      </p:pic>
      <p:pic>
        <p:nvPicPr>
          <p:cNvPr id="75" name="图片 74">
            <a:extLst>
              <a:ext uri="{FF2B5EF4-FFF2-40B4-BE49-F238E27FC236}">
                <a16:creationId xmlns:a16="http://schemas.microsoft.com/office/drawing/2014/main" xmlns="" id="{0CEFC1C5-2E48-4DAF-9C6A-18C60F2CFDFE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2777" y="4495172"/>
            <a:ext cx="463660" cy="603712"/>
          </a:xfrm>
          <a:prstGeom prst="rect">
            <a:avLst/>
          </a:prstGeom>
        </p:spPr>
      </p:pic>
      <p:pic>
        <p:nvPicPr>
          <p:cNvPr id="77" name="图片 76">
            <a:extLst>
              <a:ext uri="{FF2B5EF4-FFF2-40B4-BE49-F238E27FC236}">
                <a16:creationId xmlns:a16="http://schemas.microsoft.com/office/drawing/2014/main" xmlns="" id="{2D10407B-3AE5-4F4A-AF35-A6D79E569ACE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1113" y="4510170"/>
            <a:ext cx="552825" cy="556548"/>
          </a:xfrm>
          <a:prstGeom prst="rect">
            <a:avLst/>
          </a:prstGeom>
        </p:spPr>
      </p:pic>
      <p:pic>
        <p:nvPicPr>
          <p:cNvPr id="79" name="图片 78">
            <a:extLst>
              <a:ext uri="{FF2B5EF4-FFF2-40B4-BE49-F238E27FC236}">
                <a16:creationId xmlns:a16="http://schemas.microsoft.com/office/drawing/2014/main" xmlns="" id="{78001440-FEC5-430A-A01A-1CDA8A5624BB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1646" y="4498170"/>
            <a:ext cx="561742" cy="594280"/>
          </a:xfrm>
          <a:prstGeom prst="rect">
            <a:avLst/>
          </a:prstGeom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xmlns="" id="{9B90F984-E307-403F-BF78-E36194545B38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2180" y="4528168"/>
            <a:ext cx="570658" cy="499950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xmlns="" id="{7363AEB3-E173-4CB0-9984-0BBF1188002A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244" y="5759172"/>
            <a:ext cx="454743" cy="622578"/>
          </a:xfrm>
          <a:prstGeom prst="rect">
            <a:avLst/>
          </a:prstGeom>
        </p:spPr>
      </p:pic>
      <p:pic>
        <p:nvPicPr>
          <p:cNvPr id="85" name="图片 84">
            <a:extLst>
              <a:ext uri="{FF2B5EF4-FFF2-40B4-BE49-F238E27FC236}">
                <a16:creationId xmlns:a16="http://schemas.microsoft.com/office/drawing/2014/main" xmlns="" id="{A3C57F7E-D64C-493C-BC00-853BF969FDE9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179" y="5762172"/>
            <a:ext cx="570658" cy="613146"/>
          </a:xfrm>
          <a:prstGeom prst="rect">
            <a:avLst/>
          </a:prstGeom>
        </p:spPr>
      </p:pic>
      <p:pic>
        <p:nvPicPr>
          <p:cNvPr id="87" name="图片 86">
            <a:extLst>
              <a:ext uri="{FF2B5EF4-FFF2-40B4-BE49-F238E27FC236}">
                <a16:creationId xmlns:a16="http://schemas.microsoft.com/office/drawing/2014/main" xmlns="" id="{D7F07289-7A7A-4202-81C0-4D2B6BFBBAC3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1179" y="5762172"/>
            <a:ext cx="570658" cy="613146"/>
          </a:xfrm>
          <a:prstGeom prst="rect">
            <a:avLst/>
          </a:prstGeom>
        </p:spPr>
      </p:pic>
      <p:pic>
        <p:nvPicPr>
          <p:cNvPr id="89" name="图片 88">
            <a:extLst>
              <a:ext uri="{FF2B5EF4-FFF2-40B4-BE49-F238E27FC236}">
                <a16:creationId xmlns:a16="http://schemas.microsoft.com/office/drawing/2014/main" xmlns="" id="{C24E9FD9-F5D3-433E-9315-5D8915B6E060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4179" y="5762172"/>
            <a:ext cx="570658" cy="613146"/>
          </a:xfrm>
          <a:prstGeom prst="rect">
            <a:avLst/>
          </a:prstGeom>
        </p:spPr>
      </p:pic>
      <p:pic>
        <p:nvPicPr>
          <p:cNvPr id="91" name="图片 90">
            <a:extLst>
              <a:ext uri="{FF2B5EF4-FFF2-40B4-BE49-F238E27FC236}">
                <a16:creationId xmlns:a16="http://schemas.microsoft.com/office/drawing/2014/main" xmlns="" id="{30CA2EFE-E297-4185-9AD9-E6FE1D44C222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1710" y="5762171"/>
            <a:ext cx="445827" cy="613147"/>
          </a:xfrm>
          <a:prstGeom prst="rect">
            <a:avLst/>
          </a:prstGeom>
        </p:spPr>
      </p:pic>
      <p:pic>
        <p:nvPicPr>
          <p:cNvPr id="93" name="图片 92">
            <a:extLst>
              <a:ext uri="{FF2B5EF4-FFF2-40B4-BE49-F238E27FC236}">
                <a16:creationId xmlns:a16="http://schemas.microsoft.com/office/drawing/2014/main" xmlns="" id="{9F2FFC2E-E288-40C6-95DF-4043B3C8AC68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2378" y="5762172"/>
            <a:ext cx="490409" cy="613146"/>
          </a:xfrm>
          <a:prstGeom prst="rect">
            <a:avLst/>
          </a:prstGeom>
        </p:spPr>
      </p:pic>
      <p:pic>
        <p:nvPicPr>
          <p:cNvPr id="95" name="图片 94">
            <a:extLst>
              <a:ext uri="{FF2B5EF4-FFF2-40B4-BE49-F238E27FC236}">
                <a16:creationId xmlns:a16="http://schemas.microsoft.com/office/drawing/2014/main" xmlns="" id="{E585475D-22EA-4138-87C9-350B17F89944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5378" y="5762172"/>
            <a:ext cx="490409" cy="613146"/>
          </a:xfrm>
          <a:prstGeom prst="rect">
            <a:avLst/>
          </a:prstGeom>
        </p:spPr>
      </p:pic>
      <p:pic>
        <p:nvPicPr>
          <p:cNvPr id="97" name="图片 96">
            <a:extLst>
              <a:ext uri="{FF2B5EF4-FFF2-40B4-BE49-F238E27FC236}">
                <a16:creationId xmlns:a16="http://schemas.microsoft.com/office/drawing/2014/main" xmlns="" id="{90B403EA-AED6-4267-942C-B137DC7688D2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5912" y="5762171"/>
            <a:ext cx="499326" cy="613147"/>
          </a:xfrm>
          <a:prstGeom prst="rect">
            <a:avLst/>
          </a:prstGeom>
        </p:spPr>
      </p:pic>
      <p:pic>
        <p:nvPicPr>
          <p:cNvPr id="99" name="图片 98">
            <a:extLst>
              <a:ext uri="{FF2B5EF4-FFF2-40B4-BE49-F238E27FC236}">
                <a16:creationId xmlns:a16="http://schemas.microsoft.com/office/drawing/2014/main" xmlns="" id="{873CB6F9-43FC-438C-AD9B-C871354BCF8D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6713" y="5768170"/>
            <a:ext cx="579575" cy="594280"/>
          </a:xfrm>
          <a:prstGeom prst="rect">
            <a:avLst/>
          </a:prstGeom>
        </p:spPr>
      </p:pic>
      <p:pic>
        <p:nvPicPr>
          <p:cNvPr id="101" name="图片 100">
            <a:extLst>
              <a:ext uri="{FF2B5EF4-FFF2-40B4-BE49-F238E27FC236}">
                <a16:creationId xmlns:a16="http://schemas.microsoft.com/office/drawing/2014/main" xmlns="" id="{1BDE66F7-8A90-4201-8BD1-5CA3785AD42B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3977" y="5759171"/>
            <a:ext cx="383411" cy="622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46645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01DDA31-25DF-4155-BA2B-BD2EC376BF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113" y="661868"/>
            <a:ext cx="430579" cy="65918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B6B6C63-2C14-40A1-807B-B8F95ED44B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3113" y="661868"/>
            <a:ext cx="430579" cy="65918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312D9479-721B-41C6-AE96-9D542E36BE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7717" y="697413"/>
            <a:ext cx="650874" cy="55930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09EB6C8F-0392-4A14-B369-994E1200B9D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717" y="725847"/>
            <a:ext cx="650874" cy="47940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B9B7DAAE-FC7F-40F1-B8D6-7A6A89D5652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3717" y="725847"/>
            <a:ext cx="650874" cy="479403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BE225C9A-5B57-462A-9364-9C227DBAB9E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352" y="679644"/>
            <a:ext cx="550739" cy="60924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9D6CB463-95A9-445B-B883-DDD4743A304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6845" y="708076"/>
            <a:ext cx="630846" cy="529341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36959322-272A-48AA-9847-7995BC23F10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2717" y="775606"/>
            <a:ext cx="650874" cy="339577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8DE4D02C-3AC7-46E5-93FC-4AE0E4B82F1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7790" y="697414"/>
            <a:ext cx="560752" cy="559303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FEE51DA0-0DB0-4AB6-B53E-678F85A1C11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5844" y="672533"/>
            <a:ext cx="630847" cy="629217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508D2B68-F0DD-4273-AE71-D9E43FAD946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71" y="1946087"/>
            <a:ext cx="610820" cy="619230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694DDFEE-A587-4729-9CD1-8F47266B367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1844" y="1935425"/>
            <a:ext cx="630847" cy="649192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6D2D83C7-0A28-48BE-B79A-D683F34296C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9097" y="1956749"/>
            <a:ext cx="590794" cy="589268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5A97DB21-5A95-4DEB-AA8D-89CAD6B6C5C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2097" y="1956749"/>
            <a:ext cx="590794" cy="589268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D7CA153F-8166-43AB-9230-40F56597648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5098" y="1935425"/>
            <a:ext cx="590793" cy="649192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A22AC8D1-432C-4960-A8C6-054B913CF20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5225" y="1974520"/>
            <a:ext cx="570766" cy="539329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C7D19C9F-1566-4F19-95AA-C22042BD83F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8225" y="1974520"/>
            <a:ext cx="570766" cy="539329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DEA914FA-F9FD-4E34-8AA3-12F8C869CD77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6282" y="1935425"/>
            <a:ext cx="640860" cy="649192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D7A57097-B7BC-4610-BD81-EFF48B0A0B74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5606" y="1935425"/>
            <a:ext cx="510685" cy="649192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1A73266C-7FC4-401D-BF04-6A4CF1450501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717" y="1935425"/>
            <a:ext cx="650874" cy="649192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0D3EEA64-2FB7-47A3-AAB0-B16128A1B914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662" y="3205424"/>
            <a:ext cx="580780" cy="649193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xmlns="" id="{FD17445C-1552-474B-956A-01E08A4A23CE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662" y="3205424"/>
            <a:ext cx="580780" cy="649193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xmlns="" id="{550BFE0A-4B24-4EDB-A8FC-81310D500EF1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296" y="3216088"/>
            <a:ext cx="480645" cy="619230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xmlns="" id="{92C42A76-38C8-4109-8F90-770BE9A7A949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1296" y="3216088"/>
            <a:ext cx="480645" cy="619230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1EE1EFA0-4812-4B5E-A43E-04EE8848BAD8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4296" y="3216088"/>
            <a:ext cx="480645" cy="619230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xmlns="" id="{632075CB-6784-4A5A-A6ED-7AE765662251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7296" y="3216088"/>
            <a:ext cx="480645" cy="619230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xmlns="" id="{21B82069-DFCD-4239-BE1D-6580DB808C10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0295" y="3230304"/>
            <a:ext cx="480646" cy="579279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xmlns="" id="{9D063443-28F1-4AA6-AC7F-C7CB0536C4E0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1113" y="3205424"/>
            <a:ext cx="430579" cy="649194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xmlns="" id="{C5CAB4CF-B333-4257-87E1-75AF2B8B1AAA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4113" y="3205424"/>
            <a:ext cx="430579" cy="649194"/>
          </a:xfrm>
          <a:prstGeom prst="rect">
            <a:avLst/>
          </a:prstGeom>
        </p:spPr>
      </p:pic>
      <p:pic>
        <p:nvPicPr>
          <p:cNvPr id="61" name="图片 60">
            <a:extLst>
              <a:ext uri="{FF2B5EF4-FFF2-40B4-BE49-F238E27FC236}">
                <a16:creationId xmlns:a16="http://schemas.microsoft.com/office/drawing/2014/main" xmlns="" id="{A9BCCC3A-DF5D-4AAA-BB33-F8D15EA650F1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5042" y="3219642"/>
            <a:ext cx="520699" cy="609241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xmlns="" id="{675BCC27-58CA-4E4A-90CD-91113F4F6447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09" y="4486088"/>
            <a:ext cx="620833" cy="619229"/>
          </a:xfrm>
          <a:prstGeom prst="rect">
            <a:avLst/>
          </a:prstGeom>
        </p:spPr>
      </p:pic>
      <p:pic>
        <p:nvPicPr>
          <p:cNvPr id="65" name="图片 64">
            <a:extLst>
              <a:ext uri="{FF2B5EF4-FFF2-40B4-BE49-F238E27FC236}">
                <a16:creationId xmlns:a16="http://schemas.microsoft.com/office/drawing/2014/main" xmlns="" id="{83F2BC97-C322-4C8A-8250-D54BA70EEB24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4717" y="4500306"/>
            <a:ext cx="650874" cy="579278"/>
          </a:xfrm>
          <a:prstGeom prst="rect">
            <a:avLst/>
          </a:prstGeom>
        </p:spPr>
      </p:pic>
      <p:pic>
        <p:nvPicPr>
          <p:cNvPr id="67" name="图片 66">
            <a:extLst>
              <a:ext uri="{FF2B5EF4-FFF2-40B4-BE49-F238E27FC236}">
                <a16:creationId xmlns:a16="http://schemas.microsoft.com/office/drawing/2014/main" xmlns="" id="{D0B58174-C1CB-4FD1-AD93-391A756ECE2F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7717" y="4500306"/>
            <a:ext cx="650874" cy="579278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xmlns="" id="{3032928F-ABDF-498C-BCCB-9801834CC101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717" y="4500306"/>
            <a:ext cx="650874" cy="579278"/>
          </a:xfrm>
          <a:prstGeom prst="rect">
            <a:avLst/>
          </a:prstGeom>
        </p:spPr>
      </p:pic>
      <p:pic>
        <p:nvPicPr>
          <p:cNvPr id="71" name="图片 70">
            <a:extLst>
              <a:ext uri="{FF2B5EF4-FFF2-40B4-BE49-F238E27FC236}">
                <a16:creationId xmlns:a16="http://schemas.microsoft.com/office/drawing/2014/main" xmlns="" id="{3A9C8405-9A30-44B2-8047-DFFD2C99D68A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5097" y="4503857"/>
            <a:ext cx="590794" cy="569292"/>
          </a:xfrm>
          <a:prstGeom prst="rect">
            <a:avLst/>
          </a:prstGeom>
        </p:spPr>
      </p:pic>
      <p:pic>
        <p:nvPicPr>
          <p:cNvPr id="73" name="图片 72">
            <a:extLst>
              <a:ext uri="{FF2B5EF4-FFF2-40B4-BE49-F238E27FC236}">
                <a16:creationId xmlns:a16="http://schemas.microsoft.com/office/drawing/2014/main" xmlns="" id="{8E712F1A-432D-44AF-B116-BE1DB616754F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662" y="4507413"/>
            <a:ext cx="580780" cy="559304"/>
          </a:xfrm>
          <a:prstGeom prst="rect">
            <a:avLst/>
          </a:prstGeom>
        </p:spPr>
      </p:pic>
      <p:pic>
        <p:nvPicPr>
          <p:cNvPr id="75" name="图片 74">
            <a:extLst>
              <a:ext uri="{FF2B5EF4-FFF2-40B4-BE49-F238E27FC236}">
                <a16:creationId xmlns:a16="http://schemas.microsoft.com/office/drawing/2014/main" xmlns="" id="{3BEB0C56-795B-43F8-BAF9-3DBEDD8CCC6C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9717" y="4510967"/>
            <a:ext cx="650874" cy="549316"/>
          </a:xfrm>
          <a:prstGeom prst="rect">
            <a:avLst/>
          </a:prstGeom>
        </p:spPr>
      </p:pic>
      <p:pic>
        <p:nvPicPr>
          <p:cNvPr id="77" name="图片 76">
            <a:extLst>
              <a:ext uri="{FF2B5EF4-FFF2-40B4-BE49-F238E27FC236}">
                <a16:creationId xmlns:a16="http://schemas.microsoft.com/office/drawing/2014/main" xmlns="" id="{BE44D71B-42E0-4465-B5FB-A8E8BE8ABA8E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4097" y="4503857"/>
            <a:ext cx="590794" cy="569292"/>
          </a:xfrm>
          <a:prstGeom prst="rect">
            <a:avLst/>
          </a:prstGeom>
        </p:spPr>
      </p:pic>
      <p:pic>
        <p:nvPicPr>
          <p:cNvPr id="79" name="图片 78">
            <a:extLst>
              <a:ext uri="{FF2B5EF4-FFF2-40B4-BE49-F238E27FC236}">
                <a16:creationId xmlns:a16="http://schemas.microsoft.com/office/drawing/2014/main" xmlns="" id="{7191458C-C42F-4C73-B863-029DF5263D51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408" y="4510967"/>
            <a:ext cx="620834" cy="549316"/>
          </a:xfrm>
          <a:prstGeom prst="rect">
            <a:avLst/>
          </a:prstGeom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xmlns="" id="{1334374E-DDBB-4B95-A9A1-854C76FFE39B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717" y="4553618"/>
            <a:ext cx="650874" cy="429465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xmlns="" id="{E8CDA601-CEBB-45A9-ABEB-4A4D085E382D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535" y="5759642"/>
            <a:ext cx="600807" cy="609241"/>
          </a:xfrm>
          <a:prstGeom prst="rect">
            <a:avLst/>
          </a:prstGeom>
        </p:spPr>
      </p:pic>
      <p:pic>
        <p:nvPicPr>
          <p:cNvPr id="85" name="图片 84">
            <a:extLst>
              <a:ext uri="{FF2B5EF4-FFF2-40B4-BE49-F238E27FC236}">
                <a16:creationId xmlns:a16="http://schemas.microsoft.com/office/drawing/2014/main" xmlns="" id="{4B3F47E4-F9BE-46B6-BF5A-6D2395588DD0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2535" y="5759642"/>
            <a:ext cx="600807" cy="609241"/>
          </a:xfrm>
          <a:prstGeom prst="rect">
            <a:avLst/>
          </a:prstGeom>
        </p:spPr>
      </p:pic>
      <p:pic>
        <p:nvPicPr>
          <p:cNvPr id="87" name="图片 86">
            <a:extLst>
              <a:ext uri="{FF2B5EF4-FFF2-40B4-BE49-F238E27FC236}">
                <a16:creationId xmlns:a16="http://schemas.microsoft.com/office/drawing/2014/main" xmlns="" id="{F6A7DC3F-265D-4675-AA46-3CB5349D3DE9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3352" y="5798738"/>
            <a:ext cx="550739" cy="499379"/>
          </a:xfrm>
          <a:prstGeom prst="rect">
            <a:avLst/>
          </a:prstGeom>
        </p:spPr>
      </p:pic>
      <p:pic>
        <p:nvPicPr>
          <p:cNvPr id="89" name="图片 88">
            <a:extLst>
              <a:ext uri="{FF2B5EF4-FFF2-40B4-BE49-F238E27FC236}">
                <a16:creationId xmlns:a16="http://schemas.microsoft.com/office/drawing/2014/main" xmlns="" id="{F0A7A149-F7B7-4B06-B30B-15025500B316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7844" y="5752533"/>
            <a:ext cx="630847" cy="629217"/>
          </a:xfrm>
          <a:prstGeom prst="rect">
            <a:avLst/>
          </a:prstGeom>
        </p:spPr>
      </p:pic>
      <p:pic>
        <p:nvPicPr>
          <p:cNvPr id="91" name="图片 90">
            <a:extLst>
              <a:ext uri="{FF2B5EF4-FFF2-40B4-BE49-F238E27FC236}">
                <a16:creationId xmlns:a16="http://schemas.microsoft.com/office/drawing/2014/main" xmlns="" id="{4C3B69D1-8BD0-4E54-B0DF-004EB2DEB040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535" y="5759642"/>
            <a:ext cx="600807" cy="609241"/>
          </a:xfrm>
          <a:prstGeom prst="rect">
            <a:avLst/>
          </a:prstGeom>
        </p:spPr>
      </p:pic>
      <p:pic>
        <p:nvPicPr>
          <p:cNvPr id="93" name="图片 92">
            <a:extLst>
              <a:ext uri="{FF2B5EF4-FFF2-40B4-BE49-F238E27FC236}">
                <a16:creationId xmlns:a16="http://schemas.microsoft.com/office/drawing/2014/main" xmlns="" id="{F946122F-7B6B-45CA-8AEC-2C6198E13491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3622" y="5752533"/>
            <a:ext cx="350470" cy="629217"/>
          </a:xfrm>
          <a:prstGeom prst="rect">
            <a:avLst/>
          </a:prstGeom>
        </p:spPr>
      </p:pic>
      <p:pic>
        <p:nvPicPr>
          <p:cNvPr id="95" name="图片 94">
            <a:extLst>
              <a:ext uri="{FF2B5EF4-FFF2-40B4-BE49-F238E27FC236}">
                <a16:creationId xmlns:a16="http://schemas.microsoft.com/office/drawing/2014/main" xmlns="" id="{8764C096-2DEE-4A94-86F4-F3D5F146B473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6622" y="5752533"/>
            <a:ext cx="350470" cy="629217"/>
          </a:xfrm>
          <a:prstGeom prst="rect">
            <a:avLst/>
          </a:prstGeom>
        </p:spPr>
      </p:pic>
      <p:pic>
        <p:nvPicPr>
          <p:cNvPr id="97" name="图片 96">
            <a:extLst>
              <a:ext uri="{FF2B5EF4-FFF2-40B4-BE49-F238E27FC236}">
                <a16:creationId xmlns:a16="http://schemas.microsoft.com/office/drawing/2014/main" xmlns="" id="{6BAD3E00-42D9-4ED0-82B4-99590E7D9139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4790" y="5777414"/>
            <a:ext cx="560752" cy="559303"/>
          </a:xfrm>
          <a:prstGeom prst="rect">
            <a:avLst/>
          </a:prstGeom>
        </p:spPr>
      </p:pic>
      <p:pic>
        <p:nvPicPr>
          <p:cNvPr id="99" name="图片 98">
            <a:extLst>
              <a:ext uri="{FF2B5EF4-FFF2-40B4-BE49-F238E27FC236}">
                <a16:creationId xmlns:a16="http://schemas.microsoft.com/office/drawing/2014/main" xmlns="" id="{565E90D9-EB97-48F7-B968-1A60C719454E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6295" y="5926690"/>
            <a:ext cx="480646" cy="139827"/>
          </a:xfrm>
          <a:prstGeom prst="rect">
            <a:avLst/>
          </a:prstGeom>
        </p:spPr>
      </p:pic>
      <p:pic>
        <p:nvPicPr>
          <p:cNvPr id="101" name="图片 100">
            <a:extLst>
              <a:ext uri="{FF2B5EF4-FFF2-40B4-BE49-F238E27FC236}">
                <a16:creationId xmlns:a16="http://schemas.microsoft.com/office/drawing/2014/main" xmlns="" id="{23FCC8A3-F2A2-4E61-8C15-D5B783C254C3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717" y="5912472"/>
            <a:ext cx="650874" cy="17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81317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组合 101">
            <a:extLst>
              <a:ext uri="{FF2B5EF4-FFF2-40B4-BE49-F238E27FC236}">
                <a16:creationId xmlns:a16="http://schemas.microsoft.com/office/drawing/2014/main" xmlns="" id="{B201BADC-B048-458E-987D-E9BF09DC67B5}"/>
              </a:ext>
            </a:extLst>
          </p:cNvPr>
          <p:cNvGrpSpPr/>
          <p:nvPr/>
        </p:nvGrpSpPr>
        <p:grpSpPr>
          <a:xfrm>
            <a:off x="685176" y="621481"/>
            <a:ext cx="10821648" cy="5615038"/>
            <a:chOff x="671285" y="616749"/>
            <a:chExt cx="10821648" cy="5615038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5A847A6B-1DE2-4E87-B070-F752F2570C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726" y="618521"/>
              <a:ext cx="148056" cy="533266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EFB2272F-FEC3-407E-99C1-009D5126258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4285" y="673415"/>
              <a:ext cx="534647" cy="278938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4E00901B-F396-4CED-A206-9207256280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12320" y="673413"/>
              <a:ext cx="279662" cy="278939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C3DB719F-7CC1-4319-B0E5-645F1E8C797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00285" y="618521"/>
              <a:ext cx="534647" cy="533266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42DC4AB4-4B56-45E0-8A97-08B239EA9AB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55712" y="630915"/>
              <a:ext cx="477070" cy="475837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99189D21-ED77-41DA-9FD3-75B02C3AC4A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02263" y="625603"/>
              <a:ext cx="460619" cy="500449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C06E21E8-C71C-4476-9B41-AD218E8F294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9285" y="639769"/>
              <a:ext cx="534647" cy="434817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65E0FAFD-2766-4EC3-BD2D-47A54789B29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72286" y="634457"/>
              <a:ext cx="534647" cy="459429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92B7FEF4-64ED-4FC6-A7BA-FDA717545BE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15286" y="616749"/>
              <a:ext cx="534647" cy="541470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9283A588-92E7-47E5-B46B-D181CA4115B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83141" y="618521"/>
              <a:ext cx="419492" cy="533266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xmlns="" id="{77FDE335-DD01-457D-8F21-B5F31AAB2FF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488" y="1902686"/>
              <a:ext cx="468844" cy="467633"/>
            </a:xfrm>
            <a:prstGeom prst="rect">
              <a:avLst/>
            </a:prstGeom>
          </p:spPr>
        </p:pic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="" id="{37416C9C-05EA-4687-B5A8-37D00716246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4285" y="1888521"/>
              <a:ext cx="534647" cy="533266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03C0A3F1-D77C-429F-9D98-B0C9A068C71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7937" y="1899145"/>
              <a:ext cx="485295" cy="484041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xmlns="" id="{1A4656A9-05B6-4F49-A04D-0B7341AEC29C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03836" y="1888521"/>
              <a:ext cx="518196" cy="533266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xmlns="" id="{E5DD371E-E1ED-49AE-AC9B-C1CFF5E348D8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8320" y="1922165"/>
              <a:ext cx="279662" cy="377388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xmlns="" id="{2432D4B1-084E-4C03-B662-4ADEB1639F24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02263" y="1890291"/>
              <a:ext cx="460619" cy="525061"/>
            </a:xfrm>
            <a:prstGeom prst="rect">
              <a:avLst/>
            </a:prstGeom>
          </p:spPr>
        </p:pic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xmlns="" id="{0F8A7BDF-C463-4565-A778-43C4B2DB0FFB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1712" y="1892061"/>
              <a:ext cx="477070" cy="516858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xmlns="" id="{EABAE28B-5EC3-4366-AF9F-9B86454B327F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04242" y="1888521"/>
              <a:ext cx="386591" cy="533266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xmlns="" id="{AEF2EB4C-C5F6-4C2C-9075-AFE816422E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47242" y="1888521"/>
              <a:ext cx="386591" cy="533266"/>
            </a:xfrm>
            <a:prstGeom prst="rect">
              <a:avLst/>
            </a:prstGeom>
          </p:spPr>
        </p:pic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xmlns="" id="{FC10D5AA-35B0-470E-9414-D2537E327D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61837" y="1888521"/>
              <a:ext cx="518196" cy="533266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xmlns="" id="{8A9EC219-226D-49C4-A8FF-C02CAECF64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1285" y="3158521"/>
              <a:ext cx="534647" cy="533266"/>
            </a:xfrm>
            <a:prstGeom prst="rect">
              <a:avLst/>
            </a:prstGeom>
          </p:spPr>
        </p:pic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xmlns="" id="{65AAFCD7-CBD2-467E-9AB4-01C5BCF9D803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0915" y="3158521"/>
              <a:ext cx="411267" cy="533266"/>
            </a:xfrm>
            <a:prstGeom prst="rect">
              <a:avLst/>
            </a:prstGeom>
          </p:spPr>
        </p:pic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xmlns="" id="{4B94437E-C14E-42E3-81B8-D2E492AAF3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6814" y="3158521"/>
              <a:ext cx="444168" cy="533266"/>
            </a:xfrm>
            <a:prstGeom prst="rect">
              <a:avLst/>
            </a:prstGeom>
          </p:spPr>
        </p:pic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xmlns="" id="{0A0BE640-CAEA-4F19-B6D0-E9B53921D3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19814" y="3158521"/>
              <a:ext cx="444168" cy="533266"/>
            </a:xfrm>
            <a:prstGeom prst="rect">
              <a:avLst/>
            </a:prstGeom>
          </p:spPr>
        </p:pic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xmlns="" id="{6E9DC523-2141-46AA-9725-A0B2A3D248EF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52162" y="3158521"/>
              <a:ext cx="493520" cy="533266"/>
            </a:xfrm>
            <a:prstGeom prst="rect">
              <a:avLst/>
            </a:prstGeom>
          </p:spPr>
        </p:pic>
        <p:pic>
          <p:nvPicPr>
            <p:cNvPr id="53" name="图片 52">
              <a:extLst>
                <a:ext uri="{FF2B5EF4-FFF2-40B4-BE49-F238E27FC236}">
                  <a16:creationId xmlns:a16="http://schemas.microsoft.com/office/drawing/2014/main" xmlns="" id="{82E170A1-5789-4B3C-B9D0-FBDCC7A4105E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98712" y="3169145"/>
              <a:ext cx="477070" cy="484042"/>
            </a:xfrm>
            <a:prstGeom prst="rect">
              <a:avLst/>
            </a:prstGeom>
          </p:spPr>
        </p:pic>
        <p:pic>
          <p:nvPicPr>
            <p:cNvPr id="55" name="图片 54">
              <a:extLst>
                <a:ext uri="{FF2B5EF4-FFF2-40B4-BE49-F238E27FC236}">
                  <a16:creationId xmlns:a16="http://schemas.microsoft.com/office/drawing/2014/main" xmlns="" id="{63952450-9989-462D-B07E-A8CDB9545F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7510" y="3185083"/>
              <a:ext cx="542872" cy="410204"/>
            </a:xfrm>
            <a:prstGeom prst="rect">
              <a:avLst/>
            </a:prstGeom>
          </p:spPr>
        </p:pic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xmlns="" id="{6C19805F-B708-4C7D-957E-7843C92B70B8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70511" y="3193935"/>
              <a:ext cx="542872" cy="369184"/>
            </a:xfrm>
            <a:prstGeom prst="rect">
              <a:avLst/>
            </a:prstGeom>
          </p:spPr>
        </p:pic>
        <p:pic>
          <p:nvPicPr>
            <p:cNvPr id="59" name="图片 58">
              <a:extLst>
                <a:ext uri="{FF2B5EF4-FFF2-40B4-BE49-F238E27FC236}">
                  <a16:creationId xmlns:a16="http://schemas.microsoft.com/office/drawing/2014/main" xmlns="" id="{AC031F83-C790-4276-A0F0-D231D3CFC20F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02" y="3192165"/>
              <a:ext cx="139831" cy="377388"/>
            </a:xfrm>
            <a:prstGeom prst="rect">
              <a:avLst/>
            </a:prstGeom>
          </p:spPr>
        </p:pic>
        <p:pic>
          <p:nvPicPr>
            <p:cNvPr id="61" name="图片 60">
              <a:extLst>
                <a:ext uri="{FF2B5EF4-FFF2-40B4-BE49-F238E27FC236}">
                  <a16:creationId xmlns:a16="http://schemas.microsoft.com/office/drawing/2014/main" xmlns="" id="{85261EFA-3760-4764-8750-F638831CED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58286" y="3158521"/>
              <a:ext cx="534647" cy="533266"/>
            </a:xfrm>
            <a:prstGeom prst="rect">
              <a:avLst/>
            </a:prstGeom>
          </p:spPr>
        </p:pic>
        <p:pic>
          <p:nvPicPr>
            <p:cNvPr id="63" name="图片 62">
              <a:extLst>
                <a:ext uri="{FF2B5EF4-FFF2-40B4-BE49-F238E27FC236}">
                  <a16:creationId xmlns:a16="http://schemas.microsoft.com/office/drawing/2014/main" xmlns="" id="{737CB11D-E3B0-4C6C-A99E-6FFEC38BA2F3}"/>
                </a:ext>
              </a:extLst>
            </p:cNvPr>
            <p:cNvPicPr>
              <a:picLocks noChangeAspect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2118" y="4471019"/>
              <a:ext cx="345464" cy="336368"/>
            </a:xfrm>
            <a:prstGeom prst="rect">
              <a:avLst/>
            </a:prstGeom>
          </p:spPr>
        </p:pic>
        <p:pic>
          <p:nvPicPr>
            <p:cNvPr id="65" name="图片 64">
              <a:extLst>
                <a:ext uri="{FF2B5EF4-FFF2-40B4-BE49-F238E27FC236}">
                  <a16:creationId xmlns:a16="http://schemas.microsoft.com/office/drawing/2014/main" xmlns="" id="{C3C87CCF-E02A-4808-B286-E9A41130C7E6}"/>
                </a:ext>
              </a:extLst>
            </p:cNvPr>
            <p:cNvPicPr>
              <a:picLocks noChangeAspect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4285" y="4428521"/>
              <a:ext cx="534647" cy="533266"/>
            </a:xfrm>
            <a:prstGeom prst="rect">
              <a:avLst/>
            </a:prstGeom>
          </p:spPr>
        </p:pic>
        <p:pic>
          <p:nvPicPr>
            <p:cNvPr id="67" name="图片 66">
              <a:extLst>
                <a:ext uri="{FF2B5EF4-FFF2-40B4-BE49-F238E27FC236}">
                  <a16:creationId xmlns:a16="http://schemas.microsoft.com/office/drawing/2014/main" xmlns="" id="{84EF9AE6-EE49-4335-87EB-B25A925E9BA5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57285" y="4426749"/>
              <a:ext cx="534647" cy="541470"/>
            </a:xfrm>
            <a:prstGeom prst="rect">
              <a:avLst/>
            </a:prstGeom>
          </p:spPr>
        </p:pic>
        <p:pic>
          <p:nvPicPr>
            <p:cNvPr id="69" name="图片 68">
              <a:extLst>
                <a:ext uri="{FF2B5EF4-FFF2-40B4-BE49-F238E27FC236}">
                  <a16:creationId xmlns:a16="http://schemas.microsoft.com/office/drawing/2014/main" xmlns="" id="{01084CEF-6380-43B3-B3B0-70FC2DAEC5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00285" y="4447998"/>
              <a:ext cx="534647" cy="443021"/>
            </a:xfrm>
            <a:prstGeom prst="rect">
              <a:avLst/>
            </a:prstGeom>
          </p:spPr>
        </p:pic>
        <p:pic>
          <p:nvPicPr>
            <p:cNvPr id="71" name="图片 70">
              <a:extLst>
                <a:ext uri="{FF2B5EF4-FFF2-40B4-BE49-F238E27FC236}">
                  <a16:creationId xmlns:a16="http://schemas.microsoft.com/office/drawing/2014/main" xmlns="" id="{1C3DC3A4-8BCA-4081-AA5F-C0E470386F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46836" y="4455083"/>
              <a:ext cx="518196" cy="410204"/>
            </a:xfrm>
            <a:prstGeom prst="rect">
              <a:avLst/>
            </a:prstGeom>
          </p:spPr>
        </p:pic>
        <p:pic>
          <p:nvPicPr>
            <p:cNvPr id="73" name="图片 72">
              <a:extLst>
                <a:ext uri="{FF2B5EF4-FFF2-40B4-BE49-F238E27FC236}">
                  <a16:creationId xmlns:a16="http://schemas.microsoft.com/office/drawing/2014/main" xmlns="" id="{6486C4CB-D3C9-4A5F-BF7A-A11F9B6661F2}"/>
                </a:ext>
              </a:extLst>
            </p:cNvPr>
            <p:cNvPicPr>
              <a:picLocks noChangeAspect="1"/>
            </p:cNvPicPr>
            <p:nvPr/>
          </p:nvPicPr>
          <p:blipFill>
            <a:blip r:embed="rId3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86285" y="4428521"/>
              <a:ext cx="534647" cy="533266"/>
            </a:xfrm>
            <a:prstGeom prst="rect">
              <a:avLst/>
            </a:prstGeom>
          </p:spPr>
        </p:pic>
        <p:pic>
          <p:nvPicPr>
            <p:cNvPr id="75" name="图片 74">
              <a:extLst>
                <a:ext uri="{FF2B5EF4-FFF2-40B4-BE49-F238E27FC236}">
                  <a16:creationId xmlns:a16="http://schemas.microsoft.com/office/drawing/2014/main" xmlns="" id="{5FD7AEA0-8249-46B0-BCC9-018CC53DB0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32836" y="4455083"/>
              <a:ext cx="518196" cy="410204"/>
            </a:xfrm>
            <a:prstGeom prst="rect">
              <a:avLst/>
            </a:prstGeom>
          </p:spPr>
        </p:pic>
        <p:pic>
          <p:nvPicPr>
            <p:cNvPr id="77" name="图片 76">
              <a:extLst>
                <a:ext uri="{FF2B5EF4-FFF2-40B4-BE49-F238E27FC236}">
                  <a16:creationId xmlns:a16="http://schemas.microsoft.com/office/drawing/2014/main" xmlns="" id="{C14FF82F-917F-4711-9C44-F58C15EAC5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82938" y="4430291"/>
              <a:ext cx="485295" cy="525061"/>
            </a:xfrm>
            <a:prstGeom prst="rect">
              <a:avLst/>
            </a:prstGeom>
          </p:spPr>
        </p:pic>
        <p:pic>
          <p:nvPicPr>
            <p:cNvPr id="79" name="图片 78">
              <a:extLst>
                <a:ext uri="{FF2B5EF4-FFF2-40B4-BE49-F238E27FC236}">
                  <a16:creationId xmlns:a16="http://schemas.microsoft.com/office/drawing/2014/main" xmlns="" id="{B22BEF42-4765-4009-8A2D-9E62A3883F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33039" y="4440915"/>
              <a:ext cx="452394" cy="475837"/>
            </a:xfrm>
            <a:prstGeom prst="rect">
              <a:avLst/>
            </a:prstGeom>
          </p:spPr>
        </p:pic>
        <p:pic>
          <p:nvPicPr>
            <p:cNvPr id="81" name="图片 80">
              <a:extLst>
                <a:ext uri="{FF2B5EF4-FFF2-40B4-BE49-F238E27FC236}">
                  <a16:creationId xmlns:a16="http://schemas.microsoft.com/office/drawing/2014/main" xmlns="" id="{E31F185A-27E2-4A2B-B0AD-8505F7DA0E1D}"/>
                </a:ext>
              </a:extLst>
            </p:cNvPr>
            <p:cNvPicPr>
              <a:picLocks noChangeAspect="1"/>
            </p:cNvPicPr>
            <p:nvPr/>
          </p:nvPicPr>
          <p:blipFill>
            <a:blip r:embed="rId4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15097" y="4430291"/>
              <a:ext cx="271436" cy="525061"/>
            </a:xfrm>
            <a:prstGeom prst="rect">
              <a:avLst/>
            </a:prstGeom>
          </p:spPr>
        </p:pic>
        <p:pic>
          <p:nvPicPr>
            <p:cNvPr id="83" name="图片 82">
              <a:extLst>
                <a:ext uri="{FF2B5EF4-FFF2-40B4-BE49-F238E27FC236}">
                  <a16:creationId xmlns:a16="http://schemas.microsoft.com/office/drawing/2014/main" xmlns="" id="{1A101CB8-F539-4E48-B104-1DF764B5DFEE}"/>
                </a:ext>
              </a:extLst>
            </p:cNvPr>
            <p:cNvPicPr>
              <a:picLocks noChangeAspect="1"/>
            </p:cNvPicPr>
            <p:nvPr/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1285" y="5698521"/>
              <a:ext cx="534647" cy="533266"/>
            </a:xfrm>
            <a:prstGeom prst="rect">
              <a:avLst/>
            </a:prstGeom>
          </p:spPr>
        </p:pic>
        <p:pic>
          <p:nvPicPr>
            <p:cNvPr id="85" name="图片 84">
              <a:extLst>
                <a:ext uri="{FF2B5EF4-FFF2-40B4-BE49-F238E27FC236}">
                  <a16:creationId xmlns:a16="http://schemas.microsoft.com/office/drawing/2014/main" xmlns="" id="{7037A6AC-BAF5-4A87-BE93-C8EDC8E76DA1}"/>
                </a:ext>
              </a:extLst>
            </p:cNvPr>
            <p:cNvPicPr>
              <a:picLocks noChangeAspect="1"/>
            </p:cNvPicPr>
            <p:nvPr/>
          </p:nvPicPr>
          <p:blipFill>
            <a:blip r:embed="rId4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4285" y="5698521"/>
              <a:ext cx="534647" cy="533266"/>
            </a:xfrm>
            <a:prstGeom prst="rect">
              <a:avLst/>
            </a:prstGeom>
          </p:spPr>
        </p:pic>
        <p:pic>
          <p:nvPicPr>
            <p:cNvPr id="87" name="图片 86">
              <a:extLst>
                <a:ext uri="{FF2B5EF4-FFF2-40B4-BE49-F238E27FC236}">
                  <a16:creationId xmlns:a16="http://schemas.microsoft.com/office/drawing/2014/main" xmlns="" id="{71599D3E-8600-4F8F-BA92-09DDE8C67C1A}"/>
                </a:ext>
              </a:extLst>
            </p:cNvPr>
            <p:cNvPicPr>
              <a:picLocks noChangeAspect="1"/>
            </p:cNvPicPr>
            <p:nvPr/>
          </p:nvPicPr>
          <p:blipFill>
            <a:blip r:embed="rId4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55510" y="5698521"/>
              <a:ext cx="542872" cy="533266"/>
            </a:xfrm>
            <a:prstGeom prst="rect">
              <a:avLst/>
            </a:prstGeom>
          </p:spPr>
        </p:pic>
        <p:pic>
          <p:nvPicPr>
            <p:cNvPr id="89" name="图片 88">
              <a:extLst>
                <a:ext uri="{FF2B5EF4-FFF2-40B4-BE49-F238E27FC236}">
                  <a16:creationId xmlns:a16="http://schemas.microsoft.com/office/drawing/2014/main" xmlns="" id="{5CA295F0-0064-49C8-9153-DCA56ABC48D1}"/>
                </a:ext>
              </a:extLst>
            </p:cNvPr>
            <p:cNvPicPr>
              <a:picLocks noChangeAspect="1"/>
            </p:cNvPicPr>
            <p:nvPr/>
          </p:nvPicPr>
          <p:blipFill>
            <a:blip r:embed="rId4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41118" y="5705605"/>
              <a:ext cx="345464" cy="500448"/>
            </a:xfrm>
            <a:prstGeom prst="rect">
              <a:avLst/>
            </a:prstGeom>
          </p:spPr>
        </p:pic>
        <p:pic>
          <p:nvPicPr>
            <p:cNvPr id="91" name="图片 90">
              <a:extLst>
                <a:ext uri="{FF2B5EF4-FFF2-40B4-BE49-F238E27FC236}">
                  <a16:creationId xmlns:a16="http://schemas.microsoft.com/office/drawing/2014/main" xmlns="" id="{4145ACCE-905A-43E1-BCAB-293609AC0895}"/>
                </a:ext>
              </a:extLst>
            </p:cNvPr>
            <p:cNvPicPr>
              <a:picLocks noChangeAspect="1"/>
            </p:cNvPicPr>
            <p:nvPr/>
          </p:nvPicPr>
          <p:blipFill>
            <a:blip r:embed="rId4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68140" y="5700291"/>
              <a:ext cx="419492" cy="525061"/>
            </a:xfrm>
            <a:prstGeom prst="rect">
              <a:avLst/>
            </a:prstGeom>
          </p:spPr>
        </p:pic>
        <p:pic>
          <p:nvPicPr>
            <p:cNvPr id="93" name="图片 92">
              <a:extLst>
                <a:ext uri="{FF2B5EF4-FFF2-40B4-BE49-F238E27FC236}">
                  <a16:creationId xmlns:a16="http://schemas.microsoft.com/office/drawing/2014/main" xmlns="" id="{B9881141-2EA3-4FEB-AA06-AB9486EBA163}"/>
                </a:ext>
              </a:extLst>
            </p:cNvPr>
            <p:cNvPicPr>
              <a:picLocks noChangeAspect="1"/>
            </p:cNvPicPr>
            <p:nvPr/>
          </p:nvPicPr>
          <p:blipFill>
            <a:blip r:embed="rId4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41320" y="5732165"/>
              <a:ext cx="279662" cy="377388"/>
            </a:xfrm>
            <a:prstGeom prst="rect">
              <a:avLst/>
            </a:prstGeom>
          </p:spPr>
        </p:pic>
        <p:pic>
          <p:nvPicPr>
            <p:cNvPr id="95" name="图片 94">
              <a:extLst>
                <a:ext uri="{FF2B5EF4-FFF2-40B4-BE49-F238E27FC236}">
                  <a16:creationId xmlns:a16="http://schemas.microsoft.com/office/drawing/2014/main" xmlns="" id="{24D78E12-8F91-4BFC-AF0F-20BB2EE95435}"/>
                </a:ext>
              </a:extLst>
            </p:cNvPr>
            <p:cNvPicPr>
              <a:picLocks noChangeAspect="1"/>
            </p:cNvPicPr>
            <p:nvPr/>
          </p:nvPicPr>
          <p:blipFill>
            <a:blip r:embed="rId4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9285" y="5698521"/>
              <a:ext cx="534647" cy="533266"/>
            </a:xfrm>
            <a:prstGeom prst="rect">
              <a:avLst/>
            </a:prstGeom>
          </p:spPr>
        </p:pic>
        <p:pic>
          <p:nvPicPr>
            <p:cNvPr id="97" name="图片 96">
              <a:extLst>
                <a:ext uri="{FF2B5EF4-FFF2-40B4-BE49-F238E27FC236}">
                  <a16:creationId xmlns:a16="http://schemas.microsoft.com/office/drawing/2014/main" xmlns="" id="{F86B175A-30A4-4A58-8AAE-99761C00C044}"/>
                </a:ext>
              </a:extLst>
            </p:cNvPr>
            <p:cNvPicPr>
              <a:picLocks noChangeAspect="1"/>
            </p:cNvPicPr>
            <p:nvPr/>
          </p:nvPicPr>
          <p:blipFill>
            <a:blip r:embed="rId4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88264" y="5714457"/>
              <a:ext cx="460619" cy="459429"/>
            </a:xfrm>
            <a:prstGeom prst="rect">
              <a:avLst/>
            </a:prstGeom>
          </p:spPr>
        </p:pic>
        <p:pic>
          <p:nvPicPr>
            <p:cNvPr id="99" name="图片 98">
              <a:extLst>
                <a:ext uri="{FF2B5EF4-FFF2-40B4-BE49-F238E27FC236}">
                  <a16:creationId xmlns:a16="http://schemas.microsoft.com/office/drawing/2014/main" xmlns="" id="{C0D3FE8C-284E-4CE6-AEEE-E11A8D17DE63}"/>
                </a:ext>
              </a:extLst>
            </p:cNvPr>
            <p:cNvPicPr>
              <a:picLocks noChangeAspect="1"/>
            </p:cNvPicPr>
            <p:nvPr/>
          </p:nvPicPr>
          <p:blipFill>
            <a:blip r:embed="rId5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31264" y="5705603"/>
              <a:ext cx="460619" cy="500449"/>
            </a:xfrm>
            <a:prstGeom prst="rect">
              <a:avLst/>
            </a:prstGeom>
          </p:spPr>
        </p:pic>
        <p:pic>
          <p:nvPicPr>
            <p:cNvPr id="101" name="图片 100">
              <a:extLst>
                <a:ext uri="{FF2B5EF4-FFF2-40B4-BE49-F238E27FC236}">
                  <a16:creationId xmlns:a16="http://schemas.microsoft.com/office/drawing/2014/main" xmlns="" id="{AECB68FA-B7E0-4897-AACF-0792AEC08306}"/>
                </a:ext>
              </a:extLst>
            </p:cNvPr>
            <p:cNvPicPr>
              <a:picLocks noChangeAspect="1"/>
            </p:cNvPicPr>
            <p:nvPr/>
          </p:nvPicPr>
          <p:blipFill>
            <a:blip r:embed="rId5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58286" y="5698521"/>
              <a:ext cx="534647" cy="533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119526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FF2045A-A505-422E-B481-4AF72BD5C4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97" y="620032"/>
            <a:ext cx="565048" cy="58176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24B7026-F4B4-4890-AE1C-0EE087F885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306" y="617374"/>
            <a:ext cx="592389" cy="59085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BB1AB5B7-7459-4168-9671-A4EAA4975E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951" y="633314"/>
            <a:ext cx="528594" cy="53631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CD245EBC-6761-4E53-B784-A076276856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969" y="617374"/>
            <a:ext cx="583276" cy="59085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4F8BDA66-51B6-404B-B709-CD2E7843E7F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8306" y="643942"/>
            <a:ext cx="592389" cy="49995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F6DDBB53-6D5A-4D3E-9FCD-464CE570978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1306" y="713020"/>
            <a:ext cx="592389" cy="26361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5698B150-84E5-4497-A990-C051D4806AC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8279" y="654569"/>
            <a:ext cx="510366" cy="463597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205CE07F-21D3-49AD-A51D-7C1337792E8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7305" y="617374"/>
            <a:ext cx="592389" cy="590859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8961D9D6-9C89-4BF4-81AF-A8ED56E5905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4278" y="641286"/>
            <a:ext cx="510366" cy="509048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863A9CEF-AFF1-4D22-9F8C-5B3E96E853B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0596" y="617374"/>
            <a:ext cx="464798" cy="590859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14B9ADC7-4B76-41CF-9C7E-022576CB431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97" y="1945824"/>
            <a:ext cx="565048" cy="390875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595D55E1-7533-4345-9254-85807BDCA1A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306" y="1887374"/>
            <a:ext cx="592389" cy="590859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E4541AC6-CC58-4730-AEFE-D611F22FDB0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2306" y="1887374"/>
            <a:ext cx="592389" cy="590859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DC2F00CF-7E2E-4C11-B47F-63BF236F974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9933" y="1916598"/>
            <a:ext cx="473912" cy="490868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3E414A9C-03D1-433A-89A7-5547B94442C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2279" y="1903316"/>
            <a:ext cx="510366" cy="536318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4AA14EAD-E8EF-47D7-A47D-D28E2E5394D2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9951" y="1905972"/>
            <a:ext cx="528594" cy="527228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753C1C87-99EF-45A4-9653-6E5D54189DA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297" y="1892688"/>
            <a:ext cx="565048" cy="572678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AE96C667-ECCC-4F54-BBC5-7C2825BB3C21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7305" y="1890032"/>
            <a:ext cx="592389" cy="581768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60A29171-CADF-437A-B4ED-90B5DB86B93C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0305" y="1892688"/>
            <a:ext cx="592389" cy="572678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E67A94A2-4770-4C65-B7C4-D73B932CBC0F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3305" y="1892688"/>
            <a:ext cx="592389" cy="572678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7C8392F0-357D-4477-B8B9-95C9BE3CE647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306" y="3162688"/>
            <a:ext cx="592389" cy="572678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xmlns="" id="{6671BFA4-E817-4BED-A54F-5B0491F42733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306" y="3157374"/>
            <a:ext cx="592389" cy="590859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xmlns="" id="{C79A8714-C52C-4248-A1A1-D4806F7482DB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2306" y="3157374"/>
            <a:ext cx="592389" cy="590859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xmlns="" id="{7B853AE2-FC8A-408B-9856-3372CE9B61F8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306" y="3157374"/>
            <a:ext cx="592389" cy="590859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FC3376D9-2F15-484D-A2F9-45EBF8CE5981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8306" y="3157374"/>
            <a:ext cx="592389" cy="590859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xmlns="" id="{CE56CA50-26DB-4DA2-A8EF-F1ED1DCE949B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9951" y="3175972"/>
            <a:ext cx="528594" cy="527228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xmlns="" id="{460F1BB4-FBFA-4871-985B-EEFB35756B5A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2951" y="3175972"/>
            <a:ext cx="528594" cy="527228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xmlns="" id="{A19536E7-5364-492B-8EC6-431BF8CE06B0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5950" y="3175972"/>
            <a:ext cx="528594" cy="527228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xmlns="" id="{BD356EEC-3FA4-47BB-900C-56CDD42730EB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3623" y="3168002"/>
            <a:ext cx="546821" cy="554498"/>
          </a:xfrm>
          <a:prstGeom prst="rect">
            <a:avLst/>
          </a:prstGeom>
        </p:spPr>
      </p:pic>
      <p:pic>
        <p:nvPicPr>
          <p:cNvPr id="61" name="图片 60">
            <a:extLst>
              <a:ext uri="{FF2B5EF4-FFF2-40B4-BE49-F238E27FC236}">
                <a16:creationId xmlns:a16="http://schemas.microsoft.com/office/drawing/2014/main" xmlns="" id="{38AAB52D-0E50-40DE-B350-B2E4580489A1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3305" y="3157374"/>
            <a:ext cx="592389" cy="590859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xmlns="" id="{2B570547-C45C-4D95-AD06-04C121A7D896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306" y="4427374"/>
            <a:ext cx="592389" cy="590859"/>
          </a:xfrm>
          <a:prstGeom prst="rect">
            <a:avLst/>
          </a:prstGeom>
        </p:spPr>
      </p:pic>
      <p:pic>
        <p:nvPicPr>
          <p:cNvPr id="65" name="图片 64">
            <a:extLst>
              <a:ext uri="{FF2B5EF4-FFF2-40B4-BE49-F238E27FC236}">
                <a16:creationId xmlns:a16="http://schemas.microsoft.com/office/drawing/2014/main" xmlns="" id="{0B6337FF-6397-416E-BD51-A78E403E873E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306" y="4427374"/>
            <a:ext cx="592389" cy="590859"/>
          </a:xfrm>
          <a:prstGeom prst="rect">
            <a:avLst/>
          </a:prstGeom>
        </p:spPr>
      </p:pic>
      <p:pic>
        <p:nvPicPr>
          <p:cNvPr id="67" name="图片 66">
            <a:extLst>
              <a:ext uri="{FF2B5EF4-FFF2-40B4-BE49-F238E27FC236}">
                <a16:creationId xmlns:a16="http://schemas.microsoft.com/office/drawing/2014/main" xmlns="" id="{5C919A11-20A1-4468-8A4A-C62142EF290A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8288" y="4424718"/>
            <a:ext cx="537707" cy="599948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xmlns="" id="{03F0D26B-02A5-4653-A7AF-ACBD6031FB3E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0633" y="4432688"/>
            <a:ext cx="574162" cy="572678"/>
          </a:xfrm>
          <a:prstGeom prst="rect">
            <a:avLst/>
          </a:prstGeom>
        </p:spPr>
      </p:pic>
      <p:pic>
        <p:nvPicPr>
          <p:cNvPr id="71" name="图片 70">
            <a:extLst>
              <a:ext uri="{FF2B5EF4-FFF2-40B4-BE49-F238E27FC236}">
                <a16:creationId xmlns:a16="http://schemas.microsoft.com/office/drawing/2014/main" xmlns="" id="{FD686D3E-7BD0-496D-812D-6BDABDEF5032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606" y="4472539"/>
            <a:ext cx="492139" cy="436327"/>
          </a:xfrm>
          <a:prstGeom prst="rect">
            <a:avLst/>
          </a:prstGeom>
        </p:spPr>
      </p:pic>
      <p:pic>
        <p:nvPicPr>
          <p:cNvPr id="73" name="图片 72">
            <a:extLst>
              <a:ext uri="{FF2B5EF4-FFF2-40B4-BE49-F238E27FC236}">
                <a16:creationId xmlns:a16="http://schemas.microsoft.com/office/drawing/2014/main" xmlns="" id="{7AD1BF73-C709-4AF0-B236-F27637674321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1306" y="4427374"/>
            <a:ext cx="592389" cy="590859"/>
          </a:xfrm>
          <a:prstGeom prst="rect">
            <a:avLst/>
          </a:prstGeom>
        </p:spPr>
      </p:pic>
      <p:pic>
        <p:nvPicPr>
          <p:cNvPr id="75" name="图片 74">
            <a:extLst>
              <a:ext uri="{FF2B5EF4-FFF2-40B4-BE49-F238E27FC236}">
                <a16:creationId xmlns:a16="http://schemas.microsoft.com/office/drawing/2014/main" xmlns="" id="{322B4BE5-697F-408B-BAA0-53BF45277FF0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8279" y="4451286"/>
            <a:ext cx="510366" cy="509048"/>
          </a:xfrm>
          <a:prstGeom prst="rect">
            <a:avLst/>
          </a:prstGeom>
        </p:spPr>
      </p:pic>
      <p:pic>
        <p:nvPicPr>
          <p:cNvPr id="77" name="图片 76">
            <a:extLst>
              <a:ext uri="{FF2B5EF4-FFF2-40B4-BE49-F238E27FC236}">
                <a16:creationId xmlns:a16="http://schemas.microsoft.com/office/drawing/2014/main" xmlns="" id="{25DB8457-45F9-4827-8EC4-43051C1A4123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2632" y="4438002"/>
            <a:ext cx="574162" cy="554498"/>
          </a:xfrm>
          <a:prstGeom prst="rect">
            <a:avLst/>
          </a:prstGeom>
        </p:spPr>
      </p:pic>
      <p:pic>
        <p:nvPicPr>
          <p:cNvPr id="79" name="图片 78">
            <a:extLst>
              <a:ext uri="{FF2B5EF4-FFF2-40B4-BE49-F238E27FC236}">
                <a16:creationId xmlns:a16="http://schemas.microsoft.com/office/drawing/2014/main" xmlns="" id="{5E3E35BE-68E9-425A-92B2-FF3D0FE38767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8296" y="4427374"/>
            <a:ext cx="565048" cy="590859"/>
          </a:xfrm>
          <a:prstGeom prst="rect">
            <a:avLst/>
          </a:prstGeom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xmlns="" id="{78EB107D-A231-46A6-939B-5214FE2E9058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3305" y="4427374"/>
            <a:ext cx="592389" cy="590859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xmlns="" id="{BE550F95-4175-4698-AD65-568AFAFFDF86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633" y="5697374"/>
            <a:ext cx="574162" cy="590859"/>
          </a:xfrm>
          <a:prstGeom prst="rect">
            <a:avLst/>
          </a:prstGeom>
        </p:spPr>
      </p:pic>
      <p:pic>
        <p:nvPicPr>
          <p:cNvPr id="85" name="图片 84">
            <a:extLst>
              <a:ext uri="{FF2B5EF4-FFF2-40B4-BE49-F238E27FC236}">
                <a16:creationId xmlns:a16="http://schemas.microsoft.com/office/drawing/2014/main" xmlns="" id="{7768B57B-1FC0-481E-972B-4B3465879B63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225" y="5697374"/>
            <a:ext cx="346320" cy="590859"/>
          </a:xfrm>
          <a:prstGeom prst="rect">
            <a:avLst/>
          </a:prstGeom>
        </p:spPr>
      </p:pic>
      <p:pic>
        <p:nvPicPr>
          <p:cNvPr id="87" name="图片 86">
            <a:extLst>
              <a:ext uri="{FF2B5EF4-FFF2-40B4-BE49-F238E27FC236}">
                <a16:creationId xmlns:a16="http://schemas.microsoft.com/office/drawing/2014/main" xmlns="" id="{4DEAF069-96B9-454C-91DD-0FCA2B2E8123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2306" y="5697374"/>
            <a:ext cx="592389" cy="590859"/>
          </a:xfrm>
          <a:prstGeom prst="rect">
            <a:avLst/>
          </a:prstGeom>
        </p:spPr>
      </p:pic>
      <p:pic>
        <p:nvPicPr>
          <p:cNvPr id="89" name="图片 88">
            <a:extLst>
              <a:ext uri="{FF2B5EF4-FFF2-40B4-BE49-F238E27FC236}">
                <a16:creationId xmlns:a16="http://schemas.microsoft.com/office/drawing/2014/main" xmlns="" id="{2D257025-9520-410D-9ED8-C4FB6BF76DDA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306" y="5697374"/>
            <a:ext cx="592389" cy="590859"/>
          </a:xfrm>
          <a:prstGeom prst="rect">
            <a:avLst/>
          </a:prstGeom>
        </p:spPr>
      </p:pic>
      <p:pic>
        <p:nvPicPr>
          <p:cNvPr id="91" name="图片 90">
            <a:extLst>
              <a:ext uri="{FF2B5EF4-FFF2-40B4-BE49-F238E27FC236}">
                <a16:creationId xmlns:a16="http://schemas.microsoft.com/office/drawing/2014/main" xmlns="" id="{2675E045-2C42-46D4-88B8-BEB333E95E76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4288" y="5697374"/>
            <a:ext cx="537707" cy="590859"/>
          </a:xfrm>
          <a:prstGeom prst="rect">
            <a:avLst/>
          </a:prstGeom>
        </p:spPr>
      </p:pic>
      <p:pic>
        <p:nvPicPr>
          <p:cNvPr id="93" name="图片 92">
            <a:extLst>
              <a:ext uri="{FF2B5EF4-FFF2-40B4-BE49-F238E27FC236}">
                <a16:creationId xmlns:a16="http://schemas.microsoft.com/office/drawing/2014/main" xmlns="" id="{F27B256C-1B5D-4033-A228-4451B67621BC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288" y="5697374"/>
            <a:ext cx="537707" cy="590859"/>
          </a:xfrm>
          <a:prstGeom prst="rect">
            <a:avLst/>
          </a:prstGeom>
        </p:spPr>
      </p:pic>
      <p:pic>
        <p:nvPicPr>
          <p:cNvPr id="95" name="图片 94">
            <a:extLst>
              <a:ext uri="{FF2B5EF4-FFF2-40B4-BE49-F238E27FC236}">
                <a16:creationId xmlns:a16="http://schemas.microsoft.com/office/drawing/2014/main" xmlns="" id="{203090BD-ACF1-48DE-973C-FC00792F8B4A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4306" y="5697374"/>
            <a:ext cx="592389" cy="590859"/>
          </a:xfrm>
          <a:prstGeom prst="rect">
            <a:avLst/>
          </a:prstGeom>
        </p:spPr>
      </p:pic>
      <p:pic>
        <p:nvPicPr>
          <p:cNvPr id="97" name="图片 96">
            <a:extLst>
              <a:ext uri="{FF2B5EF4-FFF2-40B4-BE49-F238E27FC236}">
                <a16:creationId xmlns:a16="http://schemas.microsoft.com/office/drawing/2014/main" xmlns="" id="{A6DA80BA-0B62-4FEB-9D80-AC5BFD0444E8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7260" y="5694717"/>
            <a:ext cx="455684" cy="599949"/>
          </a:xfrm>
          <a:prstGeom prst="rect">
            <a:avLst/>
          </a:prstGeom>
        </p:spPr>
      </p:pic>
      <p:pic>
        <p:nvPicPr>
          <p:cNvPr id="99" name="图片 98">
            <a:extLst>
              <a:ext uri="{FF2B5EF4-FFF2-40B4-BE49-F238E27FC236}">
                <a16:creationId xmlns:a16="http://schemas.microsoft.com/office/drawing/2014/main" xmlns="" id="{7168F7C7-6453-4B99-93CE-30EB46A9013F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2224" y="5697374"/>
            <a:ext cx="346320" cy="590859"/>
          </a:xfrm>
          <a:prstGeom prst="rect">
            <a:avLst/>
          </a:prstGeom>
        </p:spPr>
      </p:pic>
      <p:pic>
        <p:nvPicPr>
          <p:cNvPr id="101" name="图片 100">
            <a:extLst>
              <a:ext uri="{FF2B5EF4-FFF2-40B4-BE49-F238E27FC236}">
                <a16:creationId xmlns:a16="http://schemas.microsoft.com/office/drawing/2014/main" xmlns="" id="{9559BF43-3F1A-4A42-AB78-95DC9A0214C9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5224" y="5697374"/>
            <a:ext cx="346320" cy="590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15591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图片 103">
            <a:extLst>
              <a:ext uri="{FF2B5EF4-FFF2-40B4-BE49-F238E27FC236}">
                <a16:creationId xmlns:a16="http://schemas.microsoft.com/office/drawing/2014/main" xmlns="" id="{F2695BFC-AD2E-49BE-A289-AF813E033A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51" y="613671"/>
            <a:ext cx="475641" cy="550657"/>
          </a:xfrm>
          <a:prstGeom prst="rect">
            <a:avLst/>
          </a:prstGeom>
        </p:spPr>
      </p:pic>
      <p:pic>
        <p:nvPicPr>
          <p:cNvPr id="106" name="图片 105">
            <a:extLst>
              <a:ext uri="{FF2B5EF4-FFF2-40B4-BE49-F238E27FC236}">
                <a16:creationId xmlns:a16="http://schemas.microsoft.com/office/drawing/2014/main" xmlns="" id="{4AD694F1-A248-4455-BD36-3F179AEFC0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3546" y="613671"/>
            <a:ext cx="535096" cy="550657"/>
          </a:xfrm>
          <a:prstGeom prst="rect">
            <a:avLst/>
          </a:prstGeom>
        </p:spPr>
      </p:pic>
      <p:pic>
        <p:nvPicPr>
          <p:cNvPr id="108" name="图片 107">
            <a:extLst>
              <a:ext uri="{FF2B5EF4-FFF2-40B4-BE49-F238E27FC236}">
                <a16:creationId xmlns:a16="http://schemas.microsoft.com/office/drawing/2014/main" xmlns="" id="{0A036E24-535F-405B-8D9C-36F1A256E6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458" y="613671"/>
            <a:ext cx="552084" cy="550658"/>
          </a:xfrm>
          <a:prstGeom prst="rect">
            <a:avLst/>
          </a:prstGeom>
        </p:spPr>
      </p:pic>
      <p:pic>
        <p:nvPicPr>
          <p:cNvPr id="110" name="图片 109">
            <a:extLst>
              <a:ext uri="{FF2B5EF4-FFF2-40B4-BE49-F238E27FC236}">
                <a16:creationId xmlns:a16="http://schemas.microsoft.com/office/drawing/2014/main" xmlns="" id="{DAC358FA-5F45-49ED-82CE-E63BD98445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458" y="613671"/>
            <a:ext cx="552084" cy="550658"/>
          </a:xfrm>
          <a:prstGeom prst="rect">
            <a:avLst/>
          </a:prstGeom>
        </p:spPr>
      </p:pic>
      <p:pic>
        <p:nvPicPr>
          <p:cNvPr id="112" name="图片 111">
            <a:extLst>
              <a:ext uri="{FF2B5EF4-FFF2-40B4-BE49-F238E27FC236}">
                <a16:creationId xmlns:a16="http://schemas.microsoft.com/office/drawing/2014/main" xmlns="" id="{9F1762F4-E31F-481F-9694-9408F556725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8458" y="613671"/>
            <a:ext cx="552084" cy="550658"/>
          </a:xfrm>
          <a:prstGeom prst="rect">
            <a:avLst/>
          </a:prstGeom>
        </p:spPr>
      </p:pic>
      <p:pic>
        <p:nvPicPr>
          <p:cNvPr id="114" name="图片 113">
            <a:extLst>
              <a:ext uri="{FF2B5EF4-FFF2-40B4-BE49-F238E27FC236}">
                <a16:creationId xmlns:a16="http://schemas.microsoft.com/office/drawing/2014/main" xmlns="" id="{DD9D4EFA-578D-4202-9D69-2B88784062B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1458" y="613671"/>
            <a:ext cx="552084" cy="550658"/>
          </a:xfrm>
          <a:prstGeom prst="rect">
            <a:avLst/>
          </a:prstGeom>
        </p:spPr>
      </p:pic>
      <p:pic>
        <p:nvPicPr>
          <p:cNvPr id="116" name="图片 115">
            <a:extLst>
              <a:ext uri="{FF2B5EF4-FFF2-40B4-BE49-F238E27FC236}">
                <a16:creationId xmlns:a16="http://schemas.microsoft.com/office/drawing/2014/main" xmlns="" id="{E98B914D-DD7B-4256-B0C0-A64FAB29A28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458" y="638131"/>
            <a:ext cx="552084" cy="448998"/>
          </a:xfrm>
          <a:prstGeom prst="rect">
            <a:avLst/>
          </a:prstGeom>
        </p:spPr>
      </p:pic>
      <p:pic>
        <p:nvPicPr>
          <p:cNvPr id="118" name="图片 117">
            <a:extLst>
              <a:ext uri="{FF2B5EF4-FFF2-40B4-BE49-F238E27FC236}">
                <a16:creationId xmlns:a16="http://schemas.microsoft.com/office/drawing/2014/main" xmlns="" id="{57606214-6992-4D1B-B7DF-9C944606E80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851" y="644245"/>
            <a:ext cx="475641" cy="423583"/>
          </a:xfrm>
          <a:prstGeom prst="rect">
            <a:avLst/>
          </a:prstGeom>
        </p:spPr>
      </p:pic>
      <p:pic>
        <p:nvPicPr>
          <p:cNvPr id="120" name="图片 119">
            <a:extLst>
              <a:ext uri="{FF2B5EF4-FFF2-40B4-BE49-F238E27FC236}">
                <a16:creationId xmlns:a16="http://schemas.microsoft.com/office/drawing/2014/main" xmlns="" id="{523DACD3-616B-470F-BEAA-4CB6289A615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7243" y="644245"/>
            <a:ext cx="399199" cy="423583"/>
          </a:xfrm>
          <a:prstGeom prst="rect">
            <a:avLst/>
          </a:prstGeom>
        </p:spPr>
      </p:pic>
      <p:pic>
        <p:nvPicPr>
          <p:cNvPr id="122" name="图片 121">
            <a:extLst>
              <a:ext uri="{FF2B5EF4-FFF2-40B4-BE49-F238E27FC236}">
                <a16:creationId xmlns:a16="http://schemas.microsoft.com/office/drawing/2014/main" xmlns="" id="{B9A30FC0-8D11-4222-BBC1-D536A4CF6B4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853" y="644245"/>
            <a:ext cx="280289" cy="423583"/>
          </a:xfrm>
          <a:prstGeom prst="rect">
            <a:avLst/>
          </a:prstGeom>
        </p:spPr>
      </p:pic>
      <p:pic>
        <p:nvPicPr>
          <p:cNvPr id="124" name="图片 123">
            <a:extLst>
              <a:ext uri="{FF2B5EF4-FFF2-40B4-BE49-F238E27FC236}">
                <a16:creationId xmlns:a16="http://schemas.microsoft.com/office/drawing/2014/main" xmlns="" id="{BF48CA02-59DA-4EFD-87F5-F1D91BC0DBC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764" y="1914247"/>
            <a:ext cx="492628" cy="423582"/>
          </a:xfrm>
          <a:prstGeom prst="rect">
            <a:avLst/>
          </a:prstGeom>
        </p:spPr>
      </p:pic>
      <p:pic>
        <p:nvPicPr>
          <p:cNvPr id="126" name="图片 125">
            <a:extLst>
              <a:ext uri="{FF2B5EF4-FFF2-40B4-BE49-F238E27FC236}">
                <a16:creationId xmlns:a16="http://schemas.microsoft.com/office/drawing/2014/main" xmlns="" id="{2DFFD299-413D-420A-B6BD-22D9473AD71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458" y="1883671"/>
            <a:ext cx="552084" cy="550658"/>
          </a:xfrm>
          <a:prstGeom prst="rect">
            <a:avLst/>
          </a:prstGeom>
        </p:spPr>
      </p:pic>
      <p:pic>
        <p:nvPicPr>
          <p:cNvPr id="128" name="图片 127">
            <a:extLst>
              <a:ext uri="{FF2B5EF4-FFF2-40B4-BE49-F238E27FC236}">
                <a16:creationId xmlns:a16="http://schemas.microsoft.com/office/drawing/2014/main" xmlns="" id="{03B969DE-F26C-448A-A2D3-10294FED2B3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2894" y="1906092"/>
            <a:ext cx="467148" cy="457469"/>
          </a:xfrm>
          <a:prstGeom prst="rect">
            <a:avLst/>
          </a:prstGeom>
        </p:spPr>
      </p:pic>
      <p:pic>
        <p:nvPicPr>
          <p:cNvPr id="130" name="图片 129">
            <a:extLst>
              <a:ext uri="{FF2B5EF4-FFF2-40B4-BE49-F238E27FC236}">
                <a16:creationId xmlns:a16="http://schemas.microsoft.com/office/drawing/2014/main" xmlns="" id="{3BAF9BBE-354B-4603-BB65-002488B0BC5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3633" y="1895901"/>
            <a:ext cx="518109" cy="499827"/>
          </a:xfrm>
          <a:prstGeom prst="rect">
            <a:avLst/>
          </a:prstGeom>
        </p:spPr>
      </p:pic>
      <p:pic>
        <p:nvPicPr>
          <p:cNvPr id="132" name="图片 131">
            <a:extLst>
              <a:ext uri="{FF2B5EF4-FFF2-40B4-BE49-F238E27FC236}">
                <a16:creationId xmlns:a16="http://schemas.microsoft.com/office/drawing/2014/main" xmlns="" id="{67190ED1-5395-4C1D-853E-B69310FB2C8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9548" y="1932591"/>
            <a:ext cx="339744" cy="347338"/>
          </a:xfrm>
          <a:prstGeom prst="rect">
            <a:avLst/>
          </a:prstGeom>
        </p:spPr>
      </p:pic>
      <p:pic>
        <p:nvPicPr>
          <p:cNvPr id="134" name="图片 133">
            <a:extLst>
              <a:ext uri="{FF2B5EF4-FFF2-40B4-BE49-F238E27FC236}">
                <a16:creationId xmlns:a16="http://schemas.microsoft.com/office/drawing/2014/main" xmlns="" id="{D3ED39F5-EB54-453A-A750-5045B63639B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1458" y="1883671"/>
            <a:ext cx="552084" cy="550658"/>
          </a:xfrm>
          <a:prstGeom prst="rect">
            <a:avLst/>
          </a:prstGeom>
        </p:spPr>
      </p:pic>
      <p:pic>
        <p:nvPicPr>
          <p:cNvPr id="136" name="图片 135">
            <a:extLst>
              <a:ext uri="{FF2B5EF4-FFF2-40B4-BE49-F238E27FC236}">
                <a16:creationId xmlns:a16="http://schemas.microsoft.com/office/drawing/2014/main" xmlns="" id="{4954FB68-E80C-4D6D-AC12-DA9EABB810BB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458" y="1883671"/>
            <a:ext cx="552084" cy="550658"/>
          </a:xfrm>
          <a:prstGeom prst="rect">
            <a:avLst/>
          </a:prstGeom>
        </p:spPr>
      </p:pic>
      <p:pic>
        <p:nvPicPr>
          <p:cNvPr id="138" name="图片 137">
            <a:extLst>
              <a:ext uri="{FF2B5EF4-FFF2-40B4-BE49-F238E27FC236}">
                <a16:creationId xmlns:a16="http://schemas.microsoft.com/office/drawing/2014/main" xmlns="" id="{4D7F06A3-D01E-43B4-B538-DCE9F2E60106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9720" y="1883671"/>
            <a:ext cx="501122" cy="550657"/>
          </a:xfrm>
          <a:prstGeom prst="rect">
            <a:avLst/>
          </a:prstGeom>
        </p:spPr>
      </p:pic>
      <p:pic>
        <p:nvPicPr>
          <p:cNvPr id="140" name="图片 139">
            <a:extLst>
              <a:ext uri="{FF2B5EF4-FFF2-40B4-BE49-F238E27FC236}">
                <a16:creationId xmlns:a16="http://schemas.microsoft.com/office/drawing/2014/main" xmlns="" id="{3E19C55A-BE3F-4386-BC9B-C1E88F9031CD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0458" y="1883671"/>
            <a:ext cx="552084" cy="550658"/>
          </a:xfrm>
          <a:prstGeom prst="rect">
            <a:avLst/>
          </a:prstGeom>
        </p:spPr>
      </p:pic>
      <p:pic>
        <p:nvPicPr>
          <p:cNvPr id="142" name="图片 141">
            <a:extLst>
              <a:ext uri="{FF2B5EF4-FFF2-40B4-BE49-F238E27FC236}">
                <a16:creationId xmlns:a16="http://schemas.microsoft.com/office/drawing/2014/main" xmlns="" id="{C19330C0-7FBA-4F45-86AB-CB17DAEB69A6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3458" y="1883671"/>
            <a:ext cx="552084" cy="550658"/>
          </a:xfrm>
          <a:prstGeom prst="rect">
            <a:avLst/>
          </a:prstGeom>
        </p:spPr>
      </p:pic>
      <p:pic>
        <p:nvPicPr>
          <p:cNvPr id="144" name="图片 143">
            <a:extLst>
              <a:ext uri="{FF2B5EF4-FFF2-40B4-BE49-F238E27FC236}">
                <a16:creationId xmlns:a16="http://schemas.microsoft.com/office/drawing/2014/main" xmlns="" id="{50F03A0B-2036-4872-9F7B-5D17DE9E157D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589" y="3153671"/>
            <a:ext cx="526603" cy="550658"/>
          </a:xfrm>
          <a:prstGeom prst="rect">
            <a:avLst/>
          </a:prstGeom>
        </p:spPr>
      </p:pic>
      <p:pic>
        <p:nvPicPr>
          <p:cNvPr id="146" name="图片 145">
            <a:extLst>
              <a:ext uri="{FF2B5EF4-FFF2-40B4-BE49-F238E27FC236}">
                <a16:creationId xmlns:a16="http://schemas.microsoft.com/office/drawing/2014/main" xmlns="" id="{A5DAC311-2ED5-41AC-A815-4EA708554D6C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417" y="3153671"/>
            <a:ext cx="365225" cy="550658"/>
          </a:xfrm>
          <a:prstGeom prst="rect">
            <a:avLst/>
          </a:prstGeom>
        </p:spPr>
      </p:pic>
      <p:pic>
        <p:nvPicPr>
          <p:cNvPr id="148" name="图片 147">
            <a:extLst>
              <a:ext uri="{FF2B5EF4-FFF2-40B4-BE49-F238E27FC236}">
                <a16:creationId xmlns:a16="http://schemas.microsoft.com/office/drawing/2014/main" xmlns="" id="{D37647F5-90D0-4EBC-9E82-625FF2100835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7200" y="3153671"/>
            <a:ext cx="407692" cy="550657"/>
          </a:xfrm>
          <a:prstGeom prst="rect">
            <a:avLst/>
          </a:prstGeom>
        </p:spPr>
      </p:pic>
      <p:pic>
        <p:nvPicPr>
          <p:cNvPr id="150" name="图片 149">
            <a:extLst>
              <a:ext uri="{FF2B5EF4-FFF2-40B4-BE49-F238E27FC236}">
                <a16:creationId xmlns:a16="http://schemas.microsoft.com/office/drawing/2014/main" xmlns="" id="{D1A3F851-4DDF-4F43-A88D-457BA94B87D4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7966" y="3383280"/>
            <a:ext cx="702841" cy="45719"/>
          </a:xfrm>
          <a:prstGeom prst="rect">
            <a:avLst/>
          </a:prstGeom>
        </p:spPr>
      </p:pic>
      <p:pic>
        <p:nvPicPr>
          <p:cNvPr id="152" name="图片 151">
            <a:extLst>
              <a:ext uri="{FF2B5EF4-FFF2-40B4-BE49-F238E27FC236}">
                <a16:creationId xmlns:a16="http://schemas.microsoft.com/office/drawing/2014/main" xmlns="" id="{7CE76112-5CB0-4977-8611-B33A832A32D1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8458" y="3153671"/>
            <a:ext cx="552084" cy="550658"/>
          </a:xfrm>
          <a:prstGeom prst="rect">
            <a:avLst/>
          </a:prstGeom>
        </p:spPr>
      </p:pic>
      <p:pic>
        <p:nvPicPr>
          <p:cNvPr id="154" name="图片 153">
            <a:extLst>
              <a:ext uri="{FF2B5EF4-FFF2-40B4-BE49-F238E27FC236}">
                <a16:creationId xmlns:a16="http://schemas.microsoft.com/office/drawing/2014/main" xmlns="" id="{FAF91857-1C9D-4E30-A52C-BF6AFDA6355D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9851" y="3172017"/>
            <a:ext cx="475641" cy="474412"/>
          </a:xfrm>
          <a:prstGeom prst="rect">
            <a:avLst/>
          </a:prstGeom>
        </p:spPr>
      </p:pic>
      <p:pic>
        <p:nvPicPr>
          <p:cNvPr id="156" name="图片 155">
            <a:extLst>
              <a:ext uri="{FF2B5EF4-FFF2-40B4-BE49-F238E27FC236}">
                <a16:creationId xmlns:a16="http://schemas.microsoft.com/office/drawing/2014/main" xmlns="" id="{A640233F-35D5-48AB-A5B5-C3E0D36F837F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458" y="3222973"/>
            <a:ext cx="552084" cy="262621"/>
          </a:xfrm>
          <a:prstGeom prst="rect">
            <a:avLst/>
          </a:prstGeom>
        </p:spPr>
      </p:pic>
      <p:pic>
        <p:nvPicPr>
          <p:cNvPr id="158" name="图片 157">
            <a:extLst>
              <a:ext uri="{FF2B5EF4-FFF2-40B4-BE49-F238E27FC236}">
                <a16:creationId xmlns:a16="http://schemas.microsoft.com/office/drawing/2014/main" xmlns="" id="{D9F6267B-5A7C-4CF0-826D-04127279B28B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7458" y="3222973"/>
            <a:ext cx="552084" cy="262621"/>
          </a:xfrm>
          <a:prstGeom prst="rect">
            <a:avLst/>
          </a:prstGeom>
        </p:spPr>
      </p:pic>
      <p:pic>
        <p:nvPicPr>
          <p:cNvPr id="160" name="图片 159">
            <a:extLst>
              <a:ext uri="{FF2B5EF4-FFF2-40B4-BE49-F238E27FC236}">
                <a16:creationId xmlns:a16="http://schemas.microsoft.com/office/drawing/2014/main" xmlns="" id="{617AF4A1-987A-4107-950A-C44C5DBC3040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0458" y="3214821"/>
            <a:ext cx="552084" cy="296508"/>
          </a:xfrm>
          <a:prstGeom prst="rect">
            <a:avLst/>
          </a:prstGeom>
        </p:spPr>
      </p:pic>
      <p:pic>
        <p:nvPicPr>
          <p:cNvPr id="162" name="图片 161">
            <a:extLst>
              <a:ext uri="{FF2B5EF4-FFF2-40B4-BE49-F238E27FC236}">
                <a16:creationId xmlns:a16="http://schemas.microsoft.com/office/drawing/2014/main" xmlns="" id="{315AD83D-86F8-45F9-9F31-2A90B9E5D731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3458" y="3214821"/>
            <a:ext cx="552084" cy="296508"/>
          </a:xfrm>
          <a:prstGeom prst="rect">
            <a:avLst/>
          </a:prstGeom>
        </p:spPr>
      </p:pic>
      <p:pic>
        <p:nvPicPr>
          <p:cNvPr id="164" name="图片 163">
            <a:extLst>
              <a:ext uri="{FF2B5EF4-FFF2-40B4-BE49-F238E27FC236}">
                <a16:creationId xmlns:a16="http://schemas.microsoft.com/office/drawing/2014/main" xmlns="" id="{42C1E12B-4F82-4BDD-AC79-42C4CADC0BC5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458" y="4423671"/>
            <a:ext cx="552084" cy="550658"/>
          </a:xfrm>
          <a:prstGeom prst="rect">
            <a:avLst/>
          </a:prstGeom>
        </p:spPr>
      </p:pic>
      <p:pic>
        <p:nvPicPr>
          <p:cNvPr id="166" name="图片 165">
            <a:extLst>
              <a:ext uri="{FF2B5EF4-FFF2-40B4-BE49-F238E27FC236}">
                <a16:creationId xmlns:a16="http://schemas.microsoft.com/office/drawing/2014/main" xmlns="" id="{12379D8E-AAEB-4B3C-BBBA-E76E7B854F0D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458" y="4423671"/>
            <a:ext cx="552084" cy="550658"/>
          </a:xfrm>
          <a:prstGeom prst="rect">
            <a:avLst/>
          </a:prstGeom>
        </p:spPr>
      </p:pic>
      <p:pic>
        <p:nvPicPr>
          <p:cNvPr id="168" name="图片 167">
            <a:extLst>
              <a:ext uri="{FF2B5EF4-FFF2-40B4-BE49-F238E27FC236}">
                <a16:creationId xmlns:a16="http://schemas.microsoft.com/office/drawing/2014/main" xmlns="" id="{96B7C934-6448-4BE9-A5C7-C6B1B7CAFEE1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458" y="4476667"/>
            <a:ext cx="552084" cy="330394"/>
          </a:xfrm>
          <a:prstGeom prst="rect">
            <a:avLst/>
          </a:prstGeom>
        </p:spPr>
      </p:pic>
      <p:pic>
        <p:nvPicPr>
          <p:cNvPr id="170" name="图片 169">
            <a:extLst>
              <a:ext uri="{FF2B5EF4-FFF2-40B4-BE49-F238E27FC236}">
                <a16:creationId xmlns:a16="http://schemas.microsoft.com/office/drawing/2014/main" xmlns="" id="{FCC9E99B-2DED-4DD4-88F5-D200509BB55B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458" y="4476667"/>
            <a:ext cx="552084" cy="330394"/>
          </a:xfrm>
          <a:prstGeom prst="rect">
            <a:avLst/>
          </a:prstGeom>
        </p:spPr>
      </p:pic>
      <p:pic>
        <p:nvPicPr>
          <p:cNvPr id="172" name="图片 171">
            <a:extLst>
              <a:ext uri="{FF2B5EF4-FFF2-40B4-BE49-F238E27FC236}">
                <a16:creationId xmlns:a16="http://schemas.microsoft.com/office/drawing/2014/main" xmlns="" id="{84A84F5D-E176-4F60-89B4-B791480D038E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8676" y="4444055"/>
            <a:ext cx="509616" cy="465940"/>
          </a:xfrm>
          <a:prstGeom prst="rect">
            <a:avLst/>
          </a:prstGeom>
        </p:spPr>
      </p:pic>
      <p:pic>
        <p:nvPicPr>
          <p:cNvPr id="174" name="图片 173">
            <a:extLst>
              <a:ext uri="{FF2B5EF4-FFF2-40B4-BE49-F238E27FC236}">
                <a16:creationId xmlns:a16="http://schemas.microsoft.com/office/drawing/2014/main" xmlns="" id="{7BF60491-FFFE-4267-B3DD-41042FDE4979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1676" y="4444055"/>
            <a:ext cx="509616" cy="465940"/>
          </a:xfrm>
          <a:prstGeom prst="rect">
            <a:avLst/>
          </a:prstGeom>
        </p:spPr>
      </p:pic>
      <p:pic>
        <p:nvPicPr>
          <p:cNvPr id="176" name="图片 175">
            <a:extLst>
              <a:ext uri="{FF2B5EF4-FFF2-40B4-BE49-F238E27FC236}">
                <a16:creationId xmlns:a16="http://schemas.microsoft.com/office/drawing/2014/main" xmlns="" id="{2C1FF740-66B0-403A-AD53-BEB3FDF48AC4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458" y="4423671"/>
            <a:ext cx="552084" cy="550658"/>
          </a:xfrm>
          <a:prstGeom prst="rect">
            <a:avLst/>
          </a:prstGeom>
        </p:spPr>
      </p:pic>
      <p:pic>
        <p:nvPicPr>
          <p:cNvPr id="178" name="图片 177">
            <a:extLst>
              <a:ext uri="{FF2B5EF4-FFF2-40B4-BE49-F238E27FC236}">
                <a16:creationId xmlns:a16="http://schemas.microsoft.com/office/drawing/2014/main" xmlns="" id="{63D9572C-A3FD-442A-9649-27B058DF4707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7458" y="4444055"/>
            <a:ext cx="552084" cy="465940"/>
          </a:xfrm>
          <a:prstGeom prst="rect">
            <a:avLst/>
          </a:prstGeom>
        </p:spPr>
      </p:pic>
      <p:pic>
        <p:nvPicPr>
          <p:cNvPr id="180" name="图片 179">
            <a:extLst>
              <a:ext uri="{FF2B5EF4-FFF2-40B4-BE49-F238E27FC236}">
                <a16:creationId xmlns:a16="http://schemas.microsoft.com/office/drawing/2014/main" xmlns="" id="{D34E01E9-620B-42C9-9634-E5D9C3AB416E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0458" y="4448131"/>
            <a:ext cx="552084" cy="448998"/>
          </a:xfrm>
          <a:prstGeom prst="rect">
            <a:avLst/>
          </a:prstGeom>
        </p:spPr>
      </p:pic>
      <p:pic>
        <p:nvPicPr>
          <p:cNvPr id="182" name="图片 181">
            <a:extLst>
              <a:ext uri="{FF2B5EF4-FFF2-40B4-BE49-F238E27FC236}">
                <a16:creationId xmlns:a16="http://schemas.microsoft.com/office/drawing/2014/main" xmlns="" id="{205EC0DA-1EBF-4EFE-90DE-2CD36B677338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3458" y="4423671"/>
            <a:ext cx="552084" cy="550658"/>
          </a:xfrm>
          <a:prstGeom prst="rect">
            <a:avLst/>
          </a:prstGeom>
        </p:spPr>
      </p:pic>
      <p:pic>
        <p:nvPicPr>
          <p:cNvPr id="184" name="图片 183">
            <a:extLst>
              <a:ext uri="{FF2B5EF4-FFF2-40B4-BE49-F238E27FC236}">
                <a16:creationId xmlns:a16="http://schemas.microsoft.com/office/drawing/2014/main" xmlns="" id="{B4078750-9385-464A-87E1-14B32E61D098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025" y="5695709"/>
            <a:ext cx="441667" cy="542185"/>
          </a:xfrm>
          <a:prstGeom prst="rect">
            <a:avLst/>
          </a:prstGeom>
        </p:spPr>
      </p:pic>
      <p:pic>
        <p:nvPicPr>
          <p:cNvPr id="186" name="图片 185">
            <a:extLst>
              <a:ext uri="{FF2B5EF4-FFF2-40B4-BE49-F238E27FC236}">
                <a16:creationId xmlns:a16="http://schemas.microsoft.com/office/drawing/2014/main" xmlns="" id="{D9AC5F5E-354B-4AB7-89FB-C4420BC124CB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894" y="5693671"/>
            <a:ext cx="467148" cy="550658"/>
          </a:xfrm>
          <a:prstGeom prst="rect">
            <a:avLst/>
          </a:prstGeom>
        </p:spPr>
      </p:pic>
      <p:pic>
        <p:nvPicPr>
          <p:cNvPr id="188" name="图片 187">
            <a:extLst>
              <a:ext uri="{FF2B5EF4-FFF2-40B4-BE49-F238E27FC236}">
                <a16:creationId xmlns:a16="http://schemas.microsoft.com/office/drawing/2014/main" xmlns="" id="{CC20D767-F7BA-4263-9B99-DF0350AE76F1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6764" y="5705901"/>
            <a:ext cx="492628" cy="499827"/>
          </a:xfrm>
          <a:prstGeom prst="rect">
            <a:avLst/>
          </a:prstGeom>
        </p:spPr>
      </p:pic>
      <p:pic>
        <p:nvPicPr>
          <p:cNvPr id="190" name="图片 189">
            <a:extLst>
              <a:ext uri="{FF2B5EF4-FFF2-40B4-BE49-F238E27FC236}">
                <a16:creationId xmlns:a16="http://schemas.microsoft.com/office/drawing/2014/main" xmlns="" id="{2A10B9DC-6E59-49FC-B1AF-5FA77C18ED3C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0417" y="5693671"/>
            <a:ext cx="365225" cy="550658"/>
          </a:xfrm>
          <a:prstGeom prst="rect">
            <a:avLst/>
          </a:prstGeom>
        </p:spPr>
      </p:pic>
      <p:pic>
        <p:nvPicPr>
          <p:cNvPr id="192" name="图片 191">
            <a:extLst>
              <a:ext uri="{FF2B5EF4-FFF2-40B4-BE49-F238E27FC236}">
                <a16:creationId xmlns:a16="http://schemas.microsoft.com/office/drawing/2014/main" xmlns="" id="{718C2150-A02B-4DA8-B3EE-0EFECB63E701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3200" y="5707941"/>
            <a:ext cx="407692" cy="491354"/>
          </a:xfrm>
          <a:prstGeom prst="rect">
            <a:avLst/>
          </a:prstGeom>
        </p:spPr>
      </p:pic>
      <p:pic>
        <p:nvPicPr>
          <p:cNvPr id="194" name="图片 193">
            <a:extLst>
              <a:ext uri="{FF2B5EF4-FFF2-40B4-BE49-F238E27FC236}">
                <a16:creationId xmlns:a16="http://schemas.microsoft.com/office/drawing/2014/main" xmlns="" id="{540AFE51-000F-4961-83EE-903285A40328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6417" y="5693671"/>
            <a:ext cx="365225" cy="550658"/>
          </a:xfrm>
          <a:prstGeom prst="rect">
            <a:avLst/>
          </a:prstGeom>
        </p:spPr>
      </p:pic>
      <p:pic>
        <p:nvPicPr>
          <p:cNvPr id="196" name="图片 195">
            <a:extLst>
              <a:ext uri="{FF2B5EF4-FFF2-40B4-BE49-F238E27FC236}">
                <a16:creationId xmlns:a16="http://schemas.microsoft.com/office/drawing/2014/main" xmlns="" id="{B46E6781-D280-4C20-B0FB-A4FAF15F6761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9200" y="5695711"/>
            <a:ext cx="407692" cy="542184"/>
          </a:xfrm>
          <a:prstGeom prst="rect">
            <a:avLst/>
          </a:prstGeom>
        </p:spPr>
      </p:pic>
      <p:pic>
        <p:nvPicPr>
          <p:cNvPr id="198" name="图片 197">
            <a:extLst>
              <a:ext uri="{FF2B5EF4-FFF2-40B4-BE49-F238E27FC236}">
                <a16:creationId xmlns:a16="http://schemas.microsoft.com/office/drawing/2014/main" xmlns="" id="{81117B9D-2AF1-4C1C-8839-3C890D698887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8112" y="5693671"/>
            <a:ext cx="424680" cy="550658"/>
          </a:xfrm>
          <a:prstGeom prst="rect">
            <a:avLst/>
          </a:prstGeom>
        </p:spPr>
      </p:pic>
      <p:pic>
        <p:nvPicPr>
          <p:cNvPr id="200" name="图片 199">
            <a:extLst>
              <a:ext uri="{FF2B5EF4-FFF2-40B4-BE49-F238E27FC236}">
                <a16:creationId xmlns:a16="http://schemas.microsoft.com/office/drawing/2014/main" xmlns="" id="{8527B12D-63EA-433A-926C-3D7B56F48291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1112" y="5693671"/>
            <a:ext cx="424680" cy="550658"/>
          </a:xfrm>
          <a:prstGeom prst="rect">
            <a:avLst/>
          </a:prstGeom>
        </p:spPr>
      </p:pic>
      <p:pic>
        <p:nvPicPr>
          <p:cNvPr id="202" name="图片 201">
            <a:extLst>
              <a:ext uri="{FF2B5EF4-FFF2-40B4-BE49-F238E27FC236}">
                <a16:creationId xmlns:a16="http://schemas.microsoft.com/office/drawing/2014/main" xmlns="" id="{2F32ED2D-E2A0-47CD-8094-A4C34F5BD6F8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5720" y="5701825"/>
            <a:ext cx="501122" cy="51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77720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1C3D417-C7E7-4AB8-B89F-FA29DA4A6B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881" y="800100"/>
            <a:ext cx="541338" cy="53994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DB9D8A4-4EC9-41A0-A9CF-F342DE8A60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29" y="783791"/>
            <a:ext cx="596390" cy="59484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19E21CA8-C1DB-40A7-BC64-09E2738E10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3529" y="783791"/>
            <a:ext cx="596390" cy="59484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8EAF4E71-4B87-4574-88D1-0D493A8586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529" y="783791"/>
            <a:ext cx="596390" cy="59484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34B31928-113B-4362-9E97-CBDDAD6C7F1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9529" y="783791"/>
            <a:ext cx="596390" cy="59484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7AF23093-8D6F-4862-9893-0E55A5F26C5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530" y="800101"/>
            <a:ext cx="596389" cy="53993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D3C5BAE3-7B39-430C-A86B-30898FB598B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530" y="800101"/>
            <a:ext cx="596389" cy="539939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E5A0C149-7D0B-496B-B084-761551864CA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6704" y="840873"/>
            <a:ext cx="568865" cy="402668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E43DEB95-58D1-400B-89AA-A17CD2CCC8A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9704" y="813689"/>
            <a:ext cx="568865" cy="494183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1CF070DA-7EE9-445D-8426-F8FF6D44701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9980" y="824565"/>
            <a:ext cx="578039" cy="457576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CD3DA605-5651-43D7-AC32-DB6034C97CE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80" y="2094565"/>
            <a:ext cx="578039" cy="457576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98B85AE3-C1DD-4B75-9B92-0E043B2BC0A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605" y="2070100"/>
            <a:ext cx="532163" cy="539940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A5E57B5E-DFE5-4040-A2FE-DB8A6E51545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3530" y="2121747"/>
            <a:ext cx="596389" cy="366060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A6699BE1-A799-4A2E-B6B4-569D89A1C1E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9256" y="2148928"/>
            <a:ext cx="587214" cy="274545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83070C07-A785-403B-A1D9-43C39892C98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256" y="2148928"/>
            <a:ext cx="587214" cy="274545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36A7E87A-382C-489B-8C25-0B1EE39446D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531" y="2086411"/>
            <a:ext cx="596388" cy="485030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DE1A84D6-BC40-4C71-AA3B-4B5EB5C565E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7332" y="2075538"/>
            <a:ext cx="522987" cy="521635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32E8864A-EC2C-48F1-8E2F-51C11BE56F6A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3056" y="2078255"/>
            <a:ext cx="513813" cy="512485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0538C19B-D967-476C-BFE6-AB32BA3616F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7879" y="2108155"/>
            <a:ext cx="541339" cy="411818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DFDD9DD0-EF98-4B52-8B0D-FB7BB162D899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7255" y="2051074"/>
            <a:ext cx="587213" cy="603999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28348E90-EA54-43C7-B5D5-932733FBBEBF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531" y="3356411"/>
            <a:ext cx="596388" cy="485030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xmlns="" id="{376B265F-F966-4CAA-8146-ECD713FF114A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31" y="3356411"/>
            <a:ext cx="596388" cy="485030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xmlns="" id="{C381E007-71EB-4EF0-9E48-001B27C99324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8982" y="3356411"/>
            <a:ext cx="578037" cy="485030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xmlns="" id="{13DF0F50-FC3C-4E5E-A0E9-217A0B5ACB17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531" y="3356411"/>
            <a:ext cx="596388" cy="485030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171D6E89-886B-4E44-99F6-C8992059116C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9531" y="3356411"/>
            <a:ext cx="596388" cy="485030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xmlns="" id="{FE54A269-34B1-404E-A0B5-DE336A4AF504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530" y="3334665"/>
            <a:ext cx="596389" cy="558242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xmlns="" id="{6333B6D1-6D97-4D8B-B8D8-DFD5957DB11B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529" y="3323791"/>
            <a:ext cx="596390" cy="594849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xmlns="" id="{CC9F0C5B-0CE7-4E89-9497-BA1DBEDF8A54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9407" y="3323791"/>
            <a:ext cx="458761" cy="594849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xmlns="" id="{B18AD5CB-1A77-4979-B8E8-19E06DF413A3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6057" y="3340100"/>
            <a:ext cx="513812" cy="539940"/>
          </a:xfrm>
          <a:prstGeom prst="rect">
            <a:avLst/>
          </a:prstGeom>
        </p:spPr>
      </p:pic>
      <p:pic>
        <p:nvPicPr>
          <p:cNvPr id="61" name="图片 60">
            <a:extLst>
              <a:ext uri="{FF2B5EF4-FFF2-40B4-BE49-F238E27FC236}">
                <a16:creationId xmlns:a16="http://schemas.microsoft.com/office/drawing/2014/main" xmlns="" id="{DF4F07E9-0293-4307-9F9E-A4F06F6C8D66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9057" y="3340100"/>
            <a:ext cx="513812" cy="539940"/>
          </a:xfrm>
          <a:prstGeom prst="rect">
            <a:avLst/>
          </a:prstGeom>
        </p:spPr>
      </p:pic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AFD6FA51-ECD7-4E81-BC36-CF6ED9B4910D}"/>
              </a:ext>
            </a:extLst>
          </p:cNvPr>
          <p:cNvSpPr txBox="1"/>
          <p:nvPr/>
        </p:nvSpPr>
        <p:spPr>
          <a:xfrm>
            <a:off x="3817392" y="5143824"/>
            <a:ext cx="45572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Thinks for using</a:t>
            </a:r>
            <a:endParaRPr lang="zh-CN" altLang="en-US" sz="4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xmlns="" id="{880CB422-F658-4AFA-9FD1-7AC2DC5D148E}"/>
              </a:ext>
            </a:extLst>
          </p:cNvPr>
          <p:cNvCxnSpPr/>
          <p:nvPr/>
        </p:nvCxnSpPr>
        <p:spPr>
          <a:xfrm>
            <a:off x="1342571" y="4743153"/>
            <a:ext cx="9506857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272388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图片 75" descr="图片包含 地板, 室内, 墙壁, 餐桌&#10;&#10;已生成极高可信度的说明">
            <a:extLst>
              <a:ext uri="{FF2B5EF4-FFF2-40B4-BE49-F238E27FC236}">
                <a16:creationId xmlns:a16="http://schemas.microsoft.com/office/drawing/2014/main" xmlns="" id="{42328D22-8E33-4A23-ADF2-5C6212C721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t="7813" r="1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4" name="矩形 73">
            <a:extLst>
              <a:ext uri="{FF2B5EF4-FFF2-40B4-BE49-F238E27FC236}">
                <a16:creationId xmlns:a16="http://schemas.microsoft.com/office/drawing/2014/main" xmlns="" id="{05352623-2C94-4EB0-9ACA-B8ED58CF143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B6097DF7-A853-47F2-8187-F00A1BCB6C8F}"/>
              </a:ext>
            </a:extLst>
          </p:cNvPr>
          <p:cNvSpPr txBox="1"/>
          <p:nvPr/>
        </p:nvSpPr>
        <p:spPr>
          <a:xfrm>
            <a:off x="5170826" y="598051"/>
            <a:ext cx="187102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600" b="1" dirty="0">
                <a:solidFill>
                  <a:schemeClr val="bg1">
                    <a:alpha val="50000"/>
                  </a:schemeClr>
                </a:solidFill>
                <a:latin typeface="Bebas Neue Bold" panose="020B0606020202050201" pitchFamily="34" charset="0"/>
              </a:rPr>
              <a:t>01</a:t>
            </a:r>
            <a:endParaRPr lang="zh-CN" altLang="en-US" sz="16600" b="1" dirty="0">
              <a:solidFill>
                <a:srgbClr val="D5031E">
                  <a:alpha val="50000"/>
                </a:srgbClr>
              </a:solidFill>
              <a:latin typeface="Bebas Neue Bold" panose="020B0606020202050201" pitchFamily="34" charset="0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B1D33BD9-E598-4FA5-9B26-C84B1C3FFA95}"/>
              </a:ext>
            </a:extLst>
          </p:cNvPr>
          <p:cNvSpPr txBox="1"/>
          <p:nvPr/>
        </p:nvSpPr>
        <p:spPr>
          <a:xfrm>
            <a:off x="2582061" y="2680079"/>
            <a:ext cx="702788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bg1"/>
                </a:solidFill>
                <a:latin typeface="Bebas Neue Bold" panose="020B0606020202050201" pitchFamily="34" charset="0"/>
              </a:rPr>
              <a:t>show YOUR image</a:t>
            </a:r>
            <a:endParaRPr lang="zh-CN" altLang="en-US" sz="9600" b="1" dirty="0">
              <a:solidFill>
                <a:schemeClr val="bg1"/>
              </a:solidFill>
              <a:latin typeface="Bebas Neue Bold" panose="020B0606020202050201" pitchFamily="34" charset="0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8F21A566-7998-434C-A04A-0AD81608007B}"/>
              </a:ext>
            </a:extLst>
          </p:cNvPr>
          <p:cNvSpPr txBox="1"/>
          <p:nvPr/>
        </p:nvSpPr>
        <p:spPr>
          <a:xfrm>
            <a:off x="2327019" y="4386751"/>
            <a:ext cx="75586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</a:t>
            </a:r>
            <a:r>
              <a:rPr lang="en-US" altLang="zh-CN" dirty="0" err="1">
                <a:solidFill>
                  <a:schemeClr val="bg1">
                    <a:lumMod val="75000"/>
                  </a:schemeClr>
                </a:solidFill>
              </a:rPr>
              <a:t>commodo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 magna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6FAA3D3D-6FF3-47F3-B312-874883A9CB19}"/>
              </a:ext>
            </a:extLst>
          </p:cNvPr>
          <p:cNvSpPr/>
          <p:nvPr/>
        </p:nvSpPr>
        <p:spPr>
          <a:xfrm>
            <a:off x="2327019" y="4204019"/>
            <a:ext cx="7558640" cy="45720"/>
          </a:xfrm>
          <a:prstGeom prst="rect">
            <a:avLst/>
          </a:prstGeom>
          <a:solidFill>
            <a:srgbClr val="D50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399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7" grpId="0"/>
      <p:bldP spid="79" grpId="0"/>
      <p:bldP spid="8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屏幕截图&#10;&#10;已生成极高可信度的说明">
            <a:extLst>
              <a:ext uri="{FF2B5EF4-FFF2-40B4-BE49-F238E27FC236}">
                <a16:creationId xmlns:a16="http://schemas.microsoft.com/office/drawing/2014/main" xmlns="" id="{A79D5B03-FA61-4E57-9E5D-EE9E43259E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863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48000" y="3105835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天奇</a:t>
            </a:r>
            <a:r>
              <a:rPr lang="zh-CN" altLang="en-US" dirty="0" smtClean="0"/>
              <a:t>PPT   原创作品</a:t>
            </a:r>
            <a:endParaRPr lang="zh-CN" altLang="en-US" dirty="0"/>
          </a:p>
          <a:p>
            <a:r>
              <a:rPr lang="zh-CN" altLang="en-US" dirty="0">
                <a:hlinkClick r:id="rId2"/>
              </a:rPr>
              <a:t>http://tianqi.yanj.cn</a:t>
            </a:r>
            <a:r>
              <a:rPr lang="zh-CN" altLang="en-US" dirty="0" smtClean="0">
                <a:hlinkClick r:id="rId2"/>
              </a:rPr>
              <a:t>/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0851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矩形 74">
            <a:extLst>
              <a:ext uri="{FF2B5EF4-FFF2-40B4-BE49-F238E27FC236}">
                <a16:creationId xmlns:a16="http://schemas.microsoft.com/office/drawing/2014/main" xmlns="" id="{AA38041A-195B-43E5-82E6-71BC6BF80867}"/>
              </a:ext>
            </a:extLst>
          </p:cNvPr>
          <p:cNvSpPr/>
          <p:nvPr/>
        </p:nvSpPr>
        <p:spPr>
          <a:xfrm>
            <a:off x="479425" y="0"/>
            <a:ext cx="155575" cy="1207066"/>
          </a:xfrm>
          <a:prstGeom prst="rect">
            <a:avLst/>
          </a:prstGeom>
          <a:solidFill>
            <a:srgbClr val="D50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xmlns="" id="{631D1E52-2306-46B8-AE2D-633830DF6E4D}"/>
              </a:ext>
            </a:extLst>
          </p:cNvPr>
          <p:cNvSpPr txBox="1"/>
          <p:nvPr/>
        </p:nvSpPr>
        <p:spPr>
          <a:xfrm>
            <a:off x="6872753" y="1550693"/>
            <a:ext cx="41280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Bebas Neue Bold" panose="020B0606020202050201" pitchFamily="34" charset="0"/>
              </a:defRPr>
            </a:lvl1pPr>
          </a:lstStyle>
          <a:p>
            <a:r>
              <a:rPr lang="en-US" altLang="zh-CN" dirty="0"/>
              <a:t>POWER YOUR POINT</a:t>
            </a:r>
            <a:endParaRPr lang="zh-CN" altLang="en-US" dirty="0"/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DCBFF25C-053B-4F57-9505-484C1D1C81EA}"/>
              </a:ext>
            </a:extLst>
          </p:cNvPr>
          <p:cNvSpPr txBox="1"/>
          <p:nvPr/>
        </p:nvSpPr>
        <p:spPr>
          <a:xfrm>
            <a:off x="6872753" y="2294862"/>
            <a:ext cx="4897118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commodo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964E4878-CC26-4B96-9788-D7A5846C73AB}"/>
              </a:ext>
            </a:extLst>
          </p:cNvPr>
          <p:cNvSpPr txBox="1"/>
          <p:nvPr/>
        </p:nvSpPr>
        <p:spPr>
          <a:xfrm>
            <a:off x="2537886" y="4177620"/>
            <a:ext cx="28488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Bebas Neue Bold" panose="020B0606020202050201" pitchFamily="34" charset="0"/>
              </a:defRPr>
            </a:lvl1pPr>
          </a:lstStyle>
          <a:p>
            <a:r>
              <a:rPr lang="en-US" altLang="zh-CN" dirty="0"/>
              <a:t>POWER YOUR POINT</a:t>
            </a:r>
            <a:endParaRPr lang="zh-CN" altLang="en-US" dirty="0"/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xmlns="" id="{E0BEB659-DE28-4527-B705-6E500EAC7125}"/>
              </a:ext>
            </a:extLst>
          </p:cNvPr>
          <p:cNvSpPr txBox="1"/>
          <p:nvPr/>
        </p:nvSpPr>
        <p:spPr>
          <a:xfrm>
            <a:off x="489625" y="4921789"/>
            <a:ext cx="4897118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commodo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6" name="直接连接符 85">
            <a:extLst>
              <a:ext uri="{FF2B5EF4-FFF2-40B4-BE49-F238E27FC236}">
                <a16:creationId xmlns:a16="http://schemas.microsoft.com/office/drawing/2014/main" xmlns="" id="{237E9506-3B6E-4213-B80D-B5848A3F74ED}"/>
              </a:ext>
            </a:extLst>
          </p:cNvPr>
          <p:cNvCxnSpPr>
            <a:cxnSpLocks/>
          </p:cNvCxnSpPr>
          <p:nvPr/>
        </p:nvCxnSpPr>
        <p:spPr>
          <a:xfrm>
            <a:off x="1258690" y="4840452"/>
            <a:ext cx="4280046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0" name="图片 89" descr="图片包含 室内, 地板, 窗户, 墙壁&#10;&#10;已生成极高可信度的说明">
            <a:extLst>
              <a:ext uri="{FF2B5EF4-FFF2-40B4-BE49-F238E27FC236}">
                <a16:creationId xmlns:a16="http://schemas.microsoft.com/office/drawing/2014/main" xmlns="" id="{0B2EC938-8359-4F9E-8913-95BA4CF0EC6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3" t="31227" r="2348" b="11755"/>
          <a:stretch/>
        </p:blipFill>
        <p:spPr>
          <a:xfrm>
            <a:off x="477971" y="1327260"/>
            <a:ext cx="6173839" cy="2467147"/>
          </a:xfrm>
          <a:prstGeom prst="rect">
            <a:avLst/>
          </a:prstGeom>
        </p:spPr>
      </p:pic>
      <p:pic>
        <p:nvPicPr>
          <p:cNvPr id="91" name="图片 90" descr="图片包含 墙壁, 室内, 餐桌, 植物&#10;&#10;已生成极高可信度的说明">
            <a:extLst>
              <a:ext uri="{FF2B5EF4-FFF2-40B4-BE49-F238E27FC236}">
                <a16:creationId xmlns:a16="http://schemas.microsoft.com/office/drawing/2014/main" xmlns="" id="{AFCBBCA5-170E-47B9-9EBB-EF3BB35F534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81" t="46442" r="13858" b="12600"/>
          <a:stretch/>
        </p:blipFill>
        <p:spPr>
          <a:xfrm>
            <a:off x="5531932" y="3941558"/>
            <a:ext cx="6180643" cy="2440192"/>
          </a:xfrm>
          <a:prstGeom prst="rect">
            <a:avLst/>
          </a:prstGeom>
        </p:spPr>
      </p:pic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xmlns="" id="{23822F95-FDE0-47D7-891C-739EEEC928B4}"/>
              </a:ext>
            </a:extLst>
          </p:cNvPr>
          <p:cNvCxnSpPr>
            <a:cxnSpLocks/>
          </p:cNvCxnSpPr>
          <p:nvPr/>
        </p:nvCxnSpPr>
        <p:spPr>
          <a:xfrm>
            <a:off x="6651810" y="2179665"/>
            <a:ext cx="4280046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文本框 87">
            <a:extLst>
              <a:ext uri="{FF2B5EF4-FFF2-40B4-BE49-F238E27FC236}">
                <a16:creationId xmlns:a16="http://schemas.microsoft.com/office/drawing/2014/main" xmlns="" id="{75A00EFA-18FF-4F51-B7A7-A7D56F96A356}"/>
              </a:ext>
            </a:extLst>
          </p:cNvPr>
          <p:cNvSpPr txBox="1"/>
          <p:nvPr/>
        </p:nvSpPr>
        <p:spPr>
          <a:xfrm>
            <a:off x="634829" y="138768"/>
            <a:ext cx="45865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 Bold" panose="020B0606020202050201" pitchFamily="34" charset="0"/>
              </a:rPr>
              <a:t>ADD YOUR TEXT HERE</a:t>
            </a:r>
            <a:endParaRPr lang="zh-CN" altLang="en-US" sz="5400" dirty="0">
              <a:solidFill>
                <a:schemeClr val="tx1">
                  <a:lumMod val="85000"/>
                  <a:lumOff val="15000"/>
                </a:schemeClr>
              </a:solidFill>
              <a:latin typeface="Bebas Neue Bold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1751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14:gallery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81" grpId="0"/>
      <p:bldP spid="82" grpId="0"/>
      <p:bldP spid="84" grpId="0"/>
      <p:bldP spid="85" grpId="0"/>
      <p:bldP spid="8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0F78365-5096-4A9A-A0F7-C1BDB1A0723D}"/>
              </a:ext>
            </a:extLst>
          </p:cNvPr>
          <p:cNvSpPr/>
          <p:nvPr/>
        </p:nvSpPr>
        <p:spPr>
          <a:xfrm>
            <a:off x="-825500" y="965200"/>
            <a:ext cx="13843000" cy="4927600"/>
          </a:xfrm>
          <a:prstGeom prst="rect">
            <a:avLst/>
          </a:prstGeom>
          <a:noFill/>
          <a:ln w="38100">
            <a:solidFill>
              <a:srgbClr val="D503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图片包含 建筑物, 人员, 户外, 街道&#10;&#10;已生成极高可信度的说明">
            <a:extLst>
              <a:ext uri="{FF2B5EF4-FFF2-40B4-BE49-F238E27FC236}">
                <a16:creationId xmlns:a16="http://schemas.microsoft.com/office/drawing/2014/main" xmlns="" id="{B1FC93CD-B0F4-4A3B-BA54-3C03E2027E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121" b="4121"/>
          <a:stretch/>
        </p:blipFill>
        <p:spPr>
          <a:xfrm>
            <a:off x="846666" y="476250"/>
            <a:ext cx="10498668" cy="5905502"/>
          </a:xfrm>
          <a:prstGeom prst="rect">
            <a:avLst/>
          </a:prstGeom>
        </p:spPr>
      </p:pic>
      <p:grpSp>
        <p:nvGrpSpPr>
          <p:cNvPr id="7" name="Group 4">
            <a:extLst>
              <a:ext uri="{FF2B5EF4-FFF2-40B4-BE49-F238E27FC236}">
                <a16:creationId xmlns:a16="http://schemas.microsoft.com/office/drawing/2014/main" xmlns="" id="{076D0C66-A7FE-4C4A-9ADA-98C7267864D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463675" y="4713178"/>
            <a:ext cx="1343025" cy="1339960"/>
            <a:chOff x="3402" y="1723"/>
            <a:chExt cx="876" cy="874"/>
          </a:xfrm>
          <a:solidFill>
            <a:schemeClr val="bg1"/>
          </a:solidFill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xmlns="" id="{FF2FBA76-E058-4B98-B053-886FCAD21B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21" y="1928"/>
              <a:ext cx="352" cy="464"/>
            </a:xfrm>
            <a:custGeom>
              <a:avLst/>
              <a:gdLst>
                <a:gd name="T0" fmla="*/ 76 w 77"/>
                <a:gd name="T1" fmla="*/ 48 h 102"/>
                <a:gd name="T2" fmla="*/ 5 w 77"/>
                <a:gd name="T3" fmla="*/ 0 h 102"/>
                <a:gd name="T4" fmla="*/ 2 w 77"/>
                <a:gd name="T5" fmla="*/ 0 h 102"/>
                <a:gd name="T6" fmla="*/ 0 w 77"/>
                <a:gd name="T7" fmla="*/ 3 h 102"/>
                <a:gd name="T8" fmla="*/ 0 w 77"/>
                <a:gd name="T9" fmla="*/ 99 h 102"/>
                <a:gd name="T10" fmla="*/ 2 w 77"/>
                <a:gd name="T11" fmla="*/ 102 h 102"/>
                <a:gd name="T12" fmla="*/ 4 w 77"/>
                <a:gd name="T13" fmla="*/ 102 h 102"/>
                <a:gd name="T14" fmla="*/ 5 w 77"/>
                <a:gd name="T15" fmla="*/ 102 h 102"/>
                <a:gd name="T16" fmla="*/ 76 w 77"/>
                <a:gd name="T17" fmla="*/ 54 h 102"/>
                <a:gd name="T18" fmla="*/ 77 w 77"/>
                <a:gd name="T19" fmla="*/ 51 h 102"/>
                <a:gd name="T20" fmla="*/ 76 w 77"/>
                <a:gd name="T21" fmla="*/ 48 h 102"/>
                <a:gd name="T22" fmla="*/ 7 w 77"/>
                <a:gd name="T23" fmla="*/ 93 h 102"/>
                <a:gd name="T24" fmla="*/ 7 w 77"/>
                <a:gd name="T25" fmla="*/ 9 h 102"/>
                <a:gd name="T26" fmla="*/ 68 w 77"/>
                <a:gd name="T27" fmla="*/ 51 h 102"/>
                <a:gd name="T28" fmla="*/ 7 w 77"/>
                <a:gd name="T29" fmla="*/ 93 h 102"/>
                <a:gd name="T30" fmla="*/ 7 w 77"/>
                <a:gd name="T31" fmla="*/ 93 h 102"/>
                <a:gd name="T32" fmla="*/ 7 w 77"/>
                <a:gd name="T33" fmla="*/ 9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" h="102">
                  <a:moveTo>
                    <a:pt x="76" y="48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0"/>
                    <a:pt x="1" y="101"/>
                    <a:pt x="2" y="102"/>
                  </a:cubicBezTo>
                  <a:cubicBezTo>
                    <a:pt x="3" y="102"/>
                    <a:pt x="3" y="102"/>
                    <a:pt x="4" y="102"/>
                  </a:cubicBezTo>
                  <a:cubicBezTo>
                    <a:pt x="4" y="102"/>
                    <a:pt x="5" y="102"/>
                    <a:pt x="5" y="102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3"/>
                    <a:pt x="77" y="52"/>
                    <a:pt x="77" y="51"/>
                  </a:cubicBezTo>
                  <a:cubicBezTo>
                    <a:pt x="77" y="50"/>
                    <a:pt x="77" y="49"/>
                    <a:pt x="76" y="48"/>
                  </a:cubicBezTo>
                  <a:close/>
                  <a:moveTo>
                    <a:pt x="7" y="93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68" y="51"/>
                    <a:pt x="68" y="51"/>
                    <a:pt x="68" y="51"/>
                  </a:cubicBezTo>
                  <a:lnTo>
                    <a:pt x="7" y="93"/>
                  </a:lnTo>
                  <a:close/>
                  <a:moveTo>
                    <a:pt x="7" y="93"/>
                  </a:moveTo>
                  <a:cubicBezTo>
                    <a:pt x="7" y="93"/>
                    <a:pt x="7" y="93"/>
                    <a:pt x="7" y="93"/>
                  </a:cubicBezTo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xmlns="" id="{59C6BBD9-7BC5-4E25-8965-04A79D6627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02" y="1723"/>
              <a:ext cx="876" cy="874"/>
            </a:xfrm>
            <a:custGeom>
              <a:avLst/>
              <a:gdLst>
                <a:gd name="T0" fmla="*/ 96 w 192"/>
                <a:gd name="T1" fmla="*/ 0 h 192"/>
                <a:gd name="T2" fmla="*/ 0 w 192"/>
                <a:gd name="T3" fmla="*/ 96 h 192"/>
                <a:gd name="T4" fmla="*/ 96 w 192"/>
                <a:gd name="T5" fmla="*/ 192 h 192"/>
                <a:gd name="T6" fmla="*/ 192 w 192"/>
                <a:gd name="T7" fmla="*/ 96 h 192"/>
                <a:gd name="T8" fmla="*/ 96 w 192"/>
                <a:gd name="T9" fmla="*/ 0 h 192"/>
                <a:gd name="T10" fmla="*/ 96 w 192"/>
                <a:gd name="T11" fmla="*/ 186 h 192"/>
                <a:gd name="T12" fmla="*/ 6 w 192"/>
                <a:gd name="T13" fmla="*/ 96 h 192"/>
                <a:gd name="T14" fmla="*/ 96 w 192"/>
                <a:gd name="T15" fmla="*/ 6 h 192"/>
                <a:gd name="T16" fmla="*/ 186 w 192"/>
                <a:gd name="T17" fmla="*/ 96 h 192"/>
                <a:gd name="T18" fmla="*/ 96 w 192"/>
                <a:gd name="T19" fmla="*/ 186 h 192"/>
                <a:gd name="T20" fmla="*/ 96 w 192"/>
                <a:gd name="T21" fmla="*/ 186 h 192"/>
                <a:gd name="T22" fmla="*/ 96 w 192"/>
                <a:gd name="T23" fmla="*/ 18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192"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0" y="149"/>
                    <a:pt x="43" y="192"/>
                    <a:pt x="96" y="192"/>
                  </a:cubicBezTo>
                  <a:cubicBezTo>
                    <a:pt x="149" y="192"/>
                    <a:pt x="192" y="149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lose/>
                  <a:moveTo>
                    <a:pt x="96" y="186"/>
                  </a:moveTo>
                  <a:cubicBezTo>
                    <a:pt x="47" y="186"/>
                    <a:pt x="6" y="145"/>
                    <a:pt x="6" y="96"/>
                  </a:cubicBezTo>
                  <a:cubicBezTo>
                    <a:pt x="6" y="47"/>
                    <a:pt x="47" y="6"/>
                    <a:pt x="96" y="6"/>
                  </a:cubicBezTo>
                  <a:cubicBezTo>
                    <a:pt x="145" y="6"/>
                    <a:pt x="186" y="47"/>
                    <a:pt x="186" y="96"/>
                  </a:cubicBezTo>
                  <a:cubicBezTo>
                    <a:pt x="186" y="145"/>
                    <a:pt x="145" y="186"/>
                    <a:pt x="96" y="186"/>
                  </a:cubicBezTo>
                  <a:close/>
                  <a:moveTo>
                    <a:pt x="96" y="186"/>
                  </a:moveTo>
                  <a:cubicBezTo>
                    <a:pt x="96" y="186"/>
                    <a:pt x="96" y="186"/>
                    <a:pt x="96" y="1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30451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000">
        <p15:prstTrans prst="pageCurlDouble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F02C8048-CAFF-4C15-9354-6133138D4670}"/>
              </a:ext>
            </a:extLst>
          </p:cNvPr>
          <p:cNvSpPr txBox="1"/>
          <p:nvPr/>
        </p:nvSpPr>
        <p:spPr>
          <a:xfrm>
            <a:off x="855486" y="767320"/>
            <a:ext cx="31245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 Bold" panose="020B0606020202050201" pitchFamily="34" charset="0"/>
              </a:rPr>
              <a:t>ADD YOUR TEXT HERE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  <a:latin typeface="Bebas Neue Bold" panose="020B0606020202050201" pitchFamily="34" charset="0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92DD1090-4CCF-4C12-8FE5-748E35A09AB5}"/>
              </a:ext>
            </a:extLst>
          </p:cNvPr>
          <p:cNvSpPr txBox="1"/>
          <p:nvPr/>
        </p:nvSpPr>
        <p:spPr>
          <a:xfrm>
            <a:off x="849353" y="1756493"/>
            <a:ext cx="4897118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commodo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magna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87" name="图片 86" descr="图片包含 餐桌, 监视器, 室内, 计算机&#10;&#10;已生成极高可信度的说明">
            <a:extLst>
              <a:ext uri="{FF2B5EF4-FFF2-40B4-BE49-F238E27FC236}">
                <a16:creationId xmlns:a16="http://schemas.microsoft.com/office/drawing/2014/main" xmlns="" id="{C01B811E-9FF8-45FB-8BB7-A50CB09746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5" t="40987" r="7195" b="5327"/>
          <a:stretch>
            <a:fillRect/>
          </a:stretch>
        </p:blipFill>
        <p:spPr>
          <a:xfrm>
            <a:off x="479425" y="3926040"/>
            <a:ext cx="6180643" cy="2455711"/>
          </a:xfrm>
          <a:custGeom>
            <a:avLst/>
            <a:gdLst>
              <a:gd name="connsiteX0" fmla="*/ 0 w 6180643"/>
              <a:gd name="connsiteY0" fmla="*/ 0 h 2455711"/>
              <a:gd name="connsiteX1" fmla="*/ 6180643 w 6180643"/>
              <a:gd name="connsiteY1" fmla="*/ 0 h 2455711"/>
              <a:gd name="connsiteX2" fmla="*/ 6180643 w 6180643"/>
              <a:gd name="connsiteY2" fmla="*/ 2455711 h 2455711"/>
              <a:gd name="connsiteX3" fmla="*/ 0 w 6180643"/>
              <a:gd name="connsiteY3" fmla="*/ 2455711 h 2455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80643" h="2455711">
                <a:moveTo>
                  <a:pt x="0" y="0"/>
                </a:moveTo>
                <a:lnTo>
                  <a:pt x="6180643" y="0"/>
                </a:lnTo>
                <a:lnTo>
                  <a:pt x="6180643" y="2455711"/>
                </a:lnTo>
                <a:lnTo>
                  <a:pt x="0" y="2455711"/>
                </a:lnTo>
                <a:close/>
              </a:path>
            </a:pathLst>
          </a:custGeom>
        </p:spPr>
      </p:pic>
      <p:pic>
        <p:nvPicPr>
          <p:cNvPr id="86" name="图片 85" descr="图片包含 室内, 餐桌, 墙壁, 窗户&#10;&#10;已生成极高可信度的说明">
            <a:extLst>
              <a:ext uri="{FF2B5EF4-FFF2-40B4-BE49-F238E27FC236}">
                <a16:creationId xmlns:a16="http://schemas.microsoft.com/office/drawing/2014/main" xmlns="" id="{5509CB3F-1AC7-4F87-B954-E4164DA68D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09" t="16976" r="7940" b="16922"/>
          <a:stretch>
            <a:fillRect/>
          </a:stretch>
        </p:blipFill>
        <p:spPr>
          <a:xfrm>
            <a:off x="6795059" y="3926039"/>
            <a:ext cx="4917517" cy="2455711"/>
          </a:xfrm>
          <a:custGeom>
            <a:avLst/>
            <a:gdLst>
              <a:gd name="connsiteX0" fmla="*/ 0 w 4917517"/>
              <a:gd name="connsiteY0" fmla="*/ 0 h 2455711"/>
              <a:gd name="connsiteX1" fmla="*/ 4917517 w 4917517"/>
              <a:gd name="connsiteY1" fmla="*/ 0 h 2455711"/>
              <a:gd name="connsiteX2" fmla="*/ 4917517 w 4917517"/>
              <a:gd name="connsiteY2" fmla="*/ 2455711 h 2455711"/>
              <a:gd name="connsiteX3" fmla="*/ 0 w 4917517"/>
              <a:gd name="connsiteY3" fmla="*/ 2455711 h 2455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17517" h="2455711">
                <a:moveTo>
                  <a:pt x="0" y="0"/>
                </a:moveTo>
                <a:lnTo>
                  <a:pt x="4917517" y="0"/>
                </a:lnTo>
                <a:lnTo>
                  <a:pt x="4917517" y="2455711"/>
                </a:lnTo>
                <a:lnTo>
                  <a:pt x="0" y="2455711"/>
                </a:lnTo>
                <a:close/>
              </a:path>
            </a:pathLst>
          </a:custGeom>
        </p:spPr>
      </p:pic>
      <p:pic>
        <p:nvPicPr>
          <p:cNvPr id="85" name="图片 84" descr="图片包含 餐桌, 木制, 家具, 椅子&#10;&#10;已生成极高可信度的说明">
            <a:extLst>
              <a:ext uri="{FF2B5EF4-FFF2-40B4-BE49-F238E27FC236}">
                <a16:creationId xmlns:a16="http://schemas.microsoft.com/office/drawing/2014/main" xmlns="" id="{CCDB7AD4-4EF6-4063-BE38-851D6CF767F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68" t="11074" r="10343" b="7858"/>
          <a:stretch>
            <a:fillRect/>
          </a:stretch>
        </p:blipFill>
        <p:spPr>
          <a:xfrm>
            <a:off x="6096000" y="476250"/>
            <a:ext cx="5616575" cy="3318157"/>
          </a:xfrm>
          <a:custGeom>
            <a:avLst/>
            <a:gdLst>
              <a:gd name="connsiteX0" fmla="*/ 0 w 5616575"/>
              <a:gd name="connsiteY0" fmla="*/ 0 h 3318157"/>
              <a:gd name="connsiteX1" fmla="*/ 5616575 w 5616575"/>
              <a:gd name="connsiteY1" fmla="*/ 0 h 3318157"/>
              <a:gd name="connsiteX2" fmla="*/ 5616575 w 5616575"/>
              <a:gd name="connsiteY2" fmla="*/ 3318157 h 3318157"/>
              <a:gd name="connsiteX3" fmla="*/ 0 w 5616575"/>
              <a:gd name="connsiteY3" fmla="*/ 3318157 h 3318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16575" h="3318157">
                <a:moveTo>
                  <a:pt x="0" y="0"/>
                </a:moveTo>
                <a:lnTo>
                  <a:pt x="5616575" y="0"/>
                </a:lnTo>
                <a:lnTo>
                  <a:pt x="5616575" y="3318157"/>
                </a:lnTo>
                <a:lnTo>
                  <a:pt x="0" y="3318157"/>
                </a:lnTo>
                <a:close/>
              </a:path>
            </a:pathLst>
          </a:custGeom>
        </p:spPr>
      </p:pic>
      <p:sp>
        <p:nvSpPr>
          <p:cNvPr id="93" name="矩形 92">
            <a:extLst>
              <a:ext uri="{FF2B5EF4-FFF2-40B4-BE49-F238E27FC236}">
                <a16:creationId xmlns:a16="http://schemas.microsoft.com/office/drawing/2014/main" xmlns="" id="{48D48F51-0BA3-486A-9993-7FF3C7993E18}"/>
              </a:ext>
            </a:extLst>
          </p:cNvPr>
          <p:cNvSpPr/>
          <p:nvPr/>
        </p:nvSpPr>
        <p:spPr>
          <a:xfrm>
            <a:off x="479425" y="476250"/>
            <a:ext cx="5453024" cy="3318157"/>
          </a:xfrm>
          <a:prstGeom prst="rect">
            <a:avLst/>
          </a:prstGeom>
          <a:noFill/>
          <a:ln w="38100">
            <a:solidFill>
              <a:srgbClr val="D503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xmlns="" id="{6F6B762F-32D8-4FEB-AFE6-D0D527599770}"/>
              </a:ext>
            </a:extLst>
          </p:cNvPr>
          <p:cNvCxnSpPr/>
          <p:nvPr/>
        </p:nvCxnSpPr>
        <p:spPr>
          <a:xfrm>
            <a:off x="959005" y="1561171"/>
            <a:ext cx="4572927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01725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000">
        <p15:prstTrans prst="pageCurlDouble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4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8" grpId="0"/>
      <p:bldP spid="9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占位符 30" descr="图片包含 笔记本电脑, 室内, 餐桌, 就坐&#10;&#10;已生成极高可信度的说明">
            <a:extLst>
              <a:ext uri="{FF2B5EF4-FFF2-40B4-BE49-F238E27FC236}">
                <a16:creationId xmlns:a16="http://schemas.microsoft.com/office/drawing/2014/main" xmlns="" id="{9D41A08F-37DC-4CB7-AB8C-D4BDCC1C9D5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895" r="14895"/>
          <a:stretch>
            <a:fillRect/>
          </a:stretch>
        </p:blipFill>
        <p:spPr>
          <a:xfrm>
            <a:off x="-129167" y="0"/>
            <a:ext cx="1940312" cy="1828800"/>
          </a:xfrm>
        </p:spPr>
      </p:pic>
      <p:pic>
        <p:nvPicPr>
          <p:cNvPr id="49" name="图片占位符 48">
            <a:extLst>
              <a:ext uri="{FF2B5EF4-FFF2-40B4-BE49-F238E27FC236}">
                <a16:creationId xmlns:a16="http://schemas.microsoft.com/office/drawing/2014/main" xmlns="" id="{2D70C10D-57A1-45F3-83AF-EC1D13101587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6" r="14646"/>
          <a:stretch>
            <a:fillRect/>
          </a:stretch>
        </p:blipFill>
        <p:spPr>
          <a:xfrm>
            <a:off x="-129167" y="1676400"/>
            <a:ext cx="1940312" cy="1828800"/>
          </a:xfrm>
        </p:spPr>
      </p:pic>
      <p:pic>
        <p:nvPicPr>
          <p:cNvPr id="63" name="图片占位符 62" descr="图片包含 射弹, 飞镖&#10;&#10;已生成高可信度的说明">
            <a:extLst>
              <a:ext uri="{FF2B5EF4-FFF2-40B4-BE49-F238E27FC236}">
                <a16:creationId xmlns:a16="http://schemas.microsoft.com/office/drawing/2014/main" xmlns="" id="{1DA57313-C397-4DCC-8A5A-DE05F7F27DDE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6" r="14646"/>
          <a:stretch>
            <a:fillRect/>
          </a:stretch>
        </p:blipFill>
        <p:spPr>
          <a:xfrm>
            <a:off x="-129167" y="3352800"/>
            <a:ext cx="1940312" cy="1828800"/>
          </a:xfrm>
        </p:spPr>
      </p:pic>
      <p:pic>
        <p:nvPicPr>
          <p:cNvPr id="77" name="图片占位符 76" descr="图片包含 室内, 餐桌, 墙壁, 窗户&#10;&#10;已生成极高可信度的说明">
            <a:extLst>
              <a:ext uri="{FF2B5EF4-FFF2-40B4-BE49-F238E27FC236}">
                <a16:creationId xmlns:a16="http://schemas.microsoft.com/office/drawing/2014/main" xmlns="" id="{7BA36976-BD4B-42A4-BB2A-D22D6AAF0FB9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53" r="20253"/>
          <a:stretch>
            <a:fillRect/>
          </a:stretch>
        </p:blipFill>
        <p:spPr>
          <a:xfrm>
            <a:off x="-129167" y="5029200"/>
            <a:ext cx="1940312" cy="1828800"/>
          </a:xfrm>
        </p:spPr>
      </p:pic>
      <p:pic>
        <p:nvPicPr>
          <p:cNvPr id="33" name="图片占位符 32" descr="图片包含 地板, 室内, 房间, 天花板&#10;&#10;已生成极高可信度的说明">
            <a:extLst>
              <a:ext uri="{FF2B5EF4-FFF2-40B4-BE49-F238E27FC236}">
                <a16:creationId xmlns:a16="http://schemas.microsoft.com/office/drawing/2014/main" xmlns="" id="{650C0963-C520-41D9-97E9-AF9D0C3084A8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53" r="20253"/>
          <a:stretch>
            <a:fillRect/>
          </a:stretch>
        </p:blipFill>
        <p:spPr>
          <a:xfrm>
            <a:off x="1649452" y="0"/>
            <a:ext cx="1940312" cy="1828800"/>
          </a:xfrm>
        </p:spPr>
      </p:pic>
      <p:pic>
        <p:nvPicPr>
          <p:cNvPr id="51" name="图片占位符 50" descr="图片包含 人员, 室内, 墙壁, 餐桌&#10;&#10;已生成极高可信度的说明">
            <a:extLst>
              <a:ext uri="{FF2B5EF4-FFF2-40B4-BE49-F238E27FC236}">
                <a16:creationId xmlns:a16="http://schemas.microsoft.com/office/drawing/2014/main" xmlns="" id="{824003C9-76C8-4FBA-81C6-C22FE9EE2C86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6" r="14646"/>
          <a:stretch>
            <a:fillRect/>
          </a:stretch>
        </p:blipFill>
        <p:spPr>
          <a:xfrm>
            <a:off x="1649452" y="1676400"/>
            <a:ext cx="1940312" cy="1828800"/>
          </a:xfrm>
        </p:spPr>
      </p:pic>
      <p:pic>
        <p:nvPicPr>
          <p:cNvPr id="65" name="图片占位符 64" descr="图片包含 人员, 室内, 窗户, 餐桌&#10;&#10;已生成极高可信度的说明">
            <a:extLst>
              <a:ext uri="{FF2B5EF4-FFF2-40B4-BE49-F238E27FC236}">
                <a16:creationId xmlns:a16="http://schemas.microsoft.com/office/drawing/2014/main" xmlns="" id="{6F357E88-73CD-40A0-9D0E-330F712BFD32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85" r="23485"/>
          <a:stretch>
            <a:fillRect/>
          </a:stretch>
        </p:blipFill>
        <p:spPr>
          <a:xfrm>
            <a:off x="1649452" y="3352800"/>
            <a:ext cx="1940312" cy="1828800"/>
          </a:xfrm>
        </p:spPr>
      </p:pic>
      <p:pic>
        <p:nvPicPr>
          <p:cNvPr id="79" name="图片占位符 78" descr="图片包含 墙壁, 室内, 餐桌, 小&#10;&#10;已生成极高可信度的说明">
            <a:extLst>
              <a:ext uri="{FF2B5EF4-FFF2-40B4-BE49-F238E27FC236}">
                <a16:creationId xmlns:a16="http://schemas.microsoft.com/office/drawing/2014/main" xmlns="" id="{A4BE566F-0C07-4C83-BDE1-0965D0A1557F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6" r="14646"/>
          <a:stretch>
            <a:fillRect/>
          </a:stretch>
        </p:blipFill>
        <p:spPr>
          <a:xfrm>
            <a:off x="1649452" y="5029200"/>
            <a:ext cx="1940312" cy="1828800"/>
          </a:xfrm>
        </p:spPr>
      </p:pic>
      <p:pic>
        <p:nvPicPr>
          <p:cNvPr id="35" name="图片占位符 34" descr="图片包含 物体, 时钟&#10;&#10;已生成高可信度的说明">
            <a:extLst>
              <a:ext uri="{FF2B5EF4-FFF2-40B4-BE49-F238E27FC236}">
                <a16:creationId xmlns:a16="http://schemas.microsoft.com/office/drawing/2014/main" xmlns="" id="{88F9BD00-1E43-4A4F-A993-2DD7BCC046E9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7" r="10227"/>
          <a:stretch>
            <a:fillRect/>
          </a:stretch>
        </p:blipFill>
        <p:spPr>
          <a:xfrm>
            <a:off x="3428071" y="0"/>
            <a:ext cx="1940312" cy="1828800"/>
          </a:xfrm>
        </p:spPr>
      </p:pic>
      <p:pic>
        <p:nvPicPr>
          <p:cNvPr id="53" name="图片占位符 52" descr="图片包含 地板, 室内, 餐桌, 窗户&#10;&#10;已生成极高可信度的说明">
            <a:extLst>
              <a:ext uri="{FF2B5EF4-FFF2-40B4-BE49-F238E27FC236}">
                <a16:creationId xmlns:a16="http://schemas.microsoft.com/office/drawing/2014/main" xmlns="" id="{E8E68D85-34BC-403F-9B5A-8161C8D2CD89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6" r="14646"/>
          <a:stretch>
            <a:fillRect/>
          </a:stretch>
        </p:blipFill>
        <p:spPr>
          <a:xfrm>
            <a:off x="3428071" y="1676400"/>
            <a:ext cx="1940312" cy="1828800"/>
          </a:xfrm>
        </p:spPr>
      </p:pic>
      <p:pic>
        <p:nvPicPr>
          <p:cNvPr id="67" name="图片占位符 66" descr="图片包含 电子产品, 计算机, 笔记本电脑, 就坐&#10;&#10;已生成极高可信度的说明">
            <a:extLst>
              <a:ext uri="{FF2B5EF4-FFF2-40B4-BE49-F238E27FC236}">
                <a16:creationId xmlns:a16="http://schemas.microsoft.com/office/drawing/2014/main" xmlns="" id="{2961B5F5-3DB9-4BBA-B915-56CC9DCF5DF1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6" r="14646"/>
          <a:stretch>
            <a:fillRect/>
          </a:stretch>
        </p:blipFill>
        <p:spPr>
          <a:xfrm>
            <a:off x="3428071" y="3352800"/>
            <a:ext cx="1940312" cy="1828800"/>
          </a:xfrm>
        </p:spPr>
      </p:pic>
      <p:pic>
        <p:nvPicPr>
          <p:cNvPr id="81" name="图片占位符 80" descr="图片包含 笔记本电脑, 餐桌, 人员, 办公桌&#10;&#10;已生成极高可信度的说明">
            <a:extLst>
              <a:ext uri="{FF2B5EF4-FFF2-40B4-BE49-F238E27FC236}">
                <a16:creationId xmlns:a16="http://schemas.microsoft.com/office/drawing/2014/main" xmlns="" id="{0F9DE352-623F-44E4-A1B6-D2084650B996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1" r="18651"/>
          <a:stretch>
            <a:fillRect/>
          </a:stretch>
        </p:blipFill>
        <p:spPr>
          <a:xfrm>
            <a:off x="3428071" y="5029200"/>
            <a:ext cx="1940312" cy="1828800"/>
          </a:xfrm>
        </p:spPr>
      </p:pic>
      <p:pic>
        <p:nvPicPr>
          <p:cNvPr id="37" name="图片占位符 36" descr="图片包含 电子产品, 笔记本电脑, 计算机, 餐桌&#10;&#10;已生成极高可信度的说明">
            <a:extLst>
              <a:ext uri="{FF2B5EF4-FFF2-40B4-BE49-F238E27FC236}">
                <a16:creationId xmlns:a16="http://schemas.microsoft.com/office/drawing/2014/main" xmlns="" id="{EE7726D2-9410-45A9-A000-59306F6F091B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19" r="14619"/>
          <a:stretch>
            <a:fillRect/>
          </a:stretch>
        </p:blipFill>
        <p:spPr>
          <a:xfrm>
            <a:off x="5206690" y="0"/>
            <a:ext cx="1940312" cy="1828800"/>
          </a:xfrm>
        </p:spPr>
      </p:pic>
      <p:pic>
        <p:nvPicPr>
          <p:cNvPr id="55" name="图片占位符 54" descr="图片包含 餐桌, 监视器, 室内, 计算机&#10;&#10;已生成极高可信度的说明">
            <a:extLst>
              <a:ext uri="{FF2B5EF4-FFF2-40B4-BE49-F238E27FC236}">
                <a16:creationId xmlns:a16="http://schemas.microsoft.com/office/drawing/2014/main" xmlns="" id="{13194811-B090-4194-82D7-45690B6AFE4F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646" r="14646"/>
          <a:stretch>
            <a:fillRect/>
          </a:stretch>
        </p:blipFill>
        <p:spPr>
          <a:xfrm>
            <a:off x="5206690" y="1676400"/>
            <a:ext cx="1940312" cy="1828800"/>
          </a:xfrm>
        </p:spPr>
      </p:pic>
      <p:pic>
        <p:nvPicPr>
          <p:cNvPr id="69" name="图片占位符 68" descr="图片包含 笔记本电脑, 室内, 餐桌, 就坐&#10;&#10;已生成极高可信度的说明">
            <a:extLst>
              <a:ext uri="{FF2B5EF4-FFF2-40B4-BE49-F238E27FC236}">
                <a16:creationId xmlns:a16="http://schemas.microsoft.com/office/drawing/2014/main" xmlns="" id="{A9B193F3-7713-4AA1-91E2-C026FE392FDC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95" r="14895"/>
          <a:stretch>
            <a:fillRect/>
          </a:stretch>
        </p:blipFill>
        <p:spPr>
          <a:xfrm>
            <a:off x="5206690" y="3352800"/>
            <a:ext cx="1940312" cy="1828800"/>
          </a:xfrm>
        </p:spPr>
      </p:pic>
      <p:pic>
        <p:nvPicPr>
          <p:cNvPr id="83" name="图片占位符 82" descr="图片包含 墙壁, 室内, 餐桌, 办公桌&#10;&#10;已生成极高可信度的说明">
            <a:extLst>
              <a:ext uri="{FF2B5EF4-FFF2-40B4-BE49-F238E27FC236}">
                <a16:creationId xmlns:a16="http://schemas.microsoft.com/office/drawing/2014/main" xmlns="" id="{74D071B2-767B-4FDA-AAD4-30F4AB74CF2B}"/>
              </a:ext>
            </a:extLst>
          </p:cNvPr>
          <p:cNvPicPr>
            <a:picLocks noGrp="1" noChangeAspect="1"/>
          </p:cNvPicPr>
          <p:nvPr>
            <p:ph type="pic" sz="quarter" idx="30"/>
          </p:nvPr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19" r="14619"/>
          <a:stretch>
            <a:fillRect/>
          </a:stretch>
        </p:blipFill>
        <p:spPr>
          <a:xfrm>
            <a:off x="5206690" y="5029200"/>
            <a:ext cx="1940312" cy="1828800"/>
          </a:xfrm>
        </p:spPr>
      </p:pic>
      <p:pic>
        <p:nvPicPr>
          <p:cNvPr id="39" name="图片占位符 38">
            <a:extLst>
              <a:ext uri="{FF2B5EF4-FFF2-40B4-BE49-F238E27FC236}">
                <a16:creationId xmlns:a16="http://schemas.microsoft.com/office/drawing/2014/main" xmlns="" id="{5BD76976-8757-44DB-A5B0-1C4DEF301979}"/>
              </a:ext>
            </a:extLst>
          </p:cNvPr>
          <p:cNvPicPr>
            <a:picLocks noGrp="1" noChangeAspect="1"/>
          </p:cNvPicPr>
          <p:nvPr>
            <p:ph type="pic" sz="quarter" idx="31"/>
          </p:nvPr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6" r="14646"/>
          <a:stretch>
            <a:fillRect/>
          </a:stretch>
        </p:blipFill>
        <p:spPr>
          <a:xfrm>
            <a:off x="6985309" y="0"/>
            <a:ext cx="1940312" cy="1828800"/>
          </a:xfrm>
        </p:spPr>
      </p:pic>
      <p:pic>
        <p:nvPicPr>
          <p:cNvPr id="57" name="图片占位符 56" descr="图片包含 墙壁, 室内, 餐桌, 植物&#10;&#10;已生成极高可信度的说明">
            <a:extLst>
              <a:ext uri="{FF2B5EF4-FFF2-40B4-BE49-F238E27FC236}">
                <a16:creationId xmlns:a16="http://schemas.microsoft.com/office/drawing/2014/main" xmlns="" id="{7BFEC469-7AE5-46FE-8D35-BA9572D148CD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6" r="14646"/>
          <a:stretch>
            <a:fillRect/>
          </a:stretch>
        </p:blipFill>
        <p:spPr>
          <a:xfrm>
            <a:off x="6985309" y="1676400"/>
            <a:ext cx="1940312" cy="1828800"/>
          </a:xfrm>
        </p:spPr>
      </p:pic>
      <p:pic>
        <p:nvPicPr>
          <p:cNvPr id="71" name="图片占位符 70" descr="图片包含 地板, 室内, 墙壁, 餐桌&#10;&#10;已生成极高可信度的说明">
            <a:extLst>
              <a:ext uri="{FF2B5EF4-FFF2-40B4-BE49-F238E27FC236}">
                <a16:creationId xmlns:a16="http://schemas.microsoft.com/office/drawing/2014/main" xmlns="" id="{6481DFCB-B52D-4E24-9389-B02F3B91BD12}"/>
              </a:ext>
            </a:extLst>
          </p:cNvPr>
          <p:cNvPicPr>
            <a:picLocks noGrp="1" noChangeAspect="1"/>
          </p:cNvPicPr>
          <p:nvPr>
            <p:ph type="pic" sz="quarter" idx="33"/>
          </p:nvPr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6" r="14646"/>
          <a:stretch>
            <a:fillRect/>
          </a:stretch>
        </p:blipFill>
        <p:spPr>
          <a:xfrm>
            <a:off x="6985309" y="3352800"/>
            <a:ext cx="1940312" cy="1828800"/>
          </a:xfrm>
        </p:spPr>
      </p:pic>
      <p:pic>
        <p:nvPicPr>
          <p:cNvPr id="85" name="图片占位符 84" descr="图片包含 电子产品&#10;&#10;已生成高可信度的说明">
            <a:extLst>
              <a:ext uri="{FF2B5EF4-FFF2-40B4-BE49-F238E27FC236}">
                <a16:creationId xmlns:a16="http://schemas.microsoft.com/office/drawing/2014/main" xmlns="" id="{48D7B6B1-B70D-4742-8890-8E36A7B7E04F}"/>
              </a:ext>
            </a:extLst>
          </p:cNvPr>
          <p:cNvPicPr>
            <a:picLocks noGrp="1" noChangeAspect="1"/>
          </p:cNvPicPr>
          <p:nvPr>
            <p:ph type="pic" sz="quarter" idx="34"/>
          </p:nvPr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6" r="14646"/>
          <a:stretch>
            <a:fillRect/>
          </a:stretch>
        </p:blipFill>
        <p:spPr>
          <a:xfrm>
            <a:off x="6985309" y="5029200"/>
            <a:ext cx="1940312" cy="1828800"/>
          </a:xfrm>
        </p:spPr>
      </p:pic>
      <p:pic>
        <p:nvPicPr>
          <p:cNvPr id="41" name="图片占位符 40" descr="图片包含 室内, 餐桌, 墙壁, 窗户&#10;&#10;已生成极高可信度的说明">
            <a:extLst>
              <a:ext uri="{FF2B5EF4-FFF2-40B4-BE49-F238E27FC236}">
                <a16:creationId xmlns:a16="http://schemas.microsoft.com/office/drawing/2014/main" xmlns="" id="{65A5495E-E4AF-4930-B4B5-207AD4148340}"/>
              </a:ext>
            </a:extLst>
          </p:cNvPr>
          <p:cNvPicPr>
            <a:picLocks noGrp="1" noChangeAspect="1"/>
          </p:cNvPicPr>
          <p:nvPr>
            <p:ph type="pic" sz="quarter" idx="35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53" r="20253"/>
          <a:stretch>
            <a:fillRect/>
          </a:stretch>
        </p:blipFill>
        <p:spPr>
          <a:xfrm>
            <a:off x="8763928" y="0"/>
            <a:ext cx="1940312" cy="1828800"/>
          </a:xfrm>
        </p:spPr>
      </p:pic>
      <p:pic>
        <p:nvPicPr>
          <p:cNvPr id="59" name="图片占位符 58" descr="图片包含 室内&#10;&#10;已生成极高可信度的说明">
            <a:extLst>
              <a:ext uri="{FF2B5EF4-FFF2-40B4-BE49-F238E27FC236}">
                <a16:creationId xmlns:a16="http://schemas.microsoft.com/office/drawing/2014/main" xmlns="" id="{50BCB744-4EB8-43A0-A0B0-BC317F835B5B}"/>
              </a:ext>
            </a:extLst>
          </p:cNvPr>
          <p:cNvPicPr>
            <a:picLocks noGrp="1" noChangeAspect="1"/>
          </p:cNvPicPr>
          <p:nvPr>
            <p:ph type="pic" sz="quarter" idx="36"/>
          </p:nvPr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6" r="14646"/>
          <a:stretch>
            <a:fillRect/>
          </a:stretch>
        </p:blipFill>
        <p:spPr>
          <a:xfrm>
            <a:off x="8763928" y="1676400"/>
            <a:ext cx="1940312" cy="1828800"/>
          </a:xfrm>
        </p:spPr>
      </p:pic>
      <p:pic>
        <p:nvPicPr>
          <p:cNvPr id="73" name="图片占位符 72" descr="图片包含 室内, 地板, 窗户, 墙壁&#10;&#10;已生成极高可信度的说明">
            <a:extLst>
              <a:ext uri="{FF2B5EF4-FFF2-40B4-BE49-F238E27FC236}">
                <a16:creationId xmlns:a16="http://schemas.microsoft.com/office/drawing/2014/main" xmlns="" id="{E4F08BB0-BFFD-498C-8302-C79226B22CDB}"/>
              </a:ext>
            </a:extLst>
          </p:cNvPr>
          <p:cNvPicPr>
            <a:picLocks noGrp="1" noChangeAspect="1"/>
          </p:cNvPicPr>
          <p:nvPr>
            <p:ph type="pic" sz="quarter" idx="37"/>
          </p:nvPr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19" r="14619"/>
          <a:stretch>
            <a:fillRect/>
          </a:stretch>
        </p:blipFill>
        <p:spPr>
          <a:xfrm>
            <a:off x="8763928" y="3352800"/>
            <a:ext cx="1940312" cy="1828800"/>
          </a:xfrm>
        </p:spPr>
      </p:pic>
      <p:pic>
        <p:nvPicPr>
          <p:cNvPr id="87" name="图片占位符 86" descr="图片包含 餐桌, 室内, 就坐, 木制&#10;&#10;已生成极高可信度的说明">
            <a:extLst>
              <a:ext uri="{FF2B5EF4-FFF2-40B4-BE49-F238E27FC236}">
                <a16:creationId xmlns:a16="http://schemas.microsoft.com/office/drawing/2014/main" xmlns="" id="{45BE5439-0C45-4EC6-B919-E9EDAD236C65}"/>
              </a:ext>
            </a:extLst>
          </p:cNvPr>
          <p:cNvPicPr>
            <a:picLocks noGrp="1" noChangeAspect="1"/>
          </p:cNvPicPr>
          <p:nvPr>
            <p:ph type="pic" sz="quarter" idx="38"/>
          </p:nvPr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4" r="10224"/>
          <a:stretch>
            <a:fillRect/>
          </a:stretch>
        </p:blipFill>
        <p:spPr>
          <a:xfrm>
            <a:off x="8763928" y="5029200"/>
            <a:ext cx="1940312" cy="1828800"/>
          </a:xfrm>
        </p:spPr>
      </p:pic>
      <p:pic>
        <p:nvPicPr>
          <p:cNvPr id="43" name="图片占位符 42">
            <a:extLst>
              <a:ext uri="{FF2B5EF4-FFF2-40B4-BE49-F238E27FC236}">
                <a16:creationId xmlns:a16="http://schemas.microsoft.com/office/drawing/2014/main" xmlns="" id="{AC15F09E-1B81-4521-8B87-F44644B259FC}"/>
              </a:ext>
            </a:extLst>
          </p:cNvPr>
          <p:cNvPicPr>
            <a:picLocks noGrp="1" noChangeAspect="1"/>
          </p:cNvPicPr>
          <p:nvPr>
            <p:ph type="pic" sz="quarter" idx="39"/>
          </p:nvPr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7" b="2857"/>
          <a:stretch>
            <a:fillRect/>
          </a:stretch>
        </p:blipFill>
        <p:spPr>
          <a:xfrm>
            <a:off x="10542547" y="0"/>
            <a:ext cx="1940312" cy="1828800"/>
          </a:xfrm>
        </p:spPr>
      </p:pic>
      <p:pic>
        <p:nvPicPr>
          <p:cNvPr id="61" name="图片占位符 60" descr="图片包含 餐桌, 木制, 家具, 椅子&#10;&#10;已生成极高可信度的说明">
            <a:extLst>
              <a:ext uri="{FF2B5EF4-FFF2-40B4-BE49-F238E27FC236}">
                <a16:creationId xmlns:a16="http://schemas.microsoft.com/office/drawing/2014/main" xmlns="" id="{CD1A2E6E-CFE2-4310-8661-00C87C937326}"/>
              </a:ext>
            </a:extLst>
          </p:cNvPr>
          <p:cNvPicPr>
            <a:picLocks noGrp="1" noChangeAspect="1"/>
          </p:cNvPicPr>
          <p:nvPr>
            <p:ph type="pic" sz="quarter" idx="40"/>
          </p:nvPr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70" r="20170"/>
          <a:stretch>
            <a:fillRect/>
          </a:stretch>
        </p:blipFill>
        <p:spPr>
          <a:xfrm>
            <a:off x="10542547" y="1676400"/>
            <a:ext cx="1940312" cy="1828800"/>
          </a:xfrm>
        </p:spPr>
      </p:pic>
      <p:pic>
        <p:nvPicPr>
          <p:cNvPr id="75" name="图片占位符 74" descr="图片包含 室内, 墙壁, 地板, 天花板&#10;&#10;已生成极高可信度的说明">
            <a:extLst>
              <a:ext uri="{FF2B5EF4-FFF2-40B4-BE49-F238E27FC236}">
                <a16:creationId xmlns:a16="http://schemas.microsoft.com/office/drawing/2014/main" xmlns="" id="{E94832FA-7C85-4D6B-B2F9-E7BA1BCCAC2F}"/>
              </a:ext>
            </a:extLst>
          </p:cNvPr>
          <p:cNvPicPr>
            <a:picLocks noGrp="1" noChangeAspect="1"/>
          </p:cNvPicPr>
          <p:nvPr>
            <p:ph type="pic" sz="quarter" idx="41"/>
          </p:nvPr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19" r="14619"/>
          <a:stretch>
            <a:fillRect/>
          </a:stretch>
        </p:blipFill>
        <p:spPr>
          <a:xfrm>
            <a:off x="10542547" y="3352800"/>
            <a:ext cx="1940312" cy="1828800"/>
          </a:xfrm>
        </p:spPr>
      </p:pic>
      <p:pic>
        <p:nvPicPr>
          <p:cNvPr id="89" name="图片占位符 88" descr="图片包含 文字&#10;&#10;已生成高可信度的说明">
            <a:extLst>
              <a:ext uri="{FF2B5EF4-FFF2-40B4-BE49-F238E27FC236}">
                <a16:creationId xmlns:a16="http://schemas.microsoft.com/office/drawing/2014/main" xmlns="" id="{F20234AB-2FD7-47E9-8719-0F2367B728C0}"/>
              </a:ext>
            </a:extLst>
          </p:cNvPr>
          <p:cNvPicPr>
            <a:picLocks noGrp="1" noChangeAspect="1"/>
          </p:cNvPicPr>
          <p:nvPr>
            <p:ph type="pic" sz="quarter" idx="42"/>
          </p:nvPr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6" r="14646"/>
          <a:stretch>
            <a:fillRect/>
          </a:stretch>
        </p:blipFill>
        <p:spPr>
          <a:xfrm>
            <a:off x="10542547" y="5029200"/>
            <a:ext cx="1940312" cy="1828800"/>
          </a:xfrm>
        </p:spPr>
      </p:pic>
      <p:sp>
        <p:nvSpPr>
          <p:cNvPr id="90" name="矩形 89">
            <a:extLst>
              <a:ext uri="{FF2B5EF4-FFF2-40B4-BE49-F238E27FC236}">
                <a16:creationId xmlns:a16="http://schemas.microsoft.com/office/drawing/2014/main" xmlns="" id="{D79764A1-40AE-4268-A5C2-C32438B423F9}"/>
              </a:ext>
            </a:extLst>
          </p:cNvPr>
          <p:cNvSpPr/>
          <p:nvPr/>
        </p:nvSpPr>
        <p:spPr>
          <a:xfrm>
            <a:off x="-495300" y="0"/>
            <a:ext cx="13056219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50000"/>
                </a:schemeClr>
              </a:gs>
              <a:gs pos="100000">
                <a:schemeClr val="tx1">
                  <a:alpha val="9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xmlns="" id="{56C2A170-36C9-4843-86F0-F4B144B60675}"/>
              </a:ext>
            </a:extLst>
          </p:cNvPr>
          <p:cNvSpPr txBox="1"/>
          <p:nvPr/>
        </p:nvSpPr>
        <p:spPr>
          <a:xfrm>
            <a:off x="1753305" y="2472576"/>
            <a:ext cx="868539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Bebas Neue Bold" panose="020B0606020202050201" pitchFamily="34" charset="0"/>
              </a:rPr>
              <a:t>POWER YOUR POINT</a:t>
            </a:r>
            <a:endParaRPr lang="zh-CN" altLang="en-US" sz="115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Bebas Neue Bold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27180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fallOve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图片 75" descr="图片包含 地板, 室内, 墙壁, 餐桌&#10;&#10;已生成极高可信度的说明">
            <a:extLst>
              <a:ext uri="{FF2B5EF4-FFF2-40B4-BE49-F238E27FC236}">
                <a16:creationId xmlns:a16="http://schemas.microsoft.com/office/drawing/2014/main" xmlns="" id="{42328D22-8E33-4A23-ADF2-5C6212C721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t="7813" r="1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4" name="矩形 73">
            <a:extLst>
              <a:ext uri="{FF2B5EF4-FFF2-40B4-BE49-F238E27FC236}">
                <a16:creationId xmlns:a16="http://schemas.microsoft.com/office/drawing/2014/main" xmlns="" id="{05352623-2C94-4EB0-9ACA-B8ED58CF143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B6097DF7-A853-47F2-8187-F00A1BCB6C8F}"/>
              </a:ext>
            </a:extLst>
          </p:cNvPr>
          <p:cNvSpPr txBox="1"/>
          <p:nvPr/>
        </p:nvSpPr>
        <p:spPr>
          <a:xfrm>
            <a:off x="5170826" y="598051"/>
            <a:ext cx="187102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600" b="1" dirty="0">
                <a:solidFill>
                  <a:schemeClr val="bg1">
                    <a:alpha val="50000"/>
                  </a:schemeClr>
                </a:solidFill>
                <a:latin typeface="Bebas Neue Bold" panose="020B0606020202050201" pitchFamily="34" charset="0"/>
              </a:rPr>
              <a:t>02</a:t>
            </a:r>
            <a:endParaRPr lang="zh-CN" altLang="en-US" sz="16600" b="1" dirty="0">
              <a:solidFill>
                <a:srgbClr val="D5031E">
                  <a:alpha val="50000"/>
                </a:srgbClr>
              </a:solidFill>
              <a:latin typeface="Bebas Neue Bold" panose="020B0606020202050201" pitchFamily="34" charset="0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B1D33BD9-E598-4FA5-9B26-C84B1C3FFA95}"/>
              </a:ext>
            </a:extLst>
          </p:cNvPr>
          <p:cNvSpPr txBox="1"/>
          <p:nvPr/>
        </p:nvSpPr>
        <p:spPr>
          <a:xfrm>
            <a:off x="2226998" y="2680079"/>
            <a:ext cx="77380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bg1"/>
                </a:solidFill>
                <a:latin typeface="Bebas Neue Bold" panose="020B0606020202050201" pitchFamily="34" charset="0"/>
              </a:rPr>
              <a:t>express YOUR date</a:t>
            </a:r>
            <a:endParaRPr lang="zh-CN" altLang="en-US" sz="9600" b="1" dirty="0">
              <a:solidFill>
                <a:schemeClr val="bg1"/>
              </a:solidFill>
              <a:latin typeface="Bebas Neue Bold" panose="020B0606020202050201" pitchFamily="34" charset="0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8F21A566-7998-434C-A04A-0AD81608007B}"/>
              </a:ext>
            </a:extLst>
          </p:cNvPr>
          <p:cNvSpPr txBox="1"/>
          <p:nvPr/>
        </p:nvSpPr>
        <p:spPr>
          <a:xfrm>
            <a:off x="2327019" y="4386751"/>
            <a:ext cx="75586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</a:t>
            </a:r>
            <a:r>
              <a:rPr lang="en-US" altLang="zh-CN" dirty="0" err="1">
                <a:solidFill>
                  <a:schemeClr val="bg1">
                    <a:lumMod val="75000"/>
                  </a:schemeClr>
                </a:solidFill>
              </a:rPr>
              <a:t>commodo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 magna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6FAA3D3D-6FF3-47F3-B312-874883A9CB19}"/>
              </a:ext>
            </a:extLst>
          </p:cNvPr>
          <p:cNvSpPr/>
          <p:nvPr/>
        </p:nvSpPr>
        <p:spPr>
          <a:xfrm>
            <a:off x="2327019" y="4204019"/>
            <a:ext cx="7558640" cy="45720"/>
          </a:xfrm>
          <a:prstGeom prst="rect">
            <a:avLst/>
          </a:prstGeom>
          <a:solidFill>
            <a:srgbClr val="D50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360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7" grpId="0"/>
      <p:bldP spid="79" grpId="0"/>
      <p:bldP spid="8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" name="图表 76">
            <a:extLst>
              <a:ext uri="{FF2B5EF4-FFF2-40B4-BE49-F238E27FC236}">
                <a16:creationId xmlns:a16="http://schemas.microsoft.com/office/drawing/2014/main" xmlns="" id="{C6DD333C-4343-4E70-946F-B4942787F7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99352316"/>
              </p:ext>
            </p:extLst>
          </p:nvPr>
        </p:nvGraphicFramePr>
        <p:xfrm>
          <a:off x="71492" y="0"/>
          <a:ext cx="6372808" cy="65123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1" name="文本框 80">
            <a:extLst>
              <a:ext uri="{FF2B5EF4-FFF2-40B4-BE49-F238E27FC236}">
                <a16:creationId xmlns:a16="http://schemas.microsoft.com/office/drawing/2014/main" xmlns="" id="{985192A7-0287-4520-B954-7D905003CDAA}"/>
              </a:ext>
            </a:extLst>
          </p:cNvPr>
          <p:cNvSpPr txBox="1"/>
          <p:nvPr/>
        </p:nvSpPr>
        <p:spPr>
          <a:xfrm>
            <a:off x="6582061" y="3724379"/>
            <a:ext cx="41761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Bebas Neue Bold" panose="020B0606020202050201" pitchFamily="34" charset="0"/>
              </a:defRPr>
            </a:lvl1pPr>
          </a:lstStyle>
          <a:p>
            <a:r>
              <a:rPr lang="en-US" altLang="zh-CN" sz="5400" dirty="0"/>
              <a:t>POWER YOUR POINT</a:t>
            </a:r>
            <a:endParaRPr lang="zh-CN" altLang="en-US" sz="5400" dirty="0"/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D9FBB9D0-AB98-428D-B479-7CEF793C01B5}"/>
              </a:ext>
            </a:extLst>
          </p:cNvPr>
          <p:cNvSpPr txBox="1"/>
          <p:nvPr/>
        </p:nvSpPr>
        <p:spPr>
          <a:xfrm>
            <a:off x="6579289" y="4788487"/>
            <a:ext cx="4897118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urna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</p:txBody>
      </p:sp>
      <p:cxnSp>
        <p:nvCxnSpPr>
          <p:cNvPr id="83" name="直接连接符 82">
            <a:extLst>
              <a:ext uri="{FF2B5EF4-FFF2-40B4-BE49-F238E27FC236}">
                <a16:creationId xmlns:a16="http://schemas.microsoft.com/office/drawing/2014/main" xmlns="" id="{4ED614BE-F69C-4C42-A3D4-1A1E70F5D01D}"/>
              </a:ext>
            </a:extLst>
          </p:cNvPr>
          <p:cNvCxnSpPr>
            <a:cxnSpLocks/>
          </p:cNvCxnSpPr>
          <p:nvPr/>
        </p:nvCxnSpPr>
        <p:spPr>
          <a:xfrm>
            <a:off x="5754029" y="4659482"/>
            <a:ext cx="5542912" cy="0"/>
          </a:xfrm>
          <a:prstGeom prst="line">
            <a:avLst/>
          </a:prstGeom>
          <a:ln w="3175">
            <a:solidFill>
              <a:srgbClr val="D503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组合 72">
            <a:extLst>
              <a:ext uri="{FF2B5EF4-FFF2-40B4-BE49-F238E27FC236}">
                <a16:creationId xmlns:a16="http://schemas.microsoft.com/office/drawing/2014/main" xmlns="" id="{D88CE766-84E5-46C1-8837-878ACDE77511}"/>
              </a:ext>
            </a:extLst>
          </p:cNvPr>
          <p:cNvGrpSpPr/>
          <p:nvPr/>
        </p:nvGrpSpPr>
        <p:grpSpPr>
          <a:xfrm>
            <a:off x="6700697" y="762666"/>
            <a:ext cx="2620615" cy="707886"/>
            <a:chOff x="6700697" y="762666"/>
            <a:chExt cx="2620615" cy="707886"/>
          </a:xfrm>
        </p:grpSpPr>
        <p:sp>
          <p:nvSpPr>
            <p:cNvPr id="86" name="矩形 85">
              <a:extLst>
                <a:ext uri="{FF2B5EF4-FFF2-40B4-BE49-F238E27FC236}">
                  <a16:creationId xmlns:a16="http://schemas.microsoft.com/office/drawing/2014/main" xmlns="" id="{35F8CACF-17E8-44C5-9E1A-BACB7C34255C}"/>
                </a:ext>
              </a:extLst>
            </p:cNvPr>
            <p:cNvSpPr/>
            <p:nvPr/>
          </p:nvSpPr>
          <p:spPr>
            <a:xfrm>
              <a:off x="6700697" y="796485"/>
              <a:ext cx="640249" cy="640249"/>
            </a:xfrm>
            <a:prstGeom prst="rect">
              <a:avLst/>
            </a:prstGeom>
            <a:solidFill>
              <a:srgbClr val="D503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xmlns="" id="{851315CA-DD18-4E94-98B7-A75FA79A70ED}"/>
                </a:ext>
              </a:extLst>
            </p:cNvPr>
            <p:cNvSpPr txBox="1"/>
            <p:nvPr/>
          </p:nvSpPr>
          <p:spPr>
            <a:xfrm>
              <a:off x="7475935" y="762666"/>
              <a:ext cx="184537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600">
                  <a:solidFill>
                    <a:schemeClr val="tx1">
                      <a:lumMod val="85000"/>
                      <a:lumOff val="15000"/>
                    </a:schemeClr>
                  </a:solidFill>
                  <a:latin typeface="Bebas Neue Bold" panose="020B0606020202050201" pitchFamily="34" charset="0"/>
                </a:defRPr>
              </a:lvl1pPr>
            </a:lstStyle>
            <a:p>
              <a:r>
                <a:rPr lang="en-US" altLang="zh-CN" sz="4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TEXT HERE</a:t>
              </a:r>
              <a:endPara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325A057A-EA4A-44FA-9501-BB07EDE01447}"/>
              </a:ext>
            </a:extLst>
          </p:cNvPr>
          <p:cNvGrpSpPr/>
          <p:nvPr/>
        </p:nvGrpSpPr>
        <p:grpSpPr>
          <a:xfrm>
            <a:off x="6700697" y="1524517"/>
            <a:ext cx="2620615" cy="707886"/>
            <a:chOff x="6700697" y="1524517"/>
            <a:chExt cx="2620615" cy="707886"/>
          </a:xfrm>
        </p:grpSpPr>
        <p:sp>
          <p:nvSpPr>
            <p:cNvPr id="87" name="矩形 86">
              <a:extLst>
                <a:ext uri="{FF2B5EF4-FFF2-40B4-BE49-F238E27FC236}">
                  <a16:creationId xmlns:a16="http://schemas.microsoft.com/office/drawing/2014/main" xmlns="" id="{FA7D5809-AC12-43FE-9BB5-2E2EF966DA2F}"/>
                </a:ext>
              </a:extLst>
            </p:cNvPr>
            <p:cNvSpPr/>
            <p:nvPr/>
          </p:nvSpPr>
          <p:spPr>
            <a:xfrm>
              <a:off x="6700697" y="1558336"/>
              <a:ext cx="640249" cy="640249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xmlns="" id="{67CF19DA-7007-4D88-A689-1047DB89038B}"/>
                </a:ext>
              </a:extLst>
            </p:cNvPr>
            <p:cNvSpPr txBox="1"/>
            <p:nvPr/>
          </p:nvSpPr>
          <p:spPr>
            <a:xfrm>
              <a:off x="7475935" y="1524517"/>
              <a:ext cx="184537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600">
                  <a:solidFill>
                    <a:schemeClr val="tx1">
                      <a:lumMod val="85000"/>
                      <a:lumOff val="15000"/>
                    </a:schemeClr>
                  </a:solidFill>
                  <a:latin typeface="Bebas Neue Bold" panose="020B0606020202050201" pitchFamily="34" charset="0"/>
                </a:defRPr>
              </a:lvl1pPr>
            </a:lstStyle>
            <a:p>
              <a:r>
                <a:rPr lang="en-US" altLang="zh-CN" sz="4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TEXT HERE</a:t>
              </a:r>
              <a:endPara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xmlns="" id="{44ECFEE1-0C01-4E63-AFD6-6873FF19D920}"/>
              </a:ext>
            </a:extLst>
          </p:cNvPr>
          <p:cNvGrpSpPr/>
          <p:nvPr/>
        </p:nvGrpSpPr>
        <p:grpSpPr>
          <a:xfrm>
            <a:off x="6700697" y="2286368"/>
            <a:ext cx="2620615" cy="707886"/>
            <a:chOff x="6700697" y="2286368"/>
            <a:chExt cx="2620615" cy="707886"/>
          </a:xfrm>
        </p:grpSpPr>
        <p:sp>
          <p:nvSpPr>
            <p:cNvPr id="88" name="矩形 87">
              <a:extLst>
                <a:ext uri="{FF2B5EF4-FFF2-40B4-BE49-F238E27FC236}">
                  <a16:creationId xmlns:a16="http://schemas.microsoft.com/office/drawing/2014/main" xmlns="" id="{9CB822DC-97AD-4F2C-B33B-C72882F9447E}"/>
                </a:ext>
              </a:extLst>
            </p:cNvPr>
            <p:cNvSpPr/>
            <p:nvPr/>
          </p:nvSpPr>
          <p:spPr>
            <a:xfrm>
              <a:off x="6700697" y="2320187"/>
              <a:ext cx="640249" cy="640249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xmlns="" id="{3E522894-63E0-4D83-9620-45787CDF0176}"/>
                </a:ext>
              </a:extLst>
            </p:cNvPr>
            <p:cNvSpPr txBox="1"/>
            <p:nvPr/>
          </p:nvSpPr>
          <p:spPr>
            <a:xfrm>
              <a:off x="7475935" y="2286368"/>
              <a:ext cx="184537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600">
                  <a:solidFill>
                    <a:schemeClr val="tx1">
                      <a:lumMod val="85000"/>
                      <a:lumOff val="15000"/>
                    </a:schemeClr>
                  </a:solidFill>
                  <a:latin typeface="Bebas Neue Bold" panose="020B0606020202050201" pitchFamily="34" charset="0"/>
                </a:defRPr>
              </a:lvl1pPr>
            </a:lstStyle>
            <a:p>
              <a:r>
                <a:rPr lang="en-US" altLang="zh-CN" sz="4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TEXT HERE</a:t>
              </a:r>
              <a:endPara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7559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14:gallery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7" grpId="0">
        <p:bldAsOne/>
      </p:bldGraphic>
      <p:bldP spid="81" grpId="0"/>
      <p:bldP spid="8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Bebas Neue Bold"/>
        <a:ea typeface="微软雅黑"/>
        <a:cs typeface=""/>
      </a:majorFont>
      <a:minorFont>
        <a:latin typeface="等线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665</TotalTime>
  <Words>976</Words>
  <Application>Microsoft Office PowerPoint</Application>
  <PresentationFormat>宽屏</PresentationFormat>
  <Paragraphs>121</Paragraphs>
  <Slides>31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微软雅黑 Light</vt:lpstr>
      <vt:lpstr>微软雅黑</vt:lpstr>
      <vt:lpstr>Bebas Neue Bold</vt:lpstr>
      <vt:lpstr>等线</vt:lpstr>
      <vt:lpstr>Arial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天奇PPT</dc:creator>
  <cp:keywords>www.51pptmoban.com</cp:keywords>
  <cp:lastModifiedBy>YANGS</cp:lastModifiedBy>
  <cp:revision>74</cp:revision>
  <dcterms:created xsi:type="dcterms:W3CDTF">2017-08-08T14:40:47Z</dcterms:created>
  <dcterms:modified xsi:type="dcterms:W3CDTF">2017-08-22T13:39:25Z</dcterms:modified>
</cp:coreProperties>
</file>