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467" r:id="rId2"/>
    <p:sldId id="440" r:id="rId3"/>
    <p:sldId id="470" r:id="rId4"/>
    <p:sldId id="264" r:id="rId5"/>
    <p:sldId id="454" r:id="rId6"/>
    <p:sldId id="281" r:id="rId7"/>
    <p:sldId id="477" r:id="rId8"/>
    <p:sldId id="326" r:id="rId9"/>
    <p:sldId id="471" r:id="rId10"/>
    <p:sldId id="300" r:id="rId11"/>
    <p:sldId id="458" r:id="rId12"/>
    <p:sldId id="284" r:id="rId13"/>
    <p:sldId id="378" r:id="rId14"/>
    <p:sldId id="464" r:id="rId15"/>
    <p:sldId id="452" r:id="rId16"/>
    <p:sldId id="472" r:id="rId17"/>
    <p:sldId id="415" r:id="rId18"/>
    <p:sldId id="327" r:id="rId19"/>
    <p:sldId id="285" r:id="rId20"/>
    <p:sldId id="465" r:id="rId21"/>
    <p:sldId id="466" r:id="rId22"/>
    <p:sldId id="445" r:id="rId23"/>
    <p:sldId id="473" r:id="rId24"/>
    <p:sldId id="304" r:id="rId25"/>
    <p:sldId id="468" r:id="rId26"/>
    <p:sldId id="474" r:id="rId27"/>
    <p:sldId id="478" r:id="rId28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886">
          <p15:clr>
            <a:srgbClr val="A4A3A4"/>
          </p15:clr>
        </p15:guide>
        <p15:guide id="3" orient="horz" pos="2659">
          <p15:clr>
            <a:srgbClr val="A4A3A4"/>
          </p15:clr>
        </p15:guide>
        <p15:guide id="5" orient="horz" pos="1661">
          <p15:clr>
            <a:srgbClr val="A4A3A4"/>
          </p15:clr>
        </p15:guide>
        <p15:guide id="6" orient="horz" pos="4020">
          <p15:clr>
            <a:srgbClr val="A4A3A4"/>
          </p15:clr>
        </p15:guide>
        <p15:guide id="8" orient="horz" pos="1888">
          <p15:clr>
            <a:srgbClr val="A4A3A4"/>
          </p15:clr>
        </p15:guide>
        <p15:guide id="9" pos="3878">
          <p15:clr>
            <a:srgbClr val="A4A3A4"/>
          </p15:clr>
        </p15:guide>
        <p15:guide id="10" pos="1882">
          <p15:clr>
            <a:srgbClr val="A4A3A4"/>
          </p15:clr>
        </p15:guide>
        <p15:guide id="11" pos="3696">
          <p15:clr>
            <a:srgbClr val="A4A3A4"/>
          </p15:clr>
        </p15:guide>
        <p15:guide id="12" pos="2064">
          <p15:clr>
            <a:srgbClr val="A4A3A4"/>
          </p15:clr>
        </p15:guide>
        <p15:guide id="14" orient="horz" pos="1434" userDrawn="1">
          <p15:clr>
            <a:srgbClr val="A4A3A4"/>
          </p15:clr>
        </p15:guide>
        <p15:guide id="15" pos="5556" userDrawn="1">
          <p15:clr>
            <a:srgbClr val="A4A3A4"/>
          </p15:clr>
        </p15:guide>
        <p15:guide id="16" pos="204" userDrawn="1">
          <p15:clr>
            <a:srgbClr val="A4A3A4"/>
          </p15:clr>
        </p15:guide>
        <p15:guide id="17" orient="horz" pos="3385" userDrawn="1">
          <p15:clr>
            <a:srgbClr val="A4A3A4"/>
          </p15:clr>
        </p15:guide>
        <p15:guide id="20" orient="horz" pos="4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D0EF"/>
    <a:srgbClr val="9D9D9D"/>
    <a:srgbClr val="FF931E"/>
    <a:srgbClr val="ABDBF3"/>
    <a:srgbClr val="A4D8F2"/>
    <a:srgbClr val="9DD5F1"/>
    <a:srgbClr val="8E8E8E"/>
    <a:srgbClr val="585858"/>
    <a:srgbClr val="646464"/>
    <a:srgbClr val="E882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 varScale="1">
        <p:scale>
          <a:sx n="70" d="100"/>
          <a:sy n="70" d="100"/>
        </p:scale>
        <p:origin x="1392" y="66"/>
      </p:cViewPr>
      <p:guideLst>
        <p:guide orient="horz" pos="2886"/>
        <p:guide orient="horz" pos="2659"/>
        <p:guide orient="horz" pos="1661"/>
        <p:guide orient="horz" pos="4020"/>
        <p:guide orient="horz" pos="1888"/>
        <p:guide pos="3878"/>
        <p:guide pos="1882"/>
        <p:guide pos="3696"/>
        <p:guide pos="2064"/>
        <p:guide orient="horz" pos="1434"/>
        <p:guide pos="5556"/>
        <p:guide pos="204"/>
        <p:guide orient="horz" pos="3385"/>
        <p:guide orient="horz" pos="43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6.6999999999999993</c:v>
                </c:pt>
                <c:pt idx="1">
                  <c:v>6.9</c:v>
                </c:pt>
                <c:pt idx="2">
                  <c:v>5.3</c:v>
                </c:pt>
                <c:pt idx="3">
                  <c:v>7.3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1.3399999999999999</c:v>
                </c:pt>
                <c:pt idx="1">
                  <c:v>1.3800000000000001</c:v>
                </c:pt>
                <c:pt idx="2">
                  <c:v>1.06</c:v>
                </c:pt>
                <c:pt idx="3">
                  <c:v>1.46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279635872"/>
        <c:axId val="-1279647296"/>
      </c:barChart>
      <c:catAx>
        <c:axId val="-127963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279647296"/>
        <c:crosses val="autoZero"/>
        <c:auto val="1"/>
        <c:lblAlgn val="ctr"/>
        <c:lblOffset val="100"/>
        <c:noMultiLvlLbl val="0"/>
      </c:catAx>
      <c:valAx>
        <c:axId val="-1279647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9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279635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2"/>
          <c:order val="0"/>
          <c:tx>
            <c:strRef>
              <c:f>Sheet1!$D$1</c:f>
              <c:strCache>
                <c:ptCount val="1"/>
                <c:pt idx="0">
                  <c:v>Series 13</c:v>
                </c:pt>
              </c:strCache>
            </c:strRef>
          </c:tx>
          <c:spPr>
            <a:ln>
              <a:solidFill>
                <a:srgbClr val="FF931E"/>
              </a:solidFill>
            </a:ln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  <c:smooth val="0"/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rgbClr val="FCFCFC">
                  <a:lumMod val="75000"/>
                </a:srgbClr>
              </a:solidFill>
            </a:ln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279635328"/>
        <c:axId val="-1279638048"/>
      </c:lineChart>
      <c:dateAx>
        <c:axId val="-1279635328"/>
        <c:scaling>
          <c:orientation val="minMax"/>
        </c:scaling>
        <c:delete val="0"/>
        <c:axPos val="b"/>
        <c:numFmt formatCode="yyyy/m/d" sourceLinked="1"/>
        <c:majorTickMark val="out"/>
        <c:minorTickMark val="none"/>
        <c:tickLblPos val="nextTo"/>
        <c:spPr>
          <a:solidFill>
            <a:srgbClr val="3F3F3F">
              <a:lumMod val="20000"/>
              <a:lumOff val="80000"/>
            </a:srgbClr>
          </a:solidFill>
          <a:ln>
            <a:solidFill>
              <a:srgbClr val="5C5C5C">
                <a:lumMod val="20000"/>
                <a:lumOff val="80000"/>
              </a:srgbClr>
            </a:solidFill>
          </a:ln>
        </c:spPr>
        <c:crossAx val="-1279638048"/>
        <c:crosses val="autoZero"/>
        <c:auto val="1"/>
        <c:lblOffset val="100"/>
        <c:baseTimeUnit val="months"/>
      </c:dateAx>
      <c:valAx>
        <c:axId val="-1279638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279635328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areaChart>
        <c:grouping val="standard"/>
        <c:varyColors val="0"/>
        <c:ser>
          <c:idx val="1"/>
          <c:order val="1"/>
          <c:tx>
            <c:v>辅助系列</c:v>
          </c:tx>
          <c:spPr>
            <a:solidFill>
              <a:srgbClr val="FCFCFC">
                <a:lumMod val="75000"/>
              </a:srgbClr>
            </a:solidFill>
          </c:spPr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640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279642400"/>
        <c:axId val="-1279632608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 w="79375">
              <a:solidFill>
                <a:srgbClr val="FCFCFC"/>
              </a:solidFill>
            </a:ln>
          </c:spPr>
          <c:marker>
            <c:symbol val="none"/>
          </c:marker>
          <c:cat>
            <c:numRef>
              <c:f>Sheet1!$A$2:$A$8</c:f>
              <c:numCache>
                <c:formatCode>General</c:formatCode>
                <c:ptCount val="7"/>
                <c:pt idx="0">
                  <c:v>1975</c:v>
                </c:pt>
                <c:pt idx="1">
                  <c:v>1980</c:v>
                </c:pt>
                <c:pt idx="2">
                  <c:v>1985</c:v>
                </c:pt>
                <c:pt idx="3">
                  <c:v>1990</c:v>
                </c:pt>
                <c:pt idx="4">
                  <c:v>1995</c:v>
                </c:pt>
                <c:pt idx="5">
                  <c:v>2000</c:v>
                </c:pt>
                <c:pt idx="6">
                  <c:v>2001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640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279642400"/>
        <c:axId val="-1279632608"/>
      </c:lineChart>
      <c:dateAx>
        <c:axId val="-1279642400"/>
        <c:scaling>
          <c:orientation val="minMax"/>
        </c:scaling>
        <c:delete val="0"/>
        <c:axPos val="b"/>
        <c:numFmt formatCode="#,##0_);[Red]\(#,##0\)" sourceLinked="0"/>
        <c:majorTickMark val="in"/>
        <c:minorTickMark val="none"/>
        <c:tickLblPos val="nextTo"/>
        <c:spPr>
          <a:ln>
            <a:solidFill>
              <a:sysClr val="window" lastClr="FFFFFF"/>
            </a:solidFill>
          </a:ln>
        </c:spPr>
        <c:txPr>
          <a:bodyPr/>
          <a:lstStyle/>
          <a:p>
            <a:pPr>
              <a:defRPr sz="1000">
                <a:solidFill>
                  <a:schemeClr val="bg2">
                    <a:lumMod val="25000"/>
                  </a:schemeClr>
                </a:solidFill>
              </a:defRPr>
            </a:pPr>
            <a:endParaRPr lang="zh-CN"/>
          </a:p>
        </c:txPr>
        <c:crossAx val="-1279632608"/>
        <c:crosses val="autoZero"/>
        <c:auto val="0"/>
        <c:lblOffset val="100"/>
        <c:baseTimeUnit val="days"/>
        <c:majorUnit val="5"/>
        <c:majorTimeUnit val="days"/>
        <c:minorUnit val="1"/>
        <c:minorTimeUnit val="days"/>
      </c:dateAx>
      <c:valAx>
        <c:axId val="-12796326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-1279642400"/>
        <c:crosses val="autoZero"/>
        <c:crossBetween val="midCat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areaChart>
        <c:grouping val="standard"/>
        <c:varyColors val="0"/>
        <c:ser>
          <c:idx val="1"/>
          <c:order val="1"/>
          <c:tx>
            <c:v>辅助系列</c:v>
          </c:tx>
          <c:spPr>
            <a:solidFill>
              <a:srgbClr val="FCFCFC">
                <a:lumMod val="75000"/>
              </a:srgbClr>
            </a:solidFill>
            <a:ln>
              <a:noFill/>
            </a:ln>
          </c:spPr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640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279650560"/>
        <c:axId val="-127965273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 w="79375">
              <a:solidFill>
                <a:srgbClr val="FCFCFC"/>
              </a:solidFill>
            </a:ln>
          </c:spPr>
          <c:marker>
            <c:symbol val="none"/>
          </c:marker>
          <c:cat>
            <c:numRef>
              <c:f>Sheet1!$A$2:$A$8</c:f>
              <c:numCache>
                <c:formatCode>General</c:formatCode>
                <c:ptCount val="7"/>
                <c:pt idx="0">
                  <c:v>1975</c:v>
                </c:pt>
                <c:pt idx="1">
                  <c:v>1980</c:v>
                </c:pt>
                <c:pt idx="2">
                  <c:v>1985</c:v>
                </c:pt>
                <c:pt idx="3">
                  <c:v>1990</c:v>
                </c:pt>
                <c:pt idx="4">
                  <c:v>1995</c:v>
                </c:pt>
                <c:pt idx="5">
                  <c:v>2000</c:v>
                </c:pt>
                <c:pt idx="6">
                  <c:v>2001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640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279650560"/>
        <c:axId val="-1279652736"/>
      </c:lineChart>
      <c:dateAx>
        <c:axId val="-1279650560"/>
        <c:scaling>
          <c:orientation val="minMax"/>
        </c:scaling>
        <c:delete val="0"/>
        <c:axPos val="b"/>
        <c:numFmt formatCode="#,##0_);[Red]\(#,##0\)" sourceLinked="0"/>
        <c:majorTickMark val="in"/>
        <c:minorTickMark val="none"/>
        <c:tickLblPos val="nextTo"/>
        <c:spPr>
          <a:ln>
            <a:solidFill>
              <a:sysClr val="window" lastClr="FFFFFF"/>
            </a:solidFill>
          </a:ln>
        </c:spPr>
        <c:txPr>
          <a:bodyPr/>
          <a:lstStyle/>
          <a:p>
            <a:pPr>
              <a:defRPr sz="1050">
                <a:solidFill>
                  <a:schemeClr val="bg2"/>
                </a:solidFill>
              </a:defRPr>
            </a:pPr>
            <a:endParaRPr lang="zh-CN"/>
          </a:p>
        </c:txPr>
        <c:crossAx val="-1279652736"/>
        <c:crosses val="autoZero"/>
        <c:auto val="0"/>
        <c:lblOffset val="100"/>
        <c:baseTimeUnit val="days"/>
        <c:majorUnit val="5"/>
        <c:majorTimeUnit val="days"/>
        <c:minorUnit val="1"/>
        <c:minorTimeUnit val="days"/>
      </c:dateAx>
      <c:valAx>
        <c:axId val="-1279652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-1279650560"/>
        <c:crosses val="autoZero"/>
        <c:crossBetween val="midCat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397486737788801"/>
          <c:y val="9.3257165994742569E-2"/>
          <c:w val="0.79700325147322604"/>
          <c:h val="0.78897651267941227"/>
        </c:manualLayout>
      </c:layout>
      <c:barChart>
        <c:barDir val="bar"/>
        <c:grouping val="clustered"/>
        <c:varyColors val="0"/>
        <c:ser>
          <c:idx val="3"/>
          <c:order val="0"/>
          <c:tx>
            <c:strRef>
              <c:f>Sheet1!$B$1</c:f>
              <c:strCache>
                <c:ptCount val="1"/>
                <c:pt idx="0">
                  <c:v>男</c:v>
                </c:pt>
              </c:strCache>
            </c:strRef>
          </c:tx>
          <c:spPr>
            <a:solidFill>
              <a:srgbClr val="FCFCFC">
                <a:lumMod val="25000"/>
              </a:srgbClr>
            </a:solidFill>
          </c:spPr>
          <c:invertIfNegative val="0"/>
          <c:cat>
            <c:strRef>
              <c:f>Sheet1!$A$2:$A$8</c:f>
              <c:strCache>
                <c:ptCount val="7"/>
                <c:pt idx="0">
                  <c:v>&lt;21</c:v>
                </c:pt>
                <c:pt idx="1">
                  <c:v>21-30</c:v>
                </c:pt>
                <c:pt idx="2">
                  <c:v>31-40</c:v>
                </c:pt>
                <c:pt idx="3">
                  <c:v>41-50</c:v>
                </c:pt>
                <c:pt idx="4">
                  <c:v>51-60</c:v>
                </c:pt>
                <c:pt idx="5">
                  <c:v>61-70</c:v>
                </c:pt>
                <c:pt idx="6">
                  <c:v>&gt;70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-9.0000000000000024E-2</c:v>
                </c:pt>
                <c:pt idx="1">
                  <c:v>-0.1</c:v>
                </c:pt>
                <c:pt idx="2">
                  <c:v>-0.13</c:v>
                </c:pt>
                <c:pt idx="3">
                  <c:v>-0.14000000000000001</c:v>
                </c:pt>
                <c:pt idx="4">
                  <c:v>-0.15000000000000024</c:v>
                </c:pt>
                <c:pt idx="5">
                  <c:v>-0.18000000000000024</c:v>
                </c:pt>
                <c:pt idx="6">
                  <c:v>-0.21000000000000021</c:v>
                </c:pt>
              </c:numCache>
            </c:numRef>
          </c:val>
        </c:ser>
        <c:ser>
          <c:idx val="4"/>
          <c:order val="1"/>
          <c:tx>
            <c:strRef>
              <c:f>Sheet1!$C$1</c:f>
              <c:strCache>
                <c:ptCount val="1"/>
                <c:pt idx="0">
                  <c:v>女</c:v>
                </c:pt>
              </c:strCache>
            </c:strRef>
          </c:tx>
          <c:spPr>
            <a:solidFill>
              <a:srgbClr val="91C6ED"/>
            </a:solidFill>
          </c:spPr>
          <c:invertIfNegative val="0"/>
          <c:cat>
            <c:strRef>
              <c:f>Sheet1!$A$2:$A$8</c:f>
              <c:strCache>
                <c:ptCount val="7"/>
                <c:pt idx="0">
                  <c:v>&lt;21</c:v>
                </c:pt>
                <c:pt idx="1">
                  <c:v>21-30</c:v>
                </c:pt>
                <c:pt idx="2">
                  <c:v>31-40</c:v>
                </c:pt>
                <c:pt idx="3">
                  <c:v>41-50</c:v>
                </c:pt>
                <c:pt idx="4">
                  <c:v>51-60</c:v>
                </c:pt>
                <c:pt idx="5">
                  <c:v>61-70</c:v>
                </c:pt>
                <c:pt idx="6">
                  <c:v>&gt;70</c:v>
                </c:pt>
              </c:strCache>
            </c:strRef>
          </c:cat>
          <c:val>
            <c:numRef>
              <c:f>Sheet1!$C$2:$C$8</c:f>
              <c:numCache>
                <c:formatCode>0%</c:formatCode>
                <c:ptCount val="7"/>
                <c:pt idx="0">
                  <c:v>0.1</c:v>
                </c:pt>
                <c:pt idx="1">
                  <c:v>9.0000000000000024E-2</c:v>
                </c:pt>
                <c:pt idx="2">
                  <c:v>0.11</c:v>
                </c:pt>
                <c:pt idx="3">
                  <c:v>0.12000000000000002</c:v>
                </c:pt>
                <c:pt idx="4">
                  <c:v>0.15000000000000024</c:v>
                </c:pt>
                <c:pt idx="5">
                  <c:v>0.17</c:v>
                </c:pt>
                <c:pt idx="6">
                  <c:v>0.26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279650016"/>
        <c:axId val="-1279648384"/>
      </c:barChart>
      <c:catAx>
        <c:axId val="-12796500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low"/>
        <c:crossAx val="-1279648384"/>
        <c:crosses val="autoZero"/>
        <c:auto val="1"/>
        <c:lblAlgn val="ctr"/>
        <c:lblOffset val="10"/>
        <c:noMultiLvlLbl val="0"/>
      </c:catAx>
      <c:valAx>
        <c:axId val="-1279648384"/>
        <c:scaling>
          <c:orientation val="minMax"/>
        </c:scaling>
        <c:delete val="1"/>
        <c:axPos val="b"/>
        <c:majorGridlines>
          <c:spPr>
            <a:ln>
              <a:solidFill>
                <a:srgbClr val="FCFCFC">
                  <a:lumMod val="90000"/>
                </a:srgbClr>
              </a:solidFill>
              <a:prstDash val="dash"/>
            </a:ln>
          </c:spPr>
        </c:majorGridlines>
        <c:numFmt formatCode="0%;0%;0%" sourceLinked="0"/>
        <c:majorTickMark val="out"/>
        <c:minorTickMark val="none"/>
        <c:tickLblPos val="nextTo"/>
        <c:crossAx val="-1279650016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52239-6C6F-472F-B175-F0FADCEE2BD3}" type="datetimeFigureOut">
              <a:rPr lang="en-US" smtClean="0"/>
              <a:pPr/>
              <a:t>8/23/2017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F5570-FE69-4FDF-99DA-8CDE436443C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055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723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220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852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644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885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372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595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990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431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598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8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8/23/2017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1835696" y="1628800"/>
            <a:ext cx="914400" cy="914400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4"/>
          </p:nvPr>
        </p:nvSpPr>
        <p:spPr>
          <a:xfrm>
            <a:off x="3563888" y="1628800"/>
            <a:ext cx="914400" cy="914400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" name="图片占位符 6"/>
          <p:cNvSpPr>
            <a:spLocks noGrp="1"/>
          </p:cNvSpPr>
          <p:nvPr>
            <p:ph type="pic" sz="quarter" idx="15"/>
          </p:nvPr>
        </p:nvSpPr>
        <p:spPr>
          <a:xfrm>
            <a:off x="5004048" y="1628800"/>
            <a:ext cx="914400" cy="914400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" name="图片占位符 6"/>
          <p:cNvSpPr>
            <a:spLocks noGrp="1"/>
          </p:cNvSpPr>
          <p:nvPr>
            <p:ph type="pic" sz="quarter" idx="16"/>
          </p:nvPr>
        </p:nvSpPr>
        <p:spPr>
          <a:xfrm>
            <a:off x="6444208" y="1628800"/>
            <a:ext cx="914400" cy="914400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126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42ADB-7D30-4CDA-A166-333DE990463F}" type="datetimeFigureOut">
              <a:rPr lang="en-US" smtClean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31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>
              <a:lumMod val="65000"/>
              <a:lumOff val="35000"/>
            </a:schemeClr>
          </a:solidFill>
          <a:latin typeface="Source Sans Pro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vmlDrawing" Target="../drawings/vmlDrawing1.v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10" Type="http://schemas.openxmlformats.org/officeDocument/2006/relationships/image" Target="../media/image2.emf"/><Relationship Id="rId4" Type="http://schemas.openxmlformats.org/officeDocument/2006/relationships/tags" Target="../tags/tag8.xml"/><Relationship Id="rId9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chart" Target="../charts/chart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tags" Target="../tags/tag23.xml"/><Relationship Id="rId7" Type="http://schemas.openxmlformats.org/officeDocument/2006/relationships/oleObject" Target="../embeddings/oleObject3.bin"/><Relationship Id="rId2" Type="http://schemas.openxmlformats.org/officeDocument/2006/relationships/tags" Target="../tags/tag22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.xml"/><Relationship Id="rId10" Type="http://schemas.openxmlformats.org/officeDocument/2006/relationships/chart" Target="../charts/chart4.xml"/><Relationship Id="rId4" Type="http://schemas.openxmlformats.org/officeDocument/2006/relationships/tags" Target="../tags/tag24.xml"/><Relationship Id="rId9" Type="http://schemas.openxmlformats.org/officeDocument/2006/relationships/chart" Target="../charts/char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1619672" y="2610389"/>
            <a:ext cx="40572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800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zh-CN" altLang="en-US" sz="2800" b="1" dirty="0" smtClean="0">
                <a:solidFill>
                  <a:schemeClr val="bg2"/>
                </a:solidFill>
                <a:cs typeface="+mn-ea"/>
                <a:sym typeface="+mn-lt"/>
              </a:rPr>
              <a:t>论文答辩 </a:t>
            </a:r>
            <a:r>
              <a:rPr lang="en-US" altLang="zh-CN" sz="1800" b="1" dirty="0" smtClean="0">
                <a:solidFill>
                  <a:schemeClr val="bg2"/>
                </a:solidFill>
                <a:cs typeface="+mn-ea"/>
                <a:sym typeface="+mn-lt"/>
              </a:rPr>
              <a:t>| </a:t>
            </a:r>
            <a:r>
              <a:rPr lang="en-US" altLang="zh-CN" sz="1800" b="1" dirty="0">
                <a:solidFill>
                  <a:schemeClr val="bg2"/>
                </a:solidFill>
                <a:cs typeface="+mn-ea"/>
                <a:sym typeface="+mn-lt"/>
              </a:rPr>
              <a:t>PPT </a:t>
            </a:r>
            <a:r>
              <a:rPr lang="en-US" altLang="zh-CN" sz="1800" b="1" dirty="0" smtClean="0">
                <a:solidFill>
                  <a:schemeClr val="bg2"/>
                </a:solidFill>
                <a:cs typeface="+mn-ea"/>
                <a:sym typeface="+mn-lt"/>
              </a:rPr>
              <a:t>Template</a:t>
            </a:r>
            <a:endParaRPr lang="en-US" sz="1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2670622" y="3177652"/>
            <a:ext cx="914400" cy="72008"/>
          </a:xfrm>
          <a:prstGeom prst="parallelogram">
            <a:avLst/>
          </a:prstGeom>
          <a:solidFill>
            <a:srgbClr val="91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平行四边形 32"/>
          <p:cNvSpPr/>
          <p:nvPr/>
        </p:nvSpPr>
        <p:spPr>
          <a:xfrm>
            <a:off x="1698169" y="3177652"/>
            <a:ext cx="914400" cy="72008"/>
          </a:xfrm>
          <a:prstGeom prst="parallelogram">
            <a:avLst/>
          </a:prstGeom>
          <a:solidFill>
            <a:srgbClr val="FF9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 flipH="1">
            <a:off x="7360640" y="2066043"/>
            <a:ext cx="667744" cy="3772676"/>
            <a:chOff x="7891645" y="133831"/>
            <a:chExt cx="721898" cy="3772676"/>
          </a:xfrm>
        </p:grpSpPr>
        <p:sp>
          <p:nvSpPr>
            <p:cNvPr id="55" name="Freeform 13"/>
            <p:cNvSpPr>
              <a:spLocks/>
            </p:cNvSpPr>
            <p:nvPr/>
          </p:nvSpPr>
          <p:spPr bwMode="auto">
            <a:xfrm rot="4142250">
              <a:off x="7379085" y="1933711"/>
              <a:ext cx="1383874" cy="216846"/>
            </a:xfrm>
            <a:custGeom>
              <a:avLst/>
              <a:gdLst/>
              <a:ahLst/>
              <a:cxnLst>
                <a:cxn ang="0">
                  <a:pos x="1362" y="272"/>
                </a:cxn>
                <a:cxn ang="0">
                  <a:pos x="98" y="272"/>
                </a:cxn>
                <a:cxn ang="0">
                  <a:pos x="0" y="0"/>
                </a:cxn>
                <a:cxn ang="0">
                  <a:pos x="1264" y="0"/>
                </a:cxn>
                <a:cxn ang="0">
                  <a:pos x="1362" y="272"/>
                </a:cxn>
              </a:cxnLst>
              <a:rect l="0" t="0" r="r" b="b"/>
              <a:pathLst>
                <a:path w="1362" h="272">
                  <a:moveTo>
                    <a:pt x="1362" y="272"/>
                  </a:moveTo>
                  <a:lnTo>
                    <a:pt x="98" y="272"/>
                  </a:lnTo>
                  <a:lnTo>
                    <a:pt x="0" y="0"/>
                  </a:lnTo>
                  <a:lnTo>
                    <a:pt x="1264" y="0"/>
                  </a:lnTo>
                  <a:lnTo>
                    <a:pt x="1362" y="272"/>
                  </a:lnTo>
                  <a:close/>
                </a:path>
              </a:pathLst>
            </a:cu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 rot="3587841">
              <a:off x="7070378" y="1036993"/>
              <a:ext cx="2161179" cy="354856"/>
            </a:xfrm>
            <a:custGeom>
              <a:avLst/>
              <a:gdLst/>
              <a:ahLst/>
              <a:cxnLst>
                <a:cxn ang="0">
                  <a:pos x="1270" y="280"/>
                </a:cxn>
                <a:cxn ang="0">
                  <a:pos x="86" y="280"/>
                </a:cxn>
                <a:cxn ang="0">
                  <a:pos x="0" y="0"/>
                </a:cxn>
                <a:cxn ang="0">
                  <a:pos x="1172" y="0"/>
                </a:cxn>
                <a:cxn ang="0">
                  <a:pos x="1270" y="280"/>
                </a:cxn>
              </a:cxnLst>
              <a:rect l="0" t="0" r="r" b="b"/>
              <a:pathLst>
                <a:path w="1270" h="280">
                  <a:moveTo>
                    <a:pt x="1270" y="280"/>
                  </a:moveTo>
                  <a:lnTo>
                    <a:pt x="86" y="280"/>
                  </a:lnTo>
                  <a:lnTo>
                    <a:pt x="0" y="0"/>
                  </a:lnTo>
                  <a:lnTo>
                    <a:pt x="1172" y="0"/>
                  </a:lnTo>
                  <a:lnTo>
                    <a:pt x="1270" y="28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2850446">
              <a:off x="7621030" y="2607713"/>
              <a:ext cx="845788" cy="304557"/>
            </a:xfrm>
            <a:prstGeom prst="triangle">
              <a:avLst>
                <a:gd name="adj" fmla="val 16840"/>
              </a:avLst>
            </a:prstGeom>
            <a:solidFill>
              <a:srgbClr val="91D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6255468">
              <a:off x="8017902" y="3501952"/>
              <a:ext cx="266131" cy="111734"/>
            </a:xfrm>
            <a:prstGeom prst="triangle">
              <a:avLst>
                <a:gd name="adj" fmla="val 16840"/>
              </a:avLst>
            </a:prstGeom>
            <a:solidFill>
              <a:srgbClr val="FF9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1672358">
              <a:off x="7916655" y="3253336"/>
              <a:ext cx="147275" cy="162951"/>
            </a:xfrm>
            <a:prstGeom prst="triangle">
              <a:avLst>
                <a:gd name="adj" fmla="val 16840"/>
              </a:avLst>
            </a:prstGeom>
            <a:solidFill>
              <a:srgbClr val="FF9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 rot="1672358">
              <a:off x="8323799" y="3757181"/>
              <a:ext cx="289744" cy="149326"/>
            </a:xfrm>
            <a:prstGeom prst="triangle">
              <a:avLst>
                <a:gd name="adj" fmla="val 16840"/>
              </a:avLst>
            </a:prstGeom>
            <a:solidFill>
              <a:srgbClr val="91D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306168" y="2060848"/>
            <a:ext cx="667744" cy="3772676"/>
            <a:chOff x="7891645" y="133831"/>
            <a:chExt cx="721898" cy="3772676"/>
          </a:xfrm>
        </p:grpSpPr>
        <p:sp>
          <p:nvSpPr>
            <p:cNvPr id="62" name="Freeform 13"/>
            <p:cNvSpPr>
              <a:spLocks/>
            </p:cNvSpPr>
            <p:nvPr/>
          </p:nvSpPr>
          <p:spPr bwMode="auto">
            <a:xfrm rot="4142250">
              <a:off x="7379085" y="1933711"/>
              <a:ext cx="1383874" cy="216846"/>
            </a:xfrm>
            <a:custGeom>
              <a:avLst/>
              <a:gdLst/>
              <a:ahLst/>
              <a:cxnLst>
                <a:cxn ang="0">
                  <a:pos x="1362" y="272"/>
                </a:cxn>
                <a:cxn ang="0">
                  <a:pos x="98" y="272"/>
                </a:cxn>
                <a:cxn ang="0">
                  <a:pos x="0" y="0"/>
                </a:cxn>
                <a:cxn ang="0">
                  <a:pos x="1264" y="0"/>
                </a:cxn>
                <a:cxn ang="0">
                  <a:pos x="1362" y="272"/>
                </a:cxn>
              </a:cxnLst>
              <a:rect l="0" t="0" r="r" b="b"/>
              <a:pathLst>
                <a:path w="1362" h="272">
                  <a:moveTo>
                    <a:pt x="1362" y="272"/>
                  </a:moveTo>
                  <a:lnTo>
                    <a:pt x="98" y="272"/>
                  </a:lnTo>
                  <a:lnTo>
                    <a:pt x="0" y="0"/>
                  </a:lnTo>
                  <a:lnTo>
                    <a:pt x="1264" y="0"/>
                  </a:lnTo>
                  <a:lnTo>
                    <a:pt x="1362" y="272"/>
                  </a:lnTo>
                  <a:close/>
                </a:path>
              </a:pathLst>
            </a:cu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 rot="3587841">
              <a:off x="7070378" y="1036993"/>
              <a:ext cx="2161179" cy="354856"/>
            </a:xfrm>
            <a:custGeom>
              <a:avLst/>
              <a:gdLst/>
              <a:ahLst/>
              <a:cxnLst>
                <a:cxn ang="0">
                  <a:pos x="1270" y="280"/>
                </a:cxn>
                <a:cxn ang="0">
                  <a:pos x="86" y="280"/>
                </a:cxn>
                <a:cxn ang="0">
                  <a:pos x="0" y="0"/>
                </a:cxn>
                <a:cxn ang="0">
                  <a:pos x="1172" y="0"/>
                </a:cxn>
                <a:cxn ang="0">
                  <a:pos x="1270" y="280"/>
                </a:cxn>
              </a:cxnLst>
              <a:rect l="0" t="0" r="r" b="b"/>
              <a:pathLst>
                <a:path w="1270" h="280">
                  <a:moveTo>
                    <a:pt x="1270" y="280"/>
                  </a:moveTo>
                  <a:lnTo>
                    <a:pt x="86" y="280"/>
                  </a:lnTo>
                  <a:lnTo>
                    <a:pt x="0" y="0"/>
                  </a:lnTo>
                  <a:lnTo>
                    <a:pt x="1172" y="0"/>
                  </a:lnTo>
                  <a:lnTo>
                    <a:pt x="1270" y="28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2850446">
              <a:off x="7621030" y="2607713"/>
              <a:ext cx="845788" cy="304557"/>
            </a:xfrm>
            <a:prstGeom prst="triangle">
              <a:avLst>
                <a:gd name="adj" fmla="val 16840"/>
              </a:avLst>
            </a:prstGeom>
            <a:solidFill>
              <a:srgbClr val="91D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6255468">
              <a:off x="8017902" y="3501952"/>
              <a:ext cx="266131" cy="111734"/>
            </a:xfrm>
            <a:prstGeom prst="triangle">
              <a:avLst>
                <a:gd name="adj" fmla="val 16840"/>
              </a:avLst>
            </a:prstGeom>
            <a:solidFill>
              <a:srgbClr val="FF9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等腰三角形 65"/>
            <p:cNvSpPr/>
            <p:nvPr/>
          </p:nvSpPr>
          <p:spPr>
            <a:xfrm rot="1672358">
              <a:off x="7916655" y="3253336"/>
              <a:ext cx="147275" cy="162951"/>
            </a:xfrm>
            <a:prstGeom prst="triangle">
              <a:avLst>
                <a:gd name="adj" fmla="val 16840"/>
              </a:avLst>
            </a:prstGeom>
            <a:solidFill>
              <a:srgbClr val="FF9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 rot="1672358">
              <a:off x="8323799" y="3757181"/>
              <a:ext cx="289744" cy="149326"/>
            </a:xfrm>
            <a:prstGeom prst="triangle">
              <a:avLst>
                <a:gd name="adj" fmla="val 16840"/>
              </a:avLst>
            </a:prstGeom>
            <a:solidFill>
              <a:srgbClr val="91D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780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6"/>
          <p:cNvSpPr>
            <a:spLocks/>
          </p:cNvSpPr>
          <p:nvPr/>
        </p:nvSpPr>
        <p:spPr bwMode="auto">
          <a:xfrm>
            <a:off x="3473243" y="808809"/>
            <a:ext cx="4857752" cy="451350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" name="Content Placeholder 2"/>
          <p:cNvSpPr>
            <a:spLocks noGrp="1"/>
          </p:cNvSpPr>
          <p:nvPr>
            <p:ph idx="1"/>
          </p:nvPr>
        </p:nvSpPr>
        <p:spPr>
          <a:xfrm>
            <a:off x="5121744" y="1245894"/>
            <a:ext cx="3707459" cy="3829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000" dirty="0">
                <a:cs typeface="+mn-ea"/>
                <a:sym typeface="+mn-lt"/>
              </a:rPr>
              <a:t>Lorem ipsum dolor sit amet, consectetur adipiscing elit. </a:t>
            </a:r>
          </a:p>
        </p:txBody>
      </p:sp>
      <p:sp>
        <p:nvSpPr>
          <p:cNvPr id="19" name="Title 13"/>
          <p:cNvSpPr txBox="1">
            <a:spLocks/>
          </p:cNvSpPr>
          <p:nvPr/>
        </p:nvSpPr>
        <p:spPr>
          <a:xfrm>
            <a:off x="4685035" y="660709"/>
            <a:ext cx="3645960" cy="7097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rPr>
              <a:t>研究对象图解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0" name="Picture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11" y="2352911"/>
            <a:ext cx="2081689" cy="458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" name="Straight Connector 401"/>
          <p:cNvCxnSpPr/>
          <p:nvPr/>
        </p:nvCxnSpPr>
        <p:spPr>
          <a:xfrm flipH="1" flipV="1">
            <a:off x="2393654" y="1972546"/>
            <a:ext cx="1095078" cy="273635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401"/>
          <p:cNvCxnSpPr/>
          <p:nvPr/>
        </p:nvCxnSpPr>
        <p:spPr>
          <a:xfrm>
            <a:off x="5354184" y="2578717"/>
            <a:ext cx="1051696" cy="303873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01"/>
          <p:cNvCxnSpPr/>
          <p:nvPr/>
        </p:nvCxnSpPr>
        <p:spPr>
          <a:xfrm flipV="1">
            <a:off x="4744781" y="5157192"/>
            <a:ext cx="1718133" cy="83945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401"/>
          <p:cNvCxnSpPr>
            <a:endCxn id="54" idx="0"/>
          </p:cNvCxnSpPr>
          <p:nvPr/>
        </p:nvCxnSpPr>
        <p:spPr>
          <a:xfrm flipH="1" flipV="1">
            <a:off x="2127099" y="5217747"/>
            <a:ext cx="1346144" cy="426677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3491880" y="2222337"/>
            <a:ext cx="473024" cy="477828"/>
          </a:xfrm>
          <a:prstGeom prst="roundRect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901532" y="2447411"/>
            <a:ext cx="422319" cy="426608"/>
          </a:xfrm>
          <a:prstGeom prst="roundRect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4347056" y="5735229"/>
            <a:ext cx="397744" cy="401783"/>
          </a:xfrm>
          <a:prstGeom prst="roundRect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78060" y="1894807"/>
            <a:ext cx="2058439" cy="1407299"/>
            <a:chOff x="1389372" y="2186791"/>
            <a:chExt cx="2058439" cy="1407299"/>
          </a:xfrm>
        </p:grpSpPr>
        <p:sp>
          <p:nvSpPr>
            <p:cNvPr id="43" name="Freeform 4"/>
            <p:cNvSpPr>
              <a:spLocks/>
            </p:cNvSpPr>
            <p:nvPr/>
          </p:nvSpPr>
          <p:spPr bwMode="auto">
            <a:xfrm>
              <a:off x="1454192" y="2186791"/>
              <a:ext cx="252000" cy="234000"/>
            </a:xfrm>
            <a:prstGeom prst="rect">
              <a:avLst/>
            </a:pr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Content Placeholder 2"/>
            <p:cNvSpPr txBox="1">
              <a:spLocks/>
            </p:cNvSpPr>
            <p:nvPr/>
          </p:nvSpPr>
          <p:spPr>
            <a:xfrm>
              <a:off x="1389372" y="2520623"/>
              <a:ext cx="2058439" cy="107346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400" b="1" dirty="0">
                  <a:cs typeface="+mn-ea"/>
                  <a:sym typeface="+mn-lt"/>
                </a:rPr>
                <a:t>Text</a:t>
              </a:r>
              <a:r>
                <a:rPr lang="en-US" sz="2400" b="1" dirty="0" smtClean="0">
                  <a:cs typeface="+mn-ea"/>
                  <a:sym typeface="+mn-lt"/>
                </a:rPr>
                <a:t> </a:t>
              </a:r>
              <a:endParaRPr lang="en-US" sz="1600" b="1" dirty="0" smtClean="0">
                <a:cs typeface="+mn-ea"/>
                <a:sym typeface="+mn-lt"/>
              </a:endParaRPr>
            </a:p>
            <a:p>
              <a:pPr marL="0" indent="0">
                <a:buNone/>
              </a:pPr>
              <a:r>
                <a:rPr lang="en-US" dirty="0" err="1" smtClean="0">
                  <a:cs typeface="+mn-ea"/>
                  <a:sym typeface="+mn-lt"/>
                </a:rPr>
                <a:t>Lorem</a:t>
              </a:r>
              <a:r>
                <a:rPr lang="en-US" dirty="0" smtClean="0">
                  <a:cs typeface="+mn-ea"/>
                  <a:sym typeface="+mn-lt"/>
                </a:rPr>
                <a:t> </a:t>
              </a:r>
              <a:r>
                <a:rPr lang="en-US" dirty="0" err="1" smtClean="0">
                  <a:cs typeface="+mn-ea"/>
                  <a:sym typeface="+mn-lt"/>
                </a:rPr>
                <a:t>ipsum</a:t>
              </a:r>
              <a:r>
                <a:rPr lang="en-US" dirty="0" smtClean="0">
                  <a:cs typeface="+mn-ea"/>
                  <a:sym typeface="+mn-lt"/>
                </a:rPr>
                <a:t> dolor</a:t>
              </a:r>
            </a:p>
            <a:p>
              <a:pPr marL="0" indent="0">
                <a:buNone/>
              </a:pPr>
              <a:r>
                <a:rPr lang="en-US" dirty="0" smtClean="0">
                  <a:cs typeface="+mn-ea"/>
                  <a:sym typeface="+mn-lt"/>
                </a:rPr>
                <a:t>sit </a:t>
              </a:r>
              <a:r>
                <a:rPr lang="en-US" dirty="0" err="1" smtClean="0">
                  <a:cs typeface="+mn-ea"/>
                  <a:sym typeface="+mn-lt"/>
                </a:rPr>
                <a:t>amet</a:t>
              </a:r>
              <a:r>
                <a:rPr lang="en-US" dirty="0" smtClean="0">
                  <a:cs typeface="+mn-ea"/>
                  <a:sym typeface="+mn-lt"/>
                </a:rPr>
                <a:t>, </a:t>
              </a:r>
              <a:r>
                <a:rPr lang="en-US" dirty="0" err="1" smtClean="0">
                  <a:cs typeface="+mn-ea"/>
                  <a:sym typeface="+mn-lt"/>
                </a:rPr>
                <a:t>consectetur</a:t>
              </a: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45" name="Freeform 4"/>
            <p:cNvSpPr>
              <a:spLocks/>
            </p:cNvSpPr>
            <p:nvPr/>
          </p:nvSpPr>
          <p:spPr bwMode="auto">
            <a:xfrm>
              <a:off x="1498129" y="2186866"/>
              <a:ext cx="1086491" cy="234684"/>
            </a:xfrm>
            <a:custGeom>
              <a:avLst/>
              <a:gdLst/>
              <a:ahLst/>
              <a:cxnLst>
                <a:cxn ang="0">
                  <a:pos x="1250" y="280"/>
                </a:cxn>
                <a:cxn ang="0">
                  <a:pos x="94" y="280"/>
                </a:cxn>
                <a:cxn ang="0">
                  <a:pos x="0" y="0"/>
                </a:cxn>
                <a:cxn ang="0">
                  <a:pos x="536" y="0"/>
                </a:cxn>
                <a:cxn ang="0">
                  <a:pos x="1250" y="280"/>
                </a:cxn>
              </a:cxnLst>
              <a:rect l="0" t="0" r="r" b="b"/>
              <a:pathLst>
                <a:path w="1250" h="280">
                  <a:moveTo>
                    <a:pt x="1250" y="280"/>
                  </a:moveTo>
                  <a:lnTo>
                    <a:pt x="94" y="280"/>
                  </a:lnTo>
                  <a:lnTo>
                    <a:pt x="0" y="0"/>
                  </a:lnTo>
                  <a:lnTo>
                    <a:pt x="536" y="0"/>
                  </a:lnTo>
                  <a:lnTo>
                    <a:pt x="1250" y="28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" name="圆角矩形 41"/>
          <p:cNvSpPr/>
          <p:nvPr/>
        </p:nvSpPr>
        <p:spPr>
          <a:xfrm>
            <a:off x="3488730" y="5567806"/>
            <a:ext cx="422319" cy="426608"/>
          </a:xfrm>
          <a:prstGeom prst="roundRect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097879" y="4894340"/>
            <a:ext cx="2058439" cy="1396874"/>
            <a:chOff x="1389372" y="2186791"/>
            <a:chExt cx="2058439" cy="1396874"/>
          </a:xfrm>
        </p:grpSpPr>
        <p:sp>
          <p:nvSpPr>
            <p:cNvPr id="51" name="Freeform 4"/>
            <p:cNvSpPr>
              <a:spLocks/>
            </p:cNvSpPr>
            <p:nvPr/>
          </p:nvSpPr>
          <p:spPr bwMode="auto">
            <a:xfrm>
              <a:off x="1454192" y="2186791"/>
              <a:ext cx="252000" cy="234000"/>
            </a:xfrm>
            <a:prstGeom prst="rect">
              <a:avLst/>
            </a:pr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1389372" y="2510198"/>
              <a:ext cx="2058439" cy="107346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400" b="1" dirty="0">
                  <a:cs typeface="+mn-ea"/>
                  <a:sym typeface="+mn-lt"/>
                </a:rPr>
                <a:t>Text</a:t>
              </a:r>
              <a:r>
                <a:rPr lang="en-US" sz="2400" b="1" dirty="0" smtClean="0">
                  <a:cs typeface="+mn-ea"/>
                  <a:sym typeface="+mn-lt"/>
                </a:rPr>
                <a:t> </a:t>
              </a:r>
              <a:endParaRPr lang="en-US" sz="1600" b="1" dirty="0" smtClean="0">
                <a:cs typeface="+mn-ea"/>
                <a:sym typeface="+mn-lt"/>
              </a:endParaRPr>
            </a:p>
            <a:p>
              <a:pPr marL="0" indent="0">
                <a:buNone/>
              </a:pPr>
              <a:r>
                <a:rPr lang="en-US" dirty="0" err="1" smtClean="0">
                  <a:cs typeface="+mn-ea"/>
                  <a:sym typeface="+mn-lt"/>
                </a:rPr>
                <a:t>Lorem</a:t>
              </a:r>
              <a:r>
                <a:rPr lang="en-US" dirty="0" smtClean="0">
                  <a:cs typeface="+mn-ea"/>
                  <a:sym typeface="+mn-lt"/>
                </a:rPr>
                <a:t> </a:t>
              </a:r>
              <a:r>
                <a:rPr lang="en-US" dirty="0" err="1" smtClean="0">
                  <a:cs typeface="+mn-ea"/>
                  <a:sym typeface="+mn-lt"/>
                </a:rPr>
                <a:t>ipsum</a:t>
              </a:r>
              <a:r>
                <a:rPr lang="en-US" dirty="0" smtClean="0">
                  <a:cs typeface="+mn-ea"/>
                  <a:sym typeface="+mn-lt"/>
                </a:rPr>
                <a:t> dolor</a:t>
              </a:r>
            </a:p>
            <a:p>
              <a:pPr marL="0" indent="0">
                <a:buNone/>
              </a:pPr>
              <a:r>
                <a:rPr lang="en-US" dirty="0" smtClean="0">
                  <a:cs typeface="+mn-ea"/>
                  <a:sym typeface="+mn-lt"/>
                </a:rPr>
                <a:t>sit </a:t>
              </a:r>
              <a:r>
                <a:rPr lang="en-US" dirty="0" err="1" smtClean="0">
                  <a:cs typeface="+mn-ea"/>
                  <a:sym typeface="+mn-lt"/>
                </a:rPr>
                <a:t>amet</a:t>
              </a:r>
              <a:r>
                <a:rPr lang="en-US" dirty="0" smtClean="0">
                  <a:cs typeface="+mn-ea"/>
                  <a:sym typeface="+mn-lt"/>
                </a:rPr>
                <a:t>, </a:t>
              </a:r>
              <a:r>
                <a:rPr lang="en-US" dirty="0" err="1" smtClean="0">
                  <a:cs typeface="+mn-ea"/>
                  <a:sym typeface="+mn-lt"/>
                </a:rPr>
                <a:t>consectetur</a:t>
              </a: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53" name="Freeform 4"/>
            <p:cNvSpPr>
              <a:spLocks/>
            </p:cNvSpPr>
            <p:nvPr/>
          </p:nvSpPr>
          <p:spPr bwMode="auto">
            <a:xfrm>
              <a:off x="1498129" y="2186866"/>
              <a:ext cx="1086491" cy="226800"/>
            </a:xfrm>
            <a:custGeom>
              <a:avLst/>
              <a:gdLst/>
              <a:ahLst/>
              <a:cxnLst>
                <a:cxn ang="0">
                  <a:pos x="1250" y="280"/>
                </a:cxn>
                <a:cxn ang="0">
                  <a:pos x="94" y="280"/>
                </a:cxn>
                <a:cxn ang="0">
                  <a:pos x="0" y="0"/>
                </a:cxn>
                <a:cxn ang="0">
                  <a:pos x="536" y="0"/>
                </a:cxn>
                <a:cxn ang="0">
                  <a:pos x="1250" y="280"/>
                </a:cxn>
              </a:cxnLst>
              <a:rect l="0" t="0" r="r" b="b"/>
              <a:pathLst>
                <a:path w="1250" h="280">
                  <a:moveTo>
                    <a:pt x="1250" y="280"/>
                  </a:moveTo>
                  <a:lnTo>
                    <a:pt x="94" y="280"/>
                  </a:lnTo>
                  <a:lnTo>
                    <a:pt x="0" y="0"/>
                  </a:lnTo>
                  <a:lnTo>
                    <a:pt x="536" y="0"/>
                  </a:lnTo>
                  <a:lnTo>
                    <a:pt x="1250" y="28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440049" y="2833423"/>
            <a:ext cx="2058439" cy="1381012"/>
            <a:chOff x="1389372" y="2186791"/>
            <a:chExt cx="2058439" cy="1381012"/>
          </a:xfrm>
        </p:grpSpPr>
        <p:sp>
          <p:nvSpPr>
            <p:cNvPr id="57" name="Freeform 4"/>
            <p:cNvSpPr>
              <a:spLocks/>
            </p:cNvSpPr>
            <p:nvPr/>
          </p:nvSpPr>
          <p:spPr bwMode="auto">
            <a:xfrm>
              <a:off x="1454192" y="2186791"/>
              <a:ext cx="252000" cy="234000"/>
            </a:xfrm>
            <a:prstGeom prst="rect">
              <a:avLst/>
            </a:pr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Content Placeholder 2"/>
            <p:cNvSpPr txBox="1">
              <a:spLocks/>
            </p:cNvSpPr>
            <p:nvPr/>
          </p:nvSpPr>
          <p:spPr>
            <a:xfrm>
              <a:off x="1389372" y="2494336"/>
              <a:ext cx="2058439" cy="107346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400" b="1" dirty="0">
                  <a:cs typeface="+mn-ea"/>
                  <a:sym typeface="+mn-lt"/>
                </a:rPr>
                <a:t>Text</a:t>
              </a:r>
              <a:r>
                <a:rPr lang="en-US" sz="2400" b="1" dirty="0" smtClean="0">
                  <a:cs typeface="+mn-ea"/>
                  <a:sym typeface="+mn-lt"/>
                </a:rPr>
                <a:t> </a:t>
              </a:r>
              <a:endParaRPr lang="en-US" sz="1600" b="1" dirty="0" smtClean="0">
                <a:cs typeface="+mn-ea"/>
                <a:sym typeface="+mn-lt"/>
              </a:endParaRPr>
            </a:p>
            <a:p>
              <a:pPr marL="0" indent="0">
                <a:buNone/>
              </a:pPr>
              <a:r>
                <a:rPr lang="en-US" dirty="0" err="1" smtClean="0">
                  <a:cs typeface="+mn-ea"/>
                  <a:sym typeface="+mn-lt"/>
                </a:rPr>
                <a:t>Lorem</a:t>
              </a:r>
              <a:r>
                <a:rPr lang="en-US" dirty="0" smtClean="0">
                  <a:cs typeface="+mn-ea"/>
                  <a:sym typeface="+mn-lt"/>
                </a:rPr>
                <a:t> </a:t>
              </a:r>
              <a:r>
                <a:rPr lang="en-US" dirty="0" err="1" smtClean="0">
                  <a:cs typeface="+mn-ea"/>
                  <a:sym typeface="+mn-lt"/>
                </a:rPr>
                <a:t>ipsum</a:t>
              </a:r>
              <a:r>
                <a:rPr lang="en-US" dirty="0" smtClean="0">
                  <a:cs typeface="+mn-ea"/>
                  <a:sym typeface="+mn-lt"/>
                </a:rPr>
                <a:t> dolor</a:t>
              </a:r>
            </a:p>
            <a:p>
              <a:pPr marL="0" indent="0">
                <a:buNone/>
              </a:pPr>
              <a:r>
                <a:rPr lang="en-US" dirty="0" smtClean="0">
                  <a:cs typeface="+mn-ea"/>
                  <a:sym typeface="+mn-lt"/>
                </a:rPr>
                <a:t>sit </a:t>
              </a:r>
              <a:r>
                <a:rPr lang="en-US" dirty="0" err="1" smtClean="0">
                  <a:cs typeface="+mn-ea"/>
                  <a:sym typeface="+mn-lt"/>
                </a:rPr>
                <a:t>amet</a:t>
              </a:r>
              <a:r>
                <a:rPr lang="en-US" dirty="0" smtClean="0">
                  <a:cs typeface="+mn-ea"/>
                  <a:sym typeface="+mn-lt"/>
                </a:rPr>
                <a:t>, </a:t>
              </a:r>
              <a:r>
                <a:rPr lang="en-US" dirty="0" err="1" smtClean="0">
                  <a:cs typeface="+mn-ea"/>
                  <a:sym typeface="+mn-lt"/>
                </a:rPr>
                <a:t>consectetur</a:t>
              </a: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59" name="Freeform 4"/>
            <p:cNvSpPr>
              <a:spLocks/>
            </p:cNvSpPr>
            <p:nvPr/>
          </p:nvSpPr>
          <p:spPr bwMode="auto">
            <a:xfrm>
              <a:off x="1498129" y="2186866"/>
              <a:ext cx="1086491" cy="234684"/>
            </a:xfrm>
            <a:custGeom>
              <a:avLst/>
              <a:gdLst/>
              <a:ahLst/>
              <a:cxnLst>
                <a:cxn ang="0">
                  <a:pos x="1250" y="280"/>
                </a:cxn>
                <a:cxn ang="0">
                  <a:pos x="94" y="280"/>
                </a:cxn>
                <a:cxn ang="0">
                  <a:pos x="0" y="0"/>
                </a:cxn>
                <a:cxn ang="0">
                  <a:pos x="536" y="0"/>
                </a:cxn>
                <a:cxn ang="0">
                  <a:pos x="1250" y="280"/>
                </a:cxn>
              </a:cxnLst>
              <a:rect l="0" t="0" r="r" b="b"/>
              <a:pathLst>
                <a:path w="1250" h="280">
                  <a:moveTo>
                    <a:pt x="1250" y="280"/>
                  </a:moveTo>
                  <a:lnTo>
                    <a:pt x="94" y="280"/>
                  </a:lnTo>
                  <a:lnTo>
                    <a:pt x="0" y="0"/>
                  </a:lnTo>
                  <a:lnTo>
                    <a:pt x="536" y="0"/>
                  </a:lnTo>
                  <a:lnTo>
                    <a:pt x="1250" y="28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462914" y="4928308"/>
            <a:ext cx="2058439" cy="1381012"/>
            <a:chOff x="1389372" y="2186791"/>
            <a:chExt cx="2058439" cy="1381012"/>
          </a:xfrm>
        </p:grpSpPr>
        <p:sp>
          <p:nvSpPr>
            <p:cNvPr id="68" name="Freeform 4"/>
            <p:cNvSpPr>
              <a:spLocks/>
            </p:cNvSpPr>
            <p:nvPr/>
          </p:nvSpPr>
          <p:spPr bwMode="auto">
            <a:xfrm>
              <a:off x="1454192" y="2186791"/>
              <a:ext cx="252000" cy="234000"/>
            </a:xfrm>
            <a:prstGeom prst="rect">
              <a:avLst/>
            </a:pr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Content Placeholder 2"/>
            <p:cNvSpPr txBox="1">
              <a:spLocks/>
            </p:cNvSpPr>
            <p:nvPr/>
          </p:nvSpPr>
          <p:spPr>
            <a:xfrm>
              <a:off x="1389372" y="2494336"/>
              <a:ext cx="2058439" cy="107346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400" b="1" dirty="0">
                  <a:cs typeface="+mn-ea"/>
                  <a:sym typeface="+mn-lt"/>
                </a:rPr>
                <a:t>Text</a:t>
              </a:r>
              <a:r>
                <a:rPr lang="en-US" sz="2400" b="1" dirty="0" smtClean="0">
                  <a:cs typeface="+mn-ea"/>
                  <a:sym typeface="+mn-lt"/>
                </a:rPr>
                <a:t> </a:t>
              </a:r>
              <a:endParaRPr lang="en-US" sz="1600" b="1" dirty="0" smtClean="0">
                <a:cs typeface="+mn-ea"/>
                <a:sym typeface="+mn-lt"/>
              </a:endParaRPr>
            </a:p>
            <a:p>
              <a:pPr marL="0" indent="0">
                <a:buNone/>
              </a:pPr>
              <a:r>
                <a:rPr lang="en-US" dirty="0" err="1" smtClean="0">
                  <a:cs typeface="+mn-ea"/>
                  <a:sym typeface="+mn-lt"/>
                </a:rPr>
                <a:t>Lorem</a:t>
              </a:r>
              <a:r>
                <a:rPr lang="en-US" dirty="0" smtClean="0">
                  <a:cs typeface="+mn-ea"/>
                  <a:sym typeface="+mn-lt"/>
                </a:rPr>
                <a:t> </a:t>
              </a:r>
              <a:r>
                <a:rPr lang="en-US" dirty="0" err="1" smtClean="0">
                  <a:cs typeface="+mn-ea"/>
                  <a:sym typeface="+mn-lt"/>
                </a:rPr>
                <a:t>ipsum</a:t>
              </a:r>
              <a:r>
                <a:rPr lang="en-US" dirty="0" smtClean="0">
                  <a:cs typeface="+mn-ea"/>
                  <a:sym typeface="+mn-lt"/>
                </a:rPr>
                <a:t> dolor</a:t>
              </a:r>
            </a:p>
            <a:p>
              <a:pPr marL="0" indent="0">
                <a:buNone/>
              </a:pPr>
              <a:r>
                <a:rPr lang="en-US" dirty="0" smtClean="0">
                  <a:cs typeface="+mn-ea"/>
                  <a:sym typeface="+mn-lt"/>
                </a:rPr>
                <a:t>sit </a:t>
              </a:r>
              <a:r>
                <a:rPr lang="en-US" dirty="0" err="1" smtClean="0">
                  <a:cs typeface="+mn-ea"/>
                  <a:sym typeface="+mn-lt"/>
                </a:rPr>
                <a:t>amet</a:t>
              </a:r>
              <a:r>
                <a:rPr lang="en-US" dirty="0" smtClean="0">
                  <a:cs typeface="+mn-ea"/>
                  <a:sym typeface="+mn-lt"/>
                </a:rPr>
                <a:t>, </a:t>
              </a:r>
              <a:r>
                <a:rPr lang="en-US" dirty="0" err="1" smtClean="0">
                  <a:cs typeface="+mn-ea"/>
                  <a:sym typeface="+mn-lt"/>
                </a:rPr>
                <a:t>consectetur</a:t>
              </a: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70" name="Freeform 4"/>
            <p:cNvSpPr>
              <a:spLocks/>
            </p:cNvSpPr>
            <p:nvPr/>
          </p:nvSpPr>
          <p:spPr bwMode="auto">
            <a:xfrm>
              <a:off x="1498129" y="2186866"/>
              <a:ext cx="1086491" cy="234684"/>
            </a:xfrm>
            <a:custGeom>
              <a:avLst/>
              <a:gdLst/>
              <a:ahLst/>
              <a:cxnLst>
                <a:cxn ang="0">
                  <a:pos x="1250" y="280"/>
                </a:cxn>
                <a:cxn ang="0">
                  <a:pos x="94" y="280"/>
                </a:cxn>
                <a:cxn ang="0">
                  <a:pos x="0" y="0"/>
                </a:cxn>
                <a:cxn ang="0">
                  <a:pos x="536" y="0"/>
                </a:cxn>
                <a:cxn ang="0">
                  <a:pos x="1250" y="280"/>
                </a:cxn>
              </a:cxnLst>
              <a:rect l="0" t="0" r="r" b="b"/>
              <a:pathLst>
                <a:path w="1250" h="280">
                  <a:moveTo>
                    <a:pt x="1250" y="280"/>
                  </a:moveTo>
                  <a:lnTo>
                    <a:pt x="94" y="280"/>
                  </a:lnTo>
                  <a:lnTo>
                    <a:pt x="0" y="0"/>
                  </a:lnTo>
                  <a:lnTo>
                    <a:pt x="536" y="0"/>
                  </a:lnTo>
                  <a:lnTo>
                    <a:pt x="1250" y="28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617" y="2074"/>
            <a:ext cx="2392037" cy="505562"/>
            <a:chOff x="1547664" y="463550"/>
            <a:chExt cx="2392037" cy="505562"/>
          </a:xfrm>
        </p:grpSpPr>
        <p:grpSp>
          <p:nvGrpSpPr>
            <p:cNvPr id="93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96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FFB25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4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2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建模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Title 1"/>
            <p:cNvSpPr txBox="1">
              <a:spLocks/>
            </p:cNvSpPr>
            <p:nvPr/>
          </p:nvSpPr>
          <p:spPr>
            <a:xfrm>
              <a:off x="3452324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9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726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4"/>
          <p:cNvSpPr>
            <a:spLocks/>
          </p:cNvSpPr>
          <p:nvPr/>
        </p:nvSpPr>
        <p:spPr bwMode="auto">
          <a:xfrm flipV="1">
            <a:off x="6156325" y="1795979"/>
            <a:ext cx="2981535" cy="2329028"/>
          </a:xfrm>
          <a:custGeom>
            <a:avLst/>
            <a:gdLst/>
            <a:ahLst/>
            <a:cxnLst>
              <a:cxn ang="0">
                <a:pos x="1250" y="280"/>
              </a:cxn>
              <a:cxn ang="0">
                <a:pos x="94" y="280"/>
              </a:cxn>
              <a:cxn ang="0">
                <a:pos x="0" y="0"/>
              </a:cxn>
              <a:cxn ang="0">
                <a:pos x="536" y="0"/>
              </a:cxn>
              <a:cxn ang="0">
                <a:pos x="1250" y="280"/>
              </a:cxn>
            </a:cxnLst>
            <a:rect l="0" t="0" r="r" b="b"/>
            <a:pathLst>
              <a:path w="1250" h="280">
                <a:moveTo>
                  <a:pt x="1250" y="280"/>
                </a:moveTo>
                <a:lnTo>
                  <a:pt x="94" y="280"/>
                </a:lnTo>
                <a:lnTo>
                  <a:pt x="0" y="0"/>
                </a:lnTo>
                <a:lnTo>
                  <a:pt x="536" y="0"/>
                </a:lnTo>
                <a:lnTo>
                  <a:pt x="125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Freeform 6"/>
          <p:cNvSpPr>
            <a:spLocks/>
          </p:cNvSpPr>
          <p:nvPr/>
        </p:nvSpPr>
        <p:spPr bwMode="auto">
          <a:xfrm>
            <a:off x="6207794" y="1327630"/>
            <a:ext cx="2398850" cy="468422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Content Placeholder 2"/>
          <p:cNvSpPr>
            <a:spLocks noGrp="1"/>
          </p:cNvSpPr>
          <p:nvPr>
            <p:ph idx="1"/>
          </p:nvPr>
        </p:nvSpPr>
        <p:spPr>
          <a:xfrm>
            <a:off x="6395608" y="2045330"/>
            <a:ext cx="2272228" cy="17384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8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关于模型的说明</a:t>
            </a:r>
            <a:endParaRPr lang="en-US" altLang="zh-CN" sz="1800" dirty="0" smtClean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/>
            </a:r>
            <a:br>
              <a:rPr lang="en-US" sz="11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</a:br>
            <a:r>
              <a:rPr lang="en-US" sz="11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Curabitur </a:t>
            </a:r>
            <a:r>
              <a:rPr lang="en-US" sz="1100" dirty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elementum posuere pretium. Quisque nibh dolor, dignissim ac dignissim ut, </a:t>
            </a:r>
            <a:endParaRPr lang="en-US" sz="1100" dirty="0" smtClean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sz="11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sz="11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ac urna. </a:t>
            </a:r>
            <a:r>
              <a:rPr lang="en-US" sz="1100" dirty="0" err="1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sz="1100" dirty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endParaRPr lang="en-US" sz="1100" dirty="0" smtClean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sz="11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aliquet</a:t>
            </a:r>
            <a:r>
              <a:rPr lang="en-US" sz="11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non </a:t>
            </a:r>
            <a:r>
              <a:rPr lang="en-US" sz="11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massa</a:t>
            </a:r>
            <a:endParaRPr lang="en-US" sz="1100" dirty="0" smtClean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sz="11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sz="11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tincidunt</a:t>
            </a:r>
            <a:r>
              <a:rPr lang="en-US" sz="110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itle 13"/>
          <p:cNvSpPr txBox="1">
            <a:spLocks/>
          </p:cNvSpPr>
          <p:nvPr/>
        </p:nvSpPr>
        <p:spPr>
          <a:xfrm>
            <a:off x="6329548" y="1166411"/>
            <a:ext cx="2167112" cy="7806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en-US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6627" y="1782736"/>
            <a:ext cx="4885007" cy="3446464"/>
            <a:chOff x="714348" y="1945110"/>
            <a:chExt cx="4885007" cy="3446464"/>
          </a:xfrm>
        </p:grpSpPr>
        <p:cxnSp>
          <p:nvCxnSpPr>
            <p:cNvPr id="24" name="Straight Connector 3"/>
            <p:cNvCxnSpPr/>
            <p:nvPr/>
          </p:nvCxnSpPr>
          <p:spPr>
            <a:xfrm rot="16200000" flipH="1">
              <a:off x="1608030" y="2488095"/>
              <a:ext cx="423565" cy="1106594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5"/>
            <p:cNvCxnSpPr/>
            <p:nvPr/>
          </p:nvCxnSpPr>
          <p:spPr>
            <a:xfrm rot="5400000">
              <a:off x="1794892" y="4098210"/>
              <a:ext cx="621345" cy="535090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8"/>
            <p:cNvCxnSpPr/>
            <p:nvPr/>
          </p:nvCxnSpPr>
          <p:spPr>
            <a:xfrm rot="16200000" flipH="1">
              <a:off x="2939802" y="4343649"/>
              <a:ext cx="360361" cy="115390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1"/>
            <p:cNvCxnSpPr>
              <a:endCxn id="43" idx="4"/>
            </p:cNvCxnSpPr>
            <p:nvPr/>
          </p:nvCxnSpPr>
          <p:spPr>
            <a:xfrm flipH="1" flipV="1">
              <a:off x="3105198" y="2512938"/>
              <a:ext cx="68415" cy="740238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0"/>
            <p:cNvCxnSpPr/>
            <p:nvPr/>
          </p:nvCxnSpPr>
          <p:spPr>
            <a:xfrm>
              <a:off x="3270270" y="2357778"/>
              <a:ext cx="1031825" cy="502717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5"/>
            <p:cNvCxnSpPr>
              <a:stCxn id="51" idx="7"/>
              <a:endCxn id="31" idx="4"/>
            </p:cNvCxnSpPr>
            <p:nvPr/>
          </p:nvCxnSpPr>
          <p:spPr>
            <a:xfrm flipV="1">
              <a:off x="5043062" y="2350134"/>
              <a:ext cx="354136" cy="429059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/>
            <p:cNvSpPr/>
            <p:nvPr/>
          </p:nvSpPr>
          <p:spPr>
            <a:xfrm>
              <a:off x="5195040" y="1945110"/>
              <a:ext cx="404315" cy="405024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9"/>
            <p:cNvGrpSpPr/>
            <p:nvPr/>
          </p:nvGrpSpPr>
          <p:grpSpPr>
            <a:xfrm>
              <a:off x="4214810" y="2636838"/>
              <a:ext cx="970358" cy="972058"/>
              <a:chOff x="4580771" y="2499117"/>
              <a:chExt cx="864096" cy="864096"/>
            </a:xfrm>
          </p:grpSpPr>
          <p:sp>
            <p:nvSpPr>
              <p:cNvPr id="51" name="Oval 33"/>
              <p:cNvSpPr/>
              <p:nvPr/>
            </p:nvSpPr>
            <p:spPr>
              <a:xfrm>
                <a:off x="4580771" y="2499117"/>
                <a:ext cx="864096" cy="864096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cs typeface="+mn-ea"/>
                  <a:sym typeface="+mn-lt"/>
                </a:endParaRPr>
              </a:p>
            </p:txBody>
          </p:sp>
          <p:sp>
            <p:nvSpPr>
              <p:cNvPr id="52" name="Freeform 6"/>
              <p:cNvSpPr>
                <a:spLocks noEditPoints="1"/>
              </p:cNvSpPr>
              <p:nvPr/>
            </p:nvSpPr>
            <p:spPr bwMode="auto">
              <a:xfrm>
                <a:off x="4837066" y="2755412"/>
                <a:ext cx="351505" cy="351505"/>
              </a:xfrm>
              <a:custGeom>
                <a:avLst/>
                <a:gdLst>
                  <a:gd name="T0" fmla="*/ 60 w 360"/>
                  <a:gd name="T1" fmla="*/ 320 h 360"/>
                  <a:gd name="T2" fmla="*/ 100 w 360"/>
                  <a:gd name="T3" fmla="*/ 360 h 360"/>
                  <a:gd name="T4" fmla="*/ 140 w 360"/>
                  <a:gd name="T5" fmla="*/ 320 h 360"/>
                  <a:gd name="T6" fmla="*/ 100 w 360"/>
                  <a:gd name="T7" fmla="*/ 280 h 360"/>
                  <a:gd name="T8" fmla="*/ 60 w 360"/>
                  <a:gd name="T9" fmla="*/ 320 h 360"/>
                  <a:gd name="T10" fmla="*/ 260 w 360"/>
                  <a:gd name="T11" fmla="*/ 320 h 360"/>
                  <a:gd name="T12" fmla="*/ 300 w 360"/>
                  <a:gd name="T13" fmla="*/ 360 h 360"/>
                  <a:gd name="T14" fmla="*/ 340 w 360"/>
                  <a:gd name="T15" fmla="*/ 320 h 360"/>
                  <a:gd name="T16" fmla="*/ 300 w 360"/>
                  <a:gd name="T17" fmla="*/ 280 h 360"/>
                  <a:gd name="T18" fmla="*/ 260 w 360"/>
                  <a:gd name="T19" fmla="*/ 320 h 360"/>
                  <a:gd name="T20" fmla="*/ 131 w 360"/>
                  <a:gd name="T21" fmla="*/ 225 h 360"/>
                  <a:gd name="T22" fmla="*/ 352 w 360"/>
                  <a:gd name="T23" fmla="*/ 162 h 360"/>
                  <a:gd name="T24" fmla="*/ 360 w 360"/>
                  <a:gd name="T25" fmla="*/ 152 h 360"/>
                  <a:gd name="T26" fmla="*/ 360 w 360"/>
                  <a:gd name="T27" fmla="*/ 42 h 360"/>
                  <a:gd name="T28" fmla="*/ 78 w 360"/>
                  <a:gd name="T29" fmla="*/ 42 h 360"/>
                  <a:gd name="T30" fmla="*/ 78 w 360"/>
                  <a:gd name="T31" fmla="*/ 8 h 360"/>
                  <a:gd name="T32" fmla="*/ 70 w 360"/>
                  <a:gd name="T33" fmla="*/ 0 h 360"/>
                  <a:gd name="T34" fmla="*/ 8 w 360"/>
                  <a:gd name="T35" fmla="*/ 0 h 360"/>
                  <a:gd name="T36" fmla="*/ 0 w 360"/>
                  <a:gd name="T37" fmla="*/ 8 h 360"/>
                  <a:gd name="T38" fmla="*/ 0 w 360"/>
                  <a:gd name="T39" fmla="*/ 40 h 360"/>
                  <a:gd name="T40" fmla="*/ 39 w 360"/>
                  <a:gd name="T41" fmla="*/ 40 h 360"/>
                  <a:gd name="T42" fmla="*/ 78 w 360"/>
                  <a:gd name="T43" fmla="*/ 221 h 360"/>
                  <a:gd name="T44" fmla="*/ 82 w 360"/>
                  <a:gd name="T45" fmla="*/ 240 h 360"/>
                  <a:gd name="T46" fmla="*/ 82 w 360"/>
                  <a:gd name="T47" fmla="*/ 270 h 360"/>
                  <a:gd name="T48" fmla="*/ 90 w 360"/>
                  <a:gd name="T49" fmla="*/ 278 h 360"/>
                  <a:gd name="T50" fmla="*/ 100 w 360"/>
                  <a:gd name="T51" fmla="*/ 278 h 360"/>
                  <a:gd name="T52" fmla="*/ 300 w 360"/>
                  <a:gd name="T53" fmla="*/ 278 h 360"/>
                  <a:gd name="T54" fmla="*/ 352 w 360"/>
                  <a:gd name="T55" fmla="*/ 278 h 360"/>
                  <a:gd name="T56" fmla="*/ 360 w 360"/>
                  <a:gd name="T57" fmla="*/ 270 h 360"/>
                  <a:gd name="T58" fmla="*/ 360 w 360"/>
                  <a:gd name="T59" fmla="*/ 240 h 360"/>
                  <a:gd name="T60" fmla="*/ 135 w 360"/>
                  <a:gd name="T61" fmla="*/ 240 h 360"/>
                  <a:gd name="T62" fmla="*/ 131 w 360"/>
                  <a:gd name="T63" fmla="*/ 22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0" h="360">
                    <a:moveTo>
                      <a:pt x="60" y="320"/>
                    </a:moveTo>
                    <a:cubicBezTo>
                      <a:pt x="60" y="342"/>
                      <a:pt x="78" y="360"/>
                      <a:pt x="100" y="360"/>
                    </a:cubicBezTo>
                    <a:cubicBezTo>
                      <a:pt x="122" y="360"/>
                      <a:pt x="140" y="342"/>
                      <a:pt x="140" y="320"/>
                    </a:cubicBezTo>
                    <a:cubicBezTo>
                      <a:pt x="140" y="298"/>
                      <a:pt x="122" y="280"/>
                      <a:pt x="100" y="280"/>
                    </a:cubicBezTo>
                    <a:cubicBezTo>
                      <a:pt x="78" y="280"/>
                      <a:pt x="60" y="298"/>
                      <a:pt x="60" y="320"/>
                    </a:cubicBezTo>
                    <a:close/>
                    <a:moveTo>
                      <a:pt x="260" y="320"/>
                    </a:moveTo>
                    <a:cubicBezTo>
                      <a:pt x="260" y="342"/>
                      <a:pt x="278" y="360"/>
                      <a:pt x="300" y="360"/>
                    </a:cubicBezTo>
                    <a:cubicBezTo>
                      <a:pt x="322" y="360"/>
                      <a:pt x="340" y="342"/>
                      <a:pt x="340" y="320"/>
                    </a:cubicBezTo>
                    <a:cubicBezTo>
                      <a:pt x="340" y="298"/>
                      <a:pt x="322" y="280"/>
                      <a:pt x="300" y="280"/>
                    </a:cubicBezTo>
                    <a:cubicBezTo>
                      <a:pt x="278" y="280"/>
                      <a:pt x="260" y="298"/>
                      <a:pt x="260" y="320"/>
                    </a:cubicBezTo>
                    <a:close/>
                    <a:moveTo>
                      <a:pt x="131" y="225"/>
                    </a:moveTo>
                    <a:cubicBezTo>
                      <a:pt x="352" y="162"/>
                      <a:pt x="352" y="162"/>
                      <a:pt x="352" y="162"/>
                    </a:cubicBezTo>
                    <a:cubicBezTo>
                      <a:pt x="356" y="161"/>
                      <a:pt x="360" y="156"/>
                      <a:pt x="360" y="152"/>
                    </a:cubicBezTo>
                    <a:cubicBezTo>
                      <a:pt x="360" y="42"/>
                      <a:pt x="360" y="42"/>
                      <a:pt x="360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3"/>
                      <a:pt x="74" y="0"/>
                      <a:pt x="7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82" y="240"/>
                      <a:pt x="82" y="240"/>
                      <a:pt x="82" y="240"/>
                    </a:cubicBezTo>
                    <a:cubicBezTo>
                      <a:pt x="82" y="270"/>
                      <a:pt x="82" y="270"/>
                      <a:pt x="82" y="270"/>
                    </a:cubicBezTo>
                    <a:cubicBezTo>
                      <a:pt x="82" y="274"/>
                      <a:pt x="85" y="278"/>
                      <a:pt x="90" y="278"/>
                    </a:cubicBezTo>
                    <a:cubicBezTo>
                      <a:pt x="100" y="278"/>
                      <a:pt x="100" y="278"/>
                      <a:pt x="100" y="278"/>
                    </a:cubicBezTo>
                    <a:cubicBezTo>
                      <a:pt x="300" y="278"/>
                      <a:pt x="300" y="278"/>
                      <a:pt x="300" y="278"/>
                    </a:cubicBezTo>
                    <a:cubicBezTo>
                      <a:pt x="352" y="278"/>
                      <a:pt x="352" y="278"/>
                      <a:pt x="352" y="278"/>
                    </a:cubicBezTo>
                    <a:cubicBezTo>
                      <a:pt x="356" y="278"/>
                      <a:pt x="360" y="274"/>
                      <a:pt x="360" y="270"/>
                    </a:cubicBezTo>
                    <a:cubicBezTo>
                      <a:pt x="360" y="240"/>
                      <a:pt x="360" y="240"/>
                      <a:pt x="360" y="240"/>
                    </a:cubicBezTo>
                    <a:cubicBezTo>
                      <a:pt x="135" y="240"/>
                      <a:pt x="135" y="240"/>
                      <a:pt x="135" y="240"/>
                    </a:cubicBezTo>
                    <a:cubicBezTo>
                      <a:pt x="112" y="240"/>
                      <a:pt x="111" y="231"/>
                      <a:pt x="131" y="225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9" name="Oval 22"/>
            <p:cNvSpPr/>
            <p:nvPr/>
          </p:nvSpPr>
          <p:spPr>
            <a:xfrm>
              <a:off x="2207319" y="3087095"/>
              <a:ext cx="1132083" cy="1134068"/>
            </a:xfrm>
            <a:prstGeom prst="ellipse">
              <a:avLst/>
            </a:prstGeom>
            <a:solidFill>
              <a:srgbClr val="FF931E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cs typeface="+mn-ea"/>
                <a:sym typeface="+mn-lt"/>
              </a:endParaRPr>
            </a:p>
          </p:txBody>
        </p:sp>
        <p:sp>
          <p:nvSpPr>
            <p:cNvPr id="47" name="Oval 29"/>
            <p:cNvSpPr/>
            <p:nvPr/>
          </p:nvSpPr>
          <p:spPr>
            <a:xfrm>
              <a:off x="2773361" y="4581525"/>
              <a:ext cx="808631" cy="810049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>
                <a:cs typeface="+mn-ea"/>
                <a:sym typeface="+mn-lt"/>
              </a:endParaRPr>
            </a:p>
          </p:txBody>
        </p:sp>
        <p:grpSp>
          <p:nvGrpSpPr>
            <p:cNvPr id="35" name="Group 2"/>
            <p:cNvGrpSpPr/>
            <p:nvPr/>
          </p:nvGrpSpPr>
          <p:grpSpPr>
            <a:xfrm>
              <a:off x="714348" y="2276475"/>
              <a:ext cx="646904" cy="648038"/>
              <a:chOff x="1040822" y="1491630"/>
              <a:chExt cx="576064" cy="576064"/>
            </a:xfrm>
          </p:grpSpPr>
          <p:sp>
            <p:nvSpPr>
              <p:cNvPr id="45" name="Oval 23"/>
              <p:cNvSpPr/>
              <p:nvPr/>
            </p:nvSpPr>
            <p:spPr>
              <a:xfrm>
                <a:off x="1040822" y="1491630"/>
                <a:ext cx="576064" cy="576064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cs typeface="+mn-ea"/>
                  <a:sym typeface="+mn-lt"/>
                </a:endParaRPr>
              </a:p>
            </p:txBody>
          </p:sp>
          <p:sp>
            <p:nvSpPr>
              <p:cNvPr id="46" name="Freeform 21"/>
              <p:cNvSpPr>
                <a:spLocks noEditPoints="1"/>
              </p:cNvSpPr>
              <p:nvPr/>
            </p:nvSpPr>
            <p:spPr bwMode="auto">
              <a:xfrm>
                <a:off x="1184442" y="1635646"/>
                <a:ext cx="288824" cy="195813"/>
              </a:xfrm>
              <a:custGeom>
                <a:avLst/>
                <a:gdLst>
                  <a:gd name="T0" fmla="*/ 162 w 400"/>
                  <a:gd name="T1" fmla="*/ 206 h 271"/>
                  <a:gd name="T2" fmla="*/ 177 w 400"/>
                  <a:gd name="T3" fmla="*/ 260 h 271"/>
                  <a:gd name="T4" fmla="*/ 232 w 400"/>
                  <a:gd name="T5" fmla="*/ 246 h 271"/>
                  <a:gd name="T6" fmla="*/ 325 w 400"/>
                  <a:gd name="T7" fmla="*/ 4 h 271"/>
                  <a:gd name="T8" fmla="*/ 162 w 400"/>
                  <a:gd name="T9" fmla="*/ 206 h 271"/>
                  <a:gd name="T10" fmla="*/ 200 w 400"/>
                  <a:gd name="T11" fmla="*/ 54 h 271"/>
                  <a:gd name="T12" fmla="*/ 225 w 400"/>
                  <a:gd name="T13" fmla="*/ 56 h 271"/>
                  <a:gd name="T14" fmla="*/ 254 w 400"/>
                  <a:gd name="T15" fmla="*/ 21 h 271"/>
                  <a:gd name="T16" fmla="*/ 200 w 400"/>
                  <a:gd name="T17" fmla="*/ 14 h 271"/>
                  <a:gd name="T18" fmla="*/ 0 w 400"/>
                  <a:gd name="T19" fmla="*/ 229 h 271"/>
                  <a:gd name="T20" fmla="*/ 1 w 400"/>
                  <a:gd name="T21" fmla="*/ 251 h 271"/>
                  <a:gd name="T22" fmla="*/ 22 w 400"/>
                  <a:gd name="T23" fmla="*/ 269 h 271"/>
                  <a:gd name="T24" fmla="*/ 41 w 400"/>
                  <a:gd name="T25" fmla="*/ 248 h 271"/>
                  <a:gd name="T26" fmla="*/ 40 w 400"/>
                  <a:gd name="T27" fmla="*/ 229 h 271"/>
                  <a:gd name="T28" fmla="*/ 200 w 400"/>
                  <a:gd name="T29" fmla="*/ 54 h 271"/>
                  <a:gd name="T30" fmla="*/ 344 w 400"/>
                  <a:gd name="T31" fmla="*/ 79 h 271"/>
                  <a:gd name="T32" fmla="*/ 327 w 400"/>
                  <a:gd name="T33" fmla="*/ 122 h 271"/>
                  <a:gd name="T34" fmla="*/ 360 w 400"/>
                  <a:gd name="T35" fmla="*/ 229 h 271"/>
                  <a:gd name="T36" fmla="*/ 359 w 400"/>
                  <a:gd name="T37" fmla="*/ 248 h 271"/>
                  <a:gd name="T38" fmla="*/ 377 w 400"/>
                  <a:gd name="T39" fmla="*/ 270 h 271"/>
                  <a:gd name="T40" fmla="*/ 379 w 400"/>
                  <a:gd name="T41" fmla="*/ 270 h 271"/>
                  <a:gd name="T42" fmla="*/ 399 w 400"/>
                  <a:gd name="T43" fmla="*/ 252 h 271"/>
                  <a:gd name="T44" fmla="*/ 400 w 400"/>
                  <a:gd name="T45" fmla="*/ 229 h 271"/>
                  <a:gd name="T46" fmla="*/ 344 w 400"/>
                  <a:gd name="T47" fmla="*/ 79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00" h="271">
                    <a:moveTo>
                      <a:pt x="162" y="206"/>
                    </a:moveTo>
                    <a:cubicBezTo>
                      <a:pt x="149" y="230"/>
                      <a:pt x="158" y="249"/>
                      <a:pt x="177" y="260"/>
                    </a:cubicBezTo>
                    <a:cubicBezTo>
                      <a:pt x="196" y="271"/>
                      <a:pt x="218" y="270"/>
                      <a:pt x="232" y="246"/>
                    </a:cubicBezTo>
                    <a:cubicBezTo>
                      <a:pt x="245" y="222"/>
                      <a:pt x="333" y="8"/>
                      <a:pt x="325" y="4"/>
                    </a:cubicBezTo>
                    <a:cubicBezTo>
                      <a:pt x="317" y="0"/>
                      <a:pt x="176" y="182"/>
                      <a:pt x="162" y="206"/>
                    </a:cubicBezTo>
                    <a:close/>
                    <a:moveTo>
                      <a:pt x="200" y="54"/>
                    </a:moveTo>
                    <a:cubicBezTo>
                      <a:pt x="209" y="54"/>
                      <a:pt x="217" y="55"/>
                      <a:pt x="225" y="56"/>
                    </a:cubicBezTo>
                    <a:cubicBezTo>
                      <a:pt x="234" y="45"/>
                      <a:pt x="244" y="33"/>
                      <a:pt x="254" y="21"/>
                    </a:cubicBezTo>
                    <a:cubicBezTo>
                      <a:pt x="236" y="16"/>
                      <a:pt x="218" y="14"/>
                      <a:pt x="200" y="14"/>
                    </a:cubicBezTo>
                    <a:cubicBezTo>
                      <a:pt x="88" y="14"/>
                      <a:pt x="0" y="108"/>
                      <a:pt x="0" y="229"/>
                    </a:cubicBezTo>
                    <a:cubicBezTo>
                      <a:pt x="0" y="236"/>
                      <a:pt x="0" y="244"/>
                      <a:pt x="1" y="251"/>
                    </a:cubicBezTo>
                    <a:cubicBezTo>
                      <a:pt x="2" y="262"/>
                      <a:pt x="12" y="270"/>
                      <a:pt x="22" y="269"/>
                    </a:cubicBezTo>
                    <a:cubicBezTo>
                      <a:pt x="33" y="268"/>
                      <a:pt x="42" y="259"/>
                      <a:pt x="41" y="248"/>
                    </a:cubicBezTo>
                    <a:cubicBezTo>
                      <a:pt x="40" y="242"/>
                      <a:pt x="40" y="235"/>
                      <a:pt x="40" y="229"/>
                    </a:cubicBezTo>
                    <a:cubicBezTo>
                      <a:pt x="40" y="131"/>
                      <a:pt x="110" y="54"/>
                      <a:pt x="200" y="54"/>
                    </a:cubicBezTo>
                    <a:close/>
                    <a:moveTo>
                      <a:pt x="344" y="79"/>
                    </a:moveTo>
                    <a:cubicBezTo>
                      <a:pt x="339" y="94"/>
                      <a:pt x="333" y="109"/>
                      <a:pt x="327" y="122"/>
                    </a:cubicBezTo>
                    <a:cubicBezTo>
                      <a:pt x="348" y="152"/>
                      <a:pt x="360" y="189"/>
                      <a:pt x="360" y="229"/>
                    </a:cubicBezTo>
                    <a:cubicBezTo>
                      <a:pt x="360" y="235"/>
                      <a:pt x="359" y="242"/>
                      <a:pt x="359" y="248"/>
                    </a:cubicBezTo>
                    <a:cubicBezTo>
                      <a:pt x="358" y="259"/>
                      <a:pt x="366" y="269"/>
                      <a:pt x="377" y="270"/>
                    </a:cubicBezTo>
                    <a:cubicBezTo>
                      <a:pt x="378" y="270"/>
                      <a:pt x="378" y="270"/>
                      <a:pt x="379" y="270"/>
                    </a:cubicBezTo>
                    <a:cubicBezTo>
                      <a:pt x="389" y="270"/>
                      <a:pt x="398" y="262"/>
                      <a:pt x="399" y="252"/>
                    </a:cubicBezTo>
                    <a:cubicBezTo>
                      <a:pt x="399" y="244"/>
                      <a:pt x="400" y="237"/>
                      <a:pt x="400" y="229"/>
                    </a:cubicBezTo>
                    <a:cubicBezTo>
                      <a:pt x="400" y="170"/>
                      <a:pt x="379" y="117"/>
                      <a:pt x="344" y="7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7"/>
            <p:cNvGrpSpPr/>
            <p:nvPr/>
          </p:nvGrpSpPr>
          <p:grpSpPr>
            <a:xfrm>
              <a:off x="2842393" y="1986407"/>
              <a:ext cx="525610" cy="526531"/>
              <a:chOff x="3539257" y="1971861"/>
              <a:chExt cx="468052" cy="468052"/>
            </a:xfrm>
          </p:grpSpPr>
          <p:sp>
            <p:nvSpPr>
              <p:cNvPr id="43" name="Oval 32"/>
              <p:cNvSpPr/>
              <p:nvPr/>
            </p:nvSpPr>
            <p:spPr>
              <a:xfrm>
                <a:off x="3539257" y="1971861"/>
                <a:ext cx="468052" cy="46805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cs typeface="+mn-ea"/>
                  <a:sym typeface="+mn-lt"/>
                </a:endParaRPr>
              </a:p>
            </p:txBody>
          </p:sp>
          <p:sp>
            <p:nvSpPr>
              <p:cNvPr id="44" name="Freeform 26"/>
              <p:cNvSpPr>
                <a:spLocks noEditPoints="1"/>
              </p:cNvSpPr>
              <p:nvPr/>
            </p:nvSpPr>
            <p:spPr bwMode="auto">
              <a:xfrm>
                <a:off x="3661530" y="2075248"/>
                <a:ext cx="235147" cy="235147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356 w 384"/>
                  <a:gd name="T11" fmla="*/ 192 h 384"/>
                  <a:gd name="T12" fmla="*/ 322 w 384"/>
                  <a:gd name="T13" fmla="*/ 292 h 384"/>
                  <a:gd name="T14" fmla="*/ 315 w 384"/>
                  <a:gd name="T15" fmla="*/ 261 h 384"/>
                  <a:gd name="T16" fmla="*/ 321 w 384"/>
                  <a:gd name="T17" fmla="*/ 205 h 384"/>
                  <a:gd name="T18" fmla="*/ 297 w 384"/>
                  <a:gd name="T19" fmla="*/ 165 h 384"/>
                  <a:gd name="T20" fmla="*/ 259 w 384"/>
                  <a:gd name="T21" fmla="*/ 139 h 384"/>
                  <a:gd name="T22" fmla="*/ 277 w 384"/>
                  <a:gd name="T23" fmla="*/ 67 h 384"/>
                  <a:gd name="T24" fmla="*/ 237 w 384"/>
                  <a:gd name="T25" fmla="*/ 49 h 384"/>
                  <a:gd name="T26" fmla="*/ 244 w 384"/>
                  <a:gd name="T27" fmla="*/ 37 h 384"/>
                  <a:gd name="T28" fmla="*/ 356 w 384"/>
                  <a:gd name="T29" fmla="*/ 192 h 384"/>
                  <a:gd name="T30" fmla="*/ 169 w 384"/>
                  <a:gd name="T31" fmla="*/ 30 h 384"/>
                  <a:gd name="T32" fmla="*/ 149 w 384"/>
                  <a:gd name="T33" fmla="*/ 46 h 384"/>
                  <a:gd name="T34" fmla="*/ 122 w 384"/>
                  <a:gd name="T35" fmla="*/ 69 h 384"/>
                  <a:gd name="T36" fmla="*/ 90 w 384"/>
                  <a:gd name="T37" fmla="*/ 106 h 384"/>
                  <a:gd name="T38" fmla="*/ 109 w 384"/>
                  <a:gd name="T39" fmla="*/ 123 h 384"/>
                  <a:gd name="T40" fmla="*/ 140 w 384"/>
                  <a:gd name="T41" fmla="*/ 125 h 384"/>
                  <a:gd name="T42" fmla="*/ 196 w 384"/>
                  <a:gd name="T43" fmla="*/ 189 h 384"/>
                  <a:gd name="T44" fmla="*/ 151 w 384"/>
                  <a:gd name="T45" fmla="*/ 235 h 384"/>
                  <a:gd name="T46" fmla="*/ 145 w 384"/>
                  <a:gd name="T47" fmla="*/ 265 h 384"/>
                  <a:gd name="T48" fmla="*/ 142 w 384"/>
                  <a:gd name="T49" fmla="*/ 312 h 384"/>
                  <a:gd name="T50" fmla="*/ 108 w 384"/>
                  <a:gd name="T51" fmla="*/ 273 h 384"/>
                  <a:gd name="T52" fmla="*/ 101 w 384"/>
                  <a:gd name="T53" fmla="*/ 229 h 384"/>
                  <a:gd name="T54" fmla="*/ 71 w 384"/>
                  <a:gd name="T55" fmla="*/ 187 h 384"/>
                  <a:gd name="T56" fmla="*/ 84 w 384"/>
                  <a:gd name="T57" fmla="*/ 145 h 384"/>
                  <a:gd name="T58" fmla="*/ 39 w 384"/>
                  <a:gd name="T59" fmla="*/ 133 h 384"/>
                  <a:gd name="T60" fmla="*/ 169 w 384"/>
                  <a:gd name="T61" fmla="*/ 30 h 384"/>
                  <a:gd name="T62" fmla="*/ 140 w 384"/>
                  <a:gd name="T63" fmla="*/ 347 h 384"/>
                  <a:gd name="T64" fmla="*/ 160 w 384"/>
                  <a:gd name="T65" fmla="*/ 335 h 384"/>
                  <a:gd name="T66" fmla="*/ 190 w 384"/>
                  <a:gd name="T67" fmla="*/ 329 h 384"/>
                  <a:gd name="T68" fmla="*/ 235 w 384"/>
                  <a:gd name="T69" fmla="*/ 315 h 384"/>
                  <a:gd name="T70" fmla="*/ 282 w 384"/>
                  <a:gd name="T71" fmla="*/ 328 h 384"/>
                  <a:gd name="T72" fmla="*/ 192 w 384"/>
                  <a:gd name="T73" fmla="*/ 356 h 384"/>
                  <a:gd name="T74" fmla="*/ 140 w 384"/>
                  <a:gd name="T75" fmla="*/ 347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356" y="192"/>
                    </a:moveTo>
                    <a:cubicBezTo>
                      <a:pt x="356" y="229"/>
                      <a:pt x="343" y="264"/>
                      <a:pt x="322" y="292"/>
                    </a:cubicBezTo>
                    <a:cubicBezTo>
                      <a:pt x="316" y="287"/>
                      <a:pt x="309" y="274"/>
                      <a:pt x="315" y="261"/>
                    </a:cubicBezTo>
                    <a:cubicBezTo>
                      <a:pt x="321" y="248"/>
                      <a:pt x="323" y="217"/>
                      <a:pt x="321" y="205"/>
                    </a:cubicBezTo>
                    <a:cubicBezTo>
                      <a:pt x="320" y="194"/>
                      <a:pt x="314" y="165"/>
                      <a:pt x="297" y="165"/>
                    </a:cubicBezTo>
                    <a:cubicBezTo>
                      <a:pt x="280" y="164"/>
                      <a:pt x="269" y="159"/>
                      <a:pt x="259" y="139"/>
                    </a:cubicBezTo>
                    <a:cubicBezTo>
                      <a:pt x="238" y="98"/>
                      <a:pt x="298" y="90"/>
                      <a:pt x="277" y="67"/>
                    </a:cubicBezTo>
                    <a:cubicBezTo>
                      <a:pt x="271" y="60"/>
                      <a:pt x="241" y="93"/>
                      <a:pt x="237" y="49"/>
                    </a:cubicBezTo>
                    <a:cubicBezTo>
                      <a:pt x="237" y="46"/>
                      <a:pt x="240" y="42"/>
                      <a:pt x="244" y="37"/>
                    </a:cubicBezTo>
                    <a:cubicBezTo>
                      <a:pt x="309" y="58"/>
                      <a:pt x="356" y="120"/>
                      <a:pt x="356" y="192"/>
                    </a:cubicBezTo>
                    <a:close/>
                    <a:moveTo>
                      <a:pt x="169" y="30"/>
                    </a:moveTo>
                    <a:cubicBezTo>
                      <a:pt x="165" y="37"/>
                      <a:pt x="155" y="40"/>
                      <a:pt x="149" y="46"/>
                    </a:cubicBezTo>
                    <a:cubicBezTo>
                      <a:pt x="135" y="59"/>
                      <a:pt x="129" y="57"/>
                      <a:pt x="122" y="69"/>
                    </a:cubicBezTo>
                    <a:cubicBezTo>
                      <a:pt x="114" y="81"/>
                      <a:pt x="90" y="98"/>
                      <a:pt x="90" y="106"/>
                    </a:cubicBezTo>
                    <a:cubicBezTo>
                      <a:pt x="90" y="115"/>
                      <a:pt x="103" y="125"/>
                      <a:pt x="109" y="123"/>
                    </a:cubicBezTo>
                    <a:cubicBezTo>
                      <a:pt x="115" y="121"/>
                      <a:pt x="131" y="121"/>
                      <a:pt x="140" y="125"/>
                    </a:cubicBezTo>
                    <a:cubicBezTo>
                      <a:pt x="149" y="128"/>
                      <a:pt x="218" y="131"/>
                      <a:pt x="196" y="189"/>
                    </a:cubicBezTo>
                    <a:cubicBezTo>
                      <a:pt x="189" y="208"/>
                      <a:pt x="159" y="205"/>
                      <a:pt x="151" y="235"/>
                    </a:cubicBezTo>
                    <a:cubicBezTo>
                      <a:pt x="149" y="240"/>
                      <a:pt x="145" y="259"/>
                      <a:pt x="145" y="265"/>
                    </a:cubicBezTo>
                    <a:cubicBezTo>
                      <a:pt x="144" y="275"/>
                      <a:pt x="152" y="312"/>
                      <a:pt x="142" y="312"/>
                    </a:cubicBezTo>
                    <a:cubicBezTo>
                      <a:pt x="133" y="312"/>
                      <a:pt x="108" y="279"/>
                      <a:pt x="108" y="273"/>
                    </a:cubicBezTo>
                    <a:cubicBezTo>
                      <a:pt x="108" y="267"/>
                      <a:pt x="101" y="246"/>
                      <a:pt x="101" y="229"/>
                    </a:cubicBezTo>
                    <a:cubicBezTo>
                      <a:pt x="101" y="211"/>
                      <a:pt x="71" y="211"/>
                      <a:pt x="71" y="187"/>
                    </a:cubicBezTo>
                    <a:cubicBezTo>
                      <a:pt x="71" y="166"/>
                      <a:pt x="87" y="155"/>
                      <a:pt x="84" y="145"/>
                    </a:cubicBezTo>
                    <a:cubicBezTo>
                      <a:pt x="80" y="135"/>
                      <a:pt x="51" y="134"/>
                      <a:pt x="39" y="133"/>
                    </a:cubicBezTo>
                    <a:cubicBezTo>
                      <a:pt x="60" y="79"/>
                      <a:pt x="110" y="38"/>
                      <a:pt x="169" y="30"/>
                    </a:cubicBezTo>
                    <a:close/>
                    <a:moveTo>
                      <a:pt x="140" y="347"/>
                    </a:moveTo>
                    <a:cubicBezTo>
                      <a:pt x="150" y="342"/>
                      <a:pt x="151" y="335"/>
                      <a:pt x="160" y="335"/>
                    </a:cubicBezTo>
                    <a:cubicBezTo>
                      <a:pt x="170" y="335"/>
                      <a:pt x="179" y="331"/>
                      <a:pt x="190" y="329"/>
                    </a:cubicBezTo>
                    <a:cubicBezTo>
                      <a:pt x="200" y="326"/>
                      <a:pt x="218" y="316"/>
                      <a:pt x="235" y="315"/>
                    </a:cubicBezTo>
                    <a:cubicBezTo>
                      <a:pt x="248" y="313"/>
                      <a:pt x="275" y="315"/>
                      <a:pt x="282" y="328"/>
                    </a:cubicBezTo>
                    <a:cubicBezTo>
                      <a:pt x="256" y="346"/>
                      <a:pt x="225" y="356"/>
                      <a:pt x="192" y="356"/>
                    </a:cubicBezTo>
                    <a:cubicBezTo>
                      <a:pt x="174" y="356"/>
                      <a:pt x="156" y="353"/>
                      <a:pt x="140" y="34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4"/>
            <p:cNvGrpSpPr/>
            <p:nvPr/>
          </p:nvGrpSpPr>
          <p:grpSpPr>
            <a:xfrm>
              <a:off x="1285852" y="4581525"/>
              <a:ext cx="646904" cy="648038"/>
              <a:chOff x="755576" y="3579862"/>
              <a:chExt cx="576064" cy="576064"/>
            </a:xfrm>
          </p:grpSpPr>
          <p:sp>
            <p:nvSpPr>
              <p:cNvPr id="41" name="Oval 24"/>
              <p:cNvSpPr/>
              <p:nvPr/>
            </p:nvSpPr>
            <p:spPr>
              <a:xfrm>
                <a:off x="755576" y="3579862"/>
                <a:ext cx="576064" cy="57606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 31"/>
              <p:cNvSpPr>
                <a:spLocks noEditPoints="1"/>
              </p:cNvSpPr>
              <p:nvPr/>
            </p:nvSpPr>
            <p:spPr bwMode="auto">
              <a:xfrm>
                <a:off x="883116" y="3737030"/>
                <a:ext cx="320983" cy="283893"/>
              </a:xfrm>
              <a:custGeom>
                <a:avLst/>
                <a:gdLst>
                  <a:gd name="T0" fmla="*/ 196 w 392"/>
                  <a:gd name="T1" fmla="*/ 267 h 347"/>
                  <a:gd name="T2" fmla="*/ 156 w 392"/>
                  <a:gd name="T3" fmla="*/ 307 h 347"/>
                  <a:gd name="T4" fmla="*/ 196 w 392"/>
                  <a:gd name="T5" fmla="*/ 347 h 347"/>
                  <a:gd name="T6" fmla="*/ 235 w 392"/>
                  <a:gd name="T7" fmla="*/ 307 h 347"/>
                  <a:gd name="T8" fmla="*/ 196 w 392"/>
                  <a:gd name="T9" fmla="*/ 267 h 347"/>
                  <a:gd name="T10" fmla="*/ 112 w 392"/>
                  <a:gd name="T11" fmla="*/ 222 h 347"/>
                  <a:gd name="T12" fmla="*/ 140 w 392"/>
                  <a:gd name="T13" fmla="*/ 250 h 347"/>
                  <a:gd name="T14" fmla="*/ 252 w 392"/>
                  <a:gd name="T15" fmla="*/ 250 h 347"/>
                  <a:gd name="T16" fmla="*/ 280 w 392"/>
                  <a:gd name="T17" fmla="*/ 222 h 347"/>
                  <a:gd name="T18" fmla="*/ 112 w 392"/>
                  <a:gd name="T19" fmla="*/ 222 h 347"/>
                  <a:gd name="T20" fmla="*/ 56 w 392"/>
                  <a:gd name="T21" fmla="*/ 165 h 347"/>
                  <a:gd name="T22" fmla="*/ 84 w 392"/>
                  <a:gd name="T23" fmla="*/ 194 h 347"/>
                  <a:gd name="T24" fmla="*/ 308 w 392"/>
                  <a:gd name="T25" fmla="*/ 194 h 347"/>
                  <a:gd name="T26" fmla="*/ 336 w 392"/>
                  <a:gd name="T27" fmla="*/ 165 h 347"/>
                  <a:gd name="T28" fmla="*/ 56 w 392"/>
                  <a:gd name="T29" fmla="*/ 165 h 347"/>
                  <a:gd name="T30" fmla="*/ 0 w 392"/>
                  <a:gd name="T31" fmla="*/ 109 h 347"/>
                  <a:gd name="T32" fmla="*/ 28 w 392"/>
                  <a:gd name="T33" fmla="*/ 137 h 347"/>
                  <a:gd name="T34" fmla="*/ 364 w 392"/>
                  <a:gd name="T35" fmla="*/ 137 h 347"/>
                  <a:gd name="T36" fmla="*/ 392 w 392"/>
                  <a:gd name="T37" fmla="*/ 109 h 347"/>
                  <a:gd name="T38" fmla="*/ 0 w 392"/>
                  <a:gd name="T39" fmla="*/ 10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2" h="347">
                    <a:moveTo>
                      <a:pt x="196" y="267"/>
                    </a:moveTo>
                    <a:cubicBezTo>
                      <a:pt x="174" y="267"/>
                      <a:pt x="156" y="285"/>
                      <a:pt x="156" y="307"/>
                    </a:cubicBezTo>
                    <a:cubicBezTo>
                      <a:pt x="156" y="329"/>
                      <a:pt x="174" y="347"/>
                      <a:pt x="196" y="347"/>
                    </a:cubicBezTo>
                    <a:cubicBezTo>
                      <a:pt x="218" y="347"/>
                      <a:pt x="235" y="329"/>
                      <a:pt x="235" y="307"/>
                    </a:cubicBezTo>
                    <a:cubicBezTo>
                      <a:pt x="235" y="285"/>
                      <a:pt x="218" y="267"/>
                      <a:pt x="196" y="267"/>
                    </a:cubicBezTo>
                    <a:close/>
                    <a:moveTo>
                      <a:pt x="112" y="222"/>
                    </a:moveTo>
                    <a:cubicBezTo>
                      <a:pt x="140" y="250"/>
                      <a:pt x="140" y="250"/>
                      <a:pt x="140" y="250"/>
                    </a:cubicBezTo>
                    <a:cubicBezTo>
                      <a:pt x="171" y="219"/>
                      <a:pt x="221" y="219"/>
                      <a:pt x="252" y="250"/>
                    </a:cubicBezTo>
                    <a:cubicBezTo>
                      <a:pt x="280" y="222"/>
                      <a:pt x="280" y="222"/>
                      <a:pt x="280" y="222"/>
                    </a:cubicBezTo>
                    <a:cubicBezTo>
                      <a:pt x="233" y="175"/>
                      <a:pt x="158" y="175"/>
                      <a:pt x="112" y="222"/>
                    </a:cubicBezTo>
                    <a:close/>
                    <a:moveTo>
                      <a:pt x="56" y="165"/>
                    </a:moveTo>
                    <a:cubicBezTo>
                      <a:pt x="84" y="194"/>
                      <a:pt x="84" y="194"/>
                      <a:pt x="84" y="194"/>
                    </a:cubicBezTo>
                    <a:cubicBezTo>
                      <a:pt x="146" y="131"/>
                      <a:pt x="246" y="131"/>
                      <a:pt x="308" y="194"/>
                    </a:cubicBezTo>
                    <a:cubicBezTo>
                      <a:pt x="336" y="165"/>
                      <a:pt x="336" y="165"/>
                      <a:pt x="336" y="165"/>
                    </a:cubicBezTo>
                    <a:cubicBezTo>
                      <a:pt x="258" y="87"/>
                      <a:pt x="133" y="87"/>
                      <a:pt x="56" y="165"/>
                    </a:cubicBezTo>
                    <a:close/>
                    <a:moveTo>
                      <a:pt x="0" y="109"/>
                    </a:moveTo>
                    <a:cubicBezTo>
                      <a:pt x="28" y="137"/>
                      <a:pt x="28" y="137"/>
                      <a:pt x="28" y="137"/>
                    </a:cubicBezTo>
                    <a:cubicBezTo>
                      <a:pt x="121" y="43"/>
                      <a:pt x="271" y="43"/>
                      <a:pt x="364" y="137"/>
                    </a:cubicBezTo>
                    <a:cubicBezTo>
                      <a:pt x="392" y="109"/>
                      <a:pt x="392" y="109"/>
                      <a:pt x="392" y="109"/>
                    </a:cubicBezTo>
                    <a:cubicBezTo>
                      <a:pt x="284" y="0"/>
                      <a:pt x="108" y="0"/>
                      <a:pt x="0" y="10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cxnSp>
          <p:nvCxnSpPr>
            <p:cNvPr id="61" name="Straight Connector 3"/>
            <p:cNvCxnSpPr/>
            <p:nvPr/>
          </p:nvCxnSpPr>
          <p:spPr>
            <a:xfrm flipV="1">
              <a:off x="1309427" y="2249673"/>
              <a:ext cx="1532966" cy="94903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3"/>
            <p:cNvCxnSpPr/>
            <p:nvPr/>
          </p:nvCxnSpPr>
          <p:spPr>
            <a:xfrm rot="16200000" flipH="1">
              <a:off x="315011" y="3610850"/>
              <a:ext cx="1679228" cy="451927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"/>
            <p:cNvCxnSpPr/>
            <p:nvPr/>
          </p:nvCxnSpPr>
          <p:spPr>
            <a:xfrm>
              <a:off x="1932756" y="4905544"/>
              <a:ext cx="840605" cy="81006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"/>
            <p:cNvCxnSpPr/>
            <p:nvPr/>
          </p:nvCxnSpPr>
          <p:spPr>
            <a:xfrm rot="16200000" flipH="1">
              <a:off x="980437" y="3064836"/>
              <a:ext cx="1955464" cy="1630387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"/>
            <p:cNvCxnSpPr/>
            <p:nvPr/>
          </p:nvCxnSpPr>
          <p:spPr>
            <a:xfrm rot="5400000">
              <a:off x="3453647" y="3653239"/>
              <a:ext cx="1056840" cy="1036991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"/>
            <p:cNvCxnSpPr>
              <a:stCxn id="31" idx="2"/>
              <a:endCxn id="43" idx="6"/>
            </p:cNvCxnSpPr>
            <p:nvPr/>
          </p:nvCxnSpPr>
          <p:spPr>
            <a:xfrm flipH="1">
              <a:off x="3368003" y="2147622"/>
              <a:ext cx="1827037" cy="102051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3"/>
            <p:cNvCxnSpPr/>
            <p:nvPr/>
          </p:nvCxnSpPr>
          <p:spPr>
            <a:xfrm flipV="1">
              <a:off x="3357554" y="3122867"/>
              <a:ext cx="857256" cy="306133"/>
            </a:xfrm>
            <a:prstGeom prst="line">
              <a:avLst/>
            </a:prstGeom>
            <a:ln w="9525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Freeform 4"/>
          <p:cNvSpPr>
            <a:spLocks/>
          </p:cNvSpPr>
          <p:nvPr/>
        </p:nvSpPr>
        <p:spPr bwMode="auto">
          <a:xfrm>
            <a:off x="1403648" y="5517232"/>
            <a:ext cx="1844616" cy="327956"/>
          </a:xfrm>
          <a:custGeom>
            <a:avLst/>
            <a:gdLst/>
            <a:ahLst/>
            <a:cxnLst>
              <a:cxn ang="0">
                <a:pos x="1250" y="280"/>
              </a:cxn>
              <a:cxn ang="0">
                <a:pos x="94" y="280"/>
              </a:cxn>
              <a:cxn ang="0">
                <a:pos x="0" y="0"/>
              </a:cxn>
              <a:cxn ang="0">
                <a:pos x="536" y="0"/>
              </a:cxn>
              <a:cxn ang="0">
                <a:pos x="1250" y="280"/>
              </a:cxn>
            </a:cxnLst>
            <a:rect l="0" t="0" r="r" b="b"/>
            <a:pathLst>
              <a:path w="1250" h="280">
                <a:moveTo>
                  <a:pt x="1250" y="280"/>
                </a:moveTo>
                <a:lnTo>
                  <a:pt x="94" y="280"/>
                </a:lnTo>
                <a:lnTo>
                  <a:pt x="0" y="0"/>
                </a:lnTo>
                <a:lnTo>
                  <a:pt x="536" y="0"/>
                </a:lnTo>
                <a:lnTo>
                  <a:pt x="1250" y="28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552399" y="5544089"/>
            <a:ext cx="2055159" cy="7180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bg2"/>
                </a:solidFill>
                <a:cs typeface="+mn-ea"/>
                <a:sym typeface="+mn-lt"/>
              </a:rPr>
              <a:t>Text</a:t>
            </a:r>
          </a:p>
          <a:p>
            <a:pPr marL="0" indent="0">
              <a:buNone/>
            </a:pPr>
            <a:r>
              <a:rPr lang="en-US" sz="1000" dirty="0" smtClean="0">
                <a:cs typeface="+mn-ea"/>
                <a:sym typeface="+mn-lt"/>
              </a:rPr>
              <a:t>Lorem ipsum dolor sit amet, consectetur adipiscing</a:t>
            </a:r>
            <a:r>
              <a:rPr lang="en-US" sz="1000" dirty="0">
                <a:cs typeface="+mn-ea"/>
                <a:sym typeface="+mn-lt"/>
              </a:rPr>
              <a:t>. </a:t>
            </a:r>
            <a:endParaRPr lang="en-US" sz="1000" dirty="0" smtClean="0">
              <a:cs typeface="+mn-ea"/>
              <a:sym typeface="+mn-lt"/>
            </a:endParaRPr>
          </a:p>
          <a:p>
            <a:pPr marL="0" indent="0">
              <a:buNone/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66" name="Content Placeholder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6427024" y="4084612"/>
            <a:ext cx="1028225" cy="906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5400" b="1" dirty="0" smtClean="0">
                <a:cs typeface="+mn-ea"/>
                <a:sym typeface="+mn-lt"/>
              </a:rPr>
              <a:t>24</a:t>
            </a:r>
            <a:endParaRPr lang="en-US" sz="1800" b="1" dirty="0" smtClean="0"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54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65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FFB25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5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2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建模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0" name="Freeform 2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427851" y="3240088"/>
            <a:ext cx="445335" cy="462664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81" name="Freeform 21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2860589" y="4636794"/>
            <a:ext cx="387360" cy="38926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" name="平行四边形 1"/>
          <p:cNvSpPr/>
          <p:nvPr/>
        </p:nvSpPr>
        <p:spPr>
          <a:xfrm flipH="1">
            <a:off x="6156321" y="4125007"/>
            <a:ext cx="1512022" cy="901052"/>
          </a:xfrm>
          <a:prstGeom prst="parallelogram">
            <a:avLst/>
          </a:prstGeom>
          <a:noFill/>
          <a:ln w="28575">
            <a:solidFill>
              <a:schemeClr val="tx1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714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561585" y="388475"/>
            <a:ext cx="2426090" cy="2628260"/>
            <a:chOff x="5485880" y="-456"/>
            <a:chExt cx="1829060" cy="1486109"/>
          </a:xfrm>
        </p:grpSpPr>
        <p:sp>
          <p:nvSpPr>
            <p:cNvPr id="42" name="Rectangle 41"/>
            <p:cNvSpPr/>
            <p:nvPr/>
          </p:nvSpPr>
          <p:spPr>
            <a:xfrm flipV="1">
              <a:off x="5485880" y="-456"/>
              <a:ext cx="1829060" cy="1486109"/>
            </a:xfrm>
            <a:prstGeom prst="snip1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5" name="Title 13"/>
            <p:cNvSpPr txBox="1">
              <a:spLocks/>
            </p:cNvSpPr>
            <p:nvPr/>
          </p:nvSpPr>
          <p:spPr>
            <a:xfrm>
              <a:off x="5689141" y="315200"/>
              <a:ext cx="1244581" cy="273146"/>
            </a:xfrm>
            <a:prstGeom prst="snip1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2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Image</a:t>
              </a:r>
              <a:endParaRPr 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6" name="Title 13"/>
          <p:cNvSpPr txBox="1">
            <a:spLocks/>
          </p:cNvSpPr>
          <p:nvPr/>
        </p:nvSpPr>
        <p:spPr>
          <a:xfrm>
            <a:off x="3786182" y="837665"/>
            <a:ext cx="4643470" cy="830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noProof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图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Content Placeholder 2"/>
          <p:cNvSpPr>
            <a:spLocks noGrp="1"/>
          </p:cNvSpPr>
          <p:nvPr>
            <p:ph idx="4294967295"/>
          </p:nvPr>
        </p:nvSpPr>
        <p:spPr>
          <a:xfrm>
            <a:off x="2859088" y="2030413"/>
            <a:ext cx="6284912" cy="3841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000" dirty="0">
                <a:cs typeface="+mn-ea"/>
                <a:sym typeface="+mn-lt"/>
              </a:rPr>
              <a:t>Lorem ipsum dolor sit amet, consectetur adipiscing elit. </a:t>
            </a:r>
          </a:p>
        </p:txBody>
      </p:sp>
      <p:sp>
        <p:nvSpPr>
          <p:cNvPr id="48" name="Title 13"/>
          <p:cNvSpPr txBox="1">
            <a:spLocks/>
          </p:cNvSpPr>
          <p:nvPr/>
        </p:nvSpPr>
        <p:spPr>
          <a:xfrm>
            <a:off x="3786182" y="1437895"/>
            <a:ext cx="2884425" cy="7806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 Important Keys</a:t>
            </a:r>
            <a:endParaRPr lang="en-US" sz="2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85357" y="3429000"/>
            <a:ext cx="1529224" cy="2340725"/>
            <a:chOff x="2691498" y="3362824"/>
            <a:chExt cx="1529224" cy="2340725"/>
          </a:xfrm>
        </p:grpSpPr>
        <p:sp>
          <p:nvSpPr>
            <p:cNvPr id="27" name="Rectangle 26"/>
            <p:cNvSpPr/>
            <p:nvPr/>
          </p:nvSpPr>
          <p:spPr>
            <a:xfrm>
              <a:off x="2718226" y="3748927"/>
              <a:ext cx="1438277" cy="1558131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 rot="-60000" flipV="1">
              <a:off x="2691498" y="3362824"/>
              <a:ext cx="1529224" cy="395493"/>
            </a:xfrm>
            <a:custGeom>
              <a:avLst/>
              <a:gdLst/>
              <a:ahLst/>
              <a:cxnLst>
                <a:cxn ang="0">
                  <a:pos x="824" y="0"/>
                </a:cxn>
                <a:cxn ang="0">
                  <a:pos x="864" y="148"/>
                </a:cxn>
                <a:cxn ang="0">
                  <a:pos x="0" y="4"/>
                </a:cxn>
                <a:cxn ang="0">
                  <a:pos x="824" y="0"/>
                </a:cxn>
              </a:cxnLst>
              <a:rect l="0" t="0" r="r" b="b"/>
              <a:pathLst>
                <a:path w="864" h="148">
                  <a:moveTo>
                    <a:pt x="824" y="0"/>
                  </a:moveTo>
                  <a:lnTo>
                    <a:pt x="864" y="148"/>
                  </a:lnTo>
                  <a:lnTo>
                    <a:pt x="0" y="4"/>
                  </a:lnTo>
                  <a:lnTo>
                    <a:pt x="824" y="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 flipV="1">
              <a:off x="2712949" y="5308056"/>
              <a:ext cx="1440000" cy="395493"/>
            </a:xfrm>
            <a:prstGeom prst="rtTriangle">
              <a:avLst/>
            </a:prstGeom>
            <a:solidFill>
              <a:srgbClr val="E882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20696" y="3267294"/>
            <a:ext cx="1701460" cy="2517499"/>
            <a:chOff x="4535361" y="3199264"/>
            <a:chExt cx="1701460" cy="2517499"/>
          </a:xfrm>
        </p:grpSpPr>
        <p:sp>
          <p:nvSpPr>
            <p:cNvPr id="30" name="Rectangle 29"/>
            <p:cNvSpPr/>
            <p:nvPr/>
          </p:nvSpPr>
          <p:spPr>
            <a:xfrm>
              <a:off x="4558425" y="3586414"/>
              <a:ext cx="1603415" cy="173414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 flipV="1">
              <a:off x="4535361" y="3199264"/>
              <a:ext cx="1701460" cy="395493"/>
            </a:xfrm>
            <a:custGeom>
              <a:avLst/>
              <a:gdLst/>
              <a:ahLst/>
              <a:cxnLst>
                <a:cxn ang="0">
                  <a:pos x="824" y="0"/>
                </a:cxn>
                <a:cxn ang="0">
                  <a:pos x="864" y="148"/>
                </a:cxn>
                <a:cxn ang="0">
                  <a:pos x="0" y="4"/>
                </a:cxn>
                <a:cxn ang="0">
                  <a:pos x="824" y="0"/>
                </a:cxn>
              </a:cxnLst>
              <a:rect l="0" t="0" r="r" b="b"/>
              <a:pathLst>
                <a:path w="864" h="148">
                  <a:moveTo>
                    <a:pt x="824" y="0"/>
                  </a:moveTo>
                  <a:lnTo>
                    <a:pt x="864" y="148"/>
                  </a:lnTo>
                  <a:lnTo>
                    <a:pt x="0" y="4"/>
                  </a:lnTo>
                  <a:lnTo>
                    <a:pt x="824" y="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flipV="1">
              <a:off x="4562947" y="5321270"/>
              <a:ext cx="1607946" cy="395493"/>
            </a:xfrm>
            <a:prstGeom prst="rtTriangle">
              <a:avLst/>
            </a:prstGeom>
            <a:solidFill>
              <a:srgbClr val="E882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28270" y="3017988"/>
            <a:ext cx="1911196" cy="2757221"/>
            <a:chOff x="6728270" y="3008935"/>
            <a:chExt cx="1911196" cy="2757221"/>
          </a:xfrm>
        </p:grpSpPr>
        <p:sp>
          <p:nvSpPr>
            <p:cNvPr id="9" name="Rectangle 8"/>
            <p:cNvSpPr/>
            <p:nvPr/>
          </p:nvSpPr>
          <p:spPr>
            <a:xfrm>
              <a:off x="6728270" y="3391737"/>
              <a:ext cx="1829060" cy="198147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6" name="Freeform 5"/>
            <p:cNvSpPr>
              <a:spLocks/>
            </p:cNvSpPr>
            <p:nvPr/>
          </p:nvSpPr>
          <p:spPr bwMode="auto">
            <a:xfrm flipV="1">
              <a:off x="6760058" y="3008935"/>
              <a:ext cx="1879408" cy="395493"/>
            </a:xfrm>
            <a:custGeom>
              <a:avLst/>
              <a:gdLst/>
              <a:ahLst/>
              <a:cxnLst>
                <a:cxn ang="0">
                  <a:pos x="824" y="0"/>
                </a:cxn>
                <a:cxn ang="0">
                  <a:pos x="864" y="148"/>
                </a:cxn>
                <a:cxn ang="0">
                  <a:pos x="0" y="4"/>
                </a:cxn>
                <a:cxn ang="0">
                  <a:pos x="824" y="0"/>
                </a:cxn>
              </a:cxnLst>
              <a:rect l="0" t="0" r="r" b="b"/>
              <a:pathLst>
                <a:path w="864" h="148">
                  <a:moveTo>
                    <a:pt x="824" y="0"/>
                  </a:moveTo>
                  <a:lnTo>
                    <a:pt x="864" y="148"/>
                  </a:lnTo>
                  <a:lnTo>
                    <a:pt x="0" y="4"/>
                  </a:lnTo>
                  <a:lnTo>
                    <a:pt x="824" y="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"/>
            <p:cNvSpPr>
              <a:spLocks/>
            </p:cNvSpPr>
            <p:nvPr/>
          </p:nvSpPr>
          <p:spPr bwMode="auto">
            <a:xfrm flipV="1">
              <a:off x="6730981" y="5370663"/>
              <a:ext cx="1872000" cy="395493"/>
            </a:xfrm>
            <a:prstGeom prst="rtTriangle">
              <a:avLst/>
            </a:prstGeom>
            <a:solidFill>
              <a:srgbClr val="E882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7242" y="3554910"/>
            <a:ext cx="1422000" cy="2215350"/>
            <a:chOff x="557242" y="3527197"/>
            <a:chExt cx="1422000" cy="2215350"/>
          </a:xfrm>
        </p:grpSpPr>
        <p:sp>
          <p:nvSpPr>
            <p:cNvPr id="25" name="Rectangle 24"/>
            <p:cNvSpPr/>
            <p:nvPr/>
          </p:nvSpPr>
          <p:spPr>
            <a:xfrm>
              <a:off x="572691" y="3912596"/>
              <a:ext cx="1339205" cy="144839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 flipV="1">
              <a:off x="562575" y="5347054"/>
              <a:ext cx="1368000" cy="395493"/>
            </a:xfrm>
            <a:prstGeom prst="rtTriangle">
              <a:avLst/>
            </a:prstGeom>
            <a:solidFill>
              <a:srgbClr val="E882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 flipV="1">
              <a:off x="557242" y="3527197"/>
              <a:ext cx="1422000" cy="395493"/>
            </a:xfrm>
            <a:custGeom>
              <a:avLst/>
              <a:gdLst/>
              <a:ahLst/>
              <a:cxnLst>
                <a:cxn ang="0">
                  <a:pos x="824" y="0"/>
                </a:cxn>
                <a:cxn ang="0">
                  <a:pos x="864" y="148"/>
                </a:cxn>
                <a:cxn ang="0">
                  <a:pos x="0" y="4"/>
                </a:cxn>
                <a:cxn ang="0">
                  <a:pos x="824" y="0"/>
                </a:cxn>
              </a:cxnLst>
              <a:rect l="0" t="0" r="r" b="b"/>
              <a:pathLst>
                <a:path w="864" h="148">
                  <a:moveTo>
                    <a:pt x="824" y="0"/>
                  </a:moveTo>
                  <a:lnTo>
                    <a:pt x="864" y="148"/>
                  </a:lnTo>
                  <a:lnTo>
                    <a:pt x="0" y="4"/>
                  </a:lnTo>
                  <a:lnTo>
                    <a:pt x="824" y="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7" name="Content Placeholder 2"/>
          <p:cNvSpPr txBox="1">
            <a:spLocks/>
          </p:cNvSpPr>
          <p:nvPr/>
        </p:nvSpPr>
        <p:spPr>
          <a:xfrm>
            <a:off x="2576619" y="5517232"/>
            <a:ext cx="1419317" cy="9559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2000" b="1" dirty="0" smtClean="0">
                <a:cs typeface="+mn-ea"/>
                <a:sym typeface="+mn-lt"/>
              </a:rPr>
              <a:t>Text</a:t>
            </a:r>
            <a:endParaRPr lang="en-US" sz="1600" b="1" dirty="0" smtClean="0"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en-US" dirty="0" err="1" smtClean="0">
                <a:cs typeface="+mn-ea"/>
                <a:sym typeface="+mn-lt"/>
              </a:rPr>
              <a:t>Lorem</a:t>
            </a:r>
            <a:r>
              <a:rPr lang="en-US" dirty="0" smtClean="0">
                <a:cs typeface="+mn-ea"/>
                <a:sym typeface="+mn-lt"/>
              </a:rPr>
              <a:t> </a:t>
            </a:r>
            <a:r>
              <a:rPr lang="en-US" dirty="0" err="1" smtClean="0">
                <a:cs typeface="+mn-ea"/>
                <a:sym typeface="+mn-lt"/>
              </a:rPr>
              <a:t>ipsum</a:t>
            </a:r>
            <a:r>
              <a:rPr lang="en-US" dirty="0" smtClean="0">
                <a:cs typeface="+mn-ea"/>
                <a:sym typeface="+mn-lt"/>
              </a:rPr>
              <a:t> </a:t>
            </a:r>
          </a:p>
          <a:p>
            <a:pPr marL="0" indent="0" algn="r">
              <a:buNone/>
            </a:pPr>
            <a:r>
              <a:rPr lang="en-US" dirty="0" smtClean="0">
                <a:cs typeface="+mn-ea"/>
                <a:sym typeface="+mn-lt"/>
              </a:rPr>
              <a:t>dolor sit </a:t>
            </a:r>
            <a:r>
              <a:rPr lang="en-US" dirty="0" err="1" smtClean="0">
                <a:cs typeface="+mn-ea"/>
                <a:sym typeface="+mn-lt"/>
              </a:rPr>
              <a:t>amet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70" name="Content Placeholder 2"/>
          <p:cNvSpPr txBox="1">
            <a:spLocks/>
          </p:cNvSpPr>
          <p:nvPr/>
        </p:nvSpPr>
        <p:spPr>
          <a:xfrm>
            <a:off x="560395" y="5512274"/>
            <a:ext cx="1419317" cy="9559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2000" b="1" dirty="0" smtClean="0">
                <a:cs typeface="+mn-ea"/>
                <a:sym typeface="+mn-lt"/>
              </a:rPr>
              <a:t>Text</a:t>
            </a:r>
            <a:endParaRPr lang="en-US" sz="1600" b="1" dirty="0" smtClean="0"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en-US" dirty="0" err="1" smtClean="0">
                <a:cs typeface="+mn-ea"/>
                <a:sym typeface="+mn-lt"/>
              </a:rPr>
              <a:t>Lorem</a:t>
            </a:r>
            <a:r>
              <a:rPr lang="en-US" dirty="0" smtClean="0">
                <a:cs typeface="+mn-ea"/>
                <a:sym typeface="+mn-lt"/>
              </a:rPr>
              <a:t> </a:t>
            </a:r>
            <a:r>
              <a:rPr lang="en-US" dirty="0" err="1" smtClean="0">
                <a:cs typeface="+mn-ea"/>
                <a:sym typeface="+mn-lt"/>
              </a:rPr>
              <a:t>ipsum</a:t>
            </a:r>
            <a:r>
              <a:rPr lang="en-US" dirty="0" smtClean="0">
                <a:cs typeface="+mn-ea"/>
                <a:sym typeface="+mn-lt"/>
              </a:rPr>
              <a:t> </a:t>
            </a:r>
          </a:p>
          <a:p>
            <a:pPr marL="0" indent="0" algn="r">
              <a:buNone/>
            </a:pPr>
            <a:r>
              <a:rPr lang="en-US" dirty="0" smtClean="0">
                <a:cs typeface="+mn-ea"/>
                <a:sym typeface="+mn-lt"/>
              </a:rPr>
              <a:t>dolor sit </a:t>
            </a:r>
            <a:r>
              <a:rPr lang="en-US" dirty="0" err="1" smtClean="0">
                <a:cs typeface="+mn-ea"/>
                <a:sym typeface="+mn-lt"/>
              </a:rPr>
              <a:t>amet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4808867" y="5512274"/>
            <a:ext cx="1419317" cy="9559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2000" b="1" dirty="0" smtClean="0">
                <a:cs typeface="+mn-ea"/>
                <a:sym typeface="+mn-lt"/>
              </a:rPr>
              <a:t>Text</a:t>
            </a:r>
            <a:endParaRPr lang="en-US" sz="1600" b="1" dirty="0" smtClean="0"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en-US" dirty="0" err="1" smtClean="0">
                <a:cs typeface="+mn-ea"/>
                <a:sym typeface="+mn-lt"/>
              </a:rPr>
              <a:t>Lorem</a:t>
            </a:r>
            <a:r>
              <a:rPr lang="en-US" dirty="0" smtClean="0">
                <a:cs typeface="+mn-ea"/>
                <a:sym typeface="+mn-lt"/>
              </a:rPr>
              <a:t> </a:t>
            </a:r>
            <a:r>
              <a:rPr lang="en-US" dirty="0" err="1" smtClean="0">
                <a:cs typeface="+mn-ea"/>
                <a:sym typeface="+mn-lt"/>
              </a:rPr>
              <a:t>ipsum</a:t>
            </a:r>
            <a:r>
              <a:rPr lang="en-US" dirty="0" smtClean="0">
                <a:cs typeface="+mn-ea"/>
                <a:sym typeface="+mn-lt"/>
              </a:rPr>
              <a:t> </a:t>
            </a:r>
          </a:p>
          <a:p>
            <a:pPr marL="0" indent="0" algn="r">
              <a:buNone/>
            </a:pPr>
            <a:r>
              <a:rPr lang="en-US" dirty="0" smtClean="0">
                <a:cs typeface="+mn-ea"/>
                <a:sym typeface="+mn-lt"/>
              </a:rPr>
              <a:t>dolor sit </a:t>
            </a:r>
            <a:r>
              <a:rPr lang="en-US" dirty="0" err="1" smtClean="0">
                <a:cs typeface="+mn-ea"/>
                <a:sym typeface="+mn-lt"/>
              </a:rPr>
              <a:t>amet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7185131" y="5484748"/>
            <a:ext cx="1419317" cy="9559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2000" b="1" dirty="0" smtClean="0">
                <a:cs typeface="+mn-ea"/>
                <a:sym typeface="+mn-lt"/>
              </a:rPr>
              <a:t>Text</a:t>
            </a:r>
            <a:endParaRPr lang="en-US" sz="1600" b="1" dirty="0" smtClean="0"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en-US" dirty="0" err="1" smtClean="0">
                <a:cs typeface="+mn-ea"/>
                <a:sym typeface="+mn-lt"/>
              </a:rPr>
              <a:t>Lorem</a:t>
            </a:r>
            <a:r>
              <a:rPr lang="en-US" dirty="0" smtClean="0">
                <a:cs typeface="+mn-ea"/>
                <a:sym typeface="+mn-lt"/>
              </a:rPr>
              <a:t> </a:t>
            </a:r>
            <a:r>
              <a:rPr lang="en-US" dirty="0" err="1" smtClean="0">
                <a:cs typeface="+mn-ea"/>
                <a:sym typeface="+mn-lt"/>
              </a:rPr>
              <a:t>ipsum</a:t>
            </a:r>
            <a:r>
              <a:rPr lang="en-US" dirty="0" smtClean="0">
                <a:cs typeface="+mn-ea"/>
                <a:sym typeface="+mn-lt"/>
              </a:rPr>
              <a:t> </a:t>
            </a:r>
          </a:p>
          <a:p>
            <a:pPr marL="0" indent="0" algn="r">
              <a:buNone/>
            </a:pPr>
            <a:r>
              <a:rPr lang="en-US" dirty="0" smtClean="0">
                <a:cs typeface="+mn-ea"/>
                <a:sym typeface="+mn-lt"/>
              </a:rPr>
              <a:t>dolor sit </a:t>
            </a:r>
            <a:r>
              <a:rPr lang="en-US" dirty="0" err="1" smtClean="0">
                <a:cs typeface="+mn-ea"/>
                <a:sym typeface="+mn-lt"/>
              </a:rPr>
              <a:t>amet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6" name="图片占位符 3"/>
          <p:cNvSpPr>
            <a:spLocks noGrp="1"/>
          </p:cNvSpPr>
          <p:nvPr>
            <p:ph type="pic" sz="quarter" idx="13"/>
          </p:nvPr>
        </p:nvSpPr>
        <p:spPr>
          <a:xfrm>
            <a:off x="581364" y="3940908"/>
            <a:ext cx="1318440" cy="1432326"/>
          </a:xfrm>
        </p:spPr>
      </p:sp>
      <p:sp>
        <p:nvSpPr>
          <p:cNvPr id="7" name="图片占位符 6"/>
          <p:cNvSpPr>
            <a:spLocks noGrp="1"/>
          </p:cNvSpPr>
          <p:nvPr>
            <p:ph type="pic" sz="quarter" idx="14"/>
          </p:nvPr>
        </p:nvSpPr>
        <p:spPr>
          <a:xfrm>
            <a:off x="2511670" y="3826202"/>
            <a:ext cx="1443969" cy="1547031"/>
          </a:xfrm>
        </p:spPr>
      </p:sp>
      <p:sp>
        <p:nvSpPr>
          <p:cNvPr id="8" name="图片占位符 7"/>
          <p:cNvSpPr>
            <a:spLocks noGrp="1"/>
          </p:cNvSpPr>
          <p:nvPr>
            <p:ph type="pic" sz="quarter" idx="15"/>
          </p:nvPr>
        </p:nvSpPr>
        <p:spPr>
          <a:xfrm>
            <a:off x="4555413" y="3666265"/>
            <a:ext cx="1591762" cy="1722327"/>
          </a:xfrm>
        </p:spPr>
      </p:sp>
      <p:sp>
        <p:nvSpPr>
          <p:cNvPr id="10" name="图片占位符 9"/>
          <p:cNvSpPr>
            <a:spLocks noGrp="1"/>
          </p:cNvSpPr>
          <p:nvPr>
            <p:ph type="pic" sz="quarter" idx="16"/>
          </p:nvPr>
        </p:nvSpPr>
        <p:spPr>
          <a:xfrm>
            <a:off x="6724936" y="3392271"/>
            <a:ext cx="1832394" cy="1980961"/>
          </a:xfrm>
        </p:spPr>
      </p:sp>
    </p:spTree>
    <p:extLst>
      <p:ext uri="{BB962C8B-B14F-4D97-AF65-F5344CB8AC3E}">
        <p14:creationId xmlns:p14="http://schemas.microsoft.com/office/powerpoint/2010/main" val="419990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对象 1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3" name="think-cell Slide" r:id="rId9" imgW="305" imgH="305" progId="">
                  <p:embed/>
                </p:oleObj>
              </mc:Choice>
              <mc:Fallback>
                <p:oleObj name="think-cell Slide" r:id="rId9" imgW="305" imgH="30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剪去单角的矩形 30"/>
          <p:cNvSpPr/>
          <p:nvPr/>
        </p:nvSpPr>
        <p:spPr>
          <a:xfrm>
            <a:off x="747574" y="1774650"/>
            <a:ext cx="3348873" cy="711398"/>
          </a:xfrm>
          <a:prstGeom prst="snip1Rect">
            <a:avLst>
              <a:gd name="adj" fmla="val 40847"/>
            </a:avLst>
          </a:prstGeom>
          <a:solidFill>
            <a:srgbClr val="58585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396" tIns="56396" rIns="56396" bIns="56396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>
              <a:cs typeface="+mn-ea"/>
              <a:sym typeface="+mn-lt"/>
            </a:endParaRPr>
          </a:p>
        </p:txBody>
      </p:sp>
      <p:sp>
        <p:nvSpPr>
          <p:cNvPr id="32" name="右箭头 31"/>
          <p:cNvSpPr/>
          <p:nvPr/>
        </p:nvSpPr>
        <p:spPr>
          <a:xfrm rot="5400000">
            <a:off x="2343878" y="2466830"/>
            <a:ext cx="124494" cy="124494"/>
          </a:xfrm>
          <a:prstGeom prst="rightArrow">
            <a:avLst>
              <a:gd name="adj1" fmla="val 66700"/>
              <a:gd name="adj2" fmla="val 50000"/>
            </a:avLst>
          </a:prstGeom>
          <a:solidFill>
            <a:srgbClr val="585858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剪去单角的矩形 32"/>
          <p:cNvSpPr/>
          <p:nvPr/>
        </p:nvSpPr>
        <p:spPr>
          <a:xfrm>
            <a:off x="1143981" y="2639626"/>
            <a:ext cx="3348873" cy="711398"/>
          </a:xfrm>
          <a:prstGeom prst="snip1Rect">
            <a:avLst>
              <a:gd name="adj" fmla="val 50000"/>
            </a:avLst>
          </a:prstGeom>
          <a:solidFill>
            <a:srgbClr val="8E8E8E">
              <a:alpha val="9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36" tIns="46236" rIns="46236" bIns="4623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6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931718" y="1958198"/>
            <a:ext cx="352815" cy="376493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468483" y="2835723"/>
            <a:ext cx="387360" cy="38926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18006" y="1873515"/>
            <a:ext cx="15660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54771" y="2727978"/>
            <a:ext cx="15660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9" name="Title 1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589222" y="5382269"/>
            <a:ext cx="3376480" cy="48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Put a relevant subtitle in </a:t>
            </a:r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here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剪去单角的矩形 49"/>
          <p:cNvSpPr/>
          <p:nvPr/>
        </p:nvSpPr>
        <p:spPr>
          <a:xfrm>
            <a:off x="5386805" y="4449013"/>
            <a:ext cx="3769988" cy="711398"/>
          </a:xfrm>
          <a:prstGeom prst="snip1Rect">
            <a:avLst>
              <a:gd name="adj" fmla="val 50000"/>
            </a:avLst>
          </a:prstGeom>
          <a:solidFill>
            <a:srgbClr val="FF931E">
              <a:alpha val="9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1636" tIns="71636" rIns="71636" bIns="71636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Freeform 2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625830" y="4639069"/>
            <a:ext cx="318877" cy="33128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0" name="右箭头 59"/>
          <p:cNvSpPr/>
          <p:nvPr/>
        </p:nvSpPr>
        <p:spPr>
          <a:xfrm rot="5400000">
            <a:off x="2792492" y="3348001"/>
            <a:ext cx="124494" cy="124494"/>
          </a:xfrm>
          <a:prstGeom prst="rightArrow">
            <a:avLst>
              <a:gd name="adj1" fmla="val 66700"/>
              <a:gd name="adj2" fmla="val 50000"/>
            </a:avLst>
          </a:prstGeom>
          <a:solidFill>
            <a:srgbClr val="8E8E8E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剪去单角的矩形 60"/>
          <p:cNvSpPr/>
          <p:nvPr/>
        </p:nvSpPr>
        <p:spPr>
          <a:xfrm>
            <a:off x="1602163" y="3509690"/>
            <a:ext cx="3348873" cy="711398"/>
          </a:xfrm>
          <a:prstGeom prst="snip1Rect">
            <a:avLst>
              <a:gd name="adj" fmla="val 50000"/>
            </a:avLst>
          </a:prstGeom>
          <a:solidFill>
            <a:srgbClr val="9D9D9D">
              <a:alpha val="9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36" tIns="46236" rIns="46236" bIns="4623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712953" y="3615407"/>
            <a:ext cx="15660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Text </a:t>
            </a:r>
            <a:r>
              <a: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rPr>
              <a:t>Here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00192" y="2689359"/>
            <a:ext cx="1766315" cy="1408804"/>
            <a:chOff x="2908300" y="957263"/>
            <a:chExt cx="1450975" cy="1157288"/>
          </a:xfrm>
          <a:solidFill>
            <a:schemeClr val="tx2">
              <a:lumMod val="50000"/>
            </a:schemeClr>
          </a:solidFill>
        </p:grpSpPr>
        <p:sp>
          <p:nvSpPr>
            <p:cNvPr id="65" name="Rectangle 146"/>
            <p:cNvSpPr>
              <a:spLocks noChangeArrowheads="1"/>
            </p:cNvSpPr>
            <p:nvPr/>
          </p:nvSpPr>
          <p:spPr bwMode="auto">
            <a:xfrm>
              <a:off x="3468688" y="1900238"/>
              <a:ext cx="327025" cy="112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Rectangle 147"/>
            <p:cNvSpPr>
              <a:spLocks noChangeArrowheads="1"/>
            </p:cNvSpPr>
            <p:nvPr/>
          </p:nvSpPr>
          <p:spPr bwMode="auto">
            <a:xfrm>
              <a:off x="3402013" y="2081213"/>
              <a:ext cx="461962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Rectangle 148"/>
            <p:cNvSpPr>
              <a:spLocks noChangeArrowheads="1"/>
            </p:cNvSpPr>
            <p:nvPr/>
          </p:nvSpPr>
          <p:spPr bwMode="auto">
            <a:xfrm>
              <a:off x="3468688" y="1881188"/>
              <a:ext cx="327025" cy="190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49"/>
            <p:cNvSpPr>
              <a:spLocks/>
            </p:cNvSpPr>
            <p:nvPr/>
          </p:nvSpPr>
          <p:spPr bwMode="auto">
            <a:xfrm>
              <a:off x="3402013" y="2012950"/>
              <a:ext cx="461962" cy="68263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291" y="43"/>
                </a:cxn>
                <a:cxn ang="0">
                  <a:pos x="248" y="0"/>
                </a:cxn>
                <a:cxn ang="0">
                  <a:pos x="42" y="0"/>
                </a:cxn>
                <a:cxn ang="0">
                  <a:pos x="0" y="43"/>
                </a:cxn>
              </a:cxnLst>
              <a:rect l="0" t="0" r="r" b="b"/>
              <a:pathLst>
                <a:path w="291" h="43">
                  <a:moveTo>
                    <a:pt x="0" y="43"/>
                  </a:moveTo>
                  <a:lnTo>
                    <a:pt x="291" y="43"/>
                  </a:lnTo>
                  <a:lnTo>
                    <a:pt x="248" y="0"/>
                  </a:lnTo>
                  <a:lnTo>
                    <a:pt x="42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51"/>
            <p:cNvSpPr>
              <a:spLocks noEditPoints="1"/>
            </p:cNvSpPr>
            <p:nvPr/>
          </p:nvSpPr>
          <p:spPr bwMode="auto">
            <a:xfrm>
              <a:off x="2908300" y="1700213"/>
              <a:ext cx="1450975" cy="180975"/>
            </a:xfrm>
            <a:custGeom>
              <a:avLst/>
              <a:gdLst/>
              <a:ahLst/>
              <a:cxnLst>
                <a:cxn ang="0">
                  <a:pos x="386" y="0"/>
                </a:cxn>
                <a:cxn ang="0">
                  <a:pos x="0" y="0"/>
                </a:cxn>
                <a:cxn ang="0">
                  <a:pos x="0" y="31"/>
                </a:cxn>
                <a:cxn ang="0">
                  <a:pos x="17" y="48"/>
                </a:cxn>
                <a:cxn ang="0">
                  <a:pos x="149" y="48"/>
                </a:cxn>
                <a:cxn ang="0">
                  <a:pos x="236" y="48"/>
                </a:cxn>
                <a:cxn ang="0">
                  <a:pos x="368" y="48"/>
                </a:cxn>
                <a:cxn ang="0">
                  <a:pos x="386" y="31"/>
                </a:cxn>
                <a:cxn ang="0">
                  <a:pos x="386" y="0"/>
                </a:cxn>
                <a:cxn ang="0">
                  <a:pos x="228" y="28"/>
                </a:cxn>
                <a:cxn ang="0">
                  <a:pos x="157" y="28"/>
                </a:cxn>
                <a:cxn ang="0">
                  <a:pos x="157" y="20"/>
                </a:cxn>
                <a:cxn ang="0">
                  <a:pos x="228" y="20"/>
                </a:cxn>
                <a:cxn ang="0">
                  <a:pos x="228" y="28"/>
                </a:cxn>
              </a:cxnLst>
              <a:rect l="0" t="0" r="r" b="b"/>
              <a:pathLst>
                <a:path w="386" h="48">
                  <a:moveTo>
                    <a:pt x="3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22"/>
                    <a:pt x="0" y="31"/>
                  </a:cubicBezTo>
                  <a:cubicBezTo>
                    <a:pt x="0" y="40"/>
                    <a:pt x="7" y="48"/>
                    <a:pt x="17" y="48"/>
                  </a:cubicBezTo>
                  <a:cubicBezTo>
                    <a:pt x="149" y="48"/>
                    <a:pt x="149" y="48"/>
                    <a:pt x="149" y="48"/>
                  </a:cubicBezTo>
                  <a:cubicBezTo>
                    <a:pt x="236" y="48"/>
                    <a:pt x="236" y="48"/>
                    <a:pt x="236" y="48"/>
                  </a:cubicBezTo>
                  <a:cubicBezTo>
                    <a:pt x="368" y="48"/>
                    <a:pt x="368" y="48"/>
                    <a:pt x="368" y="48"/>
                  </a:cubicBezTo>
                  <a:cubicBezTo>
                    <a:pt x="378" y="48"/>
                    <a:pt x="386" y="40"/>
                    <a:pt x="386" y="31"/>
                  </a:cubicBezTo>
                  <a:cubicBezTo>
                    <a:pt x="386" y="22"/>
                    <a:pt x="386" y="9"/>
                    <a:pt x="386" y="0"/>
                  </a:cubicBezTo>
                  <a:close/>
                  <a:moveTo>
                    <a:pt x="228" y="28"/>
                  </a:moveTo>
                  <a:cubicBezTo>
                    <a:pt x="157" y="28"/>
                    <a:pt x="157" y="28"/>
                    <a:pt x="157" y="28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228" y="20"/>
                    <a:pt x="228" y="20"/>
                    <a:pt x="228" y="20"/>
                  </a:cubicBezTo>
                  <a:lnTo>
                    <a:pt x="2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152"/>
            <p:cNvSpPr>
              <a:spLocks noEditPoints="1"/>
            </p:cNvSpPr>
            <p:nvPr/>
          </p:nvSpPr>
          <p:spPr bwMode="auto">
            <a:xfrm>
              <a:off x="2908300" y="957263"/>
              <a:ext cx="1450975" cy="742950"/>
            </a:xfrm>
            <a:custGeom>
              <a:avLst/>
              <a:gdLst/>
              <a:ahLst/>
              <a:cxnLst>
                <a:cxn ang="0">
                  <a:pos x="386" y="193"/>
                </a:cxn>
                <a:cxn ang="0">
                  <a:pos x="386" y="18"/>
                </a:cxn>
                <a:cxn ang="0">
                  <a:pos x="368" y="0"/>
                </a:cxn>
                <a:cxn ang="0">
                  <a:pos x="17" y="0"/>
                </a:cxn>
                <a:cxn ang="0">
                  <a:pos x="0" y="18"/>
                </a:cxn>
                <a:cxn ang="0">
                  <a:pos x="0" y="193"/>
                </a:cxn>
                <a:cxn ang="0">
                  <a:pos x="0" y="198"/>
                </a:cxn>
                <a:cxn ang="0">
                  <a:pos x="386" y="198"/>
                </a:cxn>
                <a:cxn ang="0">
                  <a:pos x="386" y="193"/>
                </a:cxn>
                <a:cxn ang="0">
                  <a:pos x="377" y="189"/>
                </a:cxn>
                <a:cxn ang="0">
                  <a:pos x="357" y="189"/>
                </a:cxn>
                <a:cxn ang="0">
                  <a:pos x="252" y="189"/>
                </a:cxn>
                <a:cxn ang="0">
                  <a:pos x="243" y="189"/>
                </a:cxn>
                <a:cxn ang="0">
                  <a:pos x="138" y="189"/>
                </a:cxn>
                <a:cxn ang="0">
                  <a:pos x="129" y="189"/>
                </a:cxn>
                <a:cxn ang="0">
                  <a:pos x="24" y="189"/>
                </a:cxn>
                <a:cxn ang="0">
                  <a:pos x="8" y="189"/>
                </a:cxn>
                <a:cxn ang="0">
                  <a:pos x="8" y="18"/>
                </a:cxn>
                <a:cxn ang="0">
                  <a:pos x="17" y="9"/>
                </a:cxn>
                <a:cxn ang="0">
                  <a:pos x="368" y="9"/>
                </a:cxn>
                <a:cxn ang="0">
                  <a:pos x="377" y="18"/>
                </a:cxn>
                <a:cxn ang="0">
                  <a:pos x="377" y="189"/>
                </a:cxn>
              </a:cxnLst>
              <a:rect l="0" t="0" r="r" b="b"/>
              <a:pathLst>
                <a:path w="386" h="198">
                  <a:moveTo>
                    <a:pt x="386" y="193"/>
                  </a:moveTo>
                  <a:cubicBezTo>
                    <a:pt x="386" y="18"/>
                    <a:pt x="386" y="18"/>
                    <a:pt x="386" y="18"/>
                  </a:cubicBezTo>
                  <a:cubicBezTo>
                    <a:pt x="386" y="8"/>
                    <a:pt x="378" y="0"/>
                    <a:pt x="36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195"/>
                    <a:pt x="0" y="196"/>
                    <a:pt x="0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6"/>
                    <a:pt x="386" y="195"/>
                    <a:pt x="386" y="193"/>
                  </a:cubicBezTo>
                  <a:close/>
                  <a:moveTo>
                    <a:pt x="377" y="189"/>
                  </a:moveTo>
                  <a:cubicBezTo>
                    <a:pt x="357" y="189"/>
                    <a:pt x="357" y="189"/>
                    <a:pt x="357" y="189"/>
                  </a:cubicBezTo>
                  <a:cubicBezTo>
                    <a:pt x="252" y="189"/>
                    <a:pt x="252" y="189"/>
                    <a:pt x="252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138" y="189"/>
                    <a:pt x="138" y="189"/>
                    <a:pt x="138" y="189"/>
                  </a:cubicBezTo>
                  <a:cubicBezTo>
                    <a:pt x="129" y="189"/>
                    <a:pt x="129" y="189"/>
                    <a:pt x="129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2" y="9"/>
                    <a:pt x="17" y="9"/>
                  </a:cubicBezTo>
                  <a:cubicBezTo>
                    <a:pt x="368" y="9"/>
                    <a:pt x="368" y="9"/>
                    <a:pt x="368" y="9"/>
                  </a:cubicBezTo>
                  <a:cubicBezTo>
                    <a:pt x="373" y="9"/>
                    <a:pt x="377" y="13"/>
                    <a:pt x="377" y="18"/>
                  </a:cubicBezTo>
                  <a:lnTo>
                    <a:pt x="377" y="18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Rectangle 153"/>
            <p:cNvSpPr>
              <a:spLocks noChangeArrowheads="1"/>
            </p:cNvSpPr>
            <p:nvPr/>
          </p:nvSpPr>
          <p:spPr bwMode="auto">
            <a:xfrm>
              <a:off x="3498850" y="1776413"/>
              <a:ext cx="266700" cy="30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4" name="Title 13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300192" y="4239269"/>
            <a:ext cx="2695734" cy="11430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rPr>
              <a:t>计算过程</a:t>
            </a:r>
            <a:endParaRPr lang="en-US" b="1" dirty="0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Freeform 5"/>
          <p:cNvSpPr>
            <a:spLocks/>
          </p:cNvSpPr>
          <p:nvPr/>
        </p:nvSpPr>
        <p:spPr bwMode="auto">
          <a:xfrm>
            <a:off x="7551060" y="-2906"/>
            <a:ext cx="1701460" cy="395493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D8791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34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37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FFB25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2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建模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12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Freeform 5"/>
          <p:cNvSpPr>
            <a:spLocks/>
          </p:cNvSpPr>
          <p:nvPr/>
        </p:nvSpPr>
        <p:spPr bwMode="auto">
          <a:xfrm flipH="1" flipV="1">
            <a:off x="-103156" y="6462507"/>
            <a:ext cx="1701460" cy="395493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D8791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1902153" y="3695144"/>
            <a:ext cx="339893" cy="340489"/>
          </a:xfrm>
          <a:custGeom>
            <a:avLst/>
            <a:gdLst>
              <a:gd name="T0" fmla="*/ 60 w 360"/>
              <a:gd name="T1" fmla="*/ 320 h 360"/>
              <a:gd name="T2" fmla="*/ 100 w 360"/>
              <a:gd name="T3" fmla="*/ 360 h 360"/>
              <a:gd name="T4" fmla="*/ 140 w 360"/>
              <a:gd name="T5" fmla="*/ 320 h 360"/>
              <a:gd name="T6" fmla="*/ 100 w 360"/>
              <a:gd name="T7" fmla="*/ 280 h 360"/>
              <a:gd name="T8" fmla="*/ 60 w 360"/>
              <a:gd name="T9" fmla="*/ 320 h 360"/>
              <a:gd name="T10" fmla="*/ 260 w 360"/>
              <a:gd name="T11" fmla="*/ 320 h 360"/>
              <a:gd name="T12" fmla="*/ 300 w 360"/>
              <a:gd name="T13" fmla="*/ 360 h 360"/>
              <a:gd name="T14" fmla="*/ 340 w 360"/>
              <a:gd name="T15" fmla="*/ 320 h 360"/>
              <a:gd name="T16" fmla="*/ 300 w 360"/>
              <a:gd name="T17" fmla="*/ 280 h 360"/>
              <a:gd name="T18" fmla="*/ 260 w 360"/>
              <a:gd name="T19" fmla="*/ 320 h 360"/>
              <a:gd name="T20" fmla="*/ 131 w 360"/>
              <a:gd name="T21" fmla="*/ 225 h 360"/>
              <a:gd name="T22" fmla="*/ 352 w 360"/>
              <a:gd name="T23" fmla="*/ 162 h 360"/>
              <a:gd name="T24" fmla="*/ 360 w 360"/>
              <a:gd name="T25" fmla="*/ 152 h 360"/>
              <a:gd name="T26" fmla="*/ 360 w 360"/>
              <a:gd name="T27" fmla="*/ 42 h 360"/>
              <a:gd name="T28" fmla="*/ 78 w 360"/>
              <a:gd name="T29" fmla="*/ 42 h 360"/>
              <a:gd name="T30" fmla="*/ 78 w 360"/>
              <a:gd name="T31" fmla="*/ 8 h 360"/>
              <a:gd name="T32" fmla="*/ 70 w 360"/>
              <a:gd name="T33" fmla="*/ 0 h 360"/>
              <a:gd name="T34" fmla="*/ 8 w 360"/>
              <a:gd name="T35" fmla="*/ 0 h 360"/>
              <a:gd name="T36" fmla="*/ 0 w 360"/>
              <a:gd name="T37" fmla="*/ 8 h 360"/>
              <a:gd name="T38" fmla="*/ 0 w 360"/>
              <a:gd name="T39" fmla="*/ 40 h 360"/>
              <a:gd name="T40" fmla="*/ 39 w 360"/>
              <a:gd name="T41" fmla="*/ 40 h 360"/>
              <a:gd name="T42" fmla="*/ 78 w 360"/>
              <a:gd name="T43" fmla="*/ 221 h 360"/>
              <a:gd name="T44" fmla="*/ 82 w 360"/>
              <a:gd name="T45" fmla="*/ 240 h 360"/>
              <a:gd name="T46" fmla="*/ 82 w 360"/>
              <a:gd name="T47" fmla="*/ 270 h 360"/>
              <a:gd name="T48" fmla="*/ 90 w 360"/>
              <a:gd name="T49" fmla="*/ 278 h 360"/>
              <a:gd name="T50" fmla="*/ 100 w 360"/>
              <a:gd name="T51" fmla="*/ 278 h 360"/>
              <a:gd name="T52" fmla="*/ 300 w 360"/>
              <a:gd name="T53" fmla="*/ 278 h 360"/>
              <a:gd name="T54" fmla="*/ 352 w 360"/>
              <a:gd name="T55" fmla="*/ 278 h 360"/>
              <a:gd name="T56" fmla="*/ 360 w 360"/>
              <a:gd name="T57" fmla="*/ 270 h 360"/>
              <a:gd name="T58" fmla="*/ 360 w 360"/>
              <a:gd name="T59" fmla="*/ 240 h 360"/>
              <a:gd name="T60" fmla="*/ 135 w 360"/>
              <a:gd name="T61" fmla="*/ 240 h 360"/>
              <a:gd name="T62" fmla="*/ 131 w 360"/>
              <a:gd name="T63" fmla="*/ 22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60" y="320"/>
                </a:moveTo>
                <a:cubicBezTo>
                  <a:pt x="60" y="342"/>
                  <a:pt x="78" y="360"/>
                  <a:pt x="100" y="360"/>
                </a:cubicBezTo>
                <a:cubicBezTo>
                  <a:pt x="122" y="360"/>
                  <a:pt x="140" y="342"/>
                  <a:pt x="140" y="320"/>
                </a:cubicBezTo>
                <a:cubicBezTo>
                  <a:pt x="140" y="298"/>
                  <a:pt x="122" y="280"/>
                  <a:pt x="100" y="280"/>
                </a:cubicBezTo>
                <a:cubicBezTo>
                  <a:pt x="78" y="280"/>
                  <a:pt x="60" y="298"/>
                  <a:pt x="60" y="320"/>
                </a:cubicBezTo>
                <a:close/>
                <a:moveTo>
                  <a:pt x="260" y="320"/>
                </a:moveTo>
                <a:cubicBezTo>
                  <a:pt x="260" y="342"/>
                  <a:pt x="278" y="360"/>
                  <a:pt x="300" y="360"/>
                </a:cubicBezTo>
                <a:cubicBezTo>
                  <a:pt x="322" y="360"/>
                  <a:pt x="340" y="342"/>
                  <a:pt x="340" y="320"/>
                </a:cubicBezTo>
                <a:cubicBezTo>
                  <a:pt x="340" y="298"/>
                  <a:pt x="322" y="280"/>
                  <a:pt x="300" y="280"/>
                </a:cubicBezTo>
                <a:cubicBezTo>
                  <a:pt x="278" y="280"/>
                  <a:pt x="260" y="298"/>
                  <a:pt x="260" y="320"/>
                </a:cubicBezTo>
                <a:close/>
                <a:moveTo>
                  <a:pt x="131" y="225"/>
                </a:moveTo>
                <a:cubicBezTo>
                  <a:pt x="352" y="162"/>
                  <a:pt x="352" y="162"/>
                  <a:pt x="352" y="162"/>
                </a:cubicBezTo>
                <a:cubicBezTo>
                  <a:pt x="356" y="161"/>
                  <a:pt x="360" y="156"/>
                  <a:pt x="360" y="152"/>
                </a:cubicBezTo>
                <a:cubicBezTo>
                  <a:pt x="360" y="42"/>
                  <a:pt x="360" y="42"/>
                  <a:pt x="360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3"/>
                  <a:pt x="74" y="0"/>
                  <a:pt x="70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82" y="240"/>
                  <a:pt x="82" y="240"/>
                  <a:pt x="82" y="240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82" y="274"/>
                  <a:pt x="85" y="278"/>
                  <a:pt x="90" y="278"/>
                </a:cubicBezTo>
                <a:cubicBezTo>
                  <a:pt x="100" y="278"/>
                  <a:pt x="100" y="278"/>
                  <a:pt x="100" y="278"/>
                </a:cubicBezTo>
                <a:cubicBezTo>
                  <a:pt x="300" y="278"/>
                  <a:pt x="300" y="278"/>
                  <a:pt x="300" y="278"/>
                </a:cubicBezTo>
                <a:cubicBezTo>
                  <a:pt x="352" y="278"/>
                  <a:pt x="352" y="278"/>
                  <a:pt x="352" y="278"/>
                </a:cubicBezTo>
                <a:cubicBezTo>
                  <a:pt x="356" y="278"/>
                  <a:pt x="360" y="274"/>
                  <a:pt x="360" y="270"/>
                </a:cubicBezTo>
                <a:cubicBezTo>
                  <a:pt x="360" y="240"/>
                  <a:pt x="360" y="240"/>
                  <a:pt x="360" y="240"/>
                </a:cubicBezTo>
                <a:cubicBezTo>
                  <a:pt x="135" y="240"/>
                  <a:pt x="135" y="240"/>
                  <a:pt x="135" y="240"/>
                </a:cubicBezTo>
                <a:cubicBezTo>
                  <a:pt x="112" y="240"/>
                  <a:pt x="111" y="231"/>
                  <a:pt x="131" y="22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296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143041" y="1614396"/>
            <a:ext cx="2026568" cy="878500"/>
          </a:xfrm>
        </p:spPr>
        <p:txBody>
          <a:bodyPr>
            <a:norm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计算结果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4066179283"/>
              </p:ext>
            </p:extLst>
          </p:nvPr>
        </p:nvGraphicFramePr>
        <p:xfrm>
          <a:off x="3565587" y="3147845"/>
          <a:ext cx="5373469" cy="2953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2" name="组合 21"/>
          <p:cNvGrpSpPr/>
          <p:nvPr/>
        </p:nvGrpSpPr>
        <p:grpSpPr>
          <a:xfrm rot="16200000" flipH="1" flipV="1">
            <a:off x="490702" y="3529943"/>
            <a:ext cx="2401633" cy="2447950"/>
            <a:chOff x="0" y="1500174"/>
            <a:chExt cx="9144000" cy="4143404"/>
          </a:xfrm>
        </p:grpSpPr>
        <p:sp>
          <p:nvSpPr>
            <p:cNvPr id="23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5400000" flipH="1">
            <a:off x="607304" y="1211718"/>
            <a:ext cx="2173217" cy="2443161"/>
            <a:chOff x="0" y="1500174"/>
            <a:chExt cx="9144000" cy="4143404"/>
          </a:xfrm>
          <a:solidFill>
            <a:srgbClr val="FF931E"/>
          </a:solidFill>
        </p:grpSpPr>
        <p:sp>
          <p:nvSpPr>
            <p:cNvPr id="28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4566889" y="2366526"/>
            <a:ext cx="3605511" cy="4144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Put a relevant subtitle in this line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 rot="20770150">
            <a:off x="509448" y="5799868"/>
            <a:ext cx="1440208" cy="363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cs typeface="+mn-ea"/>
                <a:sym typeface="+mn-lt"/>
              </a:rPr>
              <a:t>Consistency </a:t>
            </a: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 rot="789905">
            <a:off x="490051" y="1111235"/>
            <a:ext cx="1440208" cy="363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cs typeface="+mn-ea"/>
                <a:sym typeface="+mn-lt"/>
              </a:rPr>
              <a:t>Consistency </a:t>
            </a:r>
          </a:p>
        </p:txBody>
      </p:sp>
      <p:grpSp>
        <p:nvGrpSpPr>
          <p:cNvPr id="37" name="Group 697"/>
          <p:cNvGrpSpPr/>
          <p:nvPr/>
        </p:nvGrpSpPr>
        <p:grpSpPr>
          <a:xfrm>
            <a:off x="1538337" y="2019350"/>
            <a:ext cx="535949" cy="1157903"/>
            <a:chOff x="6084168" y="3828473"/>
            <a:chExt cx="172244" cy="371476"/>
          </a:xfrm>
          <a:solidFill>
            <a:schemeClr val="bg2"/>
          </a:solidFill>
        </p:grpSpPr>
        <p:sp>
          <p:nvSpPr>
            <p:cNvPr id="38" name="Oval 698"/>
            <p:cNvSpPr>
              <a:spLocks noChangeArrowheads="1"/>
            </p:cNvSpPr>
            <p:nvPr/>
          </p:nvSpPr>
          <p:spPr bwMode="auto">
            <a:xfrm>
              <a:off x="6142112" y="3828473"/>
              <a:ext cx="54769" cy="563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6084168" y="3895942"/>
              <a:ext cx="172244" cy="304007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</p:grpSp>
      <p:grpSp>
        <p:nvGrpSpPr>
          <p:cNvPr id="40" name="Group 700"/>
          <p:cNvGrpSpPr/>
          <p:nvPr/>
        </p:nvGrpSpPr>
        <p:grpSpPr>
          <a:xfrm>
            <a:off x="1537886" y="4057774"/>
            <a:ext cx="536400" cy="1159200"/>
            <a:chOff x="7364799" y="3816899"/>
            <a:chExt cx="150666" cy="383216"/>
          </a:xfrm>
          <a:solidFill>
            <a:srgbClr val="DFD2B7"/>
          </a:solidFill>
        </p:grpSpPr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7364799" y="3882406"/>
              <a:ext cx="150666" cy="317709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43" name="Oval 13"/>
            <p:cNvSpPr>
              <a:spLocks noChangeArrowheads="1"/>
            </p:cNvSpPr>
            <p:nvPr/>
          </p:nvSpPr>
          <p:spPr bwMode="auto">
            <a:xfrm>
              <a:off x="7410654" y="3816899"/>
              <a:ext cx="59775" cy="5977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45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FFB25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2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建模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13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1" name="Freeform 5"/>
          <p:cNvSpPr>
            <a:spLocks/>
          </p:cNvSpPr>
          <p:nvPr/>
        </p:nvSpPr>
        <p:spPr bwMode="auto">
          <a:xfrm>
            <a:off x="7551060" y="-2906"/>
            <a:ext cx="1701460" cy="395493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D8791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847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4"/>
          <p:cNvSpPr>
            <a:spLocks/>
          </p:cNvSpPr>
          <p:nvPr/>
        </p:nvSpPr>
        <p:spPr bwMode="auto">
          <a:xfrm flipH="1">
            <a:off x="3336089" y="1916832"/>
            <a:ext cx="5772415" cy="2663051"/>
          </a:xfrm>
          <a:custGeom>
            <a:avLst/>
            <a:gdLst/>
            <a:ahLst/>
            <a:cxnLst>
              <a:cxn ang="0">
                <a:pos x="1250" y="280"/>
              </a:cxn>
              <a:cxn ang="0">
                <a:pos x="94" y="280"/>
              </a:cxn>
              <a:cxn ang="0">
                <a:pos x="0" y="0"/>
              </a:cxn>
              <a:cxn ang="0">
                <a:pos x="536" y="0"/>
              </a:cxn>
              <a:cxn ang="0">
                <a:pos x="1250" y="280"/>
              </a:cxn>
            </a:cxnLst>
            <a:rect l="0" t="0" r="r" b="b"/>
            <a:pathLst>
              <a:path w="1250" h="280">
                <a:moveTo>
                  <a:pt x="1250" y="280"/>
                </a:moveTo>
                <a:lnTo>
                  <a:pt x="94" y="280"/>
                </a:lnTo>
                <a:lnTo>
                  <a:pt x="0" y="0"/>
                </a:lnTo>
                <a:lnTo>
                  <a:pt x="536" y="0"/>
                </a:lnTo>
                <a:lnTo>
                  <a:pt x="1250" y="28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02985" y="2950253"/>
            <a:ext cx="3658899" cy="48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Put a relevant subtitle</a:t>
            </a:r>
            <a:endParaRPr lang="en-US" sz="17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302985" y="3520987"/>
            <a:ext cx="2960901" cy="9729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dirty="0" smtClean="0">
                <a:cs typeface="+mn-ea"/>
                <a:sym typeface="+mn-lt"/>
              </a:rPr>
              <a:t>the </a:t>
            </a:r>
            <a:r>
              <a:rPr lang="en-US" sz="1200" dirty="0">
                <a:cs typeface="+mn-ea"/>
                <a:sym typeface="+mn-lt"/>
              </a:rPr>
              <a:t>industry's standard </a:t>
            </a:r>
            <a:r>
              <a:rPr lang="en-US" sz="1200" dirty="0" smtClean="0">
                <a:cs typeface="+mn-ea"/>
                <a:sym typeface="+mn-lt"/>
              </a:rPr>
              <a:t>dummy</a:t>
            </a:r>
          </a:p>
          <a:p>
            <a:pPr marL="0" indent="0">
              <a:buNone/>
            </a:pPr>
            <a:r>
              <a:rPr lang="en-US" sz="1200" dirty="0" smtClean="0">
                <a:cs typeface="+mn-ea"/>
                <a:sym typeface="+mn-lt"/>
              </a:rPr>
              <a:t>ever </a:t>
            </a:r>
            <a:r>
              <a:rPr lang="en-US" sz="1200" dirty="0">
                <a:cs typeface="+mn-ea"/>
                <a:sym typeface="+mn-lt"/>
              </a:rPr>
              <a:t>since the 1500s.</a:t>
            </a:r>
          </a:p>
        </p:txBody>
      </p:sp>
      <p:sp>
        <p:nvSpPr>
          <p:cNvPr id="27" name="Title 13"/>
          <p:cNvSpPr>
            <a:spLocks noGrp="1"/>
          </p:cNvSpPr>
          <p:nvPr>
            <p:ph type="title"/>
          </p:nvPr>
        </p:nvSpPr>
        <p:spPr>
          <a:xfrm>
            <a:off x="302985" y="2283132"/>
            <a:ext cx="3791195" cy="805193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计算结果与结论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28" name="Chart 1"/>
          <p:cNvGraphicFramePr/>
          <p:nvPr>
            <p:extLst>
              <p:ext uri="{D42A27DB-BD31-4B8C-83A1-F6EECF244321}">
                <p14:modId xmlns:p14="http://schemas.microsoft.com/office/powerpoint/2010/main" val="1639890758"/>
              </p:ext>
            </p:extLst>
          </p:nvPr>
        </p:nvGraphicFramePr>
        <p:xfrm>
          <a:off x="3002327" y="2028219"/>
          <a:ext cx="5327848" cy="2192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3" name="Content Placeholder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4373381" y="5130033"/>
            <a:ext cx="2095794" cy="817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54</a:t>
            </a:r>
            <a:endParaRPr lang="en-US" sz="1800" b="1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cs typeface="+mn-ea"/>
                <a:sym typeface="+mn-lt"/>
              </a:rPr>
              <a:t>Lorem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ipsum</a:t>
            </a:r>
            <a:r>
              <a:rPr lang="en-US" sz="1200" dirty="0" smtClean="0">
                <a:cs typeface="+mn-ea"/>
                <a:sym typeface="+mn-lt"/>
              </a:rPr>
              <a:t> dolor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>
            <a:off x="4044555" y="4815949"/>
            <a:ext cx="1373373" cy="280081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8" name="Straight Connector 69"/>
          <p:cNvCxnSpPr/>
          <p:nvPr>
            <p:custDataLst>
              <p:tags r:id="rId2"/>
            </p:custDataLst>
          </p:nvPr>
        </p:nvCxnSpPr>
        <p:spPr>
          <a:xfrm>
            <a:off x="4549609" y="6054282"/>
            <a:ext cx="1116642" cy="0"/>
          </a:xfrm>
          <a:prstGeom prst="line">
            <a:avLst/>
          </a:prstGeom>
          <a:ln w="57150">
            <a:solidFill>
              <a:schemeClr val="bg2">
                <a:lumMod val="1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ontent Placeholder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133074" y="5130033"/>
            <a:ext cx="2095794" cy="817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24</a:t>
            </a:r>
            <a:endParaRPr lang="en-US" sz="1800" b="1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cs typeface="+mn-ea"/>
                <a:sym typeface="+mn-lt"/>
              </a:rPr>
              <a:t>Lorem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ipsum</a:t>
            </a:r>
            <a:r>
              <a:rPr lang="en-US" sz="1200" dirty="0" smtClean="0">
                <a:cs typeface="+mn-ea"/>
                <a:sym typeface="+mn-lt"/>
              </a:rPr>
              <a:t> dolor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>
            <a:off x="6804248" y="4815949"/>
            <a:ext cx="1373373" cy="280081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1" name="Straight Connector 69"/>
          <p:cNvCxnSpPr/>
          <p:nvPr>
            <p:custDataLst>
              <p:tags r:id="rId4"/>
            </p:custDataLst>
          </p:nvPr>
        </p:nvCxnSpPr>
        <p:spPr>
          <a:xfrm>
            <a:off x="7309302" y="6054282"/>
            <a:ext cx="1116642" cy="0"/>
          </a:xfrm>
          <a:prstGeom prst="line">
            <a:avLst/>
          </a:prstGeom>
          <a:ln w="57150">
            <a:solidFill>
              <a:schemeClr val="bg2">
                <a:lumMod val="1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24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FFB25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5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2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建模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14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213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560699" y="3040699"/>
            <a:ext cx="3577860" cy="802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400" dirty="0" smtClean="0">
                <a:cs typeface="+mn-ea"/>
                <a:sym typeface="+mn-lt"/>
              </a:rPr>
              <a:t>章节过渡页：引导听众进入下一章。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3260592" y="1988840"/>
            <a:ext cx="1133492" cy="2053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4"/>
          <p:cNvSpPr>
            <a:spLocks/>
          </p:cNvSpPr>
          <p:nvPr/>
        </p:nvSpPr>
        <p:spPr bwMode="auto">
          <a:xfrm>
            <a:off x="2864528" y="3879183"/>
            <a:ext cx="1925619" cy="400840"/>
          </a:xfrm>
          <a:custGeom>
            <a:avLst/>
            <a:gdLst/>
            <a:ahLst/>
            <a:cxnLst>
              <a:cxn ang="0">
                <a:pos x="1250" y="280"/>
              </a:cxn>
              <a:cxn ang="0">
                <a:pos x="94" y="280"/>
              </a:cxn>
              <a:cxn ang="0">
                <a:pos x="0" y="0"/>
              </a:cxn>
              <a:cxn ang="0">
                <a:pos x="536" y="0"/>
              </a:cxn>
              <a:cxn ang="0">
                <a:pos x="1250" y="280"/>
              </a:cxn>
            </a:cxnLst>
            <a:rect l="0" t="0" r="r" b="b"/>
            <a:pathLst>
              <a:path w="1250" h="280">
                <a:moveTo>
                  <a:pt x="1250" y="280"/>
                </a:moveTo>
                <a:lnTo>
                  <a:pt x="94" y="280"/>
                </a:lnTo>
                <a:lnTo>
                  <a:pt x="0" y="0"/>
                </a:lnTo>
                <a:lnTo>
                  <a:pt x="536" y="0"/>
                </a:lnTo>
                <a:lnTo>
                  <a:pt x="1250" y="280"/>
                </a:lnTo>
                <a:close/>
              </a:path>
            </a:pathLst>
          </a:custGeom>
          <a:solidFill>
            <a:srgbClr val="91D0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 flipH="1">
            <a:off x="3795698" y="4298129"/>
            <a:ext cx="2071702" cy="443867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91D0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736555" y="2695698"/>
            <a:ext cx="2357422" cy="387078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1403647" y="3229868"/>
            <a:ext cx="1925151" cy="387078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821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对象 18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790" name="think-cell Slide" r:id="rId5" imgW="305" imgH="305" progId="">
                  <p:embed/>
                </p:oleObj>
              </mc:Choice>
              <mc:Fallback>
                <p:oleObj name="think-cell Slide" r:id="rId5" imgW="305" imgH="30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-697" y="2276475"/>
            <a:ext cx="3097169" cy="1403414"/>
            <a:chOff x="0" y="1500174"/>
            <a:chExt cx="9144000" cy="4143404"/>
          </a:xfrm>
          <a:solidFill>
            <a:srgbClr val="91D0EF"/>
          </a:solidFill>
        </p:grpSpPr>
        <p:sp>
          <p:nvSpPr>
            <p:cNvPr id="34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V="1">
            <a:off x="-1101" y="3679889"/>
            <a:ext cx="3097169" cy="1403414"/>
            <a:chOff x="0" y="1500174"/>
            <a:chExt cx="9144000" cy="4143404"/>
          </a:xfrm>
          <a:solidFill>
            <a:srgbClr val="91D0EF"/>
          </a:solidFill>
        </p:grpSpPr>
        <p:sp>
          <p:nvSpPr>
            <p:cNvPr id="37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14" name="Title 1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23850" y="3010553"/>
            <a:ext cx="2952750" cy="1143000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实验方案</a:t>
            </a:r>
            <a:endParaRPr lang="en-US" sz="40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0800000">
            <a:off x="2483768" y="1555739"/>
            <a:ext cx="2612048" cy="961978"/>
            <a:chOff x="-2118866" y="1500174"/>
            <a:chExt cx="11262866" cy="4147945"/>
          </a:xfrm>
        </p:grpSpPr>
        <p:sp>
          <p:nvSpPr>
            <p:cNvPr id="40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9" name="Rectangle 1"/>
            <p:cNvSpPr/>
            <p:nvPr/>
          </p:nvSpPr>
          <p:spPr>
            <a:xfrm rot="10800000">
              <a:off x="-2118866" y="1504714"/>
              <a:ext cx="2143109" cy="4143405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57" name="TextBox 21"/>
          <p:cNvSpPr txBox="1"/>
          <p:nvPr/>
        </p:nvSpPr>
        <p:spPr>
          <a:xfrm>
            <a:off x="5478831" y="2650321"/>
            <a:ext cx="3019485" cy="698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Works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best with small amounts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of</a:t>
            </a: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Works best with small amounts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of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 rot="10800000">
            <a:off x="2963238" y="2635951"/>
            <a:ext cx="2621101" cy="961978"/>
            <a:chOff x="-2157902" y="1500174"/>
            <a:chExt cx="11301902" cy="4147945"/>
          </a:xfrm>
        </p:grpSpPr>
        <p:sp>
          <p:nvSpPr>
            <p:cNvPr id="65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6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Rectangle 1"/>
            <p:cNvSpPr/>
            <p:nvPr/>
          </p:nvSpPr>
          <p:spPr>
            <a:xfrm rot="10800000">
              <a:off x="-2157902" y="1504715"/>
              <a:ext cx="2143109" cy="4143404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rot="10800000" flipH="1">
            <a:off x="2980791" y="3729676"/>
            <a:ext cx="2612048" cy="961978"/>
            <a:chOff x="-2118866" y="1500174"/>
            <a:chExt cx="11262866" cy="4147945"/>
          </a:xfrm>
        </p:grpSpPr>
        <p:sp>
          <p:nvSpPr>
            <p:cNvPr id="69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0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1" name="Rectangle 1"/>
            <p:cNvSpPr/>
            <p:nvPr/>
          </p:nvSpPr>
          <p:spPr>
            <a:xfrm rot="10800000">
              <a:off x="-2118866" y="1504714"/>
              <a:ext cx="2143109" cy="4143405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rot="10800000" flipH="1">
            <a:off x="2452476" y="4892699"/>
            <a:ext cx="2612048" cy="961978"/>
            <a:chOff x="-2118866" y="1500174"/>
            <a:chExt cx="11262866" cy="4147945"/>
          </a:xfrm>
        </p:grpSpPr>
        <p:sp>
          <p:nvSpPr>
            <p:cNvPr id="73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4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Rectangle 1"/>
            <p:cNvSpPr/>
            <p:nvPr/>
          </p:nvSpPr>
          <p:spPr>
            <a:xfrm rot="10800000">
              <a:off x="-2118866" y="1504714"/>
              <a:ext cx="2143109" cy="4143405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4" name="等腰三角形 3"/>
          <p:cNvSpPr/>
          <p:nvPr/>
        </p:nvSpPr>
        <p:spPr>
          <a:xfrm rot="16200000">
            <a:off x="8097678" y="3315251"/>
            <a:ext cx="1413414" cy="679231"/>
          </a:xfrm>
          <a:prstGeom prst="triangle">
            <a:avLst/>
          </a:prstGeom>
          <a:solidFill>
            <a:srgbClr val="91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2923612" y="1753375"/>
            <a:ext cx="1604135" cy="408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2000" b="1" dirty="0" smtClean="0">
                <a:solidFill>
                  <a:schemeClr val="bg2"/>
                </a:solidFill>
                <a:cs typeface="+mn-ea"/>
                <a:sym typeface="+mn-lt"/>
              </a:rPr>
              <a:t>信息组</a:t>
            </a:r>
            <a:endParaRPr lang="en-US" sz="2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3525229" y="2854162"/>
            <a:ext cx="1604135" cy="408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2000" b="1" dirty="0" smtClean="0">
                <a:solidFill>
                  <a:schemeClr val="bg2"/>
                </a:solidFill>
                <a:cs typeface="+mn-ea"/>
                <a:sym typeface="+mn-lt"/>
              </a:rPr>
              <a:t>信息组</a:t>
            </a:r>
            <a:endParaRPr lang="en-US" sz="2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3470005" y="3953227"/>
            <a:ext cx="1604135" cy="408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2000" b="1" dirty="0" smtClean="0">
                <a:solidFill>
                  <a:schemeClr val="bg2"/>
                </a:solidFill>
                <a:cs typeface="+mn-ea"/>
                <a:sym typeface="+mn-lt"/>
              </a:rPr>
              <a:t>信息组</a:t>
            </a:r>
            <a:endParaRPr lang="en-US" sz="2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2953621" y="5101627"/>
            <a:ext cx="1604135" cy="408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2000" b="1" dirty="0" smtClean="0">
                <a:solidFill>
                  <a:schemeClr val="bg2"/>
                </a:solidFill>
                <a:cs typeface="+mn-ea"/>
                <a:sym typeface="+mn-lt"/>
              </a:rPr>
              <a:t>信息组</a:t>
            </a:r>
            <a:endParaRPr lang="en-US" sz="2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1" name="TextBox 21"/>
          <p:cNvSpPr txBox="1"/>
          <p:nvPr/>
        </p:nvSpPr>
        <p:spPr>
          <a:xfrm>
            <a:off x="5222181" y="1568175"/>
            <a:ext cx="3019485" cy="698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Works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best with small amounts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of</a:t>
            </a: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Works best with small amounts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of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21"/>
          <p:cNvSpPr txBox="1"/>
          <p:nvPr/>
        </p:nvSpPr>
        <p:spPr>
          <a:xfrm>
            <a:off x="5514812" y="3846227"/>
            <a:ext cx="3019485" cy="698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Works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best with small amounts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of</a:t>
            </a: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Works best with small amounts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of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21"/>
          <p:cNvSpPr txBox="1"/>
          <p:nvPr/>
        </p:nvSpPr>
        <p:spPr>
          <a:xfrm>
            <a:off x="5222180" y="5033398"/>
            <a:ext cx="3019485" cy="698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Works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best with small amounts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of</a:t>
            </a: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Works best with small amounts 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of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58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62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ABDBF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Subtitle 2"/>
            <p:cNvSpPr txBox="1">
              <a:spLocks/>
            </p:cNvSpPr>
            <p:nvPr/>
          </p:nvSpPr>
          <p:spPr>
            <a:xfrm>
              <a:off x="1702485" y="501205"/>
              <a:ext cx="146323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3 | </a:t>
              </a:r>
              <a:r>
                <a:rPr lang="zh-CN" altLang="en-US" b="1" noProof="0" dirty="0" smtClean="0">
                  <a:solidFill>
                    <a:schemeClr val="bg2"/>
                  </a:solidFill>
                  <a:cs typeface="+mn-ea"/>
                  <a:sym typeface="+mn-lt"/>
                </a:rPr>
                <a:t>实验验证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16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30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449416" y="1599257"/>
            <a:ext cx="2145712" cy="297465"/>
            <a:chOff x="6679301" y="1647736"/>
            <a:chExt cx="2145712" cy="297465"/>
          </a:xfrm>
        </p:grpSpPr>
        <p:sp>
          <p:nvSpPr>
            <p:cNvPr id="49" name="L-Shape 6"/>
            <p:cNvSpPr/>
            <p:nvPr/>
          </p:nvSpPr>
          <p:spPr>
            <a:xfrm rot="5400000">
              <a:off x="7432810" y="894227"/>
              <a:ext cx="296377" cy="180339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 flipV="1">
              <a:off x="8478617" y="1650001"/>
              <a:ext cx="346396" cy="295200"/>
            </a:xfrm>
            <a:prstGeom prst="rtTriangle">
              <a:avLst/>
            </a:pr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Isosceles Triangle 5"/>
          <p:cNvSpPr/>
          <p:nvPr/>
        </p:nvSpPr>
        <p:spPr>
          <a:xfrm>
            <a:off x="2043355" y="2989928"/>
            <a:ext cx="307191" cy="414001"/>
          </a:xfrm>
          <a:prstGeom prst="bentUpArrow">
            <a:avLst/>
          </a:prstGeom>
          <a:solidFill>
            <a:srgbClr val="91D0EF"/>
          </a:solidFill>
          <a:ln>
            <a:noFill/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Isosceles Triangle 10"/>
          <p:cNvSpPr/>
          <p:nvPr/>
        </p:nvSpPr>
        <p:spPr>
          <a:xfrm>
            <a:off x="4006567" y="2276475"/>
            <a:ext cx="307191" cy="413376"/>
          </a:xfrm>
          <a:prstGeom prst="bentUpArrow">
            <a:avLst/>
          </a:prstGeom>
          <a:solidFill>
            <a:srgbClr val="91D0EF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Isosceles Triangle 15"/>
          <p:cNvSpPr/>
          <p:nvPr/>
        </p:nvSpPr>
        <p:spPr>
          <a:xfrm>
            <a:off x="5991766" y="1627488"/>
            <a:ext cx="307191" cy="413376"/>
          </a:xfrm>
          <a:prstGeom prst="bentUpArrow">
            <a:avLst/>
          </a:prstGeom>
          <a:solidFill>
            <a:srgbClr val="91D0EF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819206" y="3061226"/>
            <a:ext cx="317802" cy="342264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9D9D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2941667" y="2312081"/>
            <a:ext cx="409591" cy="430788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9D9D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4963544" y="1671389"/>
            <a:ext cx="348918" cy="353876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9D9D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1" name="Freeform 26"/>
          <p:cNvSpPr>
            <a:spLocks/>
          </p:cNvSpPr>
          <p:nvPr/>
        </p:nvSpPr>
        <p:spPr bwMode="auto">
          <a:xfrm>
            <a:off x="6984367" y="1194458"/>
            <a:ext cx="287232" cy="301168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9D9D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5" name="Title 1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11637" y="5068477"/>
            <a:ext cx="3684469" cy="750615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实验步骤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847448" y="5647030"/>
            <a:ext cx="5147655" cy="48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Put a relevant subtitle in </a:t>
            </a:r>
            <a:r>
              <a:rPr lang="en-US" sz="17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layer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81298" y="4197658"/>
            <a:ext cx="1457763" cy="1247566"/>
            <a:chOff x="542469" y="3645024"/>
            <a:chExt cx="1457763" cy="1247566"/>
          </a:xfrm>
        </p:grpSpPr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560024" y="4157887"/>
              <a:ext cx="1440208" cy="7347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600" b="1" dirty="0" smtClean="0">
                  <a:cs typeface="+mn-ea"/>
                  <a:sym typeface="+mn-lt"/>
                </a:rPr>
                <a:t>Consistency </a:t>
              </a:r>
            </a:p>
            <a:p>
              <a:pPr marL="0" indent="0">
                <a:buNone/>
              </a:pPr>
              <a:r>
                <a:rPr lang="en-US" sz="1000" dirty="0" err="1" smtClean="0">
                  <a:cs typeface="+mn-ea"/>
                  <a:sym typeface="+mn-lt"/>
                </a:rPr>
                <a:t>Lorem</a:t>
              </a:r>
              <a:r>
                <a:rPr lang="en-US" sz="1000" dirty="0" smtClean="0"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cs typeface="+mn-ea"/>
                  <a:sym typeface="+mn-lt"/>
                </a:rPr>
                <a:t>ipsum</a:t>
              </a:r>
              <a:r>
                <a:rPr lang="en-US" sz="1000" dirty="0" smtClean="0">
                  <a:cs typeface="+mn-ea"/>
                  <a:sym typeface="+mn-lt"/>
                </a:rPr>
                <a:t> dolor sit </a:t>
              </a:r>
              <a:r>
                <a:rPr lang="en-US" sz="1000" dirty="0" err="1" smtClean="0">
                  <a:cs typeface="+mn-ea"/>
                  <a:sym typeface="+mn-lt"/>
                </a:rPr>
                <a:t>amet</a:t>
              </a:r>
              <a:r>
                <a:rPr lang="en-US" sz="1000" dirty="0" smtClean="0">
                  <a:cs typeface="+mn-ea"/>
                  <a:sym typeface="+mn-lt"/>
                </a:rPr>
                <a:t>, </a:t>
              </a:r>
              <a:r>
                <a:rPr lang="en-US" sz="1000" dirty="0" err="1" smtClean="0">
                  <a:cs typeface="+mn-ea"/>
                  <a:sym typeface="+mn-lt"/>
                </a:rPr>
                <a:t>consectetur</a:t>
              </a:r>
              <a:r>
                <a:rPr lang="en-US" sz="1000" dirty="0" smtClean="0"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cs typeface="+mn-ea"/>
                  <a:sym typeface="+mn-lt"/>
                </a:rPr>
                <a:t>adipiscing</a:t>
              </a:r>
              <a:r>
                <a:rPr lang="en-US" sz="1000" dirty="0" smtClean="0">
                  <a:cs typeface="+mn-ea"/>
                  <a:sym typeface="+mn-lt"/>
                </a:rPr>
                <a:t>. </a:t>
              </a:r>
            </a:p>
            <a:p>
              <a:pPr marL="0" indent="0">
                <a:buNone/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542469" y="3645024"/>
              <a:ext cx="593619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solidFill>
                    <a:srgbClr val="91D0EF"/>
                  </a:solidFill>
                  <a:cs typeface="+mn-ea"/>
                  <a:sym typeface="+mn-lt"/>
                </a:rPr>
                <a:t>01</a:t>
              </a:r>
              <a:endParaRPr lang="en-US" sz="2800" dirty="0">
                <a:solidFill>
                  <a:srgbClr val="91D0E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25117" y="3586383"/>
            <a:ext cx="1457763" cy="1246127"/>
            <a:chOff x="542469" y="3645024"/>
            <a:chExt cx="1457763" cy="1246127"/>
          </a:xfrm>
        </p:grpSpPr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560024" y="4156448"/>
              <a:ext cx="1440208" cy="7347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600" b="1" dirty="0" smtClean="0">
                  <a:cs typeface="+mn-ea"/>
                  <a:sym typeface="+mn-lt"/>
                </a:rPr>
                <a:t>Consistency </a:t>
              </a:r>
            </a:p>
            <a:p>
              <a:pPr marL="0" indent="0">
                <a:buNone/>
              </a:pPr>
              <a:r>
                <a:rPr lang="en-US" sz="1000" dirty="0" smtClean="0">
                  <a:cs typeface="+mn-ea"/>
                  <a:sym typeface="+mn-lt"/>
                </a:rPr>
                <a:t>Lorem ipsum dolor sit amet, consectetur adipiscing</a:t>
              </a:r>
              <a:r>
                <a:rPr lang="en-US" sz="1000" dirty="0">
                  <a:cs typeface="+mn-ea"/>
                  <a:sym typeface="+mn-lt"/>
                </a:rPr>
                <a:t>. </a:t>
              </a:r>
              <a:endParaRPr lang="en-US" sz="1000" dirty="0" smtClean="0">
                <a:cs typeface="+mn-ea"/>
                <a:sym typeface="+mn-lt"/>
              </a:endParaRPr>
            </a:p>
            <a:p>
              <a:pPr marL="0" indent="0">
                <a:buNone/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542469" y="3645024"/>
              <a:ext cx="593619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solidFill>
                    <a:srgbClr val="91D0EF"/>
                  </a:solidFill>
                  <a:cs typeface="+mn-ea"/>
                  <a:sym typeface="+mn-lt"/>
                </a:rPr>
                <a:t>02</a:t>
              </a:r>
              <a:endParaRPr lang="en-US" sz="2800" dirty="0">
                <a:solidFill>
                  <a:srgbClr val="91D0E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41194" y="2851680"/>
            <a:ext cx="1457763" cy="1246127"/>
            <a:chOff x="542469" y="3645024"/>
            <a:chExt cx="1457763" cy="1246127"/>
          </a:xfrm>
        </p:grpSpPr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560024" y="4156448"/>
              <a:ext cx="1440208" cy="7347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600" b="1" dirty="0" smtClean="0">
                  <a:cs typeface="+mn-ea"/>
                  <a:sym typeface="+mn-lt"/>
                </a:rPr>
                <a:t>Consistency </a:t>
              </a:r>
            </a:p>
            <a:p>
              <a:pPr marL="0" indent="0">
                <a:buNone/>
              </a:pPr>
              <a:r>
                <a:rPr lang="en-US" sz="1000" dirty="0" smtClean="0">
                  <a:cs typeface="+mn-ea"/>
                  <a:sym typeface="+mn-lt"/>
                </a:rPr>
                <a:t>Lorem ipsum dolor sit amet, consectetur adipiscing</a:t>
              </a:r>
              <a:r>
                <a:rPr lang="en-US" sz="1000" dirty="0">
                  <a:cs typeface="+mn-ea"/>
                  <a:sym typeface="+mn-lt"/>
                </a:rPr>
                <a:t>. </a:t>
              </a:r>
              <a:endParaRPr lang="en-US" sz="1000" dirty="0" smtClean="0">
                <a:cs typeface="+mn-ea"/>
                <a:sym typeface="+mn-lt"/>
              </a:endParaRPr>
            </a:p>
            <a:p>
              <a:pPr marL="0" indent="0">
                <a:buNone/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542469" y="3645024"/>
              <a:ext cx="593619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solidFill>
                    <a:srgbClr val="91D0EF"/>
                  </a:solidFill>
                  <a:cs typeface="+mn-ea"/>
                  <a:sym typeface="+mn-lt"/>
                </a:rPr>
                <a:t>03</a:t>
              </a:r>
              <a:endParaRPr lang="en-US" sz="2800" dirty="0">
                <a:solidFill>
                  <a:srgbClr val="91D0E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31174" y="2102897"/>
            <a:ext cx="1457763" cy="1246127"/>
            <a:chOff x="542469" y="3645024"/>
            <a:chExt cx="1457763" cy="1246127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560024" y="4156448"/>
              <a:ext cx="1440208" cy="7347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600" b="1" dirty="0" smtClean="0">
                  <a:cs typeface="+mn-ea"/>
                  <a:sym typeface="+mn-lt"/>
                </a:rPr>
                <a:t>Consistency </a:t>
              </a:r>
            </a:p>
            <a:p>
              <a:pPr marL="0" indent="0">
                <a:buNone/>
              </a:pPr>
              <a:r>
                <a:rPr lang="en-US" sz="1000" dirty="0" smtClean="0">
                  <a:cs typeface="+mn-ea"/>
                  <a:sym typeface="+mn-lt"/>
                </a:rPr>
                <a:t>Lorem ipsum dolor sit amet, consectetur adipiscing</a:t>
              </a:r>
              <a:r>
                <a:rPr lang="en-US" sz="1000" dirty="0">
                  <a:cs typeface="+mn-ea"/>
                  <a:sym typeface="+mn-lt"/>
                </a:rPr>
                <a:t>. </a:t>
              </a:r>
              <a:endParaRPr lang="en-US" sz="1000" dirty="0" smtClean="0">
                <a:cs typeface="+mn-ea"/>
                <a:sym typeface="+mn-lt"/>
              </a:endParaRPr>
            </a:p>
            <a:p>
              <a:pPr marL="0" indent="0">
                <a:buNone/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42469" y="3645024"/>
              <a:ext cx="593619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solidFill>
                    <a:srgbClr val="91D0EF"/>
                  </a:solidFill>
                  <a:cs typeface="+mn-ea"/>
                  <a:sym typeface="+mn-lt"/>
                </a:rPr>
                <a:t>04</a:t>
              </a:r>
              <a:endParaRPr lang="en-US" sz="2800" dirty="0">
                <a:solidFill>
                  <a:srgbClr val="91D0E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06565" y="2989928"/>
            <a:ext cx="2145712" cy="297465"/>
            <a:chOff x="2693039" y="2961418"/>
            <a:chExt cx="2145712" cy="297465"/>
          </a:xfrm>
        </p:grpSpPr>
        <p:sp>
          <p:nvSpPr>
            <p:cNvPr id="7" name="L-Shape 6"/>
            <p:cNvSpPr/>
            <p:nvPr/>
          </p:nvSpPr>
          <p:spPr>
            <a:xfrm rot="5400000">
              <a:off x="3446548" y="2207909"/>
              <a:ext cx="296377" cy="180339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 flipV="1">
              <a:off x="4492355" y="2963683"/>
              <a:ext cx="346396" cy="295200"/>
            </a:xfrm>
            <a:prstGeom prst="rtTriangle">
              <a:avLst/>
            </a:pr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99992" y="2290284"/>
            <a:ext cx="2145712" cy="297465"/>
            <a:chOff x="4875905" y="2263320"/>
            <a:chExt cx="2145712" cy="297465"/>
          </a:xfrm>
        </p:grpSpPr>
        <p:sp>
          <p:nvSpPr>
            <p:cNvPr id="47" name="L-Shape 6"/>
            <p:cNvSpPr/>
            <p:nvPr/>
          </p:nvSpPr>
          <p:spPr>
            <a:xfrm rot="5400000">
              <a:off x="5629414" y="1509811"/>
              <a:ext cx="296377" cy="180339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flipV="1">
              <a:off x="6675221" y="2265585"/>
              <a:ext cx="346396" cy="295200"/>
            </a:xfrm>
            <a:prstGeom prst="rtTriangle">
              <a:avLst/>
            </a:pr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9242" y="3711868"/>
            <a:ext cx="2145712" cy="297465"/>
            <a:chOff x="549242" y="3711868"/>
            <a:chExt cx="2145712" cy="297465"/>
          </a:xfrm>
        </p:grpSpPr>
        <p:sp>
          <p:nvSpPr>
            <p:cNvPr id="52" name="L-Shape 6"/>
            <p:cNvSpPr/>
            <p:nvPr/>
          </p:nvSpPr>
          <p:spPr>
            <a:xfrm rot="5400000">
              <a:off x="1302751" y="2958359"/>
              <a:ext cx="296377" cy="180339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auto">
            <a:xfrm flipV="1">
              <a:off x="2348558" y="3714133"/>
              <a:ext cx="346396" cy="295200"/>
            </a:xfrm>
            <a:prstGeom prst="rtTriangle">
              <a:avLst/>
            </a:pr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4" name="Rectangle 1"/>
          <p:cNvSpPr/>
          <p:nvPr/>
        </p:nvSpPr>
        <p:spPr>
          <a:xfrm flipH="1">
            <a:off x="7527132" y="5701042"/>
            <a:ext cx="1616867" cy="1175735"/>
          </a:xfrm>
          <a:prstGeom prst="rtTriangle">
            <a:avLst/>
          </a:prstGeom>
          <a:solidFill>
            <a:srgbClr val="91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55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58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ABDBF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6" name="Subtitle 2"/>
            <p:cNvSpPr txBox="1">
              <a:spLocks/>
            </p:cNvSpPr>
            <p:nvPr/>
          </p:nvSpPr>
          <p:spPr>
            <a:xfrm>
              <a:off x="1702485" y="501205"/>
              <a:ext cx="146323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3 | </a:t>
              </a:r>
              <a:r>
                <a:rPr lang="zh-CN" altLang="en-US" b="1" noProof="0" dirty="0" smtClean="0">
                  <a:solidFill>
                    <a:schemeClr val="bg2"/>
                  </a:solidFill>
                  <a:cs typeface="+mn-ea"/>
                  <a:sym typeface="+mn-lt"/>
                </a:rPr>
                <a:t>实验验证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17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411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6"/>
          <p:cNvSpPr>
            <a:spLocks/>
          </p:cNvSpPr>
          <p:nvPr/>
        </p:nvSpPr>
        <p:spPr bwMode="auto">
          <a:xfrm flipV="1">
            <a:off x="4118347" y="3304331"/>
            <a:ext cx="1373373" cy="280081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 flipV="1">
            <a:off x="2606179" y="3311066"/>
            <a:ext cx="1373373" cy="280081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 flipV="1">
            <a:off x="1044762" y="3295272"/>
            <a:ext cx="1373373" cy="280081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V="1">
            <a:off x="0" y="4221162"/>
            <a:ext cx="9144000" cy="2636837"/>
            <a:chOff x="0" y="1500174"/>
            <a:chExt cx="9144000" cy="4143404"/>
          </a:xfrm>
          <a:solidFill>
            <a:schemeClr val="bg2">
              <a:lumMod val="25000"/>
            </a:schemeClr>
          </a:solidFill>
        </p:grpSpPr>
        <p:sp>
          <p:nvSpPr>
            <p:cNvPr id="27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56" name="Title 13"/>
          <p:cNvSpPr txBox="1">
            <a:spLocks/>
          </p:cNvSpPr>
          <p:nvPr/>
        </p:nvSpPr>
        <p:spPr>
          <a:xfrm>
            <a:off x="1071444" y="4745764"/>
            <a:ext cx="119014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91D0EF"/>
                </a:solidFill>
                <a:latin typeface="+mn-lt"/>
                <a:ea typeface="+mn-ea"/>
                <a:cs typeface="+mn-ea"/>
                <a:sym typeface="+mn-lt"/>
              </a:rPr>
              <a:t>实验照片</a:t>
            </a:r>
            <a:endParaRPr lang="en-US" dirty="0">
              <a:solidFill>
                <a:srgbClr val="91D0E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220463" y="4623368"/>
            <a:ext cx="4511777" cy="18672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accent1">
                  <a:lumMod val="40000"/>
                  <a:lumOff val="60000"/>
                </a:schemeClr>
              </a:buClr>
              <a:buFont typeface="Calibri" pitchFamily="34" charset="0"/>
              <a:buChar char="↘"/>
            </a:pPr>
            <a:r>
              <a:rPr lang="en-US" sz="11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</a:t>
            </a:r>
            <a:r>
              <a:rPr lang="en-US" sz="1100" b="1" dirty="0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100" dirty="0" smtClean="0">
                <a:solidFill>
                  <a:schemeClr val="bg2"/>
                </a:solidFill>
                <a:cs typeface="+mn-ea"/>
                <a:sym typeface="+mn-lt"/>
              </a:rPr>
              <a:t> adipiscing elit.</a:t>
            </a:r>
          </a:p>
          <a:p>
            <a:pPr>
              <a:lnSpc>
                <a:spcPct val="150000"/>
              </a:lnSpc>
              <a:buClr>
                <a:schemeClr val="accent1">
                  <a:lumMod val="40000"/>
                  <a:lumOff val="60000"/>
                </a:schemeClr>
              </a:buClr>
              <a:buFont typeface="Calibri" pitchFamily="34" charset="0"/>
              <a:buChar char="↘"/>
            </a:pP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Curabitur elementum posuere pretium.</a:t>
            </a:r>
          </a:p>
          <a:p>
            <a:pPr>
              <a:lnSpc>
                <a:spcPct val="150000"/>
              </a:lnSpc>
              <a:buClr>
                <a:schemeClr val="accent1">
                  <a:lumMod val="40000"/>
                  <a:lumOff val="60000"/>
                </a:schemeClr>
              </a:buClr>
              <a:buFont typeface="Calibri" pitchFamily="34" charset="0"/>
              <a:buChar char="↘"/>
            </a:pP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Quisque nibh dolor, 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dignissim ac dignissim ut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, luctus ac urna.</a:t>
            </a:r>
          </a:p>
          <a:p>
            <a:pPr>
              <a:lnSpc>
                <a:spcPct val="150000"/>
              </a:lnSpc>
              <a:buClr>
                <a:schemeClr val="accent1">
                  <a:lumMod val="40000"/>
                  <a:lumOff val="60000"/>
                </a:schemeClr>
              </a:buClr>
              <a:buFont typeface="Calibri" pitchFamily="34" charset="0"/>
              <a:buChar char="↘"/>
            </a:pP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Aliquam aliquet non massa quis tincidunt.</a:t>
            </a:r>
          </a:p>
          <a:p>
            <a:pPr>
              <a:lnSpc>
                <a:spcPct val="150000"/>
              </a:lnSpc>
              <a:buClr>
                <a:schemeClr val="accent1">
                  <a:lumMod val="40000"/>
                  <a:lumOff val="60000"/>
                </a:schemeClr>
              </a:buClr>
              <a:buFont typeface="Calibri" pitchFamily="34" charset="0"/>
              <a:buChar char="↘"/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Quisque nibh dolor, 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dignissim 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ac.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6213209" y="1911796"/>
            <a:ext cx="1262789" cy="1265004"/>
            <a:chOff x="3707904" y="1338582"/>
            <a:chExt cx="587140" cy="587140"/>
          </a:xfrm>
          <a:solidFill>
            <a:schemeClr val="bg2">
              <a:lumMod val="25000"/>
            </a:schemeClr>
          </a:solidFill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3869342" y="1489799"/>
              <a:ext cx="232459" cy="261709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54" name="Freeform 23"/>
            <p:cNvSpPr>
              <a:spLocks noEditPoints="1"/>
            </p:cNvSpPr>
            <p:nvPr/>
          </p:nvSpPr>
          <p:spPr bwMode="auto">
            <a:xfrm>
              <a:off x="3707904" y="1338582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58010" y="3276664"/>
            <a:ext cx="1389466" cy="551993"/>
            <a:chOff x="1624901" y="2031005"/>
            <a:chExt cx="1389466" cy="551993"/>
          </a:xfrm>
        </p:grpSpPr>
        <p:sp>
          <p:nvSpPr>
            <p:cNvPr id="29" name="Freeform 6"/>
            <p:cNvSpPr>
              <a:spLocks/>
            </p:cNvSpPr>
            <p:nvPr/>
          </p:nvSpPr>
          <p:spPr bwMode="auto">
            <a:xfrm flipV="1">
              <a:off x="1640994" y="2050560"/>
              <a:ext cx="1373373" cy="280081"/>
            </a:xfrm>
            <a:custGeom>
              <a:avLst/>
              <a:gdLst/>
              <a:ahLst/>
              <a:cxnLst>
                <a:cxn ang="0">
                  <a:pos x="1270" y="280"/>
                </a:cxn>
                <a:cxn ang="0">
                  <a:pos x="86" y="280"/>
                </a:cxn>
                <a:cxn ang="0">
                  <a:pos x="0" y="0"/>
                </a:cxn>
                <a:cxn ang="0">
                  <a:pos x="1172" y="0"/>
                </a:cxn>
                <a:cxn ang="0">
                  <a:pos x="1270" y="280"/>
                </a:cxn>
              </a:cxnLst>
              <a:rect l="0" t="0" r="r" b="b"/>
              <a:pathLst>
                <a:path w="1270" h="280">
                  <a:moveTo>
                    <a:pt x="1270" y="280"/>
                  </a:moveTo>
                  <a:lnTo>
                    <a:pt x="86" y="280"/>
                  </a:lnTo>
                  <a:lnTo>
                    <a:pt x="0" y="0"/>
                  </a:lnTo>
                  <a:lnTo>
                    <a:pt x="1172" y="0"/>
                  </a:lnTo>
                  <a:lnTo>
                    <a:pt x="1270" y="280"/>
                  </a:lnTo>
                  <a:close/>
                </a:path>
              </a:pathLst>
            </a:cu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1624901" y="2031005"/>
              <a:ext cx="1362774" cy="5519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b="1" dirty="0" smtClean="0">
                  <a:solidFill>
                    <a:schemeClr val="bg2"/>
                  </a:solidFill>
                  <a:cs typeface="+mn-ea"/>
                  <a:sym typeface="+mn-lt"/>
                </a:rPr>
                <a:t>TEXT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900" dirty="0" smtClean="0">
                  <a:cs typeface="+mn-ea"/>
                  <a:sym typeface="+mn-lt"/>
                </a:rPr>
                <a:t>Lorem ipsum dolor sit amet, consectetur adipiscing.</a:t>
              </a:r>
              <a:endParaRPr 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413453" y="2588631"/>
            <a:ext cx="587140" cy="588169"/>
            <a:chOff x="5607375" y="3562825"/>
            <a:chExt cx="587140" cy="587140"/>
          </a:xfrm>
          <a:solidFill>
            <a:schemeClr val="bg2">
              <a:lumMod val="25000"/>
            </a:schemeClr>
          </a:solidFill>
        </p:grpSpPr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53" name="Freeform 23"/>
            <p:cNvSpPr>
              <a:spLocks noEditPoints="1"/>
            </p:cNvSpPr>
            <p:nvPr/>
          </p:nvSpPr>
          <p:spPr bwMode="auto">
            <a:xfrm>
              <a:off x="5607375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sp>
        <p:nvSpPr>
          <p:cNvPr id="65" name="Content Placeholder 2"/>
          <p:cNvSpPr txBox="1">
            <a:spLocks/>
          </p:cNvSpPr>
          <p:nvPr/>
        </p:nvSpPr>
        <p:spPr>
          <a:xfrm>
            <a:off x="1031452" y="3276664"/>
            <a:ext cx="1362774" cy="5519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b="1" dirty="0" smtClean="0">
                <a:solidFill>
                  <a:schemeClr val="bg2"/>
                </a:solidFill>
                <a:cs typeface="+mn-ea"/>
                <a:sym typeface="+mn-lt"/>
              </a:rPr>
              <a:t>TEXT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900" dirty="0" smtClean="0">
                <a:cs typeface="+mn-ea"/>
                <a:sym typeface="+mn-lt"/>
              </a:rPr>
              <a:t>Lorem ipsum dolor sit amet, consectetur adipiscing.</a:t>
            </a:r>
            <a:endParaRPr lang="en-US" sz="900" dirty="0">
              <a:cs typeface="+mn-ea"/>
              <a:sym typeface="+mn-lt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2932030" y="2573255"/>
            <a:ext cx="587140" cy="588169"/>
            <a:chOff x="6665323" y="3562825"/>
            <a:chExt cx="587140" cy="587140"/>
          </a:xfrm>
          <a:solidFill>
            <a:schemeClr val="bg2">
              <a:lumMod val="25000"/>
            </a:schemeClr>
          </a:solidFill>
        </p:grpSpPr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52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sp>
        <p:nvSpPr>
          <p:cNvPr id="67" name="Content Placeholder 2"/>
          <p:cNvSpPr txBox="1">
            <a:spLocks/>
          </p:cNvSpPr>
          <p:nvPr/>
        </p:nvSpPr>
        <p:spPr>
          <a:xfrm>
            <a:off x="2598736" y="3295272"/>
            <a:ext cx="1362774" cy="5519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b="1" dirty="0" smtClean="0">
                <a:solidFill>
                  <a:schemeClr val="bg2"/>
                </a:solidFill>
                <a:cs typeface="+mn-ea"/>
                <a:sym typeface="+mn-lt"/>
              </a:rPr>
              <a:t>TEXT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900" dirty="0" smtClean="0">
                <a:cs typeface="+mn-ea"/>
                <a:sym typeface="+mn-lt"/>
              </a:rPr>
              <a:t>Lorem ipsum dolor sit amet, consectetur adipiscing.</a:t>
            </a:r>
            <a:endParaRPr lang="en-US" sz="900" dirty="0">
              <a:cs typeface="+mn-ea"/>
              <a:sym typeface="+mn-lt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4455761" y="2573255"/>
            <a:ext cx="587140" cy="588169"/>
            <a:chOff x="7740352" y="3562825"/>
            <a:chExt cx="587140" cy="587140"/>
          </a:xfrm>
          <a:solidFill>
            <a:schemeClr val="bg2">
              <a:lumMod val="25000"/>
            </a:schemeClr>
          </a:solidFill>
        </p:grpSpPr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cs typeface="+mn-ea"/>
                <a:sym typeface="+mn-lt"/>
              </a:endParaRPr>
            </a:p>
          </p:txBody>
        </p:sp>
      </p:grpSp>
      <p:sp>
        <p:nvSpPr>
          <p:cNvPr id="69" name="Content Placeholder 2"/>
          <p:cNvSpPr txBox="1">
            <a:spLocks/>
          </p:cNvSpPr>
          <p:nvPr/>
        </p:nvSpPr>
        <p:spPr>
          <a:xfrm>
            <a:off x="4121896" y="3285717"/>
            <a:ext cx="1362774" cy="5519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b="1" dirty="0" smtClean="0">
                <a:solidFill>
                  <a:schemeClr val="bg2"/>
                </a:solidFill>
                <a:cs typeface="+mn-ea"/>
                <a:sym typeface="+mn-lt"/>
              </a:rPr>
              <a:t>TEXT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900" dirty="0" smtClean="0">
                <a:cs typeface="+mn-ea"/>
                <a:sym typeface="+mn-lt"/>
              </a:rPr>
              <a:t>Lorem ipsum dolor sit amet, consectetur adipiscing.</a:t>
            </a:r>
            <a:endParaRPr lang="en-US" sz="900" dirty="0"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616" y="2074"/>
            <a:ext cx="2321457" cy="505562"/>
            <a:chOff x="1547663" y="463550"/>
            <a:chExt cx="2321457" cy="505562"/>
          </a:xfrm>
        </p:grpSpPr>
        <p:grpSp>
          <p:nvGrpSpPr>
            <p:cNvPr id="71" name="组合 38"/>
            <p:cNvGrpSpPr/>
            <p:nvPr/>
          </p:nvGrpSpPr>
          <p:grpSpPr>
            <a:xfrm>
              <a:off x="1547663" y="463550"/>
              <a:ext cx="2311860" cy="444500"/>
              <a:chOff x="3483396" y="1517650"/>
              <a:chExt cx="1491830" cy="444500"/>
            </a:xfrm>
          </p:grpSpPr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21"/>
              <p:cNvSpPr>
                <a:spLocks/>
              </p:cNvSpPr>
              <p:nvPr/>
            </p:nvSpPr>
            <p:spPr bwMode="auto">
              <a:xfrm>
                <a:off x="3603626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ABDBF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2" name="Subtitle 2"/>
            <p:cNvSpPr txBox="1">
              <a:spLocks/>
            </p:cNvSpPr>
            <p:nvPr/>
          </p:nvSpPr>
          <p:spPr>
            <a:xfrm>
              <a:off x="1702485" y="501205"/>
              <a:ext cx="146323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3 | </a:t>
              </a:r>
              <a:r>
                <a:rPr lang="zh-CN" altLang="en-US" b="1" noProof="0" dirty="0" smtClean="0">
                  <a:solidFill>
                    <a:schemeClr val="bg2"/>
                  </a:solidFill>
                  <a:cs typeface="+mn-ea"/>
                  <a:sym typeface="+mn-lt"/>
                </a:rPr>
                <a:t>实验验证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18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208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3292441">
            <a:off x="3442221" y="2112241"/>
            <a:ext cx="1580400" cy="662400"/>
            <a:chOff x="3276600" y="2254602"/>
            <a:chExt cx="1727448" cy="388800"/>
          </a:xfrm>
          <a:solidFill>
            <a:schemeClr val="bg2">
              <a:lumMod val="25000"/>
            </a:schemeClr>
          </a:solidFill>
        </p:grpSpPr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3276600" y="2254602"/>
              <a:ext cx="1223392" cy="38707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 flipV="1">
              <a:off x="4499992" y="2254602"/>
              <a:ext cx="504056" cy="388800"/>
            </a:xfrm>
            <a:prstGeom prst="rtTriangl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8700000">
            <a:off x="4831089" y="2731236"/>
            <a:ext cx="1580400" cy="662400"/>
            <a:chOff x="3276600" y="2254602"/>
            <a:chExt cx="1727448" cy="388800"/>
          </a:xfrm>
          <a:solidFill>
            <a:srgbClr val="FF931E"/>
          </a:solidFill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3276600" y="2254602"/>
              <a:ext cx="1223392" cy="38707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 flipV="1">
              <a:off x="4499992" y="2254602"/>
              <a:ext cx="504056" cy="388800"/>
            </a:xfrm>
            <a:prstGeom prst="rtTriangl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9560000">
            <a:off x="2704970" y="3388929"/>
            <a:ext cx="1581682" cy="662494"/>
            <a:chOff x="3276600" y="2254602"/>
            <a:chExt cx="1727448" cy="388800"/>
          </a:xfrm>
          <a:solidFill>
            <a:srgbClr val="91D0EF"/>
          </a:solidFill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3276600" y="2254602"/>
              <a:ext cx="1223392" cy="38707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 flipV="1">
              <a:off x="4499992" y="2254602"/>
              <a:ext cx="504056" cy="388800"/>
            </a:xfrm>
            <a:prstGeom prst="rtTriangl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14100000">
            <a:off x="4105306" y="4089651"/>
            <a:ext cx="1580400" cy="662400"/>
            <a:chOff x="3276600" y="2254602"/>
            <a:chExt cx="1727448" cy="388800"/>
          </a:xfrm>
          <a:solidFill>
            <a:schemeClr val="bg2">
              <a:lumMod val="25000"/>
            </a:schemeClr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3276600" y="2254602"/>
              <a:ext cx="1223392" cy="387078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 flipV="1">
              <a:off x="4499992" y="2254602"/>
              <a:ext cx="504056" cy="388800"/>
            </a:xfrm>
            <a:prstGeom prst="rtTriangl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Subtitle 2"/>
          <p:cNvSpPr txBox="1">
            <a:spLocks/>
          </p:cNvSpPr>
          <p:nvPr/>
        </p:nvSpPr>
        <p:spPr>
          <a:xfrm>
            <a:off x="4049978" y="3186569"/>
            <a:ext cx="1091271" cy="4616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0000"/>
                    <a:lumOff val="4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MENU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4853217" y="4278129"/>
            <a:ext cx="576064" cy="10679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itle 13"/>
          <p:cNvSpPr txBox="1">
            <a:spLocks/>
          </p:cNvSpPr>
          <p:nvPr/>
        </p:nvSpPr>
        <p:spPr>
          <a:xfrm>
            <a:off x="5719217" y="2212374"/>
            <a:ext cx="576064" cy="10679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itle 13"/>
          <p:cNvSpPr txBox="1">
            <a:spLocks/>
          </p:cNvSpPr>
          <p:nvPr/>
        </p:nvSpPr>
        <p:spPr>
          <a:xfrm>
            <a:off x="3672106" y="1486621"/>
            <a:ext cx="576064" cy="10679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Title 13"/>
          <p:cNvSpPr txBox="1">
            <a:spLocks/>
          </p:cNvSpPr>
          <p:nvPr/>
        </p:nvSpPr>
        <p:spPr>
          <a:xfrm>
            <a:off x="2788235" y="3427168"/>
            <a:ext cx="576064" cy="10679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2756697" y="4935642"/>
            <a:ext cx="2048960" cy="12025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400" b="1" dirty="0" smtClean="0">
                <a:cs typeface="+mn-ea"/>
                <a:sym typeface="+mn-lt"/>
              </a:rPr>
              <a:t>实验验证</a:t>
            </a:r>
            <a:r>
              <a:rPr lang="en-US" sz="2400" b="1" dirty="0" smtClean="0">
                <a:cs typeface="+mn-ea"/>
                <a:sym typeface="+mn-lt"/>
              </a:rPr>
              <a:t> </a:t>
            </a:r>
            <a:endParaRPr lang="en-US" sz="1600" b="1" dirty="0" smtClean="0"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dirty="0" smtClean="0">
                <a:cs typeface="+mn-ea"/>
                <a:sym typeface="+mn-lt"/>
              </a:rPr>
              <a:t>Lorem ipsum dolor sit amet, consectetur adipiscing</a:t>
            </a:r>
            <a:r>
              <a:rPr lang="en-US" dirty="0">
                <a:cs typeface="+mn-ea"/>
                <a:sym typeface="+mn-lt"/>
              </a:rPr>
              <a:t>. </a:t>
            </a:r>
            <a:endParaRPr lang="en-US" dirty="0" smtClean="0">
              <a:cs typeface="+mn-ea"/>
              <a:sym typeface="+mn-lt"/>
            </a:endParaRPr>
          </a:p>
          <a:p>
            <a:pPr marL="0" indent="0">
              <a:buNone/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195448" y="3402888"/>
            <a:ext cx="2048960" cy="12304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400" b="1" dirty="0" smtClean="0">
                <a:cs typeface="+mn-ea"/>
                <a:sym typeface="+mn-lt"/>
              </a:rPr>
              <a:t>建模</a:t>
            </a:r>
            <a:endParaRPr lang="en-US" sz="2400" b="1" dirty="0" smtClean="0"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dirty="0" smtClean="0">
                <a:cs typeface="+mn-ea"/>
                <a:sym typeface="+mn-lt"/>
              </a:rPr>
              <a:t>Lorem ipsum dolor sit amet, consectetur adipiscing</a:t>
            </a:r>
            <a:r>
              <a:rPr lang="en-US" dirty="0">
                <a:cs typeface="+mn-ea"/>
                <a:sym typeface="+mn-lt"/>
              </a:rPr>
              <a:t>. </a:t>
            </a:r>
            <a:endParaRPr lang="en-US" dirty="0" smtClean="0">
              <a:cs typeface="+mn-ea"/>
              <a:sym typeface="+mn-lt"/>
            </a:endParaRPr>
          </a:p>
          <a:p>
            <a:pPr marL="0" indent="0">
              <a:buNone/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4336680" y="899717"/>
            <a:ext cx="2048960" cy="12304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2400" b="1" dirty="0" smtClean="0">
                <a:cs typeface="+mn-ea"/>
                <a:sym typeface="+mn-lt"/>
              </a:rPr>
              <a:t>绪论</a:t>
            </a:r>
            <a:endParaRPr lang="en-US" sz="2400" b="1" dirty="0" smtClean="0"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en-US" dirty="0" smtClean="0">
                <a:cs typeface="+mn-ea"/>
                <a:sym typeface="+mn-lt"/>
              </a:rPr>
              <a:t>Lorem ipsum dolor sit amet, consectetur adipiscing</a:t>
            </a:r>
            <a:r>
              <a:rPr lang="en-US" dirty="0">
                <a:cs typeface="+mn-ea"/>
                <a:sym typeface="+mn-lt"/>
              </a:rPr>
              <a:t>. </a:t>
            </a:r>
            <a:endParaRPr lang="en-US" dirty="0" smtClean="0">
              <a:cs typeface="+mn-ea"/>
              <a:sym typeface="+mn-lt"/>
            </a:endParaRPr>
          </a:p>
          <a:p>
            <a:pPr marL="0" indent="0" algn="r">
              <a:buNone/>
            </a:pPr>
            <a:endParaRPr lang="en-US" sz="1000" dirty="0">
              <a:cs typeface="+mn-ea"/>
              <a:sym typeface="+mn-lt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899592" y="2212374"/>
            <a:ext cx="2048960" cy="12304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2400" b="1" dirty="0" smtClean="0">
                <a:cs typeface="+mn-ea"/>
                <a:sym typeface="+mn-lt"/>
              </a:rPr>
              <a:t>结论</a:t>
            </a:r>
            <a:r>
              <a:rPr lang="en-US" sz="2400" b="1" dirty="0" smtClean="0">
                <a:cs typeface="+mn-ea"/>
                <a:sym typeface="+mn-lt"/>
              </a:rPr>
              <a:t> </a:t>
            </a:r>
            <a:endParaRPr lang="en-US" sz="1600" b="1" dirty="0" smtClean="0">
              <a:cs typeface="+mn-ea"/>
              <a:sym typeface="+mn-lt"/>
            </a:endParaRPr>
          </a:p>
          <a:p>
            <a:pPr marL="0" indent="0" algn="r">
              <a:buNone/>
            </a:pPr>
            <a:r>
              <a:rPr lang="en-US" dirty="0" smtClean="0">
                <a:cs typeface="+mn-ea"/>
                <a:sym typeface="+mn-lt"/>
              </a:rPr>
              <a:t>Lorem ipsum dolor sit amet, consectetur adipiscing</a:t>
            </a:r>
            <a:r>
              <a:rPr lang="en-US" dirty="0">
                <a:cs typeface="+mn-ea"/>
                <a:sym typeface="+mn-lt"/>
              </a:rPr>
              <a:t>. </a:t>
            </a:r>
            <a:endParaRPr lang="en-US" dirty="0" smtClean="0">
              <a:cs typeface="+mn-ea"/>
              <a:sym typeface="+mn-lt"/>
            </a:endParaRPr>
          </a:p>
          <a:p>
            <a:pPr marL="0" indent="0" algn="r">
              <a:buNone/>
            </a:pPr>
            <a:endParaRPr 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200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angle 1"/>
          <p:cNvSpPr/>
          <p:nvPr/>
        </p:nvSpPr>
        <p:spPr>
          <a:xfrm flipH="1">
            <a:off x="7527132" y="5701042"/>
            <a:ext cx="1616867" cy="1175735"/>
          </a:xfrm>
          <a:prstGeom prst="rtTriangle">
            <a:avLst/>
          </a:prstGeom>
          <a:solidFill>
            <a:srgbClr val="91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93550" y="2093625"/>
            <a:ext cx="6950449" cy="3607417"/>
            <a:chOff x="2195736" y="1444868"/>
            <a:chExt cx="6950449" cy="3607417"/>
          </a:xfrm>
        </p:grpSpPr>
        <p:grpSp>
          <p:nvGrpSpPr>
            <p:cNvPr id="21" name="组合 20"/>
            <p:cNvGrpSpPr/>
            <p:nvPr/>
          </p:nvGrpSpPr>
          <p:grpSpPr>
            <a:xfrm flipH="1">
              <a:off x="2200255" y="1638882"/>
              <a:ext cx="6943744" cy="705586"/>
              <a:chOff x="-78270" y="1500174"/>
              <a:chExt cx="8053099" cy="4143404"/>
            </a:xfrm>
          </p:grpSpPr>
          <p:sp>
            <p:nvSpPr>
              <p:cNvPr id="23" name="Rectangle 1"/>
              <p:cNvSpPr/>
              <p:nvPr/>
            </p:nvSpPr>
            <p:spPr>
              <a:xfrm>
                <a:off x="-78270" y="1500174"/>
                <a:ext cx="7079162" cy="4143404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Rectangle 1"/>
              <p:cNvSpPr/>
              <p:nvPr/>
            </p:nvSpPr>
            <p:spPr>
              <a:xfrm>
                <a:off x="7000892" y="1500174"/>
                <a:ext cx="973937" cy="4143404"/>
              </a:xfrm>
              <a:prstGeom prst="rtTriangl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flipH="1">
              <a:off x="2200255" y="2975068"/>
              <a:ext cx="6943744" cy="705586"/>
              <a:chOff x="-78270" y="1500174"/>
              <a:chExt cx="8053099" cy="4143404"/>
            </a:xfrm>
          </p:grpSpPr>
          <p:sp>
            <p:nvSpPr>
              <p:cNvPr id="33" name="Rectangle 1"/>
              <p:cNvSpPr/>
              <p:nvPr/>
            </p:nvSpPr>
            <p:spPr>
              <a:xfrm>
                <a:off x="-78270" y="1500174"/>
                <a:ext cx="7079164" cy="4143404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Rectangle 1"/>
              <p:cNvSpPr/>
              <p:nvPr/>
            </p:nvSpPr>
            <p:spPr>
              <a:xfrm>
                <a:off x="7000892" y="1500174"/>
                <a:ext cx="973937" cy="4143404"/>
              </a:xfrm>
              <a:prstGeom prst="rtTriangl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2200255" y="4335247"/>
              <a:ext cx="6943744" cy="705600"/>
              <a:chOff x="-78270" y="1500174"/>
              <a:chExt cx="8053099" cy="1479818"/>
            </a:xfrm>
          </p:grpSpPr>
          <p:sp>
            <p:nvSpPr>
              <p:cNvPr id="36" name="Rectangle 1"/>
              <p:cNvSpPr/>
              <p:nvPr/>
            </p:nvSpPr>
            <p:spPr>
              <a:xfrm>
                <a:off x="-78270" y="1500174"/>
                <a:ext cx="7079162" cy="1479818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7" name="Rectangle 1"/>
              <p:cNvSpPr/>
              <p:nvPr/>
            </p:nvSpPr>
            <p:spPr>
              <a:xfrm>
                <a:off x="7000892" y="1500174"/>
                <a:ext cx="973937" cy="1479818"/>
              </a:xfrm>
              <a:prstGeom prst="rtTriangl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3190690" y="1444868"/>
              <a:ext cx="1369500" cy="289925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600" b="1" dirty="0" smtClean="0">
                  <a:solidFill>
                    <a:schemeClr val="bg2"/>
                  </a:solidFill>
                  <a:cs typeface="+mn-ea"/>
                  <a:sym typeface="+mn-lt"/>
                </a:rPr>
                <a:t>Text Sample</a:t>
              </a: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sz="1200" dirty="0" smtClean="0">
                  <a:cs typeface="+mn-ea"/>
                  <a:sym typeface="+mn-lt"/>
                </a:rPr>
                <a:t>Data Sample</a:t>
              </a:r>
              <a:r>
                <a:rPr lang="en-US" dirty="0">
                  <a:cs typeface="+mn-ea"/>
                  <a:sym typeface="+mn-lt"/>
                </a:rPr>
                <a:t> </a:t>
              </a:r>
              <a:endParaRPr lang="en-US" dirty="0" smtClean="0">
                <a:cs typeface="+mn-ea"/>
                <a:sym typeface="+mn-lt"/>
              </a:endParaRP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600" b="1" dirty="0">
                  <a:solidFill>
                    <a:schemeClr val="bg2"/>
                  </a:solidFill>
                  <a:cs typeface="+mn-ea"/>
                  <a:sym typeface="+mn-lt"/>
                </a:rPr>
                <a:t>Text Sample</a:t>
              </a: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200" dirty="0">
                  <a:cs typeface="+mn-ea"/>
                  <a:sym typeface="+mn-lt"/>
                </a:rPr>
                <a:t>Data Sample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  <p:sp>
          <p:nvSpPr>
            <p:cNvPr id="97" name="Rectangle 1"/>
            <p:cNvSpPr/>
            <p:nvPr/>
          </p:nvSpPr>
          <p:spPr>
            <a:xfrm flipV="1">
              <a:off x="2195736" y="1637594"/>
              <a:ext cx="842838" cy="708162"/>
            </a:xfrm>
            <a:prstGeom prst="rtTriangle">
              <a:avLst/>
            </a:prstGeom>
            <a:solidFill>
              <a:srgbClr val="91D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8" name="Rectangle 1"/>
            <p:cNvSpPr/>
            <p:nvPr/>
          </p:nvSpPr>
          <p:spPr>
            <a:xfrm flipV="1">
              <a:off x="2203161" y="2985865"/>
              <a:ext cx="842838" cy="708162"/>
            </a:xfrm>
            <a:prstGeom prst="rtTriangle">
              <a:avLst/>
            </a:prstGeom>
            <a:solidFill>
              <a:srgbClr val="91D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9" name="Rectangle 1"/>
            <p:cNvSpPr/>
            <p:nvPr/>
          </p:nvSpPr>
          <p:spPr>
            <a:xfrm flipV="1">
              <a:off x="2198006" y="4344123"/>
              <a:ext cx="842838" cy="708162"/>
            </a:xfrm>
            <a:prstGeom prst="rtTriangle">
              <a:avLst/>
            </a:prstGeom>
            <a:solidFill>
              <a:srgbClr val="91D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Title 1"/>
            <p:cNvSpPr txBox="1">
              <a:spLocks/>
            </p:cNvSpPr>
            <p:nvPr/>
          </p:nvSpPr>
          <p:spPr>
            <a:xfrm>
              <a:off x="2329178" y="1749303"/>
              <a:ext cx="740670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7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表格</a:t>
              </a:r>
              <a:endParaRPr lang="en-US" sz="17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Title 1"/>
            <p:cNvSpPr txBox="1">
              <a:spLocks/>
            </p:cNvSpPr>
            <p:nvPr/>
          </p:nvSpPr>
          <p:spPr>
            <a:xfrm>
              <a:off x="2287413" y="3098322"/>
              <a:ext cx="740670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7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表格</a:t>
              </a:r>
              <a:endParaRPr lang="en-US" sz="17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Title 1"/>
            <p:cNvSpPr txBox="1">
              <a:spLocks/>
            </p:cNvSpPr>
            <p:nvPr/>
          </p:nvSpPr>
          <p:spPr>
            <a:xfrm>
              <a:off x="2278835" y="4453984"/>
              <a:ext cx="740670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70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表格</a:t>
              </a:r>
              <a:endParaRPr lang="en-US" sz="17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052361" y="1643490"/>
              <a:ext cx="40756" cy="3386847"/>
              <a:chOff x="3544373" y="1646774"/>
              <a:chExt cx="40756" cy="338684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3544373" y="1646774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3544373" y="2347912"/>
                <a:ext cx="40756" cy="648000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3544373" y="3000483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3544373" y="3701621"/>
                <a:ext cx="40756" cy="648000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3544373" y="4349621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608139" y="1643490"/>
              <a:ext cx="40756" cy="3386847"/>
              <a:chOff x="3544373" y="1646774"/>
              <a:chExt cx="40756" cy="3386847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3544373" y="1646774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3544373" y="2347912"/>
                <a:ext cx="40756" cy="648000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3544373" y="3000483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3544373" y="3701621"/>
                <a:ext cx="40756" cy="648000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3544373" y="4349621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6163917" y="1643490"/>
              <a:ext cx="40756" cy="3386847"/>
              <a:chOff x="3544373" y="1646774"/>
              <a:chExt cx="40756" cy="3386847"/>
            </a:xfrm>
          </p:grpSpPr>
          <p:sp>
            <p:nvSpPr>
              <p:cNvPr id="115" name="矩形 114"/>
              <p:cNvSpPr/>
              <p:nvPr/>
            </p:nvSpPr>
            <p:spPr>
              <a:xfrm>
                <a:off x="3544373" y="1646774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3544373" y="2347912"/>
                <a:ext cx="40756" cy="648000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3544373" y="3000483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544373" y="3701621"/>
                <a:ext cx="40756" cy="648000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3544373" y="4349621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7719694" y="1643490"/>
              <a:ext cx="40756" cy="3386847"/>
              <a:chOff x="3544373" y="1646774"/>
              <a:chExt cx="40756" cy="3386847"/>
            </a:xfrm>
          </p:grpSpPr>
          <p:sp>
            <p:nvSpPr>
              <p:cNvPr id="121" name="矩形 120"/>
              <p:cNvSpPr/>
              <p:nvPr/>
            </p:nvSpPr>
            <p:spPr>
              <a:xfrm>
                <a:off x="3544373" y="1646774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3544373" y="2347912"/>
                <a:ext cx="40756" cy="648000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3544373" y="3000483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3544373" y="3701621"/>
                <a:ext cx="40756" cy="648000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3544373" y="4349621"/>
                <a:ext cx="40756" cy="684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2" name="Content Placeholder 2"/>
            <p:cNvSpPr txBox="1">
              <a:spLocks/>
            </p:cNvSpPr>
            <p:nvPr/>
          </p:nvSpPr>
          <p:spPr>
            <a:xfrm>
              <a:off x="4719355" y="1444868"/>
              <a:ext cx="1369500" cy="289925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600" b="1" dirty="0" smtClean="0">
                  <a:solidFill>
                    <a:schemeClr val="bg2"/>
                  </a:solidFill>
                  <a:cs typeface="+mn-ea"/>
                  <a:sym typeface="+mn-lt"/>
                </a:rPr>
                <a:t>Text Sample</a:t>
              </a: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sz="1200" dirty="0" smtClean="0">
                  <a:cs typeface="+mn-ea"/>
                  <a:sym typeface="+mn-lt"/>
                </a:rPr>
                <a:t>Data Sample</a:t>
              </a:r>
              <a:r>
                <a:rPr lang="en-US" dirty="0">
                  <a:cs typeface="+mn-ea"/>
                  <a:sym typeface="+mn-lt"/>
                </a:rPr>
                <a:t> </a:t>
              </a:r>
              <a:endParaRPr lang="en-US" dirty="0" smtClean="0">
                <a:cs typeface="+mn-ea"/>
                <a:sym typeface="+mn-lt"/>
              </a:endParaRP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600" b="1" dirty="0">
                  <a:solidFill>
                    <a:schemeClr val="bg2"/>
                  </a:solidFill>
                  <a:cs typeface="+mn-ea"/>
                  <a:sym typeface="+mn-lt"/>
                </a:rPr>
                <a:t>Text Sample</a:t>
              </a: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200" dirty="0">
                  <a:cs typeface="+mn-ea"/>
                  <a:sym typeface="+mn-lt"/>
                </a:rPr>
                <a:t>Data Sample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  <p:sp>
          <p:nvSpPr>
            <p:cNvPr id="133" name="Content Placeholder 2"/>
            <p:cNvSpPr txBox="1">
              <a:spLocks/>
            </p:cNvSpPr>
            <p:nvPr/>
          </p:nvSpPr>
          <p:spPr>
            <a:xfrm>
              <a:off x="6248020" y="1448021"/>
              <a:ext cx="1369500" cy="289925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600" b="1" dirty="0" smtClean="0">
                  <a:solidFill>
                    <a:schemeClr val="bg2"/>
                  </a:solidFill>
                  <a:cs typeface="+mn-ea"/>
                  <a:sym typeface="+mn-lt"/>
                </a:rPr>
                <a:t>Text Sample</a:t>
              </a: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sz="1200" dirty="0" smtClean="0">
                  <a:cs typeface="+mn-ea"/>
                  <a:sym typeface="+mn-lt"/>
                </a:rPr>
                <a:t>Data Sample</a:t>
              </a:r>
              <a:r>
                <a:rPr lang="en-US" dirty="0">
                  <a:cs typeface="+mn-ea"/>
                  <a:sym typeface="+mn-lt"/>
                </a:rPr>
                <a:t> </a:t>
              </a:r>
              <a:endParaRPr lang="en-US" dirty="0" smtClean="0">
                <a:cs typeface="+mn-ea"/>
                <a:sym typeface="+mn-lt"/>
              </a:endParaRP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600" b="1" dirty="0">
                  <a:solidFill>
                    <a:schemeClr val="bg2"/>
                  </a:solidFill>
                  <a:cs typeface="+mn-ea"/>
                  <a:sym typeface="+mn-lt"/>
                </a:rPr>
                <a:t>Text Sample</a:t>
              </a: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200" dirty="0">
                  <a:cs typeface="+mn-ea"/>
                  <a:sym typeface="+mn-lt"/>
                </a:rPr>
                <a:t>Data Sample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  <p:sp>
          <p:nvSpPr>
            <p:cNvPr id="134" name="Content Placeholder 2"/>
            <p:cNvSpPr txBox="1">
              <a:spLocks/>
            </p:cNvSpPr>
            <p:nvPr/>
          </p:nvSpPr>
          <p:spPr>
            <a:xfrm>
              <a:off x="7776685" y="1444868"/>
              <a:ext cx="1369500" cy="289925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600" b="1" dirty="0" smtClean="0">
                  <a:solidFill>
                    <a:schemeClr val="bg2"/>
                  </a:solidFill>
                  <a:cs typeface="+mn-ea"/>
                  <a:sym typeface="+mn-lt"/>
                </a:rPr>
                <a:t>Text Sample</a:t>
              </a: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sz="1200" dirty="0" smtClean="0">
                  <a:cs typeface="+mn-ea"/>
                  <a:sym typeface="+mn-lt"/>
                </a:rPr>
                <a:t>Data Sample</a:t>
              </a:r>
              <a:r>
                <a:rPr lang="en-US" dirty="0">
                  <a:cs typeface="+mn-ea"/>
                  <a:sym typeface="+mn-lt"/>
                </a:rPr>
                <a:t> </a:t>
              </a:r>
              <a:endParaRPr lang="en-US" dirty="0" smtClean="0">
                <a:cs typeface="+mn-ea"/>
                <a:sym typeface="+mn-lt"/>
              </a:endParaRP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600" b="1" dirty="0">
                  <a:solidFill>
                    <a:schemeClr val="bg2"/>
                  </a:solidFill>
                  <a:cs typeface="+mn-ea"/>
                  <a:sym typeface="+mn-lt"/>
                </a:rPr>
                <a:t>Text Sample</a:t>
              </a:r>
            </a:p>
            <a:p>
              <a:pPr marL="0" indent="0">
                <a:lnSpc>
                  <a:spcPct val="300000"/>
                </a:lnSpc>
                <a:buNone/>
              </a:pPr>
              <a:r>
                <a:rPr lang="en-US" altLang="zh-CN" sz="1200" dirty="0">
                  <a:cs typeface="+mn-ea"/>
                  <a:sym typeface="+mn-lt"/>
                </a:rPr>
                <a:t>Data Sample</a:t>
              </a:r>
              <a:endParaRPr lang="en-US" sz="1200" dirty="0" smtClean="0">
                <a:cs typeface="+mn-ea"/>
                <a:sym typeface="+mn-lt"/>
              </a:endParaRPr>
            </a:p>
          </p:txBody>
        </p:sp>
      </p:grpSp>
      <p:sp>
        <p:nvSpPr>
          <p:cNvPr id="135" name="Title 13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059108" y="1229500"/>
            <a:ext cx="1954560" cy="850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实验数据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6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873254" y="1439032"/>
            <a:ext cx="2783535" cy="48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Put</a:t>
            </a:r>
          </a:p>
          <a:p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a relevant subtitle </a:t>
            </a:r>
            <a:r>
              <a:rPr lang="en-US" sz="17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in this line</a:t>
            </a:r>
          </a:p>
        </p:txBody>
      </p:sp>
      <p:sp>
        <p:nvSpPr>
          <p:cNvPr id="8" name="直角三角形 7"/>
          <p:cNvSpPr/>
          <p:nvPr/>
        </p:nvSpPr>
        <p:spPr>
          <a:xfrm flipH="1">
            <a:off x="6372199" y="1665316"/>
            <a:ext cx="173787" cy="179507"/>
          </a:xfrm>
          <a:prstGeom prst="rtTriangle">
            <a:avLst/>
          </a:prstGeom>
          <a:solidFill>
            <a:srgbClr val="91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138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141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ABDBF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9" name="Subtitle 2"/>
            <p:cNvSpPr txBox="1">
              <a:spLocks/>
            </p:cNvSpPr>
            <p:nvPr/>
          </p:nvSpPr>
          <p:spPr>
            <a:xfrm>
              <a:off x="1702485" y="501205"/>
              <a:ext cx="146323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3 | </a:t>
              </a:r>
              <a:r>
                <a:rPr lang="zh-CN" altLang="en-US" b="1" noProof="0" dirty="0" smtClean="0">
                  <a:solidFill>
                    <a:schemeClr val="bg2"/>
                  </a:solidFill>
                  <a:cs typeface="+mn-ea"/>
                  <a:sym typeface="+mn-lt"/>
                </a:rPr>
                <a:t>实验验证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19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521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 flipV="1">
            <a:off x="0" y="4221698"/>
            <a:ext cx="9143851" cy="2164759"/>
            <a:chOff x="0" y="1952776"/>
            <a:chExt cx="9143851" cy="3401602"/>
          </a:xfrm>
        </p:grpSpPr>
        <p:sp>
          <p:nvSpPr>
            <p:cNvPr id="25" name="Rectangle 1"/>
            <p:cNvSpPr/>
            <p:nvPr/>
          </p:nvSpPr>
          <p:spPr>
            <a:xfrm>
              <a:off x="0" y="1952776"/>
              <a:ext cx="6168624" cy="3401602"/>
            </a:xfrm>
            <a:prstGeom prst="rect">
              <a:avLst/>
            </a:prstGeom>
            <a:solidFill>
              <a:srgbClr val="91D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Rectangle 1"/>
            <p:cNvSpPr/>
            <p:nvPr/>
          </p:nvSpPr>
          <p:spPr>
            <a:xfrm>
              <a:off x="6168475" y="1952776"/>
              <a:ext cx="2975376" cy="3399781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V="1">
            <a:off x="0" y="2058341"/>
            <a:ext cx="9143851" cy="2164759"/>
            <a:chOff x="0" y="1952776"/>
            <a:chExt cx="9143851" cy="3401602"/>
          </a:xfrm>
        </p:grpSpPr>
        <p:sp>
          <p:nvSpPr>
            <p:cNvPr id="22" name="Rectangle 1"/>
            <p:cNvSpPr/>
            <p:nvPr/>
          </p:nvSpPr>
          <p:spPr>
            <a:xfrm>
              <a:off x="0" y="1952776"/>
              <a:ext cx="6168624" cy="3401602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Rectangle 1"/>
            <p:cNvSpPr/>
            <p:nvPr/>
          </p:nvSpPr>
          <p:spPr>
            <a:xfrm>
              <a:off x="6168475" y="1952776"/>
              <a:ext cx="2975376" cy="3399781"/>
            </a:xfrm>
            <a:prstGeom prst="rtTriangle">
              <a:avLst/>
            </a:prstGeom>
            <a:solidFill>
              <a:srgbClr val="91D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aphicFrame>
        <p:nvGraphicFramePr>
          <p:cNvPr id="17" name="对象 1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646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283968" y="1207656"/>
            <a:ext cx="1954560" cy="850105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实验数据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itle 1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6054721" y="1418285"/>
            <a:ext cx="2783535" cy="48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Put a relevant subtitle </a:t>
            </a:r>
            <a:r>
              <a:rPr lang="en-US" sz="17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in this line</a:t>
            </a:r>
          </a:p>
        </p:txBody>
      </p:sp>
      <p:graphicFrame>
        <p:nvGraphicFramePr>
          <p:cNvPr id="10" name="Chart 1"/>
          <p:cNvGraphicFramePr/>
          <p:nvPr>
            <p:extLst>
              <p:ext uri="{D42A27DB-BD31-4B8C-83A1-F6EECF244321}">
                <p14:modId xmlns:p14="http://schemas.microsoft.com/office/powerpoint/2010/main" val="3282243698"/>
              </p:ext>
            </p:extLst>
          </p:nvPr>
        </p:nvGraphicFramePr>
        <p:xfrm>
          <a:off x="675836" y="4751831"/>
          <a:ext cx="5786478" cy="1440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9" name="Chart 1"/>
          <p:cNvGraphicFramePr/>
          <p:nvPr>
            <p:extLst>
              <p:ext uri="{D42A27DB-BD31-4B8C-83A1-F6EECF244321}">
                <p14:modId xmlns:p14="http://schemas.microsoft.com/office/powerpoint/2010/main" val="4236483679"/>
              </p:ext>
            </p:extLst>
          </p:nvPr>
        </p:nvGraphicFramePr>
        <p:xfrm>
          <a:off x="800841" y="2636838"/>
          <a:ext cx="5673811" cy="1440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6636153" y="3177582"/>
            <a:ext cx="2272228" cy="1144393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en-US" altLang="zh-CN" sz="1600" dirty="0" smtClean="0">
                <a:cs typeface="+mn-ea"/>
                <a:sym typeface="+mn-lt"/>
              </a:rPr>
              <a:t>TEXT</a:t>
            </a:r>
          </a:p>
          <a:p>
            <a:pPr marL="0" indent="0" algn="r">
              <a:buNone/>
            </a:pPr>
            <a:r>
              <a:rPr lang="en-US" sz="1100" dirty="0" smtClean="0">
                <a:cs typeface="+mn-ea"/>
                <a:sym typeface="+mn-lt"/>
              </a:rPr>
              <a:t/>
            </a:r>
            <a:br>
              <a:rPr lang="en-US" sz="1100" dirty="0" smtClean="0">
                <a:cs typeface="+mn-ea"/>
                <a:sym typeface="+mn-lt"/>
              </a:rPr>
            </a:br>
            <a:r>
              <a:rPr lang="en-US" sz="1100" dirty="0" smtClean="0">
                <a:cs typeface="+mn-ea"/>
                <a:sym typeface="+mn-lt"/>
              </a:rPr>
              <a:t>Curabitur </a:t>
            </a:r>
            <a:r>
              <a:rPr lang="en-US" sz="1100" dirty="0" err="1">
                <a:cs typeface="+mn-ea"/>
                <a:sym typeface="+mn-lt"/>
              </a:rPr>
              <a:t>elementum</a:t>
            </a:r>
            <a:r>
              <a:rPr lang="en-US" sz="1100" dirty="0">
                <a:cs typeface="+mn-ea"/>
                <a:sym typeface="+mn-lt"/>
              </a:rPr>
              <a:t> </a:t>
            </a:r>
            <a:r>
              <a:rPr lang="en-US" sz="1100" dirty="0" err="1" smtClean="0">
                <a:cs typeface="+mn-ea"/>
                <a:sym typeface="+mn-lt"/>
              </a:rPr>
              <a:t>posuere</a:t>
            </a:r>
            <a:r>
              <a:rPr lang="en-US" sz="1100" dirty="0" smtClean="0">
                <a:cs typeface="+mn-ea"/>
                <a:sym typeface="+mn-lt"/>
              </a:rPr>
              <a:t> </a:t>
            </a:r>
            <a:r>
              <a:rPr lang="en-US" sz="1100" dirty="0" err="1" smtClean="0">
                <a:cs typeface="+mn-ea"/>
                <a:sym typeface="+mn-lt"/>
              </a:rPr>
              <a:t>dignissim</a:t>
            </a:r>
            <a:r>
              <a:rPr lang="en-US" sz="1100" dirty="0" smtClean="0">
                <a:cs typeface="+mn-ea"/>
                <a:sym typeface="+mn-lt"/>
              </a:rPr>
              <a:t> ac </a:t>
            </a:r>
            <a:r>
              <a:rPr lang="en-US" sz="1100" dirty="0" err="1" smtClean="0">
                <a:cs typeface="+mn-ea"/>
                <a:sym typeface="+mn-lt"/>
              </a:rPr>
              <a:t>dignissim</a:t>
            </a:r>
            <a:r>
              <a:rPr lang="en-US" sz="1100" dirty="0" smtClean="0">
                <a:cs typeface="+mn-ea"/>
                <a:sym typeface="+mn-lt"/>
              </a:rPr>
              <a:t> </a:t>
            </a:r>
            <a:r>
              <a:rPr lang="en-US" sz="1100" dirty="0" err="1" smtClean="0">
                <a:cs typeface="+mn-ea"/>
                <a:sym typeface="+mn-lt"/>
              </a:rPr>
              <a:t>ut</a:t>
            </a:r>
            <a:r>
              <a:rPr lang="en-US" sz="1100" dirty="0" smtClean="0">
                <a:cs typeface="+mn-ea"/>
                <a:sym typeface="+mn-lt"/>
              </a:rPr>
              <a:t>, </a:t>
            </a:r>
            <a:r>
              <a:rPr lang="en-US" sz="1100" dirty="0" err="1" smtClean="0">
                <a:cs typeface="+mn-ea"/>
                <a:sym typeface="+mn-lt"/>
              </a:rPr>
              <a:t>luctus</a:t>
            </a:r>
            <a:endParaRPr lang="en-US" sz="1100" dirty="0">
              <a:cs typeface="+mn-ea"/>
              <a:sym typeface="+mn-lt"/>
            </a:endParaRP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6400683" y="2117576"/>
            <a:ext cx="1303015" cy="1114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6500" b="1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36</a:t>
            </a:r>
            <a:endParaRPr lang="en-US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6444208" y="4425227"/>
            <a:ext cx="1303015" cy="1114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6500" b="1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26</a:t>
            </a:r>
            <a:endParaRPr lang="en-US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6639809" y="5380951"/>
            <a:ext cx="2272228" cy="11443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altLang="zh-CN" sz="1600" dirty="0" smtClean="0">
                <a:cs typeface="+mn-ea"/>
                <a:sym typeface="+mn-lt"/>
              </a:rPr>
              <a:t>TEXT</a:t>
            </a:r>
          </a:p>
          <a:p>
            <a:pPr marL="0" indent="0" algn="r">
              <a:buFont typeface="Arial" pitchFamily="34" charset="0"/>
              <a:buNone/>
            </a:pPr>
            <a:r>
              <a:rPr lang="en-US" sz="1100" dirty="0" smtClean="0">
                <a:cs typeface="+mn-ea"/>
                <a:sym typeface="+mn-lt"/>
              </a:rPr>
              <a:t/>
            </a:r>
            <a:br>
              <a:rPr lang="en-US" sz="1100" dirty="0" smtClean="0">
                <a:cs typeface="+mn-ea"/>
                <a:sym typeface="+mn-lt"/>
              </a:rPr>
            </a:br>
            <a:r>
              <a:rPr lang="en-US" sz="1100" dirty="0" err="1" smtClean="0">
                <a:cs typeface="+mn-ea"/>
                <a:sym typeface="+mn-lt"/>
              </a:rPr>
              <a:t>Curabitur</a:t>
            </a:r>
            <a:r>
              <a:rPr lang="en-US" sz="1100" dirty="0" smtClean="0">
                <a:cs typeface="+mn-ea"/>
                <a:sym typeface="+mn-lt"/>
              </a:rPr>
              <a:t> </a:t>
            </a:r>
            <a:r>
              <a:rPr lang="en-US" sz="1100" dirty="0" err="1" smtClean="0">
                <a:cs typeface="+mn-ea"/>
                <a:sym typeface="+mn-lt"/>
              </a:rPr>
              <a:t>elementum</a:t>
            </a:r>
            <a:r>
              <a:rPr lang="en-US" sz="1100" dirty="0" smtClean="0">
                <a:cs typeface="+mn-ea"/>
                <a:sym typeface="+mn-lt"/>
              </a:rPr>
              <a:t> </a:t>
            </a:r>
            <a:r>
              <a:rPr lang="en-US" sz="1100" dirty="0" err="1" smtClean="0">
                <a:cs typeface="+mn-ea"/>
                <a:sym typeface="+mn-lt"/>
              </a:rPr>
              <a:t>posuere</a:t>
            </a:r>
            <a:r>
              <a:rPr lang="en-US" sz="1100" dirty="0" smtClean="0">
                <a:cs typeface="+mn-ea"/>
                <a:sym typeface="+mn-lt"/>
              </a:rPr>
              <a:t> </a:t>
            </a:r>
            <a:r>
              <a:rPr lang="en-US" sz="1100" dirty="0" err="1" smtClean="0">
                <a:cs typeface="+mn-ea"/>
                <a:sym typeface="+mn-lt"/>
              </a:rPr>
              <a:t>dignissim</a:t>
            </a:r>
            <a:r>
              <a:rPr lang="en-US" sz="1100" dirty="0" smtClean="0">
                <a:cs typeface="+mn-ea"/>
                <a:sym typeface="+mn-lt"/>
              </a:rPr>
              <a:t> ac </a:t>
            </a:r>
            <a:r>
              <a:rPr lang="en-US" sz="1100" dirty="0" err="1" smtClean="0">
                <a:cs typeface="+mn-ea"/>
                <a:sym typeface="+mn-lt"/>
              </a:rPr>
              <a:t>dignissim</a:t>
            </a:r>
            <a:r>
              <a:rPr lang="en-US" sz="1100" dirty="0" smtClean="0">
                <a:cs typeface="+mn-ea"/>
                <a:sym typeface="+mn-lt"/>
              </a:rPr>
              <a:t> </a:t>
            </a:r>
            <a:r>
              <a:rPr lang="en-US" sz="1100" dirty="0" err="1" smtClean="0">
                <a:cs typeface="+mn-ea"/>
                <a:sym typeface="+mn-lt"/>
              </a:rPr>
              <a:t>ut</a:t>
            </a:r>
            <a:r>
              <a:rPr lang="en-US" sz="1100" dirty="0" smtClean="0">
                <a:cs typeface="+mn-ea"/>
                <a:sym typeface="+mn-lt"/>
              </a:rPr>
              <a:t>, </a:t>
            </a:r>
            <a:r>
              <a:rPr lang="en-US" sz="1100" dirty="0" err="1" smtClean="0">
                <a:cs typeface="+mn-ea"/>
                <a:sym typeface="+mn-lt"/>
              </a:rPr>
              <a:t>luctus</a:t>
            </a:r>
            <a:endParaRPr lang="en-US" sz="1100" dirty="0"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44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ABDBF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Subtitle 2"/>
            <p:cNvSpPr txBox="1">
              <a:spLocks/>
            </p:cNvSpPr>
            <p:nvPr/>
          </p:nvSpPr>
          <p:spPr>
            <a:xfrm>
              <a:off x="1702485" y="501205"/>
              <a:ext cx="146323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3 | </a:t>
              </a:r>
              <a:r>
                <a:rPr lang="zh-CN" altLang="en-US" b="1" noProof="0" dirty="0" smtClean="0">
                  <a:solidFill>
                    <a:schemeClr val="bg2"/>
                  </a:solidFill>
                  <a:cs typeface="+mn-ea"/>
                  <a:sym typeface="+mn-lt"/>
                </a:rPr>
                <a:t>实验验证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20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37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2880144" y="1791731"/>
            <a:ext cx="3420048" cy="48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7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Put a relevant subtitle </a:t>
            </a:r>
            <a:r>
              <a:rPr lang="en-US" sz="17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in this line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331166" y="5643142"/>
            <a:ext cx="2376264" cy="8241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 smtClean="0">
                <a:cs typeface="+mn-ea"/>
                <a:sym typeface="+mn-lt"/>
              </a:rPr>
              <a:t>amet</a:t>
            </a:r>
            <a:r>
              <a:rPr lang="en-US" sz="1200" dirty="0" smtClean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 smtClean="0">
                <a:cs typeface="+mn-ea"/>
                <a:sym typeface="+mn-lt"/>
              </a:rPr>
              <a:t>adipiscing</a:t>
            </a:r>
            <a:r>
              <a:rPr lang="en-US" sz="1200" dirty="0" smtClean="0">
                <a:cs typeface="+mn-ea"/>
                <a:sym typeface="+mn-lt"/>
              </a:rPr>
              <a:t>.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elit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elit</a:t>
            </a:r>
            <a:r>
              <a:rPr lang="en-US" sz="1200" dirty="0" smtClean="0">
                <a:cs typeface="+mn-ea"/>
                <a:sym typeface="+mn-lt"/>
              </a:rPr>
              <a:t> </a:t>
            </a:r>
            <a:r>
              <a:rPr lang="en-US" sz="1200" dirty="0">
                <a:cs typeface="+mn-ea"/>
                <a:sym typeface="+mn-lt"/>
              </a:rPr>
              <a:t>industry's standard dummy text</a:t>
            </a:r>
          </a:p>
        </p:txBody>
      </p:sp>
      <p:sp>
        <p:nvSpPr>
          <p:cNvPr id="19" name="Title 13"/>
          <p:cNvSpPr txBox="1">
            <a:spLocks/>
          </p:cNvSpPr>
          <p:nvPr/>
        </p:nvSpPr>
        <p:spPr>
          <a:xfrm>
            <a:off x="331166" y="5063263"/>
            <a:ext cx="2304256" cy="564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</a:t>
            </a:r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mage</a:t>
            </a:r>
            <a:endParaRPr lang="en-US" sz="2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>
          <a:xfrm>
            <a:off x="6548809" y="5017809"/>
            <a:ext cx="2304256" cy="709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Image</a:t>
            </a:r>
            <a:endParaRPr lang="en-US" altLang="zh-CN" sz="2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2871976117"/>
              </p:ext>
            </p:extLst>
          </p:nvPr>
        </p:nvGraphicFramePr>
        <p:xfrm>
          <a:off x="1403648" y="2292943"/>
          <a:ext cx="5584853" cy="3211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0" y="2696016"/>
            <a:ext cx="3097169" cy="2351345"/>
            <a:chOff x="0" y="1500174"/>
            <a:chExt cx="9144000" cy="4143404"/>
          </a:xfrm>
          <a:solidFill>
            <a:schemeClr val="bg2">
              <a:lumMod val="25000"/>
            </a:schemeClr>
          </a:solidFill>
        </p:grpSpPr>
        <p:sp>
          <p:nvSpPr>
            <p:cNvPr id="30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flipH="1">
            <a:off x="6046829" y="2696016"/>
            <a:ext cx="3097169" cy="2351345"/>
            <a:chOff x="0" y="1500174"/>
            <a:chExt cx="9144000" cy="4143404"/>
          </a:xfrm>
          <a:solidFill>
            <a:srgbClr val="91D0EF"/>
          </a:solidFill>
        </p:grpSpPr>
        <p:sp>
          <p:nvSpPr>
            <p:cNvPr id="33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35" name="Freeform 15"/>
          <p:cNvSpPr>
            <a:spLocks noEditPoints="1"/>
          </p:cNvSpPr>
          <p:nvPr/>
        </p:nvSpPr>
        <p:spPr bwMode="auto">
          <a:xfrm>
            <a:off x="861288" y="3235701"/>
            <a:ext cx="1019104" cy="1019724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000" dirty="0">
              <a:cs typeface="+mn-ea"/>
              <a:sym typeface="+mn-lt"/>
            </a:endParaRPr>
          </a:p>
        </p:txBody>
      </p:sp>
      <p:sp>
        <p:nvSpPr>
          <p:cNvPr id="36" name="Freeform 15"/>
          <p:cNvSpPr>
            <a:spLocks noEditPoints="1"/>
          </p:cNvSpPr>
          <p:nvPr/>
        </p:nvSpPr>
        <p:spPr bwMode="auto">
          <a:xfrm>
            <a:off x="7495694" y="3249866"/>
            <a:ext cx="1019104" cy="1019724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000" dirty="0">
              <a:cs typeface="+mn-ea"/>
              <a:sym typeface="+mn-lt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6476801" y="5624447"/>
            <a:ext cx="2376264" cy="9729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sz="1200" dirty="0" err="1">
                <a:cs typeface="+mn-ea"/>
                <a:sym typeface="+mn-lt"/>
              </a:rPr>
              <a:t>Lorem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ipsum</a:t>
            </a:r>
            <a:r>
              <a:rPr lang="en-US" altLang="zh-CN" sz="1200" dirty="0"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, </a:t>
            </a:r>
            <a:r>
              <a:rPr lang="en-US" altLang="zh-CN" sz="1200" dirty="0" err="1">
                <a:cs typeface="+mn-ea"/>
                <a:sym typeface="+mn-lt"/>
              </a:rPr>
              <a:t>consectetur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adipiscing</a:t>
            </a:r>
            <a:r>
              <a:rPr lang="en-US" altLang="zh-CN" sz="1200" dirty="0">
                <a:cs typeface="+mn-ea"/>
                <a:sym typeface="+mn-lt"/>
              </a:rPr>
              <a:t>. </a:t>
            </a:r>
            <a:r>
              <a:rPr lang="en-US" altLang="zh-CN" sz="1200" dirty="0" err="1">
                <a:cs typeface="+mn-ea"/>
                <a:sym typeface="+mn-lt"/>
              </a:rPr>
              <a:t>elit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elit</a:t>
            </a:r>
            <a:r>
              <a:rPr lang="en-US" altLang="zh-CN" sz="1200" dirty="0">
                <a:cs typeface="+mn-ea"/>
                <a:sym typeface="+mn-lt"/>
              </a:rPr>
              <a:t> industry's standard dummy text</a:t>
            </a:r>
          </a:p>
        </p:txBody>
      </p:sp>
      <p:sp>
        <p:nvSpPr>
          <p:cNvPr id="2" name="梯形 1"/>
          <p:cNvSpPr/>
          <p:nvPr/>
        </p:nvSpPr>
        <p:spPr>
          <a:xfrm flipV="1">
            <a:off x="2916077" y="1367997"/>
            <a:ext cx="3240248" cy="504056"/>
          </a:xfrm>
          <a:prstGeom prst="trapezoid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Title 13"/>
          <p:cNvSpPr>
            <a:spLocks noGrp="1"/>
          </p:cNvSpPr>
          <p:nvPr>
            <p:ph type="title"/>
          </p:nvPr>
        </p:nvSpPr>
        <p:spPr>
          <a:xfrm>
            <a:off x="3638337" y="1268760"/>
            <a:ext cx="2386608" cy="702530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实验数据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梯形 44"/>
          <p:cNvSpPr/>
          <p:nvPr/>
        </p:nvSpPr>
        <p:spPr>
          <a:xfrm>
            <a:off x="4096291" y="6741368"/>
            <a:ext cx="879819" cy="116632"/>
          </a:xfrm>
          <a:prstGeom prst="trapezoid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53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ABDBF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4" name="Subtitle 2"/>
            <p:cNvSpPr txBox="1">
              <a:spLocks/>
            </p:cNvSpPr>
            <p:nvPr/>
          </p:nvSpPr>
          <p:spPr>
            <a:xfrm>
              <a:off x="1702485" y="501205"/>
              <a:ext cx="146323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3 | </a:t>
              </a:r>
              <a:r>
                <a:rPr lang="zh-CN" altLang="en-US" b="1" noProof="0" dirty="0" smtClean="0">
                  <a:solidFill>
                    <a:schemeClr val="bg2"/>
                  </a:solidFill>
                  <a:cs typeface="+mn-ea"/>
                  <a:sym typeface="+mn-lt"/>
                </a:rPr>
                <a:t>实验验证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21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213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594540" y="3055490"/>
            <a:ext cx="3577860" cy="802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400" dirty="0" smtClean="0">
                <a:cs typeface="+mn-ea"/>
                <a:sym typeface="+mn-lt"/>
              </a:rPr>
              <a:t>章节过渡页：引导听众进入下一章。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3260592" y="1988840"/>
            <a:ext cx="1133492" cy="2053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4"/>
          <p:cNvSpPr>
            <a:spLocks/>
          </p:cNvSpPr>
          <p:nvPr/>
        </p:nvSpPr>
        <p:spPr bwMode="auto">
          <a:xfrm>
            <a:off x="2864528" y="3879183"/>
            <a:ext cx="1925619" cy="400840"/>
          </a:xfrm>
          <a:custGeom>
            <a:avLst/>
            <a:gdLst/>
            <a:ahLst/>
            <a:cxnLst>
              <a:cxn ang="0">
                <a:pos x="1250" y="280"/>
              </a:cxn>
              <a:cxn ang="0">
                <a:pos x="94" y="280"/>
              </a:cxn>
              <a:cxn ang="0">
                <a:pos x="0" y="0"/>
              </a:cxn>
              <a:cxn ang="0">
                <a:pos x="536" y="0"/>
              </a:cxn>
              <a:cxn ang="0">
                <a:pos x="1250" y="280"/>
              </a:cxn>
            </a:cxnLst>
            <a:rect l="0" t="0" r="r" b="b"/>
            <a:pathLst>
              <a:path w="1250" h="280">
                <a:moveTo>
                  <a:pt x="1250" y="280"/>
                </a:moveTo>
                <a:lnTo>
                  <a:pt x="94" y="280"/>
                </a:lnTo>
                <a:lnTo>
                  <a:pt x="0" y="0"/>
                </a:lnTo>
                <a:lnTo>
                  <a:pt x="536" y="0"/>
                </a:lnTo>
                <a:lnTo>
                  <a:pt x="1250" y="28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 flipH="1">
            <a:off x="3795698" y="4280023"/>
            <a:ext cx="2071702" cy="443867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91D0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736555" y="2695698"/>
            <a:ext cx="2357422" cy="387078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1403647" y="3229868"/>
            <a:ext cx="1925151" cy="387078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59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1"/>
          <p:cNvSpPr/>
          <p:nvPr/>
        </p:nvSpPr>
        <p:spPr>
          <a:xfrm flipH="1" flipV="1">
            <a:off x="3297874" y="1857190"/>
            <a:ext cx="5846426" cy="373205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79712" y="1857191"/>
            <a:ext cx="1318162" cy="3732049"/>
            <a:chOff x="1979712" y="1857192"/>
            <a:chExt cx="1318162" cy="4208944"/>
          </a:xfrm>
        </p:grpSpPr>
        <p:sp>
          <p:nvSpPr>
            <p:cNvPr id="57" name="Rectangle 1"/>
            <p:cNvSpPr/>
            <p:nvPr/>
          </p:nvSpPr>
          <p:spPr>
            <a:xfrm flipH="1" flipV="1">
              <a:off x="1979712" y="3960971"/>
              <a:ext cx="1318162" cy="2105165"/>
            </a:xfrm>
            <a:prstGeom prst="rtTriangle">
              <a:avLst/>
            </a:prstGeom>
            <a:solidFill>
              <a:srgbClr val="91D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Rectangle 1"/>
            <p:cNvSpPr/>
            <p:nvPr/>
          </p:nvSpPr>
          <p:spPr>
            <a:xfrm flipH="1">
              <a:off x="1979712" y="1857192"/>
              <a:ext cx="1317862" cy="2105165"/>
            </a:xfrm>
            <a:prstGeom prst="rtTriangle">
              <a:avLst/>
            </a:prstGeom>
            <a:solidFill>
              <a:srgbClr val="FF9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7" name="Title 1"/>
          <p:cNvSpPr txBox="1">
            <a:spLocks/>
          </p:cNvSpPr>
          <p:nvPr/>
        </p:nvSpPr>
        <p:spPr>
          <a:xfrm>
            <a:off x="1293942" y="2518748"/>
            <a:ext cx="5635064" cy="48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7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着重号法则</a:t>
            </a:r>
            <a:endParaRPr lang="en-US" sz="17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667193" y="2569815"/>
            <a:ext cx="5497850" cy="566309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Curabitur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elementum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pretium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nibh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3667193" y="2138928"/>
            <a:ext cx="5109938" cy="430887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信息组</a:t>
            </a:r>
            <a:endParaRPr lang="en-US" sz="2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itle 13"/>
          <p:cNvSpPr>
            <a:spLocks noGrp="1"/>
          </p:cNvSpPr>
          <p:nvPr>
            <p:ph type="title"/>
          </p:nvPr>
        </p:nvSpPr>
        <p:spPr>
          <a:xfrm>
            <a:off x="574542" y="3310192"/>
            <a:ext cx="1697678" cy="709713"/>
          </a:xfrm>
        </p:spPr>
        <p:txBody>
          <a:bodyPr>
            <a:noAutofit/>
          </a:bodyPr>
          <a:lstStyle/>
          <a:p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结论</a:t>
            </a:r>
            <a:endParaRPr lang="en-US" sz="3600" b="1" dirty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>
            <a:off x="3493106" y="2249487"/>
            <a:ext cx="173787" cy="179507"/>
          </a:xfrm>
          <a:prstGeom prst="triangl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 flipH="1">
            <a:off x="-139242" y="3534396"/>
            <a:ext cx="543754" cy="261307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646150" y="3617494"/>
            <a:ext cx="5497850" cy="56630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  <a:cs typeface="+mn-ea"/>
                <a:sym typeface="+mn-lt"/>
              </a:rPr>
              <a:t>Curabitur elementum posuere pretium. Quisque nibh,</a:t>
            </a:r>
          </a:p>
          <a:p>
            <a:pPr marL="0" indent="0"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  <a:cs typeface="+mn-ea"/>
                <a:sym typeface="+mn-lt"/>
              </a:rPr>
              <a:t> dignissim ac dignissim ut, luctus ac urna. Quis tincidunt.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3646150" y="3186607"/>
            <a:ext cx="5109938" cy="430887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信息组</a:t>
            </a:r>
            <a:endParaRPr lang="en-US" sz="2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3472063" y="3297166"/>
            <a:ext cx="173787" cy="179507"/>
          </a:xfrm>
          <a:prstGeom prst="triangl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3694353" y="4662087"/>
            <a:ext cx="5497850" cy="56630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Curabitur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elementum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pretium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nibh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</a:p>
          <a:p>
            <a:pPr marL="0" indent="0"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itle 13"/>
          <p:cNvSpPr txBox="1">
            <a:spLocks/>
          </p:cNvSpPr>
          <p:nvPr/>
        </p:nvSpPr>
        <p:spPr>
          <a:xfrm>
            <a:off x="3694353" y="4231200"/>
            <a:ext cx="5109938" cy="430887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信息组</a:t>
            </a:r>
            <a:endParaRPr lang="en-US" sz="2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等腰三角形 24"/>
          <p:cNvSpPr/>
          <p:nvPr/>
        </p:nvSpPr>
        <p:spPr>
          <a:xfrm rot="16200000">
            <a:off x="3520266" y="4341759"/>
            <a:ext cx="173787" cy="179507"/>
          </a:xfrm>
          <a:prstGeom prst="triangl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27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8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4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结论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23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749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0" y="1500173"/>
            <a:ext cx="9144000" cy="4278845"/>
            <a:chOff x="0" y="1500174"/>
            <a:chExt cx="9144000" cy="4143404"/>
          </a:xfrm>
        </p:grpSpPr>
        <p:sp>
          <p:nvSpPr>
            <p:cNvPr id="31" name="Rectangle 1"/>
            <p:cNvSpPr/>
            <p:nvPr/>
          </p:nvSpPr>
          <p:spPr>
            <a:xfrm>
              <a:off x="0" y="1500174"/>
              <a:ext cx="7000892" cy="41434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Rectangle 1"/>
            <p:cNvSpPr/>
            <p:nvPr/>
          </p:nvSpPr>
          <p:spPr>
            <a:xfrm>
              <a:off x="7000892" y="1500174"/>
              <a:ext cx="2143108" cy="4143404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43" name="Content Placeholder 2"/>
          <p:cNvSpPr txBox="1">
            <a:spLocks/>
          </p:cNvSpPr>
          <p:nvPr/>
        </p:nvSpPr>
        <p:spPr>
          <a:xfrm>
            <a:off x="3180133" y="5975423"/>
            <a:ext cx="5760640" cy="4465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050" dirty="0" err="1" smtClean="0">
                <a:cs typeface="+mn-ea"/>
                <a:sym typeface="+mn-lt"/>
              </a:rPr>
              <a:t>Lorem</a:t>
            </a:r>
            <a:r>
              <a:rPr lang="en-US" sz="1050" dirty="0" smtClean="0">
                <a:cs typeface="+mn-ea"/>
                <a:sym typeface="+mn-lt"/>
              </a:rPr>
              <a:t> </a:t>
            </a:r>
            <a:r>
              <a:rPr lang="en-US" sz="1050" dirty="0" err="1" smtClean="0">
                <a:cs typeface="+mn-ea"/>
                <a:sym typeface="+mn-lt"/>
              </a:rPr>
              <a:t>ipsum</a:t>
            </a:r>
            <a:r>
              <a:rPr lang="en-US" sz="1050" dirty="0" smtClean="0">
                <a:cs typeface="+mn-ea"/>
                <a:sym typeface="+mn-lt"/>
              </a:rPr>
              <a:t> dolor sit </a:t>
            </a:r>
            <a:r>
              <a:rPr lang="en-US" sz="1050" dirty="0" err="1" smtClean="0">
                <a:cs typeface="+mn-ea"/>
                <a:sym typeface="+mn-lt"/>
              </a:rPr>
              <a:t>amet</a:t>
            </a:r>
            <a:r>
              <a:rPr lang="en-US" sz="1050" dirty="0" smtClean="0">
                <a:cs typeface="+mn-ea"/>
                <a:sym typeface="+mn-lt"/>
              </a:rPr>
              <a:t>, </a:t>
            </a:r>
            <a:r>
              <a:rPr lang="en-US" sz="1050" dirty="0" err="1" smtClean="0">
                <a:cs typeface="+mn-ea"/>
                <a:sym typeface="+mn-lt"/>
              </a:rPr>
              <a:t>consectetur</a:t>
            </a:r>
            <a:r>
              <a:rPr lang="en-US" sz="1050" dirty="0" smtClean="0">
                <a:cs typeface="+mn-ea"/>
                <a:sym typeface="+mn-lt"/>
              </a:rPr>
              <a:t> </a:t>
            </a:r>
            <a:r>
              <a:rPr lang="en-US" sz="1050" dirty="0" err="1" smtClean="0">
                <a:cs typeface="+mn-ea"/>
                <a:sym typeface="+mn-lt"/>
              </a:rPr>
              <a:t>adipiscing</a:t>
            </a:r>
            <a:r>
              <a:rPr lang="en-US" sz="1050" dirty="0" smtClean="0">
                <a:cs typeface="+mn-ea"/>
                <a:sym typeface="+mn-lt"/>
              </a:rPr>
              <a:t> </a:t>
            </a:r>
            <a:r>
              <a:rPr lang="en-US" sz="1050" dirty="0" err="1" smtClean="0">
                <a:cs typeface="+mn-ea"/>
                <a:sym typeface="+mn-lt"/>
              </a:rPr>
              <a:t>elit</a:t>
            </a:r>
            <a:r>
              <a:rPr lang="en-US" sz="1050" dirty="0" smtClean="0">
                <a:cs typeface="+mn-ea"/>
                <a:sym typeface="+mn-lt"/>
              </a:rPr>
              <a:t>. </a:t>
            </a:r>
            <a:r>
              <a:rPr lang="en-US" sz="1050" dirty="0" err="1" smtClean="0">
                <a:cs typeface="+mn-ea"/>
                <a:sym typeface="+mn-lt"/>
              </a:rPr>
              <a:t>Curabitur</a:t>
            </a:r>
            <a:r>
              <a:rPr lang="en-US" sz="1050" dirty="0" smtClean="0">
                <a:cs typeface="+mn-ea"/>
                <a:sym typeface="+mn-lt"/>
              </a:rPr>
              <a:t> </a:t>
            </a:r>
            <a:r>
              <a:rPr lang="en-US" sz="1050" dirty="0" err="1" smtClean="0">
                <a:cs typeface="+mn-ea"/>
                <a:sym typeface="+mn-lt"/>
              </a:rPr>
              <a:t>elementum</a:t>
            </a:r>
            <a:r>
              <a:rPr lang="en-US" sz="1050" dirty="0" smtClean="0">
                <a:cs typeface="+mn-ea"/>
                <a:sym typeface="+mn-lt"/>
              </a:rPr>
              <a:t> </a:t>
            </a:r>
            <a:r>
              <a:rPr lang="en-US" sz="1050" dirty="0" err="1" smtClean="0">
                <a:cs typeface="+mn-ea"/>
                <a:sym typeface="+mn-lt"/>
              </a:rPr>
              <a:t>posuere</a:t>
            </a:r>
            <a:r>
              <a:rPr lang="en-US" sz="1050" dirty="0" smtClean="0">
                <a:cs typeface="+mn-ea"/>
                <a:sym typeface="+mn-lt"/>
              </a:rPr>
              <a:t> </a:t>
            </a:r>
            <a:r>
              <a:rPr lang="en-US" sz="1050" dirty="0" err="1" smtClean="0">
                <a:cs typeface="+mn-ea"/>
                <a:sym typeface="+mn-lt"/>
              </a:rPr>
              <a:t>pretium</a:t>
            </a:r>
            <a:r>
              <a:rPr lang="en-US" sz="1050" dirty="0" smtClean="0">
                <a:cs typeface="+mn-ea"/>
                <a:sym typeface="+mn-lt"/>
              </a:rPr>
              <a:t>. </a:t>
            </a:r>
            <a:r>
              <a:rPr lang="en-US" sz="1050" dirty="0" err="1" smtClean="0">
                <a:cs typeface="+mn-ea"/>
                <a:sym typeface="+mn-lt"/>
              </a:rPr>
              <a:t>Quisque</a:t>
            </a:r>
            <a:r>
              <a:rPr lang="en-US" sz="1050" dirty="0" smtClean="0">
                <a:cs typeface="+mn-ea"/>
                <a:sym typeface="+mn-lt"/>
              </a:rPr>
              <a:t> </a:t>
            </a:r>
            <a:r>
              <a:rPr lang="en-US" sz="1050" dirty="0" err="1" smtClean="0">
                <a:cs typeface="+mn-ea"/>
                <a:sym typeface="+mn-lt"/>
              </a:rPr>
              <a:t>nibh</a:t>
            </a:r>
            <a:r>
              <a:rPr lang="en-US" sz="1050" dirty="0" smtClean="0">
                <a:cs typeface="+mn-ea"/>
                <a:sym typeface="+mn-lt"/>
              </a:rPr>
              <a:t> dolor, </a:t>
            </a:r>
            <a:r>
              <a:rPr lang="en-US" sz="1050" dirty="0" err="1" smtClean="0">
                <a:cs typeface="+mn-ea"/>
                <a:sym typeface="+mn-lt"/>
              </a:rPr>
              <a:t>dignissim</a:t>
            </a:r>
            <a:r>
              <a:rPr lang="en-US" sz="1050" dirty="0" smtClean="0">
                <a:cs typeface="+mn-ea"/>
                <a:sym typeface="+mn-lt"/>
              </a:rPr>
              <a:t> ac </a:t>
            </a:r>
            <a:r>
              <a:rPr lang="en-US" sz="1050" dirty="0" err="1" smtClean="0">
                <a:cs typeface="+mn-ea"/>
                <a:sym typeface="+mn-lt"/>
              </a:rPr>
              <a:t>dignissim</a:t>
            </a:r>
            <a:r>
              <a:rPr lang="en-US" sz="1050" dirty="0" smtClean="0">
                <a:cs typeface="+mn-ea"/>
                <a:sym typeface="+mn-lt"/>
              </a:rPr>
              <a:t> </a:t>
            </a:r>
            <a:r>
              <a:rPr lang="en-US" sz="1050" dirty="0" err="1" smtClean="0">
                <a:cs typeface="+mn-ea"/>
                <a:sym typeface="+mn-lt"/>
              </a:rPr>
              <a:t>ut</a:t>
            </a:r>
            <a:r>
              <a:rPr lang="en-US" sz="1050" dirty="0" smtClean="0">
                <a:cs typeface="+mn-ea"/>
                <a:sym typeface="+mn-lt"/>
              </a:rPr>
              <a:t>, </a:t>
            </a:r>
            <a:r>
              <a:rPr lang="en-US" sz="1050" dirty="0" err="1" smtClean="0">
                <a:cs typeface="+mn-ea"/>
                <a:sym typeface="+mn-lt"/>
              </a:rPr>
              <a:t>luctus</a:t>
            </a:r>
            <a:r>
              <a:rPr lang="en-US" sz="1050" dirty="0" smtClean="0">
                <a:cs typeface="+mn-ea"/>
                <a:sym typeface="+mn-lt"/>
              </a:rPr>
              <a:t> ac </a:t>
            </a:r>
            <a:r>
              <a:rPr lang="en-US" sz="1050" dirty="0" err="1" smtClean="0">
                <a:cs typeface="+mn-ea"/>
                <a:sym typeface="+mn-lt"/>
              </a:rPr>
              <a:t>urna</a:t>
            </a:r>
            <a:r>
              <a:rPr lang="en-US" sz="1050" dirty="0" smtClean="0">
                <a:cs typeface="+mn-ea"/>
                <a:sym typeface="+mn-lt"/>
              </a:rPr>
              <a:t>. </a:t>
            </a:r>
            <a:endParaRPr lang="en-US" sz="1050" dirty="0">
              <a:cs typeface="+mn-ea"/>
              <a:sym typeface="+mn-lt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330897" y="2353272"/>
            <a:ext cx="5489575" cy="253916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Curabitur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elementum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pretium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 dolor,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3315666" y="1988840"/>
            <a:ext cx="5109938" cy="40011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各着重号平行</a:t>
            </a:r>
            <a:endParaRPr 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Freeform 13"/>
          <p:cNvSpPr>
            <a:spLocks/>
          </p:cNvSpPr>
          <p:nvPr/>
        </p:nvSpPr>
        <p:spPr bwMode="auto">
          <a:xfrm rot="4142250">
            <a:off x="144939" y="4749280"/>
            <a:ext cx="1383874" cy="216846"/>
          </a:xfrm>
          <a:custGeom>
            <a:avLst/>
            <a:gdLst/>
            <a:ahLst/>
            <a:cxnLst>
              <a:cxn ang="0">
                <a:pos x="1362" y="272"/>
              </a:cxn>
              <a:cxn ang="0">
                <a:pos x="98" y="272"/>
              </a:cxn>
              <a:cxn ang="0">
                <a:pos x="0" y="0"/>
              </a:cxn>
              <a:cxn ang="0">
                <a:pos x="1264" y="0"/>
              </a:cxn>
              <a:cxn ang="0">
                <a:pos x="1362" y="272"/>
              </a:cxn>
            </a:cxnLst>
            <a:rect l="0" t="0" r="r" b="b"/>
            <a:pathLst>
              <a:path w="1362" h="272">
                <a:moveTo>
                  <a:pt x="1362" y="272"/>
                </a:moveTo>
                <a:lnTo>
                  <a:pt x="98" y="272"/>
                </a:lnTo>
                <a:lnTo>
                  <a:pt x="0" y="0"/>
                </a:lnTo>
                <a:lnTo>
                  <a:pt x="1264" y="0"/>
                </a:lnTo>
                <a:lnTo>
                  <a:pt x="1362" y="272"/>
                </a:lnTo>
                <a:close/>
              </a:path>
            </a:pathLst>
          </a:custGeom>
          <a:solidFill>
            <a:srgbClr val="91D0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 rot="3357870">
            <a:off x="-262719" y="4012000"/>
            <a:ext cx="2161179" cy="354856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itle 13"/>
          <p:cNvSpPr>
            <a:spLocks noGrp="1"/>
          </p:cNvSpPr>
          <p:nvPr>
            <p:ph type="title"/>
          </p:nvPr>
        </p:nvSpPr>
        <p:spPr>
          <a:xfrm>
            <a:off x="1374050" y="2080699"/>
            <a:ext cx="1124455" cy="1060269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参考文献</a:t>
            </a:r>
            <a:endParaRPr lang="en-US" sz="3600" b="1" dirty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等腰三角形 39"/>
          <p:cNvSpPr/>
          <p:nvPr/>
        </p:nvSpPr>
        <p:spPr>
          <a:xfrm rot="2850446">
            <a:off x="386884" y="5423282"/>
            <a:ext cx="845788" cy="304557"/>
          </a:xfrm>
          <a:prstGeom prst="triangle">
            <a:avLst>
              <a:gd name="adj" fmla="val 16840"/>
            </a:avLst>
          </a:prstGeom>
          <a:solidFill>
            <a:srgbClr val="91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等腰三角形 40"/>
          <p:cNvSpPr/>
          <p:nvPr/>
        </p:nvSpPr>
        <p:spPr>
          <a:xfrm rot="12131274">
            <a:off x="1083287" y="5953924"/>
            <a:ext cx="359593" cy="414691"/>
          </a:xfrm>
          <a:prstGeom prst="triangle">
            <a:avLst>
              <a:gd name="adj" fmla="val 16840"/>
            </a:avLst>
          </a:prstGeom>
          <a:solidFill>
            <a:srgbClr val="FF9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等腰三角形 41"/>
          <p:cNvSpPr/>
          <p:nvPr/>
        </p:nvSpPr>
        <p:spPr>
          <a:xfrm rot="6255468">
            <a:off x="763631" y="6254642"/>
            <a:ext cx="266131" cy="111734"/>
          </a:xfrm>
          <a:prstGeom prst="triangle">
            <a:avLst>
              <a:gd name="adj" fmla="val 16840"/>
            </a:avLst>
          </a:prstGeom>
          <a:solidFill>
            <a:srgbClr val="FF9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4" name="等腰三角形 43"/>
          <p:cNvSpPr/>
          <p:nvPr/>
        </p:nvSpPr>
        <p:spPr>
          <a:xfrm rot="1672358">
            <a:off x="682509" y="6068905"/>
            <a:ext cx="147275" cy="162951"/>
          </a:xfrm>
          <a:prstGeom prst="triangle">
            <a:avLst>
              <a:gd name="adj" fmla="val 16840"/>
            </a:avLst>
          </a:prstGeom>
          <a:solidFill>
            <a:srgbClr val="FF9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5" name="等腰三角形 44"/>
          <p:cNvSpPr/>
          <p:nvPr/>
        </p:nvSpPr>
        <p:spPr>
          <a:xfrm rot="1672358">
            <a:off x="1089653" y="6572750"/>
            <a:ext cx="289744" cy="149326"/>
          </a:xfrm>
          <a:prstGeom prst="triangle">
            <a:avLst>
              <a:gd name="adj" fmla="val 16840"/>
            </a:avLst>
          </a:prstGeom>
          <a:solidFill>
            <a:srgbClr val="91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20145" y="2001453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【</a:t>
            </a:r>
            <a:r>
              <a:rPr lang="en-US" altLang="zh-CN" sz="2000" dirty="0" smtClean="0">
                <a:solidFill>
                  <a:schemeClr val="bg2"/>
                </a:solidFill>
                <a:cs typeface="+mn-ea"/>
                <a:sym typeface="+mn-lt"/>
              </a:rPr>
              <a:t>1</a:t>
            </a:r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】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3315666" y="3843345"/>
            <a:ext cx="5489575" cy="25391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1050" smtClean="0">
                <a:solidFill>
                  <a:schemeClr val="bg1"/>
                </a:solidFill>
                <a:cs typeface="+mn-ea"/>
                <a:sym typeface="+mn-lt"/>
              </a:rPr>
              <a:t>Curabitur elementum posuere pretium. Quisque nibh dolor, dignissim ac dignissim ut, 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itle 13"/>
          <p:cNvSpPr txBox="1">
            <a:spLocks/>
          </p:cNvSpPr>
          <p:nvPr/>
        </p:nvSpPr>
        <p:spPr>
          <a:xfrm>
            <a:off x="3300435" y="3478913"/>
            <a:ext cx="5109938" cy="40011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各着重号平行</a:t>
            </a:r>
            <a:endParaRPr 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04914" y="3491526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【</a:t>
            </a:r>
            <a:r>
              <a:rPr lang="en-US" altLang="zh-CN" sz="2000" dirty="0" smtClean="0">
                <a:solidFill>
                  <a:schemeClr val="bg2"/>
                </a:solidFill>
                <a:cs typeface="+mn-ea"/>
                <a:sym typeface="+mn-lt"/>
              </a:rPr>
              <a:t>1</a:t>
            </a:r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】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3330897" y="4585520"/>
            <a:ext cx="5489575" cy="25391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1050" smtClean="0">
                <a:solidFill>
                  <a:schemeClr val="bg1"/>
                </a:solidFill>
                <a:cs typeface="+mn-ea"/>
                <a:sym typeface="+mn-lt"/>
              </a:rPr>
              <a:t>Curabitur elementum posuere pretium. Quisque nibh dolor, dignissim ac dignissim ut, 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itle 13"/>
          <p:cNvSpPr txBox="1">
            <a:spLocks/>
          </p:cNvSpPr>
          <p:nvPr/>
        </p:nvSpPr>
        <p:spPr>
          <a:xfrm>
            <a:off x="3315666" y="4221088"/>
            <a:ext cx="5109938" cy="40011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各着重号平行</a:t>
            </a:r>
            <a:endParaRPr 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720145" y="4233701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【</a:t>
            </a:r>
            <a:r>
              <a:rPr lang="en-US" altLang="zh-CN" sz="2000" dirty="0" smtClean="0">
                <a:solidFill>
                  <a:schemeClr val="bg2"/>
                </a:solidFill>
                <a:cs typeface="+mn-ea"/>
                <a:sym typeface="+mn-lt"/>
              </a:rPr>
              <a:t>1</a:t>
            </a:r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】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3330897" y="5272369"/>
            <a:ext cx="5489575" cy="25391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Curabitur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elementum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pretium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nibh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dolor,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Title 13"/>
          <p:cNvSpPr txBox="1">
            <a:spLocks/>
          </p:cNvSpPr>
          <p:nvPr/>
        </p:nvSpPr>
        <p:spPr>
          <a:xfrm>
            <a:off x="3315666" y="4907937"/>
            <a:ext cx="5109938" cy="40011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各着重号平行</a:t>
            </a:r>
            <a:endParaRPr 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720145" y="4920550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【</a:t>
            </a:r>
            <a:r>
              <a:rPr lang="en-US" altLang="zh-CN" sz="2000" dirty="0" smtClean="0">
                <a:solidFill>
                  <a:schemeClr val="bg2"/>
                </a:solidFill>
                <a:cs typeface="+mn-ea"/>
                <a:sym typeface="+mn-lt"/>
              </a:rPr>
              <a:t>1</a:t>
            </a:r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】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3341307" y="3103076"/>
            <a:ext cx="5489575" cy="25391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Curabitur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elementum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pretium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nibh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dolor,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itle 13"/>
          <p:cNvSpPr txBox="1">
            <a:spLocks/>
          </p:cNvSpPr>
          <p:nvPr/>
        </p:nvSpPr>
        <p:spPr>
          <a:xfrm>
            <a:off x="3326076" y="2738644"/>
            <a:ext cx="5109938" cy="40011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各着重号平行</a:t>
            </a:r>
            <a:endParaRPr 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730555" y="2751257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【</a:t>
            </a:r>
            <a:r>
              <a:rPr lang="en-US" altLang="zh-CN" sz="2000" dirty="0" smtClean="0">
                <a:solidFill>
                  <a:schemeClr val="bg2"/>
                </a:solidFill>
                <a:cs typeface="+mn-ea"/>
                <a:sym typeface="+mn-lt"/>
              </a:rPr>
              <a:t>1</a:t>
            </a:r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】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617" y="2074"/>
            <a:ext cx="2321456" cy="505562"/>
            <a:chOff x="1547664" y="463550"/>
            <a:chExt cx="2321456" cy="505562"/>
          </a:xfrm>
        </p:grpSpPr>
        <p:grpSp>
          <p:nvGrpSpPr>
            <p:cNvPr id="38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9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4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结论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Title 1"/>
            <p:cNvSpPr txBox="1">
              <a:spLocks/>
            </p:cNvSpPr>
            <p:nvPr/>
          </p:nvSpPr>
          <p:spPr>
            <a:xfrm>
              <a:off x="3381743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24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517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818899" y="1634686"/>
            <a:ext cx="1868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400" b="1" dirty="0" smtClean="0">
                <a:solidFill>
                  <a:schemeClr val="bg2"/>
                </a:solidFill>
                <a:cs typeface="+mn-ea"/>
                <a:sym typeface="+mn-lt"/>
              </a:rPr>
              <a:t>谢谢！</a:t>
            </a:r>
            <a:endParaRPr lang="en-US" sz="44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44875" y="2700868"/>
            <a:ext cx="2317285" cy="3680460"/>
            <a:chOff x="5604997" y="2310425"/>
            <a:chExt cx="2317285" cy="3680460"/>
          </a:xfrm>
        </p:grpSpPr>
        <p:grpSp>
          <p:nvGrpSpPr>
            <p:cNvPr id="61" name="组合 60"/>
            <p:cNvGrpSpPr/>
            <p:nvPr/>
          </p:nvGrpSpPr>
          <p:grpSpPr>
            <a:xfrm>
              <a:off x="5604997" y="2319326"/>
              <a:ext cx="826528" cy="3655348"/>
              <a:chOff x="7577574" y="133831"/>
              <a:chExt cx="893559" cy="3655348"/>
            </a:xfrm>
          </p:grpSpPr>
          <p:sp>
            <p:nvSpPr>
              <p:cNvPr id="62" name="Freeform 13"/>
              <p:cNvSpPr>
                <a:spLocks/>
              </p:cNvSpPr>
              <p:nvPr/>
            </p:nvSpPr>
            <p:spPr bwMode="auto">
              <a:xfrm rot="4142250">
                <a:off x="7379085" y="1933711"/>
                <a:ext cx="1383874" cy="216846"/>
              </a:xfrm>
              <a:custGeom>
                <a:avLst/>
                <a:gdLst/>
                <a:ahLst/>
                <a:cxnLst>
                  <a:cxn ang="0">
                    <a:pos x="1362" y="272"/>
                  </a:cxn>
                  <a:cxn ang="0">
                    <a:pos x="98" y="272"/>
                  </a:cxn>
                  <a:cxn ang="0">
                    <a:pos x="0" y="0"/>
                  </a:cxn>
                  <a:cxn ang="0">
                    <a:pos x="1264" y="0"/>
                  </a:cxn>
                  <a:cxn ang="0">
                    <a:pos x="1362" y="272"/>
                  </a:cxn>
                </a:cxnLst>
                <a:rect l="0" t="0" r="r" b="b"/>
                <a:pathLst>
                  <a:path w="1362" h="272">
                    <a:moveTo>
                      <a:pt x="1362" y="272"/>
                    </a:moveTo>
                    <a:lnTo>
                      <a:pt x="98" y="272"/>
                    </a:lnTo>
                    <a:lnTo>
                      <a:pt x="0" y="0"/>
                    </a:lnTo>
                    <a:lnTo>
                      <a:pt x="1264" y="0"/>
                    </a:lnTo>
                    <a:lnTo>
                      <a:pt x="1362" y="272"/>
                    </a:lnTo>
                    <a:close/>
                  </a:path>
                </a:pathLst>
              </a:custGeom>
              <a:solidFill>
                <a:srgbClr val="91D0E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6"/>
              <p:cNvSpPr>
                <a:spLocks/>
              </p:cNvSpPr>
              <p:nvPr/>
            </p:nvSpPr>
            <p:spPr bwMode="auto">
              <a:xfrm rot="3587841">
                <a:off x="7070378" y="1036993"/>
                <a:ext cx="2161179" cy="354856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rgbClr val="FF93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2850446">
                <a:off x="7306959" y="2451687"/>
                <a:ext cx="845788" cy="304557"/>
              </a:xfrm>
              <a:prstGeom prst="triangle">
                <a:avLst>
                  <a:gd name="adj" fmla="val 16840"/>
                </a:avLst>
              </a:prstGeom>
              <a:solidFill>
                <a:srgbClr val="91D0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6255468">
                <a:off x="7792220" y="3388008"/>
                <a:ext cx="266131" cy="111734"/>
              </a:xfrm>
              <a:prstGeom prst="triangle">
                <a:avLst>
                  <a:gd name="adj" fmla="val 16840"/>
                </a:avLst>
              </a:prstGeom>
              <a:solidFill>
                <a:srgbClr val="FF9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1672358">
                <a:off x="7690974" y="3139392"/>
                <a:ext cx="147275" cy="162951"/>
              </a:xfrm>
              <a:prstGeom prst="triangle">
                <a:avLst>
                  <a:gd name="adj" fmla="val 16840"/>
                </a:avLst>
              </a:prstGeom>
              <a:solidFill>
                <a:srgbClr val="FF9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1672358">
                <a:off x="8181389" y="3639853"/>
                <a:ext cx="289744" cy="149326"/>
              </a:xfrm>
              <a:prstGeom prst="triangle">
                <a:avLst>
                  <a:gd name="adj" fmla="val 16840"/>
                </a:avLst>
              </a:prstGeom>
              <a:solidFill>
                <a:srgbClr val="91D0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flipH="1">
              <a:off x="7020272" y="2310425"/>
              <a:ext cx="902010" cy="3680460"/>
              <a:chOff x="7577574" y="133831"/>
              <a:chExt cx="975162" cy="3680460"/>
            </a:xfrm>
          </p:grpSpPr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 rot="4142250">
                <a:off x="7379085" y="1933711"/>
                <a:ext cx="1383874" cy="216846"/>
              </a:xfrm>
              <a:custGeom>
                <a:avLst/>
                <a:gdLst/>
                <a:ahLst/>
                <a:cxnLst>
                  <a:cxn ang="0">
                    <a:pos x="1362" y="272"/>
                  </a:cxn>
                  <a:cxn ang="0">
                    <a:pos x="98" y="272"/>
                  </a:cxn>
                  <a:cxn ang="0">
                    <a:pos x="0" y="0"/>
                  </a:cxn>
                  <a:cxn ang="0">
                    <a:pos x="1264" y="0"/>
                  </a:cxn>
                  <a:cxn ang="0">
                    <a:pos x="1362" y="272"/>
                  </a:cxn>
                </a:cxnLst>
                <a:rect l="0" t="0" r="r" b="b"/>
                <a:pathLst>
                  <a:path w="1362" h="272">
                    <a:moveTo>
                      <a:pt x="1362" y="272"/>
                    </a:moveTo>
                    <a:lnTo>
                      <a:pt x="98" y="272"/>
                    </a:lnTo>
                    <a:lnTo>
                      <a:pt x="0" y="0"/>
                    </a:lnTo>
                    <a:lnTo>
                      <a:pt x="1264" y="0"/>
                    </a:lnTo>
                    <a:lnTo>
                      <a:pt x="1362" y="272"/>
                    </a:lnTo>
                    <a:close/>
                  </a:path>
                </a:pathLst>
              </a:custGeom>
              <a:solidFill>
                <a:srgbClr val="91D0E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6"/>
              <p:cNvSpPr>
                <a:spLocks/>
              </p:cNvSpPr>
              <p:nvPr/>
            </p:nvSpPr>
            <p:spPr bwMode="auto">
              <a:xfrm rot="3587841">
                <a:off x="7070378" y="1036993"/>
                <a:ext cx="2161179" cy="354856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rgbClr val="FF93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2850446">
                <a:off x="7306959" y="2451687"/>
                <a:ext cx="845788" cy="304557"/>
              </a:xfrm>
              <a:prstGeom prst="triangle">
                <a:avLst>
                  <a:gd name="adj" fmla="val 16840"/>
                </a:avLst>
              </a:prstGeom>
              <a:solidFill>
                <a:srgbClr val="91D0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6255468">
                <a:off x="7792220" y="3388008"/>
                <a:ext cx="266131" cy="111734"/>
              </a:xfrm>
              <a:prstGeom prst="triangle">
                <a:avLst>
                  <a:gd name="adj" fmla="val 16840"/>
                </a:avLst>
              </a:prstGeom>
              <a:solidFill>
                <a:srgbClr val="FF9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672358">
                <a:off x="7690974" y="3139392"/>
                <a:ext cx="147275" cy="162951"/>
              </a:xfrm>
              <a:prstGeom prst="triangle">
                <a:avLst>
                  <a:gd name="adj" fmla="val 16840"/>
                </a:avLst>
              </a:prstGeom>
              <a:solidFill>
                <a:srgbClr val="FF9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672358">
                <a:off x="8262992" y="3664965"/>
                <a:ext cx="289744" cy="149326"/>
              </a:xfrm>
              <a:prstGeom prst="triangle">
                <a:avLst>
                  <a:gd name="adj" fmla="val 16840"/>
                </a:avLst>
              </a:prstGeom>
              <a:solidFill>
                <a:srgbClr val="91D0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Subtitle 2"/>
          <p:cNvSpPr txBox="1">
            <a:spLocks/>
          </p:cNvSpPr>
          <p:nvPr/>
        </p:nvSpPr>
        <p:spPr>
          <a:xfrm rot="1644546">
            <a:off x="5701562" y="2147744"/>
            <a:ext cx="2146698" cy="58477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 smtClean="0">
                <a:solidFill>
                  <a:schemeClr val="bg2"/>
                </a:solidFill>
                <a:cs typeface="+mn-ea"/>
                <a:sym typeface="+mn-lt"/>
              </a:rPr>
              <a:t>Y</a:t>
            </a:r>
            <a:r>
              <a:rPr lang="en-US" altLang="zh-CN" sz="3200" b="1" dirty="0" smtClean="0">
                <a:solidFill>
                  <a:schemeClr val="bg2"/>
                </a:solidFill>
                <a:cs typeface="+mn-ea"/>
                <a:sym typeface="+mn-lt"/>
              </a:rPr>
              <a:t>eah </a:t>
            </a:r>
            <a:r>
              <a:rPr lang="zh-CN" altLang="en-US" sz="3200" b="1" dirty="0" smtClean="0">
                <a:solidFill>
                  <a:schemeClr val="bg2"/>
                </a:solidFill>
                <a:cs typeface="+mn-ea"/>
                <a:sym typeface="+mn-lt"/>
              </a:rPr>
              <a:t>！</a:t>
            </a:r>
            <a:endParaRPr lang="en-US" sz="32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054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大目演示</a:t>
            </a:r>
            <a:r>
              <a:rPr lang="en-US" altLang="zh-CN" dirty="0"/>
              <a:t>  </a:t>
            </a:r>
            <a:r>
              <a:rPr lang="en-US" altLang="zh-CN" dirty="0" err="1"/>
              <a:t>Aboobee</a:t>
            </a:r>
            <a:endParaRPr lang="zh-CN" altLang="zh-CN" dirty="0"/>
          </a:p>
          <a:p>
            <a:r>
              <a:rPr lang="en-US" altLang="zh-CN" dirty="0"/>
              <a:t>http://aboobee.yanj.cn/ </a:t>
            </a:r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8047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394323" y="3055490"/>
            <a:ext cx="3577860" cy="802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400" dirty="0" smtClean="0">
                <a:cs typeface="+mn-ea"/>
                <a:sym typeface="+mn-lt"/>
              </a:rPr>
              <a:t>章节过渡页：引导听众进入下一章。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3260592" y="1988840"/>
            <a:ext cx="1133492" cy="2053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4"/>
          <p:cNvSpPr>
            <a:spLocks/>
          </p:cNvSpPr>
          <p:nvPr/>
        </p:nvSpPr>
        <p:spPr bwMode="auto">
          <a:xfrm>
            <a:off x="2864528" y="3879183"/>
            <a:ext cx="1925619" cy="400840"/>
          </a:xfrm>
          <a:custGeom>
            <a:avLst/>
            <a:gdLst/>
            <a:ahLst/>
            <a:cxnLst>
              <a:cxn ang="0">
                <a:pos x="1250" y="280"/>
              </a:cxn>
              <a:cxn ang="0">
                <a:pos x="94" y="280"/>
              </a:cxn>
              <a:cxn ang="0">
                <a:pos x="0" y="0"/>
              </a:cxn>
              <a:cxn ang="0">
                <a:pos x="536" y="0"/>
              </a:cxn>
              <a:cxn ang="0">
                <a:pos x="1250" y="280"/>
              </a:cxn>
            </a:cxnLst>
            <a:rect l="0" t="0" r="r" b="b"/>
            <a:pathLst>
              <a:path w="1250" h="280">
                <a:moveTo>
                  <a:pt x="1250" y="280"/>
                </a:moveTo>
                <a:lnTo>
                  <a:pt x="94" y="280"/>
                </a:lnTo>
                <a:lnTo>
                  <a:pt x="0" y="0"/>
                </a:lnTo>
                <a:lnTo>
                  <a:pt x="536" y="0"/>
                </a:lnTo>
                <a:lnTo>
                  <a:pt x="1250" y="28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 flipH="1">
            <a:off x="3795698" y="4280023"/>
            <a:ext cx="2071702" cy="443867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91D0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736555" y="2695698"/>
            <a:ext cx="2357422" cy="387078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1403647" y="3229868"/>
            <a:ext cx="1925151" cy="387078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500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695495" y="948104"/>
            <a:ext cx="3887688" cy="560162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rgbClr val="91D0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Rectangle 1"/>
          <p:cNvSpPr/>
          <p:nvPr/>
        </p:nvSpPr>
        <p:spPr>
          <a:xfrm>
            <a:off x="0" y="1500174"/>
            <a:ext cx="7000892" cy="414340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39764" y="5625472"/>
            <a:ext cx="2591224" cy="443867"/>
            <a:chOff x="6539764" y="5625472"/>
            <a:chExt cx="2591224" cy="443867"/>
          </a:xfrm>
        </p:grpSpPr>
        <p:sp>
          <p:nvSpPr>
            <p:cNvPr id="102405" name="Freeform 5"/>
            <p:cNvSpPr>
              <a:spLocks/>
            </p:cNvSpPr>
            <p:nvPr/>
          </p:nvSpPr>
          <p:spPr bwMode="auto">
            <a:xfrm flipH="1">
              <a:off x="6539764" y="5625472"/>
              <a:ext cx="2591224" cy="443867"/>
            </a:xfrm>
            <a:custGeom>
              <a:avLst/>
              <a:gdLst/>
              <a:ahLst/>
              <a:cxnLst>
                <a:cxn ang="0">
                  <a:pos x="824" y="0"/>
                </a:cxn>
                <a:cxn ang="0">
                  <a:pos x="864" y="148"/>
                </a:cxn>
                <a:cxn ang="0">
                  <a:pos x="0" y="4"/>
                </a:cxn>
                <a:cxn ang="0">
                  <a:pos x="824" y="0"/>
                </a:cxn>
              </a:cxnLst>
              <a:rect l="0" t="0" r="r" b="b"/>
              <a:pathLst>
                <a:path w="864" h="148">
                  <a:moveTo>
                    <a:pt x="824" y="0"/>
                  </a:moveTo>
                  <a:lnTo>
                    <a:pt x="864" y="148"/>
                  </a:lnTo>
                  <a:lnTo>
                    <a:pt x="0" y="4"/>
                  </a:lnTo>
                  <a:lnTo>
                    <a:pt x="82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 flipV="1">
              <a:off x="6652308" y="5643578"/>
              <a:ext cx="2167842" cy="72429"/>
            </a:xfrm>
            <a:prstGeom prst="rtTriangle">
              <a:avLst/>
            </a:pr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7" name="Content Placeholder 2"/>
          <p:cNvSpPr>
            <a:spLocks noGrp="1"/>
          </p:cNvSpPr>
          <p:nvPr>
            <p:ph idx="1"/>
          </p:nvPr>
        </p:nvSpPr>
        <p:spPr>
          <a:xfrm>
            <a:off x="2572142" y="2777075"/>
            <a:ext cx="2448272" cy="7460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You must begin defining user needs, what goals you plan to accomplish and how you plan on positioning yourself within the competition.</a:t>
            </a:r>
          </a:p>
        </p:txBody>
      </p:sp>
      <p:sp>
        <p:nvSpPr>
          <p:cNvPr id="419" name="Title 13"/>
          <p:cNvSpPr txBox="1">
            <a:spLocks/>
          </p:cNvSpPr>
          <p:nvPr/>
        </p:nvSpPr>
        <p:spPr>
          <a:xfrm>
            <a:off x="2551671" y="2276475"/>
            <a:ext cx="2884425" cy="588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</a:t>
            </a:r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xt</a:t>
            </a:r>
            <a:endParaRPr 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02" name="Straight Connector 401"/>
          <p:cNvCxnSpPr/>
          <p:nvPr/>
        </p:nvCxnSpPr>
        <p:spPr>
          <a:xfrm flipH="1">
            <a:off x="1" y="2571184"/>
            <a:ext cx="2340000" cy="55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Content Placeholder 2"/>
          <p:cNvSpPr txBox="1">
            <a:spLocks/>
          </p:cNvSpPr>
          <p:nvPr/>
        </p:nvSpPr>
        <p:spPr>
          <a:xfrm>
            <a:off x="3491879" y="4427431"/>
            <a:ext cx="2448272" cy="7460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You must begin defining user needs, what goals you plan to accomplish and how you plan on positioning yourself within the competition.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8" name="Title 13"/>
          <p:cNvSpPr txBox="1">
            <a:spLocks/>
          </p:cNvSpPr>
          <p:nvPr/>
        </p:nvSpPr>
        <p:spPr>
          <a:xfrm>
            <a:off x="3055727" y="3926831"/>
            <a:ext cx="2884425" cy="588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402" name="AutoShape 2"/>
          <p:cNvSpPr>
            <a:spLocks noChangeAspect="1" noChangeArrowheads="1" noTextEdit="1"/>
          </p:cNvSpPr>
          <p:nvPr/>
        </p:nvSpPr>
        <p:spPr bwMode="auto">
          <a:xfrm>
            <a:off x="0" y="1600200"/>
            <a:ext cx="24955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406" name="Freeform 6"/>
          <p:cNvSpPr>
            <a:spLocks/>
          </p:cNvSpPr>
          <p:nvPr/>
        </p:nvSpPr>
        <p:spPr bwMode="auto">
          <a:xfrm>
            <a:off x="1979712" y="944932"/>
            <a:ext cx="3887688" cy="560162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Rectangle 1"/>
          <p:cNvSpPr/>
          <p:nvPr/>
        </p:nvSpPr>
        <p:spPr>
          <a:xfrm>
            <a:off x="7000892" y="1500174"/>
            <a:ext cx="2143108" cy="4143404"/>
          </a:xfrm>
          <a:prstGeom prst="rt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17" name="Straight Connector 401"/>
          <p:cNvCxnSpPr/>
          <p:nvPr/>
        </p:nvCxnSpPr>
        <p:spPr>
          <a:xfrm>
            <a:off x="6156324" y="4221163"/>
            <a:ext cx="223200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643174" y="923381"/>
            <a:ext cx="2819400" cy="633411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研究背景</a:t>
            </a:r>
            <a:endParaRPr lang="en-US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617" y="2074"/>
            <a:ext cx="2392037" cy="505562"/>
            <a:chOff x="1547664" y="463550"/>
            <a:chExt cx="2392037" cy="505562"/>
          </a:xfrm>
        </p:grpSpPr>
        <p:grpSp>
          <p:nvGrpSpPr>
            <p:cNvPr id="20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1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绪论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Title 1"/>
            <p:cNvSpPr txBox="1">
              <a:spLocks/>
            </p:cNvSpPr>
            <p:nvPr/>
          </p:nvSpPr>
          <p:spPr>
            <a:xfrm>
              <a:off x="3452324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519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Freeform 6"/>
          <p:cNvSpPr>
            <a:spLocks/>
          </p:cNvSpPr>
          <p:nvPr/>
        </p:nvSpPr>
        <p:spPr bwMode="auto">
          <a:xfrm>
            <a:off x="4158196" y="1090033"/>
            <a:ext cx="1709204" cy="560162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" name="Freeform 6"/>
          <p:cNvSpPr>
            <a:spLocks/>
          </p:cNvSpPr>
          <p:nvPr/>
        </p:nvSpPr>
        <p:spPr bwMode="auto">
          <a:xfrm>
            <a:off x="2727563" y="1088933"/>
            <a:ext cx="1563197" cy="560162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rgbClr val="91D0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52053" y="5179502"/>
            <a:ext cx="1983082" cy="1123719"/>
            <a:chOff x="782883" y="5140179"/>
            <a:chExt cx="1983082" cy="1123719"/>
          </a:xfrm>
        </p:grpSpPr>
        <p:sp>
          <p:nvSpPr>
            <p:cNvPr id="407" name="Content Placeholder 2"/>
            <p:cNvSpPr txBox="1">
              <a:spLocks/>
            </p:cNvSpPr>
            <p:nvPr/>
          </p:nvSpPr>
          <p:spPr>
            <a:xfrm>
              <a:off x="782883" y="5140179"/>
              <a:ext cx="1983082" cy="112371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400" b="1" dirty="0" smtClean="0">
                  <a:cs typeface="+mn-ea"/>
                  <a:sym typeface="+mn-lt"/>
                </a:rPr>
                <a:t>Brazil</a:t>
              </a:r>
              <a:endParaRPr lang="en-US" sz="1200" b="1" dirty="0" smtClean="0">
                <a:cs typeface="+mn-ea"/>
                <a:sym typeface="+mn-lt"/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en-US" dirty="0" smtClean="0">
                  <a:cs typeface="+mn-ea"/>
                  <a:sym typeface="+mn-lt"/>
                </a:rPr>
                <a:t>Lorem ipsum dolor sit amet, consectetur adipiscing.</a:t>
              </a: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1" name="Freeform 4"/>
            <p:cNvSpPr>
              <a:spLocks/>
            </p:cNvSpPr>
            <p:nvPr/>
          </p:nvSpPr>
          <p:spPr bwMode="auto">
            <a:xfrm>
              <a:off x="1761983" y="5267853"/>
              <a:ext cx="601852" cy="226254"/>
            </a:xfrm>
            <a:custGeom>
              <a:avLst/>
              <a:gdLst/>
              <a:ahLst/>
              <a:cxnLst>
                <a:cxn ang="0">
                  <a:pos x="1250" y="280"/>
                </a:cxn>
                <a:cxn ang="0">
                  <a:pos x="94" y="280"/>
                </a:cxn>
                <a:cxn ang="0">
                  <a:pos x="0" y="0"/>
                </a:cxn>
                <a:cxn ang="0">
                  <a:pos x="536" y="0"/>
                </a:cxn>
                <a:cxn ang="0">
                  <a:pos x="1250" y="280"/>
                </a:cxn>
              </a:cxnLst>
              <a:rect l="0" t="0" r="r" b="b"/>
              <a:pathLst>
                <a:path w="1250" h="280">
                  <a:moveTo>
                    <a:pt x="1250" y="280"/>
                  </a:moveTo>
                  <a:lnTo>
                    <a:pt x="94" y="280"/>
                  </a:lnTo>
                  <a:lnTo>
                    <a:pt x="0" y="0"/>
                  </a:lnTo>
                  <a:lnTo>
                    <a:pt x="536" y="0"/>
                  </a:lnTo>
                  <a:lnTo>
                    <a:pt x="1250" y="280"/>
                  </a:lnTo>
                  <a:close/>
                </a:path>
              </a:pathLst>
            </a:cu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Group 27"/>
          <p:cNvGrpSpPr/>
          <p:nvPr>
            <p:custDataLst>
              <p:tags r:id="rId1"/>
            </p:custDataLst>
          </p:nvPr>
        </p:nvGrpSpPr>
        <p:grpSpPr bwMode="gray">
          <a:xfrm>
            <a:off x="2143108" y="2016052"/>
            <a:ext cx="4986660" cy="3139728"/>
            <a:chOff x="1832768" y="1268759"/>
            <a:chExt cx="6240462" cy="3571875"/>
          </a:xfrm>
          <a:solidFill>
            <a:schemeClr val="tx2">
              <a:lumMod val="50000"/>
            </a:schemeClr>
          </a:solidFill>
        </p:grpSpPr>
        <p:sp>
          <p:nvSpPr>
            <p:cNvPr id="29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rgbClr val="FF931E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7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4" name="Group 69"/>
            <p:cNvGrpSpPr>
              <a:grpSpLocks noChangeAspect="1"/>
            </p:cNvGrpSpPr>
            <p:nvPr/>
          </p:nvGrpSpPr>
          <p:grpSpPr bwMode="gray">
            <a:xfrm>
              <a:off x="6801642" y="3364259"/>
              <a:ext cx="161925" cy="231775"/>
              <a:chOff x="3802" y="2280"/>
              <a:chExt cx="102" cy="146"/>
            </a:xfrm>
            <a:grpFill/>
          </p:grpSpPr>
          <p:sp>
            <p:nvSpPr>
              <p:cNvPr id="390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1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2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3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4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5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6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7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8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99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400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50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1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0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1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2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5" name="Group 97"/>
            <p:cNvGrpSpPr>
              <a:grpSpLocks noChangeAspect="1"/>
            </p:cNvGrpSpPr>
            <p:nvPr/>
          </p:nvGrpSpPr>
          <p:grpSpPr bwMode="gray">
            <a:xfrm>
              <a:off x="5818980" y="3002309"/>
              <a:ext cx="636588" cy="587375"/>
              <a:chOff x="3183" y="2052"/>
              <a:chExt cx="401" cy="370"/>
            </a:xfrm>
            <a:grpFill/>
          </p:grpSpPr>
          <p:sp>
            <p:nvSpPr>
              <p:cNvPr id="383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4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5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6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7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8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9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75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6" name="Group 106"/>
            <p:cNvGrpSpPr>
              <a:grpSpLocks noChangeAspect="1"/>
            </p:cNvGrpSpPr>
            <p:nvPr/>
          </p:nvGrpSpPr>
          <p:grpSpPr bwMode="gray">
            <a:xfrm>
              <a:off x="7017542" y="2807047"/>
              <a:ext cx="282575" cy="320675"/>
              <a:chOff x="3938" y="1929"/>
              <a:chExt cx="178" cy="202"/>
            </a:xfrm>
            <a:grpFill/>
          </p:grpSpPr>
          <p:sp>
            <p:nvSpPr>
              <p:cNvPr id="379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0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1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82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77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4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5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rgbClr val="FF931E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6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7" name="Group 116"/>
            <p:cNvGrpSpPr>
              <a:grpSpLocks noChangeAspect="1"/>
            </p:cNvGrpSpPr>
            <p:nvPr/>
          </p:nvGrpSpPr>
          <p:grpSpPr bwMode="gray">
            <a:xfrm>
              <a:off x="5099842" y="1268760"/>
              <a:ext cx="2973388" cy="1638300"/>
              <a:chOff x="2730" y="960"/>
              <a:chExt cx="1873" cy="1032"/>
            </a:xfrm>
            <a:grpFill/>
          </p:grpSpPr>
          <p:grpSp>
            <p:nvGrpSpPr>
              <p:cNvPr id="8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66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2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3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6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7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8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3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64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65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35"/>
            <p:cNvGrpSpPr>
              <a:grpSpLocks noChangeAspect="1"/>
            </p:cNvGrpSpPr>
            <p:nvPr/>
          </p:nvGrpSpPr>
          <p:grpSpPr bwMode="gray">
            <a:xfrm>
              <a:off x="5214142" y="2886422"/>
              <a:ext cx="647700" cy="585788"/>
              <a:chOff x="2802" y="1979"/>
              <a:chExt cx="408" cy="369"/>
            </a:xfrm>
            <a:grpFill/>
          </p:grpSpPr>
          <p:sp>
            <p:nvSpPr>
              <p:cNvPr id="333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0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59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5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1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57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55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8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5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53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0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6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51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2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43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44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7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49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6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47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48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89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0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1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2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3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8" name="Group 170"/>
            <p:cNvGrpSpPr>
              <a:grpSpLocks noChangeAspect="1"/>
            </p:cNvGrpSpPr>
            <p:nvPr/>
          </p:nvGrpSpPr>
          <p:grpSpPr bwMode="gray">
            <a:xfrm>
              <a:off x="5539580" y="2891184"/>
              <a:ext cx="96838" cy="77788"/>
              <a:chOff x="3007" y="1982"/>
              <a:chExt cx="61" cy="49"/>
            </a:xfrm>
            <a:grpFill/>
          </p:grpSpPr>
          <p:sp>
            <p:nvSpPr>
              <p:cNvPr id="331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2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95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9" name="Group 222"/>
            <p:cNvGrpSpPr>
              <a:grpSpLocks noChangeAspect="1"/>
            </p:cNvGrpSpPr>
            <p:nvPr/>
          </p:nvGrpSpPr>
          <p:grpSpPr bwMode="gray">
            <a:xfrm>
              <a:off x="4945856" y="1268759"/>
              <a:ext cx="287338" cy="296863"/>
              <a:chOff x="3202" y="1036"/>
              <a:chExt cx="181" cy="187"/>
            </a:xfrm>
            <a:grpFill/>
          </p:grpSpPr>
          <p:sp>
            <p:nvSpPr>
              <p:cNvPr id="325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6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7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8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9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0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97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8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9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0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1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2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3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20" name="Group 236"/>
            <p:cNvGrpSpPr>
              <a:grpSpLocks noChangeAspect="1"/>
            </p:cNvGrpSpPr>
            <p:nvPr/>
          </p:nvGrpSpPr>
          <p:grpSpPr bwMode="gray">
            <a:xfrm>
              <a:off x="3344068" y="3475384"/>
              <a:ext cx="808038" cy="1365250"/>
              <a:chOff x="1624" y="2350"/>
              <a:chExt cx="509" cy="860"/>
            </a:xfrm>
            <a:grpFill/>
          </p:grpSpPr>
          <p:sp>
            <p:nvSpPr>
              <p:cNvPr id="300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1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2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3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4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5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6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7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8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09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0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1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2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solidFill>
                <a:srgbClr val="91D0EF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3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4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5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6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7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8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9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0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1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2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3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4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5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6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7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8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9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0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1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2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21" name="Group 270"/>
            <p:cNvGrpSpPr>
              <a:grpSpLocks noChangeAspect="1"/>
            </p:cNvGrpSpPr>
            <p:nvPr/>
          </p:nvGrpSpPr>
          <p:grpSpPr bwMode="gray">
            <a:xfrm>
              <a:off x="1832768" y="1897409"/>
              <a:ext cx="1765300" cy="1346200"/>
              <a:chOff x="672" y="1356"/>
              <a:chExt cx="1112" cy="848"/>
            </a:xfrm>
            <a:grpFill/>
          </p:grpSpPr>
          <p:grpSp>
            <p:nvGrpSpPr>
              <p:cNvPr id="22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95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90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solidFill>
                  <a:srgbClr val="91D0EF"/>
                </a:solidFill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4" name="Group 283"/>
            <p:cNvGrpSpPr>
              <a:grpSpLocks noChangeAspect="1"/>
            </p:cNvGrpSpPr>
            <p:nvPr/>
          </p:nvGrpSpPr>
          <p:grpSpPr bwMode="gray">
            <a:xfrm>
              <a:off x="2304256" y="1268759"/>
              <a:ext cx="1538288" cy="1622425"/>
              <a:chOff x="969" y="960"/>
              <a:chExt cx="969" cy="1022"/>
            </a:xfrm>
            <a:grpFill/>
          </p:grpSpPr>
          <p:sp>
            <p:nvSpPr>
              <p:cNvPr id="259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0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1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2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3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4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5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6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7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8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9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0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1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2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3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4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5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6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7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8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9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0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1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2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3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4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5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6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7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15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6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7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8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9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0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1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2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3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4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5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6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7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8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9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0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1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2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3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4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5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6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7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8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25" name="Group 337"/>
            <p:cNvGrpSpPr>
              <a:grpSpLocks noChangeAspect="1"/>
            </p:cNvGrpSpPr>
            <p:nvPr/>
          </p:nvGrpSpPr>
          <p:grpSpPr bwMode="gray">
            <a:xfrm>
              <a:off x="3455193" y="3327747"/>
              <a:ext cx="28575" cy="44450"/>
              <a:chOff x="1694" y="2257"/>
              <a:chExt cx="18" cy="28"/>
            </a:xfrm>
            <a:grpFill/>
          </p:grpSpPr>
          <p:sp>
            <p:nvSpPr>
              <p:cNvPr id="257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8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40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1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2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3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4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5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6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7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8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9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0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1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26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208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9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0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7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54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2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3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4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5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6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7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8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8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52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50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1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2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3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4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6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48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6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7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8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9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0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1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2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3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4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5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6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7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8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9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0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1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2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3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4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7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46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5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154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55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49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57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53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206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7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77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59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204" name="Freeform 6"/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5" name="Freeform 9"/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419" name="Title 1"/>
          <p:cNvSpPr txBox="1">
            <a:spLocks/>
          </p:cNvSpPr>
          <p:nvPr/>
        </p:nvSpPr>
        <p:spPr>
          <a:xfrm>
            <a:off x="6542087" y="6241872"/>
            <a:ext cx="2601913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7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around the globe</a:t>
            </a:r>
            <a:endParaRPr lang="en-US" sz="17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413344" y="980728"/>
            <a:ext cx="3390904" cy="796907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研究现状</a:t>
            </a:r>
            <a:endParaRPr lang="en-US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02" name="组合 401"/>
          <p:cNvGrpSpPr/>
          <p:nvPr/>
        </p:nvGrpSpPr>
        <p:grpSpPr>
          <a:xfrm>
            <a:off x="564589" y="3248921"/>
            <a:ext cx="1983082" cy="1123719"/>
            <a:chOff x="782883" y="5140179"/>
            <a:chExt cx="1983082" cy="1123719"/>
          </a:xfrm>
        </p:grpSpPr>
        <p:sp>
          <p:nvSpPr>
            <p:cNvPr id="403" name="Content Placeholder 2"/>
            <p:cNvSpPr txBox="1">
              <a:spLocks/>
            </p:cNvSpPr>
            <p:nvPr/>
          </p:nvSpPr>
          <p:spPr>
            <a:xfrm>
              <a:off x="782883" y="5140179"/>
              <a:ext cx="1983082" cy="112371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400" b="1" dirty="0" smtClean="0">
                  <a:cs typeface="+mn-ea"/>
                  <a:sym typeface="+mn-lt"/>
                </a:rPr>
                <a:t>United States</a:t>
              </a:r>
              <a:endParaRPr lang="en-US" sz="1200" b="1" dirty="0" smtClean="0">
                <a:cs typeface="+mn-ea"/>
                <a:sym typeface="+mn-lt"/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en-US" dirty="0" smtClean="0">
                  <a:cs typeface="+mn-ea"/>
                  <a:sym typeface="+mn-lt"/>
                </a:rPr>
                <a:t>Lorem ipsum dolor sit amet, consectetur adipiscing.</a:t>
              </a: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4" name="Freeform 4"/>
            <p:cNvSpPr>
              <a:spLocks/>
            </p:cNvSpPr>
            <p:nvPr/>
          </p:nvSpPr>
          <p:spPr bwMode="auto">
            <a:xfrm>
              <a:off x="1884186" y="5267853"/>
              <a:ext cx="601852" cy="226254"/>
            </a:xfrm>
            <a:custGeom>
              <a:avLst/>
              <a:gdLst/>
              <a:ahLst/>
              <a:cxnLst>
                <a:cxn ang="0">
                  <a:pos x="1250" y="280"/>
                </a:cxn>
                <a:cxn ang="0">
                  <a:pos x="94" y="280"/>
                </a:cxn>
                <a:cxn ang="0">
                  <a:pos x="0" y="0"/>
                </a:cxn>
                <a:cxn ang="0">
                  <a:pos x="536" y="0"/>
                </a:cxn>
                <a:cxn ang="0">
                  <a:pos x="1250" y="280"/>
                </a:cxn>
              </a:cxnLst>
              <a:rect l="0" t="0" r="r" b="b"/>
              <a:pathLst>
                <a:path w="1250" h="280">
                  <a:moveTo>
                    <a:pt x="1250" y="280"/>
                  </a:moveTo>
                  <a:lnTo>
                    <a:pt x="94" y="280"/>
                  </a:lnTo>
                  <a:lnTo>
                    <a:pt x="0" y="0"/>
                  </a:lnTo>
                  <a:lnTo>
                    <a:pt x="536" y="0"/>
                  </a:lnTo>
                  <a:lnTo>
                    <a:pt x="1250" y="280"/>
                  </a:lnTo>
                  <a:close/>
                </a:path>
              </a:pathLst>
            </a:cu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8" name="组合 407"/>
          <p:cNvGrpSpPr/>
          <p:nvPr/>
        </p:nvGrpSpPr>
        <p:grpSpPr>
          <a:xfrm>
            <a:off x="6084168" y="5080426"/>
            <a:ext cx="2016224" cy="1123719"/>
            <a:chOff x="782883" y="5140179"/>
            <a:chExt cx="2016224" cy="1123719"/>
          </a:xfrm>
        </p:grpSpPr>
        <p:sp>
          <p:nvSpPr>
            <p:cNvPr id="411" name="Content Placeholder 2"/>
            <p:cNvSpPr txBox="1">
              <a:spLocks/>
            </p:cNvSpPr>
            <p:nvPr/>
          </p:nvSpPr>
          <p:spPr>
            <a:xfrm>
              <a:off x="782883" y="5140179"/>
              <a:ext cx="1983082" cy="112371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400" b="1" dirty="0" smtClean="0">
                  <a:cs typeface="+mn-ea"/>
                  <a:sym typeface="+mn-lt"/>
                </a:rPr>
                <a:t>Australia</a:t>
              </a:r>
              <a:endParaRPr lang="en-US" sz="1200" b="1" dirty="0" smtClean="0">
                <a:cs typeface="+mn-ea"/>
                <a:sym typeface="+mn-lt"/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en-US" dirty="0" smtClean="0">
                  <a:cs typeface="+mn-ea"/>
                  <a:sym typeface="+mn-lt"/>
                </a:rPr>
                <a:t>Lorem ipsum dolor sit amet, consectetur adipiscing.</a:t>
              </a: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4" name="Freeform 4"/>
            <p:cNvSpPr>
              <a:spLocks/>
            </p:cNvSpPr>
            <p:nvPr/>
          </p:nvSpPr>
          <p:spPr bwMode="auto">
            <a:xfrm>
              <a:off x="2197255" y="5267853"/>
              <a:ext cx="601852" cy="226254"/>
            </a:xfrm>
            <a:custGeom>
              <a:avLst/>
              <a:gdLst/>
              <a:ahLst/>
              <a:cxnLst>
                <a:cxn ang="0">
                  <a:pos x="1250" y="280"/>
                </a:cxn>
                <a:cxn ang="0">
                  <a:pos x="94" y="280"/>
                </a:cxn>
                <a:cxn ang="0">
                  <a:pos x="0" y="0"/>
                </a:cxn>
                <a:cxn ang="0">
                  <a:pos x="536" y="0"/>
                </a:cxn>
                <a:cxn ang="0">
                  <a:pos x="1250" y="280"/>
                </a:cxn>
              </a:cxnLst>
              <a:rect l="0" t="0" r="r" b="b"/>
              <a:pathLst>
                <a:path w="1250" h="280">
                  <a:moveTo>
                    <a:pt x="1250" y="280"/>
                  </a:moveTo>
                  <a:lnTo>
                    <a:pt x="94" y="280"/>
                  </a:lnTo>
                  <a:lnTo>
                    <a:pt x="0" y="0"/>
                  </a:lnTo>
                  <a:lnTo>
                    <a:pt x="536" y="0"/>
                  </a:lnTo>
                  <a:lnTo>
                    <a:pt x="1250" y="28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0" name="组合 419"/>
          <p:cNvGrpSpPr/>
          <p:nvPr/>
        </p:nvGrpSpPr>
        <p:grpSpPr>
          <a:xfrm>
            <a:off x="6867397" y="3008206"/>
            <a:ext cx="1983082" cy="1123719"/>
            <a:chOff x="782883" y="5140179"/>
            <a:chExt cx="1983082" cy="1123719"/>
          </a:xfrm>
        </p:grpSpPr>
        <p:sp>
          <p:nvSpPr>
            <p:cNvPr id="424" name="Content Placeholder 2"/>
            <p:cNvSpPr txBox="1">
              <a:spLocks/>
            </p:cNvSpPr>
            <p:nvPr/>
          </p:nvSpPr>
          <p:spPr>
            <a:xfrm>
              <a:off x="782883" y="5140179"/>
              <a:ext cx="1983082" cy="112371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400" b="1" dirty="0" smtClean="0">
                  <a:cs typeface="+mn-ea"/>
                  <a:sym typeface="+mn-lt"/>
                </a:rPr>
                <a:t>China</a:t>
              </a:r>
              <a:endParaRPr lang="en-US" sz="1200" b="1" dirty="0" smtClean="0">
                <a:cs typeface="+mn-ea"/>
                <a:sym typeface="+mn-lt"/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en-US" dirty="0" smtClean="0">
                  <a:cs typeface="+mn-ea"/>
                  <a:sym typeface="+mn-lt"/>
                </a:rPr>
                <a:t>Lorem ipsum dolor sit amet, consectetur adipiscing.</a:t>
              </a: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5" name="Freeform 4"/>
            <p:cNvSpPr>
              <a:spLocks/>
            </p:cNvSpPr>
            <p:nvPr/>
          </p:nvSpPr>
          <p:spPr bwMode="auto">
            <a:xfrm>
              <a:off x="1761983" y="5267853"/>
              <a:ext cx="601852" cy="226254"/>
            </a:xfrm>
            <a:custGeom>
              <a:avLst/>
              <a:gdLst/>
              <a:ahLst/>
              <a:cxnLst>
                <a:cxn ang="0">
                  <a:pos x="1250" y="280"/>
                </a:cxn>
                <a:cxn ang="0">
                  <a:pos x="94" y="280"/>
                </a:cxn>
                <a:cxn ang="0">
                  <a:pos x="0" y="0"/>
                </a:cxn>
                <a:cxn ang="0">
                  <a:pos x="536" y="0"/>
                </a:cxn>
                <a:cxn ang="0">
                  <a:pos x="1250" y="280"/>
                </a:cxn>
              </a:cxnLst>
              <a:rect l="0" t="0" r="r" b="b"/>
              <a:pathLst>
                <a:path w="1250" h="280">
                  <a:moveTo>
                    <a:pt x="1250" y="280"/>
                  </a:moveTo>
                  <a:lnTo>
                    <a:pt x="94" y="280"/>
                  </a:lnTo>
                  <a:lnTo>
                    <a:pt x="0" y="0"/>
                  </a:lnTo>
                  <a:lnTo>
                    <a:pt x="536" y="0"/>
                  </a:lnTo>
                  <a:lnTo>
                    <a:pt x="1250" y="28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6" name="组合 425"/>
          <p:cNvGrpSpPr/>
          <p:nvPr/>
        </p:nvGrpSpPr>
        <p:grpSpPr>
          <a:xfrm>
            <a:off x="1617" y="2074"/>
            <a:ext cx="2392037" cy="505562"/>
            <a:chOff x="1547664" y="463550"/>
            <a:chExt cx="2392037" cy="505562"/>
          </a:xfrm>
        </p:grpSpPr>
        <p:grpSp>
          <p:nvGrpSpPr>
            <p:cNvPr id="427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432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28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1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绪论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1" name="Title 1"/>
            <p:cNvSpPr txBox="1">
              <a:spLocks/>
            </p:cNvSpPr>
            <p:nvPr/>
          </p:nvSpPr>
          <p:spPr>
            <a:xfrm>
              <a:off x="3452324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352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59291" y="1268760"/>
            <a:ext cx="2018982" cy="3960440"/>
            <a:chOff x="798470" y="1274442"/>
            <a:chExt cx="2018982" cy="3960440"/>
          </a:xfrm>
        </p:grpSpPr>
        <p:sp>
          <p:nvSpPr>
            <p:cNvPr id="108" name="Freeform 6"/>
            <p:cNvSpPr>
              <a:spLocks/>
            </p:cNvSpPr>
            <p:nvPr/>
          </p:nvSpPr>
          <p:spPr bwMode="auto">
            <a:xfrm>
              <a:off x="888405" y="4083349"/>
              <a:ext cx="1667371" cy="424324"/>
            </a:xfrm>
            <a:custGeom>
              <a:avLst/>
              <a:gdLst/>
              <a:ahLst/>
              <a:cxnLst>
                <a:cxn ang="0">
                  <a:pos x="1270" y="280"/>
                </a:cxn>
                <a:cxn ang="0">
                  <a:pos x="86" y="280"/>
                </a:cxn>
                <a:cxn ang="0">
                  <a:pos x="0" y="0"/>
                </a:cxn>
                <a:cxn ang="0">
                  <a:pos x="1172" y="0"/>
                </a:cxn>
                <a:cxn ang="0">
                  <a:pos x="1270" y="280"/>
                </a:cxn>
              </a:cxnLst>
              <a:rect l="0" t="0" r="r" b="b"/>
              <a:pathLst>
                <a:path w="1270" h="280">
                  <a:moveTo>
                    <a:pt x="1270" y="280"/>
                  </a:moveTo>
                  <a:lnTo>
                    <a:pt x="86" y="280"/>
                  </a:lnTo>
                  <a:lnTo>
                    <a:pt x="0" y="0"/>
                  </a:lnTo>
                  <a:lnTo>
                    <a:pt x="1172" y="0"/>
                  </a:lnTo>
                  <a:lnTo>
                    <a:pt x="1270" y="28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798470" y="1766765"/>
              <a:ext cx="2018982" cy="3468117"/>
              <a:chOff x="508096" y="1482031"/>
              <a:chExt cx="1835438" cy="2601088"/>
            </a:xfrm>
          </p:grpSpPr>
          <p:sp>
            <p:nvSpPr>
              <p:cNvPr id="77" name="Content Placeholder 2"/>
              <p:cNvSpPr txBox="1">
                <a:spLocks/>
              </p:cNvSpPr>
              <p:nvPr/>
            </p:nvSpPr>
            <p:spPr>
              <a:xfrm>
                <a:off x="613910" y="3224544"/>
                <a:ext cx="1458304" cy="3062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zh-CN" altLang="en-US" sz="2000" b="1" dirty="0" smtClean="0">
                    <a:solidFill>
                      <a:schemeClr val="bg2"/>
                    </a:solidFill>
                    <a:cs typeface="+mn-ea"/>
                    <a:sym typeface="+mn-lt"/>
                  </a:rPr>
                  <a:t>信息组</a:t>
                </a:r>
                <a:endParaRPr 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Content Placeholder 2"/>
              <p:cNvSpPr txBox="1">
                <a:spLocks/>
              </p:cNvSpPr>
              <p:nvPr/>
            </p:nvSpPr>
            <p:spPr>
              <a:xfrm>
                <a:off x="808999" y="3650193"/>
                <a:ext cx="1534535" cy="43292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 err="1" smtClean="0">
                    <a:cs typeface="+mn-ea"/>
                    <a:sym typeface="+mn-lt"/>
                  </a:rPr>
                  <a:t>Lorem</a:t>
                </a:r>
                <a:r>
                  <a:rPr lang="en-US" dirty="0" smtClean="0"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cs typeface="+mn-ea"/>
                    <a:sym typeface="+mn-lt"/>
                  </a:rPr>
                  <a:t>Ipsum</a:t>
                </a:r>
                <a:r>
                  <a:rPr lang="en-US" dirty="0" smtClean="0">
                    <a:cs typeface="+mn-ea"/>
                    <a:sym typeface="+mn-lt"/>
                  </a:rPr>
                  <a:t> dummy text ever</a:t>
                </a: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8" name="Content Placeholder 2"/>
              <p:cNvSpPr txBox="1">
                <a:spLocks/>
              </p:cNvSpPr>
              <p:nvPr/>
            </p:nvSpPr>
            <p:spPr>
              <a:xfrm>
                <a:off x="508096" y="2951347"/>
                <a:ext cx="1480516" cy="2008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1200" b="1" dirty="0" smtClean="0">
                    <a:cs typeface="+mn-ea"/>
                    <a:sym typeface="+mn-lt"/>
                  </a:rPr>
                  <a:t>I</a:t>
                </a:r>
                <a:r>
                  <a:rPr lang="en-US" altLang="zh-CN" sz="1200" b="1" dirty="0" smtClean="0">
                    <a:cs typeface="+mn-ea"/>
                    <a:sym typeface="+mn-lt"/>
                  </a:rPr>
                  <a:t>mage</a:t>
                </a:r>
                <a:endParaRPr lang="en-US" sz="1200" b="1" dirty="0">
                  <a:cs typeface="+mn-ea"/>
                  <a:sym typeface="+mn-lt"/>
                </a:endParaRPr>
              </a:p>
            </p:txBody>
          </p:sp>
          <p:sp>
            <p:nvSpPr>
              <p:cNvPr id="2" name="Rectangle 1"/>
              <p:cNvSpPr/>
              <p:nvPr/>
            </p:nvSpPr>
            <p:spPr>
              <a:xfrm>
                <a:off x="575410" y="1482031"/>
                <a:ext cx="1368152" cy="1368152"/>
              </a:xfrm>
              <a:prstGeom prst="snip1Rect">
                <a:avLst>
                  <a:gd name="adj" fmla="val 41331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  <p:grpSp>
            <p:nvGrpSpPr>
              <p:cNvPr id="41" name="Group 40"/>
              <p:cNvGrpSpPr/>
              <p:nvPr/>
            </p:nvGrpSpPr>
            <p:grpSpPr>
              <a:xfrm>
                <a:off x="575409" y="2876157"/>
                <a:ext cx="1375625" cy="60855"/>
                <a:chOff x="2055030" y="1463669"/>
                <a:chExt cx="2304256" cy="544908"/>
              </a:xfrm>
            </p:grpSpPr>
            <p:sp>
              <p:nvSpPr>
                <p:cNvPr id="43" name="Rectangle 42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Rectangle 43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Rectangle 44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Rectangle 45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9" name="Content Placeholder 2"/>
            <p:cNvSpPr txBox="1">
              <a:spLocks/>
            </p:cNvSpPr>
            <p:nvPr/>
          </p:nvSpPr>
          <p:spPr>
            <a:xfrm>
              <a:off x="899592" y="1274442"/>
              <a:ext cx="1143008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cs typeface="+mn-ea"/>
                  <a:sym typeface="+mn-lt"/>
                </a:rPr>
                <a:t>1983</a:t>
              </a: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63" name="Oval 1"/>
            <p:cNvSpPr/>
            <p:nvPr/>
          </p:nvSpPr>
          <p:spPr>
            <a:xfrm>
              <a:off x="868871" y="1417694"/>
              <a:ext cx="102729" cy="10290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57" name="Freeform 5"/>
          <p:cNvSpPr>
            <a:spLocks/>
          </p:cNvSpPr>
          <p:nvPr/>
        </p:nvSpPr>
        <p:spPr bwMode="auto">
          <a:xfrm>
            <a:off x="6738336" y="1379608"/>
            <a:ext cx="1646031" cy="293286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6624808" y="557808"/>
            <a:ext cx="3140821" cy="11430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研究现状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17978" y="1558612"/>
            <a:ext cx="1998038" cy="3886612"/>
            <a:chOff x="2893140" y="1464377"/>
            <a:chExt cx="1998038" cy="3886612"/>
          </a:xfrm>
        </p:grpSpPr>
        <p:sp>
          <p:nvSpPr>
            <p:cNvPr id="109" name="Freeform 6"/>
            <p:cNvSpPr>
              <a:spLocks/>
            </p:cNvSpPr>
            <p:nvPr/>
          </p:nvSpPr>
          <p:spPr bwMode="auto">
            <a:xfrm>
              <a:off x="2983075" y="4273284"/>
              <a:ext cx="1667371" cy="424324"/>
            </a:xfrm>
            <a:custGeom>
              <a:avLst/>
              <a:gdLst/>
              <a:ahLst/>
              <a:cxnLst>
                <a:cxn ang="0">
                  <a:pos x="1270" y="280"/>
                </a:cxn>
                <a:cxn ang="0">
                  <a:pos x="86" y="280"/>
                </a:cxn>
                <a:cxn ang="0">
                  <a:pos x="0" y="0"/>
                </a:cxn>
                <a:cxn ang="0">
                  <a:pos x="1172" y="0"/>
                </a:cxn>
                <a:cxn ang="0">
                  <a:pos x="1270" y="280"/>
                </a:cxn>
              </a:cxnLst>
              <a:rect l="0" t="0" r="r" b="b"/>
              <a:pathLst>
                <a:path w="1270" h="280">
                  <a:moveTo>
                    <a:pt x="1270" y="280"/>
                  </a:moveTo>
                  <a:lnTo>
                    <a:pt x="86" y="280"/>
                  </a:lnTo>
                  <a:lnTo>
                    <a:pt x="0" y="0"/>
                  </a:lnTo>
                  <a:lnTo>
                    <a:pt x="1172" y="0"/>
                  </a:lnTo>
                  <a:lnTo>
                    <a:pt x="1270" y="280"/>
                  </a:lnTo>
                  <a:close/>
                </a:path>
              </a:pathLst>
            </a:cu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0" name="Group 5"/>
            <p:cNvGrpSpPr/>
            <p:nvPr/>
          </p:nvGrpSpPr>
          <p:grpSpPr>
            <a:xfrm>
              <a:off x="2893140" y="1956700"/>
              <a:ext cx="1998038" cy="3394289"/>
              <a:chOff x="508096" y="1482031"/>
              <a:chExt cx="1816398" cy="2545717"/>
            </a:xfrm>
          </p:grpSpPr>
          <p:sp>
            <p:nvSpPr>
              <p:cNvPr id="111" name="Content Placeholder 2"/>
              <p:cNvSpPr txBox="1">
                <a:spLocks/>
              </p:cNvSpPr>
              <p:nvPr/>
            </p:nvSpPr>
            <p:spPr>
              <a:xfrm>
                <a:off x="613910" y="3224544"/>
                <a:ext cx="1458304" cy="3062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zh-CN" altLang="en-US" sz="2000" b="1" dirty="0" smtClean="0">
                    <a:solidFill>
                      <a:schemeClr val="bg2"/>
                    </a:solidFill>
                    <a:cs typeface="+mn-ea"/>
                    <a:sym typeface="+mn-lt"/>
                  </a:rPr>
                  <a:t>信息组</a:t>
                </a:r>
                <a:endParaRPr 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Content Placeholder 2"/>
              <p:cNvSpPr txBox="1">
                <a:spLocks/>
              </p:cNvSpPr>
              <p:nvPr/>
            </p:nvSpPr>
            <p:spPr>
              <a:xfrm>
                <a:off x="789959" y="3601614"/>
                <a:ext cx="1534535" cy="42613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dirty="0" err="1">
                    <a:cs typeface="+mn-ea"/>
                    <a:sym typeface="+mn-lt"/>
                  </a:rPr>
                  <a:t>Lorem</a:t>
                </a:r>
                <a:r>
                  <a:rPr lang="en-US" altLang="zh-CN" dirty="0">
                    <a:cs typeface="+mn-ea"/>
                    <a:sym typeface="+mn-lt"/>
                  </a:rPr>
                  <a:t> </a:t>
                </a:r>
                <a:r>
                  <a:rPr lang="en-US" altLang="zh-CN" dirty="0" err="1">
                    <a:cs typeface="+mn-ea"/>
                    <a:sym typeface="+mn-lt"/>
                  </a:rPr>
                  <a:t>Ipsum</a:t>
                </a:r>
                <a:r>
                  <a:rPr lang="en-US" altLang="zh-CN" dirty="0">
                    <a:cs typeface="+mn-ea"/>
                    <a:sym typeface="+mn-lt"/>
                  </a:rPr>
                  <a:t> dummy text ever</a:t>
                </a:r>
              </a:p>
            </p:txBody>
          </p:sp>
          <p:sp>
            <p:nvSpPr>
              <p:cNvPr id="113" name="Content Placeholder 2"/>
              <p:cNvSpPr txBox="1">
                <a:spLocks/>
              </p:cNvSpPr>
              <p:nvPr/>
            </p:nvSpPr>
            <p:spPr>
              <a:xfrm>
                <a:off x="508096" y="2951347"/>
                <a:ext cx="1480516" cy="2008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CN" sz="1200" b="1" dirty="0">
                    <a:cs typeface="+mn-ea"/>
                    <a:sym typeface="+mn-lt"/>
                  </a:rPr>
                  <a:t>Image</a:t>
                </a:r>
                <a:endParaRPr lang="en-US" sz="1200" b="1" dirty="0">
                  <a:cs typeface="+mn-ea"/>
                  <a:sym typeface="+mn-lt"/>
                </a:endParaRPr>
              </a:p>
            </p:txBody>
          </p:sp>
          <p:sp>
            <p:nvSpPr>
              <p:cNvPr id="114" name="Rectangle 1"/>
              <p:cNvSpPr/>
              <p:nvPr/>
            </p:nvSpPr>
            <p:spPr>
              <a:xfrm>
                <a:off x="575410" y="1482031"/>
                <a:ext cx="1368152" cy="1368152"/>
              </a:xfrm>
              <a:prstGeom prst="snip1Rect">
                <a:avLst>
                  <a:gd name="adj" fmla="val 41331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  <p:grpSp>
            <p:nvGrpSpPr>
              <p:cNvPr id="115" name="Group 40"/>
              <p:cNvGrpSpPr/>
              <p:nvPr/>
            </p:nvGrpSpPr>
            <p:grpSpPr>
              <a:xfrm>
                <a:off x="575409" y="2876157"/>
                <a:ext cx="1375625" cy="60855"/>
                <a:chOff x="2055030" y="1463669"/>
                <a:chExt cx="2304256" cy="544908"/>
              </a:xfrm>
            </p:grpSpPr>
            <p:sp>
              <p:nvSpPr>
                <p:cNvPr id="116" name="Rectangle 42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Rectangle 43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Rectangle 44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Rectangle 45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0" name="Content Placeholder 2"/>
            <p:cNvSpPr txBox="1">
              <a:spLocks/>
            </p:cNvSpPr>
            <p:nvPr/>
          </p:nvSpPr>
          <p:spPr>
            <a:xfrm>
              <a:off x="2994262" y="1464377"/>
              <a:ext cx="1143008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cs typeface="+mn-ea"/>
                  <a:sym typeface="+mn-lt"/>
                </a:rPr>
                <a:t>1993</a:t>
              </a: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121" name="Oval 1"/>
            <p:cNvSpPr/>
            <p:nvPr/>
          </p:nvSpPr>
          <p:spPr>
            <a:xfrm>
              <a:off x="2963541" y="1607629"/>
              <a:ext cx="102729" cy="10290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1617" y="2074"/>
            <a:ext cx="2392037" cy="505562"/>
            <a:chOff x="1547664" y="463550"/>
            <a:chExt cx="2392037" cy="505562"/>
          </a:xfrm>
        </p:grpSpPr>
        <p:grpSp>
          <p:nvGrpSpPr>
            <p:cNvPr id="123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126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4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1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绪论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Title 1"/>
            <p:cNvSpPr txBox="1">
              <a:spLocks/>
            </p:cNvSpPr>
            <p:nvPr/>
          </p:nvSpPr>
          <p:spPr>
            <a:xfrm>
              <a:off x="3452324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73284" y="1846644"/>
            <a:ext cx="2030963" cy="3886612"/>
            <a:chOff x="5218209" y="1633108"/>
            <a:chExt cx="2030963" cy="3886612"/>
          </a:xfrm>
        </p:grpSpPr>
        <p:sp>
          <p:nvSpPr>
            <p:cNvPr id="129" name="Freeform 6"/>
            <p:cNvSpPr>
              <a:spLocks/>
            </p:cNvSpPr>
            <p:nvPr/>
          </p:nvSpPr>
          <p:spPr bwMode="auto">
            <a:xfrm>
              <a:off x="5308144" y="4442015"/>
              <a:ext cx="1667371" cy="424324"/>
            </a:xfrm>
            <a:custGeom>
              <a:avLst/>
              <a:gdLst/>
              <a:ahLst/>
              <a:cxnLst>
                <a:cxn ang="0">
                  <a:pos x="1270" y="280"/>
                </a:cxn>
                <a:cxn ang="0">
                  <a:pos x="86" y="280"/>
                </a:cxn>
                <a:cxn ang="0">
                  <a:pos x="0" y="0"/>
                </a:cxn>
                <a:cxn ang="0">
                  <a:pos x="1172" y="0"/>
                </a:cxn>
                <a:cxn ang="0">
                  <a:pos x="1270" y="280"/>
                </a:cxn>
              </a:cxnLst>
              <a:rect l="0" t="0" r="r" b="b"/>
              <a:pathLst>
                <a:path w="1270" h="280">
                  <a:moveTo>
                    <a:pt x="1270" y="280"/>
                  </a:moveTo>
                  <a:lnTo>
                    <a:pt x="86" y="280"/>
                  </a:lnTo>
                  <a:lnTo>
                    <a:pt x="0" y="0"/>
                  </a:lnTo>
                  <a:lnTo>
                    <a:pt x="1172" y="0"/>
                  </a:lnTo>
                  <a:lnTo>
                    <a:pt x="1270" y="280"/>
                  </a:lnTo>
                  <a:close/>
                </a:path>
              </a:pathLst>
            </a:cu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0" name="Group 5"/>
            <p:cNvGrpSpPr/>
            <p:nvPr/>
          </p:nvGrpSpPr>
          <p:grpSpPr>
            <a:xfrm>
              <a:off x="5218209" y="2125431"/>
              <a:ext cx="2030963" cy="3394289"/>
              <a:chOff x="508096" y="1482031"/>
              <a:chExt cx="1846330" cy="2545717"/>
            </a:xfrm>
          </p:grpSpPr>
          <p:sp>
            <p:nvSpPr>
              <p:cNvPr id="131" name="Content Placeholder 2"/>
              <p:cNvSpPr txBox="1">
                <a:spLocks/>
              </p:cNvSpPr>
              <p:nvPr/>
            </p:nvSpPr>
            <p:spPr>
              <a:xfrm>
                <a:off x="613910" y="3224544"/>
                <a:ext cx="1458304" cy="3062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信息组</a:t>
                </a:r>
                <a:endParaRPr lang="en-US" altLang="zh-CN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Content Placeholder 2"/>
              <p:cNvSpPr txBox="1">
                <a:spLocks/>
              </p:cNvSpPr>
              <p:nvPr/>
            </p:nvSpPr>
            <p:spPr>
              <a:xfrm>
                <a:off x="819891" y="3601968"/>
                <a:ext cx="1534535" cy="42578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>
                    <a:cs typeface="+mn-ea"/>
                    <a:sym typeface="+mn-lt"/>
                  </a:rPr>
                  <a:t>Lorem </a:t>
                </a:r>
                <a:r>
                  <a:rPr lang="en-US" dirty="0" err="1">
                    <a:cs typeface="+mn-ea"/>
                    <a:sym typeface="+mn-lt"/>
                  </a:rPr>
                  <a:t>Ipsum</a:t>
                </a:r>
                <a:r>
                  <a:rPr lang="en-US" dirty="0">
                    <a:cs typeface="+mn-ea"/>
                    <a:sym typeface="+mn-lt"/>
                  </a:rPr>
                  <a:t> </a:t>
                </a:r>
                <a:r>
                  <a:rPr lang="en-US" dirty="0" smtClean="0">
                    <a:cs typeface="+mn-ea"/>
                    <a:sym typeface="+mn-lt"/>
                  </a:rPr>
                  <a:t>dummy </a:t>
                </a:r>
                <a:r>
                  <a:rPr lang="en-US" dirty="0">
                    <a:cs typeface="+mn-ea"/>
                    <a:sym typeface="+mn-lt"/>
                  </a:rPr>
                  <a:t>text </a:t>
                </a:r>
                <a:r>
                  <a:rPr lang="en-US" dirty="0" smtClean="0">
                    <a:cs typeface="+mn-ea"/>
                    <a:sym typeface="+mn-lt"/>
                  </a:rPr>
                  <a:t>ever</a:t>
                </a: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33" name="Content Placeholder 2"/>
              <p:cNvSpPr txBox="1">
                <a:spLocks/>
              </p:cNvSpPr>
              <p:nvPr/>
            </p:nvSpPr>
            <p:spPr>
              <a:xfrm>
                <a:off x="508096" y="2951347"/>
                <a:ext cx="1480516" cy="2008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CN" sz="1200" b="1" dirty="0">
                    <a:cs typeface="+mn-ea"/>
                    <a:sym typeface="+mn-lt"/>
                  </a:rPr>
                  <a:t>Image</a:t>
                </a:r>
                <a:endParaRPr lang="en-US" sz="1200" b="1" dirty="0">
                  <a:cs typeface="+mn-ea"/>
                  <a:sym typeface="+mn-lt"/>
                </a:endParaRPr>
              </a:p>
            </p:txBody>
          </p:sp>
          <p:sp>
            <p:nvSpPr>
              <p:cNvPr id="134" name="Rectangle 1"/>
              <p:cNvSpPr/>
              <p:nvPr/>
            </p:nvSpPr>
            <p:spPr>
              <a:xfrm>
                <a:off x="575410" y="1482031"/>
                <a:ext cx="1368152" cy="1368152"/>
              </a:xfrm>
              <a:prstGeom prst="snip1Rect">
                <a:avLst>
                  <a:gd name="adj" fmla="val 41331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  <p:grpSp>
            <p:nvGrpSpPr>
              <p:cNvPr id="135" name="Group 40"/>
              <p:cNvGrpSpPr/>
              <p:nvPr/>
            </p:nvGrpSpPr>
            <p:grpSpPr>
              <a:xfrm>
                <a:off x="575409" y="2876157"/>
                <a:ext cx="1375625" cy="60855"/>
                <a:chOff x="2055030" y="1463669"/>
                <a:chExt cx="2304256" cy="544908"/>
              </a:xfrm>
            </p:grpSpPr>
            <p:sp>
              <p:nvSpPr>
                <p:cNvPr id="136" name="Rectangle 42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Rectangle 43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Rectangle 44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Rectangle 45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40" name="Content Placeholder 2"/>
            <p:cNvSpPr txBox="1">
              <a:spLocks/>
            </p:cNvSpPr>
            <p:nvPr/>
          </p:nvSpPr>
          <p:spPr>
            <a:xfrm>
              <a:off x="5319331" y="1633108"/>
              <a:ext cx="1143008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cs typeface="+mn-ea"/>
                  <a:sym typeface="+mn-lt"/>
                </a:rPr>
                <a:t>2003</a:t>
              </a: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141" name="Oval 1"/>
            <p:cNvSpPr/>
            <p:nvPr/>
          </p:nvSpPr>
          <p:spPr>
            <a:xfrm>
              <a:off x="5226331" y="1754133"/>
              <a:ext cx="102729" cy="10290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09542" y="2062668"/>
            <a:ext cx="2010930" cy="3886612"/>
            <a:chOff x="5218209" y="1633108"/>
            <a:chExt cx="2010930" cy="3886612"/>
          </a:xfrm>
        </p:grpSpPr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5308144" y="4442015"/>
              <a:ext cx="1667371" cy="424324"/>
            </a:xfrm>
            <a:custGeom>
              <a:avLst/>
              <a:gdLst/>
              <a:ahLst/>
              <a:cxnLst>
                <a:cxn ang="0">
                  <a:pos x="1270" y="280"/>
                </a:cxn>
                <a:cxn ang="0">
                  <a:pos x="86" y="280"/>
                </a:cxn>
                <a:cxn ang="0">
                  <a:pos x="0" y="0"/>
                </a:cxn>
                <a:cxn ang="0">
                  <a:pos x="1172" y="0"/>
                </a:cxn>
                <a:cxn ang="0">
                  <a:pos x="1270" y="280"/>
                </a:cxn>
              </a:cxnLst>
              <a:rect l="0" t="0" r="r" b="b"/>
              <a:pathLst>
                <a:path w="1270" h="280">
                  <a:moveTo>
                    <a:pt x="1270" y="280"/>
                  </a:moveTo>
                  <a:lnTo>
                    <a:pt x="86" y="280"/>
                  </a:lnTo>
                  <a:lnTo>
                    <a:pt x="0" y="0"/>
                  </a:lnTo>
                  <a:lnTo>
                    <a:pt x="1172" y="0"/>
                  </a:lnTo>
                  <a:lnTo>
                    <a:pt x="1270" y="280"/>
                  </a:lnTo>
                  <a:close/>
                </a:path>
              </a:pathLst>
            </a:cu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4" name="Group 5"/>
            <p:cNvGrpSpPr/>
            <p:nvPr/>
          </p:nvGrpSpPr>
          <p:grpSpPr>
            <a:xfrm>
              <a:off x="5218209" y="2125431"/>
              <a:ext cx="2010930" cy="3394289"/>
              <a:chOff x="508096" y="1482031"/>
              <a:chExt cx="1828118" cy="2545717"/>
            </a:xfrm>
          </p:grpSpPr>
          <p:sp>
            <p:nvSpPr>
              <p:cNvPr id="147" name="Content Placeholder 2"/>
              <p:cNvSpPr txBox="1">
                <a:spLocks/>
              </p:cNvSpPr>
              <p:nvPr/>
            </p:nvSpPr>
            <p:spPr>
              <a:xfrm>
                <a:off x="613910" y="3224544"/>
                <a:ext cx="1458304" cy="3062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信息组</a:t>
                </a:r>
                <a:endParaRPr lang="en-US" altLang="zh-CN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Content Placeholder 2"/>
              <p:cNvSpPr txBox="1">
                <a:spLocks/>
              </p:cNvSpPr>
              <p:nvPr/>
            </p:nvSpPr>
            <p:spPr>
              <a:xfrm>
                <a:off x="801679" y="3601968"/>
                <a:ext cx="1534535" cy="42578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>
                    <a:cs typeface="+mn-ea"/>
                    <a:sym typeface="+mn-lt"/>
                  </a:rPr>
                  <a:t>Lorem </a:t>
                </a:r>
                <a:r>
                  <a:rPr lang="en-US" dirty="0" err="1">
                    <a:cs typeface="+mn-ea"/>
                    <a:sym typeface="+mn-lt"/>
                  </a:rPr>
                  <a:t>Ipsum</a:t>
                </a:r>
                <a:r>
                  <a:rPr lang="en-US" dirty="0">
                    <a:cs typeface="+mn-ea"/>
                    <a:sym typeface="+mn-lt"/>
                  </a:rPr>
                  <a:t> </a:t>
                </a:r>
                <a:r>
                  <a:rPr lang="en-US" dirty="0" smtClean="0">
                    <a:cs typeface="+mn-ea"/>
                    <a:sym typeface="+mn-lt"/>
                  </a:rPr>
                  <a:t>dummy </a:t>
                </a:r>
                <a:r>
                  <a:rPr lang="en-US" dirty="0">
                    <a:cs typeface="+mn-ea"/>
                    <a:sym typeface="+mn-lt"/>
                  </a:rPr>
                  <a:t>text </a:t>
                </a:r>
                <a:r>
                  <a:rPr lang="en-US" dirty="0" smtClean="0">
                    <a:cs typeface="+mn-ea"/>
                    <a:sym typeface="+mn-lt"/>
                  </a:rPr>
                  <a:t>ever</a:t>
                </a: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49" name="Content Placeholder 2"/>
              <p:cNvSpPr txBox="1">
                <a:spLocks/>
              </p:cNvSpPr>
              <p:nvPr/>
            </p:nvSpPr>
            <p:spPr>
              <a:xfrm>
                <a:off x="508096" y="2951347"/>
                <a:ext cx="1480516" cy="2008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CN" sz="1200" b="1" dirty="0">
                    <a:cs typeface="+mn-ea"/>
                    <a:sym typeface="+mn-lt"/>
                  </a:rPr>
                  <a:t>Image</a:t>
                </a:r>
                <a:endParaRPr lang="en-US" sz="1200" b="1" dirty="0">
                  <a:cs typeface="+mn-ea"/>
                  <a:sym typeface="+mn-lt"/>
                </a:endParaRPr>
              </a:p>
            </p:txBody>
          </p:sp>
          <p:sp>
            <p:nvSpPr>
              <p:cNvPr id="150" name="Rectangle 1"/>
              <p:cNvSpPr/>
              <p:nvPr/>
            </p:nvSpPr>
            <p:spPr>
              <a:xfrm>
                <a:off x="575410" y="1482031"/>
                <a:ext cx="1368152" cy="1368152"/>
              </a:xfrm>
              <a:prstGeom prst="snip1Rect">
                <a:avLst>
                  <a:gd name="adj" fmla="val 41331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  <p:grpSp>
            <p:nvGrpSpPr>
              <p:cNvPr id="151" name="Group 40"/>
              <p:cNvGrpSpPr/>
              <p:nvPr/>
            </p:nvGrpSpPr>
            <p:grpSpPr>
              <a:xfrm>
                <a:off x="575409" y="2876157"/>
                <a:ext cx="1375625" cy="60855"/>
                <a:chOff x="2055030" y="1463669"/>
                <a:chExt cx="2304256" cy="544908"/>
              </a:xfrm>
            </p:grpSpPr>
            <p:sp>
              <p:nvSpPr>
                <p:cNvPr id="152" name="Rectangle 42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Rectangle 43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Rectangle 44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Rectangle 45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45" name="Content Placeholder 2"/>
            <p:cNvSpPr txBox="1">
              <a:spLocks/>
            </p:cNvSpPr>
            <p:nvPr/>
          </p:nvSpPr>
          <p:spPr>
            <a:xfrm>
              <a:off x="5319331" y="1633108"/>
              <a:ext cx="1143008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cs typeface="+mn-ea"/>
                  <a:sym typeface="+mn-lt"/>
                </a:rPr>
                <a:t>2013</a:t>
              </a: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146" name="Oval 1"/>
            <p:cNvSpPr/>
            <p:nvPr/>
          </p:nvSpPr>
          <p:spPr>
            <a:xfrm>
              <a:off x="5226331" y="1754133"/>
              <a:ext cx="102729" cy="10290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885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59291" y="1268760"/>
            <a:ext cx="2018982" cy="3960440"/>
            <a:chOff x="798470" y="1274442"/>
            <a:chExt cx="2018982" cy="3960440"/>
          </a:xfrm>
        </p:grpSpPr>
        <p:sp>
          <p:nvSpPr>
            <p:cNvPr id="108" name="Freeform 6"/>
            <p:cNvSpPr>
              <a:spLocks/>
            </p:cNvSpPr>
            <p:nvPr/>
          </p:nvSpPr>
          <p:spPr bwMode="auto">
            <a:xfrm>
              <a:off x="888405" y="4083349"/>
              <a:ext cx="1667371" cy="424324"/>
            </a:xfrm>
            <a:custGeom>
              <a:avLst/>
              <a:gdLst/>
              <a:ahLst/>
              <a:cxnLst>
                <a:cxn ang="0">
                  <a:pos x="1270" y="280"/>
                </a:cxn>
                <a:cxn ang="0">
                  <a:pos x="86" y="280"/>
                </a:cxn>
                <a:cxn ang="0">
                  <a:pos x="0" y="0"/>
                </a:cxn>
                <a:cxn ang="0">
                  <a:pos x="1172" y="0"/>
                </a:cxn>
                <a:cxn ang="0">
                  <a:pos x="1270" y="280"/>
                </a:cxn>
              </a:cxnLst>
              <a:rect l="0" t="0" r="r" b="b"/>
              <a:pathLst>
                <a:path w="1270" h="280">
                  <a:moveTo>
                    <a:pt x="1270" y="280"/>
                  </a:moveTo>
                  <a:lnTo>
                    <a:pt x="86" y="280"/>
                  </a:lnTo>
                  <a:lnTo>
                    <a:pt x="0" y="0"/>
                  </a:lnTo>
                  <a:lnTo>
                    <a:pt x="1172" y="0"/>
                  </a:lnTo>
                  <a:lnTo>
                    <a:pt x="1270" y="280"/>
                  </a:lnTo>
                  <a:close/>
                </a:path>
              </a:pathLst>
            </a:custGeom>
            <a:solidFill>
              <a:srgbClr val="FF93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798470" y="1766765"/>
              <a:ext cx="2018982" cy="3468117"/>
              <a:chOff x="508096" y="1482031"/>
              <a:chExt cx="1835438" cy="2601088"/>
            </a:xfrm>
          </p:grpSpPr>
          <p:sp>
            <p:nvSpPr>
              <p:cNvPr id="77" name="Content Placeholder 2"/>
              <p:cNvSpPr txBox="1">
                <a:spLocks/>
              </p:cNvSpPr>
              <p:nvPr/>
            </p:nvSpPr>
            <p:spPr>
              <a:xfrm>
                <a:off x="613910" y="3224544"/>
                <a:ext cx="1458304" cy="3062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zh-CN" altLang="en-US" sz="2000" b="1" dirty="0" smtClean="0">
                    <a:solidFill>
                      <a:schemeClr val="bg2"/>
                    </a:solidFill>
                    <a:cs typeface="+mn-ea"/>
                    <a:sym typeface="+mn-lt"/>
                  </a:rPr>
                  <a:t>信息组</a:t>
                </a:r>
                <a:endParaRPr 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Content Placeholder 2"/>
              <p:cNvSpPr txBox="1">
                <a:spLocks/>
              </p:cNvSpPr>
              <p:nvPr/>
            </p:nvSpPr>
            <p:spPr>
              <a:xfrm>
                <a:off x="808999" y="3650193"/>
                <a:ext cx="1534535" cy="43292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 err="1" smtClean="0">
                    <a:cs typeface="+mn-ea"/>
                    <a:sym typeface="+mn-lt"/>
                  </a:rPr>
                  <a:t>Lorem</a:t>
                </a:r>
                <a:r>
                  <a:rPr lang="en-US" dirty="0" smtClean="0"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cs typeface="+mn-ea"/>
                    <a:sym typeface="+mn-lt"/>
                  </a:rPr>
                  <a:t>Ipsum</a:t>
                </a:r>
                <a:r>
                  <a:rPr lang="en-US" dirty="0" smtClean="0">
                    <a:cs typeface="+mn-ea"/>
                    <a:sym typeface="+mn-lt"/>
                  </a:rPr>
                  <a:t> dummy text ever</a:t>
                </a: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8" name="Content Placeholder 2"/>
              <p:cNvSpPr txBox="1">
                <a:spLocks/>
              </p:cNvSpPr>
              <p:nvPr/>
            </p:nvSpPr>
            <p:spPr>
              <a:xfrm>
                <a:off x="508096" y="2951347"/>
                <a:ext cx="1480516" cy="2008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1200" b="1" dirty="0" smtClean="0">
                    <a:cs typeface="+mn-ea"/>
                    <a:sym typeface="+mn-lt"/>
                  </a:rPr>
                  <a:t>I</a:t>
                </a:r>
                <a:r>
                  <a:rPr lang="en-US" altLang="zh-CN" sz="1200" b="1" dirty="0" smtClean="0">
                    <a:cs typeface="+mn-ea"/>
                    <a:sym typeface="+mn-lt"/>
                  </a:rPr>
                  <a:t>mage</a:t>
                </a:r>
                <a:endParaRPr lang="en-US" sz="1200" b="1" dirty="0">
                  <a:cs typeface="+mn-ea"/>
                  <a:sym typeface="+mn-lt"/>
                </a:endParaRPr>
              </a:p>
            </p:txBody>
          </p:sp>
          <p:sp>
            <p:nvSpPr>
              <p:cNvPr id="2" name="Rectangle 1"/>
              <p:cNvSpPr/>
              <p:nvPr/>
            </p:nvSpPr>
            <p:spPr>
              <a:xfrm>
                <a:off x="575410" y="1482031"/>
                <a:ext cx="1368152" cy="1368152"/>
              </a:xfrm>
              <a:prstGeom prst="snip1Rect">
                <a:avLst>
                  <a:gd name="adj" fmla="val 41331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  <p:grpSp>
            <p:nvGrpSpPr>
              <p:cNvPr id="41" name="Group 40"/>
              <p:cNvGrpSpPr/>
              <p:nvPr/>
            </p:nvGrpSpPr>
            <p:grpSpPr>
              <a:xfrm>
                <a:off x="575409" y="2876157"/>
                <a:ext cx="1375625" cy="60855"/>
                <a:chOff x="2055030" y="1463669"/>
                <a:chExt cx="2304256" cy="544908"/>
              </a:xfrm>
            </p:grpSpPr>
            <p:sp>
              <p:nvSpPr>
                <p:cNvPr id="43" name="Rectangle 42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Rectangle 43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Rectangle 44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Rectangle 45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9" name="Content Placeholder 2"/>
            <p:cNvSpPr txBox="1">
              <a:spLocks/>
            </p:cNvSpPr>
            <p:nvPr/>
          </p:nvSpPr>
          <p:spPr>
            <a:xfrm>
              <a:off x="899592" y="1274442"/>
              <a:ext cx="1143008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cs typeface="+mn-ea"/>
                  <a:sym typeface="+mn-lt"/>
                </a:rPr>
                <a:t>1983</a:t>
              </a: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63" name="Oval 1"/>
            <p:cNvSpPr/>
            <p:nvPr/>
          </p:nvSpPr>
          <p:spPr>
            <a:xfrm>
              <a:off x="868871" y="1417694"/>
              <a:ext cx="102729" cy="10290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57" name="Freeform 5"/>
          <p:cNvSpPr>
            <a:spLocks/>
          </p:cNvSpPr>
          <p:nvPr/>
        </p:nvSpPr>
        <p:spPr bwMode="auto">
          <a:xfrm>
            <a:off x="6738336" y="1379608"/>
            <a:ext cx="1646031" cy="293286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733334" y="1761083"/>
            <a:ext cx="1496677" cy="1795343"/>
          </a:xfrm>
        </p:spPr>
      </p:sp>
      <p:sp>
        <p:nvSpPr>
          <p:cNvPr id="14" name="Title 13"/>
          <p:cNvSpPr>
            <a:spLocks noGrp="1"/>
          </p:cNvSpPr>
          <p:nvPr>
            <p:ph type="title" idx="4294967295"/>
          </p:nvPr>
        </p:nvSpPr>
        <p:spPr>
          <a:xfrm>
            <a:off x="6538023" y="514595"/>
            <a:ext cx="3141662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研究现状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9" name="Freeform 6"/>
          <p:cNvSpPr>
            <a:spLocks/>
          </p:cNvSpPr>
          <p:nvPr/>
        </p:nvSpPr>
        <p:spPr bwMode="auto">
          <a:xfrm>
            <a:off x="2807913" y="4367519"/>
            <a:ext cx="1667371" cy="424324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rgbClr val="91D0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0" name="Group 5"/>
          <p:cNvGrpSpPr/>
          <p:nvPr/>
        </p:nvGrpSpPr>
        <p:grpSpPr>
          <a:xfrm>
            <a:off x="2717978" y="2060144"/>
            <a:ext cx="1998038" cy="3385082"/>
            <a:chOff x="508096" y="1488937"/>
            <a:chExt cx="1816398" cy="2538811"/>
          </a:xfrm>
        </p:grpSpPr>
        <p:sp>
          <p:nvSpPr>
            <p:cNvPr id="111" name="Content Placeholder 2"/>
            <p:cNvSpPr txBox="1">
              <a:spLocks/>
            </p:cNvSpPr>
            <p:nvPr/>
          </p:nvSpPr>
          <p:spPr>
            <a:xfrm>
              <a:off x="613910" y="3224544"/>
              <a:ext cx="1458304" cy="3062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2000" b="1" dirty="0" smtClean="0">
                  <a:solidFill>
                    <a:schemeClr val="bg2"/>
                  </a:solidFill>
                  <a:cs typeface="+mn-ea"/>
                  <a:sym typeface="+mn-lt"/>
                </a:rPr>
                <a:t>信息组</a:t>
              </a:r>
              <a:endParaRPr lang="en-US" sz="20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12" name="Content Placeholder 2"/>
            <p:cNvSpPr txBox="1">
              <a:spLocks/>
            </p:cNvSpPr>
            <p:nvPr/>
          </p:nvSpPr>
          <p:spPr>
            <a:xfrm>
              <a:off x="789959" y="3601614"/>
              <a:ext cx="1534535" cy="42613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dirty="0" err="1">
                  <a:cs typeface="+mn-ea"/>
                  <a:sym typeface="+mn-lt"/>
                </a:rPr>
                <a:t>Lorem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Ipsum</a:t>
              </a:r>
              <a:r>
                <a:rPr lang="en-US" altLang="zh-CN" dirty="0">
                  <a:cs typeface="+mn-ea"/>
                  <a:sym typeface="+mn-lt"/>
                </a:rPr>
                <a:t> dummy text ever</a:t>
              </a:r>
            </a:p>
          </p:txBody>
        </p:sp>
        <p:sp>
          <p:nvSpPr>
            <p:cNvPr id="113" name="Content Placeholder 2"/>
            <p:cNvSpPr txBox="1">
              <a:spLocks/>
            </p:cNvSpPr>
            <p:nvPr/>
          </p:nvSpPr>
          <p:spPr>
            <a:xfrm>
              <a:off x="508096" y="2951347"/>
              <a:ext cx="1480516" cy="20088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200" b="1" dirty="0">
                  <a:cs typeface="+mn-ea"/>
                  <a:sym typeface="+mn-lt"/>
                </a:rPr>
                <a:t>Image</a:t>
              </a:r>
              <a:endParaRPr lang="en-US" sz="1200" b="1" dirty="0">
                <a:cs typeface="+mn-ea"/>
                <a:sym typeface="+mn-lt"/>
              </a:endParaRPr>
            </a:p>
          </p:txBody>
        </p:sp>
        <p:grpSp>
          <p:nvGrpSpPr>
            <p:cNvPr id="115" name="Group 40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116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117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118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119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14" name="Rectangle 1"/>
            <p:cNvSpPr/>
            <p:nvPr/>
          </p:nvSpPr>
          <p:spPr>
            <a:xfrm>
              <a:off x="575511" y="1488937"/>
              <a:ext cx="1368152" cy="1368152"/>
            </a:xfrm>
            <a:prstGeom prst="snip1Rect">
              <a:avLst>
                <a:gd name="adj" fmla="val 41331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cs typeface="+mn-ea"/>
                <a:sym typeface="+mn-lt"/>
              </a:endParaRPr>
            </a:p>
          </p:txBody>
        </p:sp>
      </p:grpSp>
      <p:sp>
        <p:nvSpPr>
          <p:cNvPr id="120" name="Content Placeholder 2"/>
          <p:cNvSpPr txBox="1">
            <a:spLocks/>
          </p:cNvSpPr>
          <p:nvPr/>
        </p:nvSpPr>
        <p:spPr>
          <a:xfrm>
            <a:off x="2819100" y="1558612"/>
            <a:ext cx="1143008" cy="6115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800" dirty="0" smtClean="0">
                <a:cs typeface="+mn-ea"/>
                <a:sym typeface="+mn-lt"/>
              </a:rPr>
              <a:t>1993</a:t>
            </a:r>
            <a:endParaRPr lang="en-US" sz="2800" dirty="0">
              <a:cs typeface="+mn-ea"/>
              <a:sym typeface="+mn-lt"/>
            </a:endParaRPr>
          </a:p>
        </p:txBody>
      </p:sp>
      <p:sp>
        <p:nvSpPr>
          <p:cNvPr id="121" name="Oval 1"/>
          <p:cNvSpPr/>
          <p:nvPr/>
        </p:nvSpPr>
        <p:spPr>
          <a:xfrm>
            <a:off x="2788379" y="1701864"/>
            <a:ext cx="102729" cy="102909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1617" y="2074"/>
            <a:ext cx="2392037" cy="505562"/>
            <a:chOff x="1547664" y="463550"/>
            <a:chExt cx="2392037" cy="505562"/>
          </a:xfrm>
        </p:grpSpPr>
        <p:grpSp>
          <p:nvGrpSpPr>
            <p:cNvPr id="123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126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4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1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绪论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Title 1"/>
            <p:cNvSpPr txBox="1">
              <a:spLocks/>
            </p:cNvSpPr>
            <p:nvPr/>
          </p:nvSpPr>
          <p:spPr>
            <a:xfrm>
              <a:off x="3452324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73284" y="1846644"/>
            <a:ext cx="2030963" cy="3886612"/>
            <a:chOff x="5218209" y="1633108"/>
            <a:chExt cx="2030963" cy="3886612"/>
          </a:xfrm>
        </p:grpSpPr>
        <p:sp>
          <p:nvSpPr>
            <p:cNvPr id="129" name="Freeform 6"/>
            <p:cNvSpPr>
              <a:spLocks/>
            </p:cNvSpPr>
            <p:nvPr/>
          </p:nvSpPr>
          <p:spPr bwMode="auto">
            <a:xfrm>
              <a:off x="5308144" y="4442015"/>
              <a:ext cx="1667371" cy="424324"/>
            </a:xfrm>
            <a:custGeom>
              <a:avLst/>
              <a:gdLst/>
              <a:ahLst/>
              <a:cxnLst>
                <a:cxn ang="0">
                  <a:pos x="1270" y="280"/>
                </a:cxn>
                <a:cxn ang="0">
                  <a:pos x="86" y="280"/>
                </a:cxn>
                <a:cxn ang="0">
                  <a:pos x="0" y="0"/>
                </a:cxn>
                <a:cxn ang="0">
                  <a:pos x="1172" y="0"/>
                </a:cxn>
                <a:cxn ang="0">
                  <a:pos x="1270" y="280"/>
                </a:cxn>
              </a:cxnLst>
              <a:rect l="0" t="0" r="r" b="b"/>
              <a:pathLst>
                <a:path w="1270" h="280">
                  <a:moveTo>
                    <a:pt x="1270" y="280"/>
                  </a:moveTo>
                  <a:lnTo>
                    <a:pt x="86" y="280"/>
                  </a:lnTo>
                  <a:lnTo>
                    <a:pt x="0" y="0"/>
                  </a:lnTo>
                  <a:lnTo>
                    <a:pt x="1172" y="0"/>
                  </a:lnTo>
                  <a:lnTo>
                    <a:pt x="1270" y="280"/>
                  </a:lnTo>
                  <a:close/>
                </a:path>
              </a:pathLst>
            </a:cu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0" name="Group 5"/>
            <p:cNvGrpSpPr/>
            <p:nvPr/>
          </p:nvGrpSpPr>
          <p:grpSpPr>
            <a:xfrm>
              <a:off x="5218209" y="2125431"/>
              <a:ext cx="2030963" cy="3394289"/>
              <a:chOff x="508096" y="1482031"/>
              <a:chExt cx="1846330" cy="2545717"/>
            </a:xfrm>
          </p:grpSpPr>
          <p:sp>
            <p:nvSpPr>
              <p:cNvPr id="131" name="Content Placeholder 2"/>
              <p:cNvSpPr txBox="1">
                <a:spLocks/>
              </p:cNvSpPr>
              <p:nvPr/>
            </p:nvSpPr>
            <p:spPr>
              <a:xfrm>
                <a:off x="613910" y="3224544"/>
                <a:ext cx="1458304" cy="3062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信息组</a:t>
                </a:r>
                <a:endParaRPr lang="en-US" altLang="zh-CN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Content Placeholder 2"/>
              <p:cNvSpPr txBox="1">
                <a:spLocks/>
              </p:cNvSpPr>
              <p:nvPr/>
            </p:nvSpPr>
            <p:spPr>
              <a:xfrm>
                <a:off x="819891" y="3601968"/>
                <a:ext cx="1534535" cy="42578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>
                    <a:cs typeface="+mn-ea"/>
                    <a:sym typeface="+mn-lt"/>
                  </a:rPr>
                  <a:t>Lorem </a:t>
                </a:r>
                <a:r>
                  <a:rPr lang="en-US" dirty="0" err="1">
                    <a:cs typeface="+mn-ea"/>
                    <a:sym typeface="+mn-lt"/>
                  </a:rPr>
                  <a:t>Ipsum</a:t>
                </a:r>
                <a:r>
                  <a:rPr lang="en-US" dirty="0">
                    <a:cs typeface="+mn-ea"/>
                    <a:sym typeface="+mn-lt"/>
                  </a:rPr>
                  <a:t> </a:t>
                </a:r>
                <a:r>
                  <a:rPr lang="en-US" dirty="0" smtClean="0">
                    <a:cs typeface="+mn-ea"/>
                    <a:sym typeface="+mn-lt"/>
                  </a:rPr>
                  <a:t>dummy </a:t>
                </a:r>
                <a:r>
                  <a:rPr lang="en-US" dirty="0">
                    <a:cs typeface="+mn-ea"/>
                    <a:sym typeface="+mn-lt"/>
                  </a:rPr>
                  <a:t>text </a:t>
                </a:r>
                <a:r>
                  <a:rPr lang="en-US" dirty="0" smtClean="0">
                    <a:cs typeface="+mn-ea"/>
                    <a:sym typeface="+mn-lt"/>
                  </a:rPr>
                  <a:t>ever</a:t>
                </a: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33" name="Content Placeholder 2"/>
              <p:cNvSpPr txBox="1">
                <a:spLocks/>
              </p:cNvSpPr>
              <p:nvPr/>
            </p:nvSpPr>
            <p:spPr>
              <a:xfrm>
                <a:off x="508096" y="2951347"/>
                <a:ext cx="1480516" cy="2008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CN" sz="1200" b="1" dirty="0">
                    <a:cs typeface="+mn-ea"/>
                    <a:sym typeface="+mn-lt"/>
                  </a:rPr>
                  <a:t>Image</a:t>
                </a:r>
                <a:endParaRPr lang="en-US" sz="1200" b="1" dirty="0">
                  <a:cs typeface="+mn-ea"/>
                  <a:sym typeface="+mn-lt"/>
                </a:endParaRPr>
              </a:p>
            </p:txBody>
          </p:sp>
          <p:sp>
            <p:nvSpPr>
              <p:cNvPr id="134" name="Rectangle 1"/>
              <p:cNvSpPr/>
              <p:nvPr/>
            </p:nvSpPr>
            <p:spPr>
              <a:xfrm>
                <a:off x="575410" y="1482031"/>
                <a:ext cx="1368152" cy="1368152"/>
              </a:xfrm>
              <a:prstGeom prst="snip1Rect">
                <a:avLst>
                  <a:gd name="adj" fmla="val 41331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  <p:grpSp>
            <p:nvGrpSpPr>
              <p:cNvPr id="135" name="Group 40"/>
              <p:cNvGrpSpPr/>
              <p:nvPr/>
            </p:nvGrpSpPr>
            <p:grpSpPr>
              <a:xfrm>
                <a:off x="575409" y="2876157"/>
                <a:ext cx="1375625" cy="60855"/>
                <a:chOff x="2055030" y="1463669"/>
                <a:chExt cx="2304256" cy="544908"/>
              </a:xfrm>
            </p:grpSpPr>
            <p:sp>
              <p:nvSpPr>
                <p:cNvPr id="136" name="Rectangle 42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Rectangle 43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Rectangle 44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Rectangle 45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40" name="Content Placeholder 2"/>
            <p:cNvSpPr txBox="1">
              <a:spLocks/>
            </p:cNvSpPr>
            <p:nvPr/>
          </p:nvSpPr>
          <p:spPr>
            <a:xfrm>
              <a:off x="5319331" y="1633108"/>
              <a:ext cx="1143008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cs typeface="+mn-ea"/>
                  <a:sym typeface="+mn-lt"/>
                </a:rPr>
                <a:t>2003</a:t>
              </a: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141" name="Oval 1"/>
            <p:cNvSpPr/>
            <p:nvPr/>
          </p:nvSpPr>
          <p:spPr>
            <a:xfrm>
              <a:off x="5226331" y="1754133"/>
              <a:ext cx="102729" cy="10290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09542" y="2062668"/>
            <a:ext cx="2010930" cy="3886612"/>
            <a:chOff x="5218209" y="1633108"/>
            <a:chExt cx="2010930" cy="3886612"/>
          </a:xfrm>
        </p:grpSpPr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5308144" y="4442015"/>
              <a:ext cx="1667371" cy="424324"/>
            </a:xfrm>
            <a:custGeom>
              <a:avLst/>
              <a:gdLst/>
              <a:ahLst/>
              <a:cxnLst>
                <a:cxn ang="0">
                  <a:pos x="1270" y="280"/>
                </a:cxn>
                <a:cxn ang="0">
                  <a:pos x="86" y="280"/>
                </a:cxn>
                <a:cxn ang="0">
                  <a:pos x="0" y="0"/>
                </a:cxn>
                <a:cxn ang="0">
                  <a:pos x="1172" y="0"/>
                </a:cxn>
                <a:cxn ang="0">
                  <a:pos x="1270" y="280"/>
                </a:cxn>
              </a:cxnLst>
              <a:rect l="0" t="0" r="r" b="b"/>
              <a:pathLst>
                <a:path w="1270" h="280">
                  <a:moveTo>
                    <a:pt x="1270" y="280"/>
                  </a:moveTo>
                  <a:lnTo>
                    <a:pt x="86" y="280"/>
                  </a:lnTo>
                  <a:lnTo>
                    <a:pt x="0" y="0"/>
                  </a:lnTo>
                  <a:lnTo>
                    <a:pt x="1172" y="0"/>
                  </a:lnTo>
                  <a:lnTo>
                    <a:pt x="1270" y="280"/>
                  </a:lnTo>
                  <a:close/>
                </a:path>
              </a:pathLst>
            </a:custGeom>
            <a:solidFill>
              <a:srgbClr val="91D0E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4" name="Group 5"/>
            <p:cNvGrpSpPr/>
            <p:nvPr/>
          </p:nvGrpSpPr>
          <p:grpSpPr>
            <a:xfrm>
              <a:off x="5218209" y="2125431"/>
              <a:ext cx="2010930" cy="3394289"/>
              <a:chOff x="508096" y="1482031"/>
              <a:chExt cx="1828118" cy="2545717"/>
            </a:xfrm>
          </p:grpSpPr>
          <p:sp>
            <p:nvSpPr>
              <p:cNvPr id="147" name="Content Placeholder 2"/>
              <p:cNvSpPr txBox="1">
                <a:spLocks/>
              </p:cNvSpPr>
              <p:nvPr/>
            </p:nvSpPr>
            <p:spPr>
              <a:xfrm>
                <a:off x="613910" y="3224544"/>
                <a:ext cx="1458304" cy="3062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信息组</a:t>
                </a:r>
                <a:endParaRPr lang="en-US" altLang="zh-CN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Content Placeholder 2"/>
              <p:cNvSpPr txBox="1">
                <a:spLocks/>
              </p:cNvSpPr>
              <p:nvPr/>
            </p:nvSpPr>
            <p:spPr>
              <a:xfrm>
                <a:off x="801679" y="3601968"/>
                <a:ext cx="1534535" cy="42578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>
                    <a:cs typeface="+mn-ea"/>
                    <a:sym typeface="+mn-lt"/>
                  </a:rPr>
                  <a:t>Lorem </a:t>
                </a:r>
                <a:r>
                  <a:rPr lang="en-US" dirty="0" err="1">
                    <a:cs typeface="+mn-ea"/>
                    <a:sym typeface="+mn-lt"/>
                  </a:rPr>
                  <a:t>Ipsum</a:t>
                </a:r>
                <a:r>
                  <a:rPr lang="en-US" dirty="0">
                    <a:cs typeface="+mn-ea"/>
                    <a:sym typeface="+mn-lt"/>
                  </a:rPr>
                  <a:t> </a:t>
                </a:r>
                <a:r>
                  <a:rPr lang="en-US" dirty="0" smtClean="0">
                    <a:cs typeface="+mn-ea"/>
                    <a:sym typeface="+mn-lt"/>
                  </a:rPr>
                  <a:t>dummy </a:t>
                </a:r>
                <a:r>
                  <a:rPr lang="en-US" dirty="0">
                    <a:cs typeface="+mn-ea"/>
                    <a:sym typeface="+mn-lt"/>
                  </a:rPr>
                  <a:t>text </a:t>
                </a:r>
                <a:r>
                  <a:rPr lang="en-US" dirty="0" smtClean="0">
                    <a:cs typeface="+mn-ea"/>
                    <a:sym typeface="+mn-lt"/>
                  </a:rPr>
                  <a:t>ever</a:t>
                </a: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49" name="Content Placeholder 2"/>
              <p:cNvSpPr txBox="1">
                <a:spLocks/>
              </p:cNvSpPr>
              <p:nvPr/>
            </p:nvSpPr>
            <p:spPr>
              <a:xfrm>
                <a:off x="508096" y="2951347"/>
                <a:ext cx="1480516" cy="20088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CN" sz="1200" b="1" dirty="0">
                    <a:cs typeface="+mn-ea"/>
                    <a:sym typeface="+mn-lt"/>
                  </a:rPr>
                  <a:t>Image</a:t>
                </a:r>
                <a:endParaRPr lang="en-US" sz="1200" b="1" dirty="0">
                  <a:cs typeface="+mn-ea"/>
                  <a:sym typeface="+mn-lt"/>
                </a:endParaRPr>
              </a:p>
            </p:txBody>
          </p:sp>
          <p:sp>
            <p:nvSpPr>
              <p:cNvPr id="150" name="Rectangle 1"/>
              <p:cNvSpPr/>
              <p:nvPr/>
            </p:nvSpPr>
            <p:spPr>
              <a:xfrm>
                <a:off x="575410" y="1482031"/>
                <a:ext cx="1368152" cy="1368152"/>
              </a:xfrm>
              <a:prstGeom prst="snip1Rect">
                <a:avLst>
                  <a:gd name="adj" fmla="val 41331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cs typeface="+mn-ea"/>
                  <a:sym typeface="+mn-lt"/>
                </a:endParaRPr>
              </a:p>
            </p:txBody>
          </p:sp>
          <p:grpSp>
            <p:nvGrpSpPr>
              <p:cNvPr id="151" name="Group 40"/>
              <p:cNvGrpSpPr/>
              <p:nvPr/>
            </p:nvGrpSpPr>
            <p:grpSpPr>
              <a:xfrm>
                <a:off x="575409" y="2876157"/>
                <a:ext cx="1375625" cy="60855"/>
                <a:chOff x="2055030" y="1463669"/>
                <a:chExt cx="2304256" cy="544908"/>
              </a:xfrm>
            </p:grpSpPr>
            <p:sp>
              <p:nvSpPr>
                <p:cNvPr id="152" name="Rectangle 42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Rectangle 43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Rectangle 44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Rectangle 45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45" name="Content Placeholder 2"/>
            <p:cNvSpPr txBox="1">
              <a:spLocks/>
            </p:cNvSpPr>
            <p:nvPr/>
          </p:nvSpPr>
          <p:spPr>
            <a:xfrm>
              <a:off x="5319331" y="1633108"/>
              <a:ext cx="1143008" cy="6115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2800" dirty="0" smtClean="0">
                  <a:cs typeface="+mn-ea"/>
                  <a:sym typeface="+mn-lt"/>
                </a:rPr>
                <a:t>2013</a:t>
              </a: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146" name="Oval 1"/>
            <p:cNvSpPr/>
            <p:nvPr/>
          </p:nvSpPr>
          <p:spPr>
            <a:xfrm>
              <a:off x="5226331" y="1754133"/>
              <a:ext cx="102729" cy="10290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7" name="图片占位符 6"/>
          <p:cNvSpPr>
            <a:spLocks noGrp="1"/>
          </p:cNvSpPr>
          <p:nvPr>
            <p:ph type="pic" sz="quarter" idx="14"/>
          </p:nvPr>
        </p:nvSpPr>
        <p:spPr>
          <a:xfrm>
            <a:off x="2803466" y="2060143"/>
            <a:ext cx="1493635" cy="1824203"/>
          </a:xfrm>
        </p:spPr>
      </p:sp>
      <p:sp>
        <p:nvSpPr>
          <p:cNvPr id="11" name="图片占位符 10"/>
          <p:cNvSpPr>
            <a:spLocks noGrp="1"/>
          </p:cNvSpPr>
          <p:nvPr>
            <p:ph type="pic" sz="quarter" idx="15"/>
          </p:nvPr>
        </p:nvSpPr>
        <p:spPr>
          <a:xfrm>
            <a:off x="4849526" y="2348879"/>
            <a:ext cx="1502769" cy="1814289"/>
          </a:xfrm>
        </p:spPr>
      </p:sp>
      <p:sp>
        <p:nvSpPr>
          <p:cNvPr id="12" name="图片占位符 11"/>
          <p:cNvSpPr>
            <a:spLocks noGrp="1"/>
          </p:cNvSpPr>
          <p:nvPr>
            <p:ph type="pic" sz="quarter" idx="16"/>
          </p:nvPr>
        </p:nvSpPr>
        <p:spPr>
          <a:xfrm>
            <a:off x="6875366" y="2564903"/>
            <a:ext cx="1521408" cy="1809383"/>
          </a:xfrm>
        </p:spPr>
      </p:sp>
    </p:spTree>
    <p:extLst>
      <p:ext uri="{BB962C8B-B14F-4D97-AF65-F5344CB8AC3E}">
        <p14:creationId xmlns:p14="http://schemas.microsoft.com/office/powerpoint/2010/main" val="79052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467544" y="2251176"/>
            <a:ext cx="1916023" cy="1180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研究目的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Freeform 4"/>
          <p:cNvSpPr>
            <a:spLocks/>
          </p:cNvSpPr>
          <p:nvPr/>
        </p:nvSpPr>
        <p:spPr bwMode="auto">
          <a:xfrm flipH="1">
            <a:off x="-53966" y="1974149"/>
            <a:ext cx="9197966" cy="2607375"/>
          </a:xfrm>
          <a:custGeom>
            <a:avLst/>
            <a:gdLst/>
            <a:ahLst/>
            <a:cxnLst>
              <a:cxn ang="0">
                <a:pos x="1250" y="280"/>
              </a:cxn>
              <a:cxn ang="0">
                <a:pos x="94" y="280"/>
              </a:cxn>
              <a:cxn ang="0">
                <a:pos x="0" y="0"/>
              </a:cxn>
              <a:cxn ang="0">
                <a:pos x="536" y="0"/>
              </a:cxn>
              <a:cxn ang="0">
                <a:pos x="1250" y="280"/>
              </a:cxn>
            </a:cxnLst>
            <a:rect l="0" t="0" r="r" b="b"/>
            <a:pathLst>
              <a:path w="1250" h="280">
                <a:moveTo>
                  <a:pt x="1250" y="280"/>
                </a:moveTo>
                <a:lnTo>
                  <a:pt x="94" y="280"/>
                </a:lnTo>
                <a:lnTo>
                  <a:pt x="0" y="0"/>
                </a:lnTo>
                <a:lnTo>
                  <a:pt x="536" y="0"/>
                </a:lnTo>
                <a:lnTo>
                  <a:pt x="125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531142" y="1743390"/>
            <a:ext cx="2240658" cy="893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2000" dirty="0" err="1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has been the dummy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4211342" y="3065504"/>
            <a:ext cx="2448272" cy="7460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You must begin defining user needs, what goals you plan to accomplish and how you plan on positioning yourself within the competition.</a:t>
            </a:r>
          </a:p>
        </p:txBody>
      </p:sp>
      <p:sp>
        <p:nvSpPr>
          <p:cNvPr id="38" name="Title 13"/>
          <p:cNvSpPr txBox="1">
            <a:spLocks/>
          </p:cNvSpPr>
          <p:nvPr/>
        </p:nvSpPr>
        <p:spPr>
          <a:xfrm>
            <a:off x="4190871" y="2564904"/>
            <a:ext cx="2884425" cy="588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 flipH="1">
            <a:off x="570816" y="1628800"/>
            <a:ext cx="855893" cy="152501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91D0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>
            <a:off x="4283968" y="4581525"/>
            <a:ext cx="4534224" cy="274939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17" y="2074"/>
            <a:ext cx="2392037" cy="505562"/>
            <a:chOff x="1547664" y="463550"/>
            <a:chExt cx="2392037" cy="505562"/>
          </a:xfrm>
        </p:grpSpPr>
        <p:grpSp>
          <p:nvGrpSpPr>
            <p:cNvPr id="14" name="组合 38"/>
            <p:cNvGrpSpPr/>
            <p:nvPr/>
          </p:nvGrpSpPr>
          <p:grpSpPr>
            <a:xfrm>
              <a:off x="1547664" y="463550"/>
              <a:ext cx="2311859" cy="444500"/>
              <a:chOff x="3483396" y="1517650"/>
              <a:chExt cx="1491829" cy="444500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576328" y="1517650"/>
                <a:ext cx="1398896" cy="444500"/>
              </a:xfrm>
              <a:custGeom>
                <a:avLst/>
                <a:gdLst/>
                <a:ahLst/>
                <a:cxnLst>
                  <a:cxn ang="0">
                    <a:pos x="1250" y="280"/>
                  </a:cxn>
                  <a:cxn ang="0">
                    <a:pos x="94" y="280"/>
                  </a:cxn>
                  <a:cxn ang="0">
                    <a:pos x="0" y="0"/>
                  </a:cxn>
                  <a:cxn ang="0">
                    <a:pos x="536" y="0"/>
                  </a:cxn>
                  <a:cxn ang="0">
                    <a:pos x="1250" y="280"/>
                  </a:cxn>
                </a:cxnLst>
                <a:rect l="0" t="0" r="r" b="b"/>
                <a:pathLst>
                  <a:path w="1250" h="280">
                    <a:moveTo>
                      <a:pt x="1250" y="280"/>
                    </a:moveTo>
                    <a:lnTo>
                      <a:pt x="94" y="280"/>
                    </a:lnTo>
                    <a:lnTo>
                      <a:pt x="0" y="0"/>
                    </a:lnTo>
                    <a:lnTo>
                      <a:pt x="536" y="0"/>
                    </a:lnTo>
                    <a:lnTo>
                      <a:pt x="1250" y="28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auto">
              <a:xfrm>
                <a:off x="3603625" y="1625580"/>
                <a:ext cx="1371600" cy="336570"/>
              </a:xfrm>
              <a:custGeom>
                <a:avLst/>
                <a:gdLst/>
                <a:ahLst/>
                <a:cxnLst>
                  <a:cxn ang="0">
                    <a:pos x="824" y="0"/>
                  </a:cxn>
                  <a:cxn ang="0">
                    <a:pos x="864" y="148"/>
                  </a:cxn>
                  <a:cxn ang="0">
                    <a:pos x="0" y="4"/>
                  </a:cxn>
                  <a:cxn ang="0">
                    <a:pos x="824" y="0"/>
                  </a:cxn>
                </a:cxnLst>
                <a:rect l="0" t="0" r="r" b="b"/>
                <a:pathLst>
                  <a:path w="864" h="148">
                    <a:moveTo>
                      <a:pt x="824" y="0"/>
                    </a:moveTo>
                    <a:lnTo>
                      <a:pt x="864" y="148"/>
                    </a:lnTo>
                    <a:lnTo>
                      <a:pt x="0" y="4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3483396" y="1517650"/>
                <a:ext cx="1226405" cy="444500"/>
              </a:xfrm>
              <a:custGeom>
                <a:avLst/>
                <a:gdLst/>
                <a:ahLst/>
                <a:cxnLst>
                  <a:cxn ang="0">
                    <a:pos x="1270" y="280"/>
                  </a:cxn>
                  <a:cxn ang="0">
                    <a:pos x="86" y="280"/>
                  </a:cxn>
                  <a:cxn ang="0">
                    <a:pos x="0" y="0"/>
                  </a:cxn>
                  <a:cxn ang="0">
                    <a:pos x="1172" y="0"/>
                  </a:cxn>
                  <a:cxn ang="0">
                    <a:pos x="1270" y="280"/>
                  </a:cxn>
                </a:cxnLst>
                <a:rect l="0" t="0" r="r" b="b"/>
                <a:pathLst>
                  <a:path w="1270" h="280">
                    <a:moveTo>
                      <a:pt x="1270" y="280"/>
                    </a:moveTo>
                    <a:lnTo>
                      <a:pt x="86" y="280"/>
                    </a:lnTo>
                    <a:lnTo>
                      <a:pt x="0" y="0"/>
                    </a:lnTo>
                    <a:lnTo>
                      <a:pt x="1172" y="0"/>
                    </a:lnTo>
                    <a:lnTo>
                      <a:pt x="1270" y="2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Subtitle 2"/>
            <p:cNvSpPr txBox="1">
              <a:spLocks/>
            </p:cNvSpPr>
            <p:nvPr/>
          </p:nvSpPr>
          <p:spPr>
            <a:xfrm>
              <a:off x="1702486" y="501205"/>
              <a:ext cx="1137984" cy="369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1 |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绪论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itle 1"/>
            <p:cNvSpPr txBox="1">
              <a:spLocks/>
            </p:cNvSpPr>
            <p:nvPr/>
          </p:nvSpPr>
          <p:spPr>
            <a:xfrm>
              <a:off x="3452324" y="484368"/>
              <a:ext cx="487377" cy="4847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7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7</a:t>
              </a:r>
              <a:endParaRPr lang="en-US" sz="17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Freeform 5"/>
          <p:cNvSpPr>
            <a:spLocks/>
          </p:cNvSpPr>
          <p:nvPr/>
        </p:nvSpPr>
        <p:spPr bwMode="auto">
          <a:xfrm flipH="1">
            <a:off x="7962299" y="4856464"/>
            <a:ext cx="855893" cy="152501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91D0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058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560699" y="3040699"/>
            <a:ext cx="3577860" cy="802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400" dirty="0" smtClean="0">
                <a:cs typeface="+mn-ea"/>
                <a:sym typeface="+mn-lt"/>
              </a:rPr>
              <a:t>章节过渡页：引导听众进入下一章。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3260592" y="1988840"/>
            <a:ext cx="1133492" cy="2053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4"/>
          <p:cNvSpPr>
            <a:spLocks/>
          </p:cNvSpPr>
          <p:nvPr/>
        </p:nvSpPr>
        <p:spPr bwMode="auto">
          <a:xfrm>
            <a:off x="2864528" y="3879183"/>
            <a:ext cx="1925619" cy="400840"/>
          </a:xfrm>
          <a:custGeom>
            <a:avLst/>
            <a:gdLst/>
            <a:ahLst/>
            <a:cxnLst>
              <a:cxn ang="0">
                <a:pos x="1250" y="280"/>
              </a:cxn>
              <a:cxn ang="0">
                <a:pos x="94" y="280"/>
              </a:cxn>
              <a:cxn ang="0">
                <a:pos x="0" y="0"/>
              </a:cxn>
              <a:cxn ang="0">
                <a:pos x="536" y="0"/>
              </a:cxn>
              <a:cxn ang="0">
                <a:pos x="1250" y="280"/>
              </a:cxn>
            </a:cxnLst>
            <a:rect l="0" t="0" r="r" b="b"/>
            <a:pathLst>
              <a:path w="1250" h="280">
                <a:moveTo>
                  <a:pt x="1250" y="280"/>
                </a:moveTo>
                <a:lnTo>
                  <a:pt x="94" y="280"/>
                </a:lnTo>
                <a:lnTo>
                  <a:pt x="0" y="0"/>
                </a:lnTo>
                <a:lnTo>
                  <a:pt x="536" y="0"/>
                </a:lnTo>
                <a:lnTo>
                  <a:pt x="1250" y="28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 flipH="1">
            <a:off x="3795698" y="4298129"/>
            <a:ext cx="2071702" cy="443867"/>
          </a:xfrm>
          <a:custGeom>
            <a:avLst/>
            <a:gdLst/>
            <a:ahLst/>
            <a:cxnLst>
              <a:cxn ang="0">
                <a:pos x="824" y="0"/>
              </a:cxn>
              <a:cxn ang="0">
                <a:pos x="864" y="148"/>
              </a:cxn>
              <a:cxn ang="0">
                <a:pos x="0" y="4"/>
              </a:cxn>
              <a:cxn ang="0">
                <a:pos x="824" y="0"/>
              </a:cxn>
            </a:cxnLst>
            <a:rect l="0" t="0" r="r" b="b"/>
            <a:pathLst>
              <a:path w="864" h="148">
                <a:moveTo>
                  <a:pt x="824" y="0"/>
                </a:moveTo>
                <a:lnTo>
                  <a:pt x="864" y="148"/>
                </a:lnTo>
                <a:lnTo>
                  <a:pt x="0" y="4"/>
                </a:lnTo>
                <a:lnTo>
                  <a:pt x="824" y="0"/>
                </a:lnTo>
                <a:close/>
              </a:path>
            </a:pathLst>
          </a:custGeom>
          <a:solidFill>
            <a:srgbClr val="FF931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736555" y="2695698"/>
            <a:ext cx="2357422" cy="387078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1403647" y="3229868"/>
            <a:ext cx="1925151" cy="387078"/>
          </a:xfrm>
          <a:custGeom>
            <a:avLst/>
            <a:gdLst/>
            <a:ahLst/>
            <a:cxnLst>
              <a:cxn ang="0">
                <a:pos x="1270" y="280"/>
              </a:cxn>
              <a:cxn ang="0">
                <a:pos x="86" y="280"/>
              </a:cxn>
              <a:cxn ang="0">
                <a:pos x="0" y="0"/>
              </a:cxn>
              <a:cxn ang="0">
                <a:pos x="1172" y="0"/>
              </a:cxn>
              <a:cxn ang="0">
                <a:pos x="1270" y="280"/>
              </a:cxn>
            </a:cxnLst>
            <a:rect l="0" t="0" r="r" b="b"/>
            <a:pathLst>
              <a:path w="1270" h="280">
                <a:moveTo>
                  <a:pt x="1270" y="280"/>
                </a:moveTo>
                <a:lnTo>
                  <a:pt x="86" y="280"/>
                </a:lnTo>
                <a:lnTo>
                  <a:pt x="0" y="0"/>
                </a:lnTo>
                <a:lnTo>
                  <a:pt x="1172" y="0"/>
                </a:lnTo>
                <a:lnTo>
                  <a:pt x="1270" y="28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791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39&quot;&gt;&lt;version val=&quot;21066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0&quot;/&gt;&lt;/m_mruColor&gt;&lt;m_mapectfillschemeMRU/&gt;&lt;m_eweekdayFirstOfWeek val=&quot;1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.&lt;/m_chDecimalSymbol&gt;&lt;m_nGroupingDigits val=&quot;3&quot;/&gt;&lt;m_chGroupingSymbol&gt;,&lt;/m_chGroupingSymbol&gt;&lt;m_chDecimalSymbol17909&gt;.&lt;/m_chDecimalSymbol17909&gt;&lt;m_nGroupingDigits17909 val=&quot;3&quot;/&gt;&lt;m_chGroupingSymbol17909&gt;,&lt;/m_chGroupingSymbol17909&gt;&lt;/m_precDefault&gt;&lt;/CDefaultPrec&gt;&lt;/root&gt;"/>
  <p:tag name="THINKCELLUNDODONOTDELETE" val="6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Gg.q71Vhk.BXnTjgCBcC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l4HLj1e0KjIAk3wu6hp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aVCMwujTU6QJkbs7WCy0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VAYZJEoCk6Y.jfcMAm8B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aVCMwujTU6QJkbs7WCy0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VAYZJEoCk6Y.jfcMAm8B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.PFqzJf6kqMpHCCuUAhz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l4HLj1e0KjIAk3wu6hp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CmboHa8K0iqEZ7l3HMYb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99,90228"/>
  <p:tag name="ADV_LEFT" val="144,3124"/>
  <p:tag name="ADV_HEIGHT" val="281,25"/>
  <p:tag name="ADV_WIDTH" val="491,3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yJkB1BimUazK55TBbAqC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ymhq9vMS0aEy93UsBhAn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OTyXvuqK026_K5TgCnkj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yJkB1BimUazK55TBbAqC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ymhq9vMS0aEy93UsBhAn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aVCMwujTU6QJkbs7WCy0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Gg.q71Vhk.BXnTjgCBcC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3PqOSsKO0W8uKAiyjzTT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6gc3Ms66UOT54_8GaBy1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3PqOSsKO0W8uKAiyjzTT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CmboHa8K0iqEZ7l3HMYbg"/>
</p:tagLst>
</file>

<file path=ppt/theme/theme1.xml><?xml version="1.0" encoding="utf-8"?>
<a:theme xmlns:a="http://schemas.openxmlformats.org/drawingml/2006/main" name="Office Theme">
  <a:themeElements>
    <a:clrScheme name="Mayas Theme Color">
      <a:dk1>
        <a:srgbClr val="5C5C5C"/>
      </a:dk1>
      <a:lt1>
        <a:sysClr val="window" lastClr="FFFFFF"/>
      </a:lt1>
      <a:dk2>
        <a:srgbClr val="3F3F3F"/>
      </a:dk2>
      <a:lt2>
        <a:srgbClr val="FCFCFC"/>
      </a:lt2>
      <a:accent1>
        <a:srgbClr val="1B6AA3"/>
      </a:accent1>
      <a:accent2>
        <a:srgbClr val="84CBC5"/>
      </a:accent2>
      <a:accent3>
        <a:srgbClr val="F8D35E"/>
      </a:accent3>
      <a:accent4>
        <a:srgbClr val="F47264"/>
      </a:accent4>
      <a:accent5>
        <a:srgbClr val="7CC8EC"/>
      </a:accent5>
      <a:accent6>
        <a:srgbClr val="868AD1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5996</TotalTime>
  <Words>1172</Words>
  <Application>Microsoft Office PowerPoint</Application>
  <PresentationFormat>全屏显示(4:3)</PresentationFormat>
  <Paragraphs>290</Paragraphs>
  <Slides>27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Source Sans Pro Light</vt:lpstr>
      <vt:lpstr>Wingdings</vt:lpstr>
      <vt:lpstr>Office Theme</vt:lpstr>
      <vt:lpstr>think-cell Slide</vt:lpstr>
      <vt:lpstr>PowerPoint 演示文稿</vt:lpstr>
      <vt:lpstr>PowerPoint 演示文稿</vt:lpstr>
      <vt:lpstr>PowerPoint 演示文稿</vt:lpstr>
      <vt:lpstr>研究背景</vt:lpstr>
      <vt:lpstr>研究现状</vt:lpstr>
      <vt:lpstr>研究现状</vt:lpstr>
      <vt:lpstr>研究现状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计算过程</vt:lpstr>
      <vt:lpstr>计算结果</vt:lpstr>
      <vt:lpstr>计算结果与结论</vt:lpstr>
      <vt:lpstr>PowerPoint 演示文稿</vt:lpstr>
      <vt:lpstr>实验方案</vt:lpstr>
      <vt:lpstr>实验步骤</vt:lpstr>
      <vt:lpstr>PowerPoint 演示文稿</vt:lpstr>
      <vt:lpstr>PowerPoint 演示文稿</vt:lpstr>
      <vt:lpstr>实验数据</vt:lpstr>
      <vt:lpstr>实验数据</vt:lpstr>
      <vt:lpstr>PowerPoint 演示文稿</vt:lpstr>
      <vt:lpstr>结论</vt:lpstr>
      <vt:lpstr>参考文献</vt:lpstr>
      <vt:lpstr>PowerPoint 演示文稿</vt:lpstr>
      <vt:lpstr>PowerPoint 演示文稿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大目演示</dc:creator>
  <cp:keywords>www.51pptmoban.com</cp:keywords>
  <cp:lastModifiedBy>YANGS</cp:lastModifiedBy>
  <cp:revision>657</cp:revision>
  <dcterms:created xsi:type="dcterms:W3CDTF">2014-02-03T20:55:49Z</dcterms:created>
  <dcterms:modified xsi:type="dcterms:W3CDTF">2017-08-23T13:01:13Z</dcterms:modified>
</cp:coreProperties>
</file>