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432" r:id="rId2"/>
    <p:sldId id="368" r:id="rId3"/>
    <p:sldId id="369" r:id="rId4"/>
    <p:sldId id="370" r:id="rId5"/>
    <p:sldId id="394" r:id="rId6"/>
    <p:sldId id="396" r:id="rId7"/>
    <p:sldId id="395" r:id="rId8"/>
    <p:sldId id="371" r:id="rId9"/>
    <p:sldId id="406" r:id="rId10"/>
    <p:sldId id="407" r:id="rId11"/>
    <p:sldId id="399" r:id="rId12"/>
    <p:sldId id="373" r:id="rId13"/>
    <p:sldId id="374" r:id="rId14"/>
    <p:sldId id="375" r:id="rId15"/>
    <p:sldId id="377" r:id="rId16"/>
    <p:sldId id="408" r:id="rId17"/>
    <p:sldId id="400" r:id="rId18"/>
    <p:sldId id="409" r:id="rId19"/>
    <p:sldId id="410" r:id="rId20"/>
    <p:sldId id="411" r:id="rId21"/>
    <p:sldId id="412" r:id="rId22"/>
    <p:sldId id="413" r:id="rId23"/>
    <p:sldId id="414" r:id="rId24"/>
    <p:sldId id="415" r:id="rId25"/>
    <p:sldId id="401" r:id="rId26"/>
    <p:sldId id="416" r:id="rId27"/>
    <p:sldId id="417" r:id="rId28"/>
    <p:sldId id="418" r:id="rId29"/>
    <p:sldId id="419" r:id="rId30"/>
    <p:sldId id="420" r:id="rId31"/>
    <p:sldId id="421" r:id="rId32"/>
    <p:sldId id="422" r:id="rId33"/>
    <p:sldId id="423" r:id="rId34"/>
    <p:sldId id="424" r:id="rId35"/>
    <p:sldId id="425" r:id="rId36"/>
    <p:sldId id="426" r:id="rId37"/>
    <p:sldId id="427" r:id="rId38"/>
    <p:sldId id="428" r:id="rId39"/>
    <p:sldId id="429" r:id="rId40"/>
    <p:sldId id="405" r:id="rId41"/>
    <p:sldId id="433" r:id="rId42"/>
  </p:sldIdLst>
  <p:sldSz cx="9144000" cy="5143500" type="screen16x9"/>
  <p:notesSz cx="6858000" cy="9144000"/>
  <p:custDataLst>
    <p:tags r:id="rId44"/>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8DFC"/>
    <a:srgbClr val="F595DC"/>
    <a:srgbClr val="21A3D0"/>
    <a:srgbClr val="A9BECB"/>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92" d="100"/>
          <a:sy n="92" d="100"/>
        </p:scale>
        <p:origin x="756" y="90"/>
      </p:cViewPr>
      <p:guideLst>
        <p:guide orient="horz" pos="1619"/>
        <p:guide pos="2894"/>
      </p:guideLst>
    </p:cSldViewPr>
  </p:slideViewPr>
  <p:notesTextViewPr>
    <p:cViewPr>
      <p:scale>
        <a:sx n="1" d="1"/>
        <a:sy n="1" d="1"/>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2017/8/24</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a:t>
            </a:fld>
            <a:endParaRPr lang="zh-CN" altLang="en-US"/>
          </a:p>
        </p:txBody>
      </p:sp>
    </p:spTree>
    <p:extLst>
      <p:ext uri="{BB962C8B-B14F-4D97-AF65-F5344CB8AC3E}">
        <p14:creationId xmlns:p14="http://schemas.microsoft.com/office/powerpoint/2010/main" val="4189617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87793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415565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3587300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690254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2923652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3272778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1476097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18</a:t>
            </a:fld>
            <a:endParaRPr lang="zh-CN" altLang="en-US"/>
          </a:p>
        </p:txBody>
      </p:sp>
    </p:spTree>
    <p:extLst>
      <p:ext uri="{BB962C8B-B14F-4D97-AF65-F5344CB8AC3E}">
        <p14:creationId xmlns:p14="http://schemas.microsoft.com/office/powerpoint/2010/main" val="3651389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19</a:t>
            </a:fld>
            <a:endParaRPr lang="zh-CN" altLang="en-US"/>
          </a:p>
        </p:txBody>
      </p:sp>
    </p:spTree>
    <p:extLst>
      <p:ext uri="{BB962C8B-B14F-4D97-AF65-F5344CB8AC3E}">
        <p14:creationId xmlns:p14="http://schemas.microsoft.com/office/powerpoint/2010/main" val="2279726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a:t>
            </a:fld>
            <a:endParaRPr lang="en-US"/>
          </a:p>
        </p:txBody>
      </p:sp>
    </p:spTree>
    <p:extLst>
      <p:ext uri="{BB962C8B-B14F-4D97-AF65-F5344CB8AC3E}">
        <p14:creationId xmlns:p14="http://schemas.microsoft.com/office/powerpoint/2010/main" val="1172663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20</a:t>
            </a:fld>
            <a:endParaRPr lang="zh-CN" altLang="en-US"/>
          </a:p>
        </p:txBody>
      </p:sp>
    </p:spTree>
    <p:extLst>
      <p:ext uri="{BB962C8B-B14F-4D97-AF65-F5344CB8AC3E}">
        <p14:creationId xmlns:p14="http://schemas.microsoft.com/office/powerpoint/2010/main" val="955071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656504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23</a:t>
            </a:fld>
            <a:endParaRPr lang="zh-CN" altLang="en-US"/>
          </a:p>
        </p:txBody>
      </p:sp>
    </p:spTree>
    <p:extLst>
      <p:ext uri="{BB962C8B-B14F-4D97-AF65-F5344CB8AC3E}">
        <p14:creationId xmlns:p14="http://schemas.microsoft.com/office/powerpoint/2010/main" val="604425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2766563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22986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355370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1570453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28</a:t>
            </a:fld>
            <a:endParaRPr lang="zh-CN" altLang="en-US"/>
          </a:p>
        </p:txBody>
      </p:sp>
    </p:spTree>
    <p:extLst>
      <p:ext uri="{BB962C8B-B14F-4D97-AF65-F5344CB8AC3E}">
        <p14:creationId xmlns:p14="http://schemas.microsoft.com/office/powerpoint/2010/main" val="3457941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1522947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a:t>
            </a:fld>
            <a:endParaRPr lang="en-US"/>
          </a:p>
        </p:txBody>
      </p:sp>
    </p:spTree>
    <p:extLst>
      <p:ext uri="{BB962C8B-B14F-4D97-AF65-F5344CB8AC3E}">
        <p14:creationId xmlns:p14="http://schemas.microsoft.com/office/powerpoint/2010/main" val="1100910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30</a:t>
            </a:fld>
            <a:endParaRPr lang="zh-CN" altLang="en-US"/>
          </a:p>
        </p:txBody>
      </p:sp>
    </p:spTree>
    <p:extLst>
      <p:ext uri="{BB962C8B-B14F-4D97-AF65-F5344CB8AC3E}">
        <p14:creationId xmlns:p14="http://schemas.microsoft.com/office/powerpoint/2010/main" val="32375054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31</a:t>
            </a:fld>
            <a:endParaRPr lang="zh-CN" altLang="en-US"/>
          </a:p>
        </p:txBody>
      </p:sp>
    </p:spTree>
    <p:extLst>
      <p:ext uri="{BB962C8B-B14F-4D97-AF65-F5344CB8AC3E}">
        <p14:creationId xmlns:p14="http://schemas.microsoft.com/office/powerpoint/2010/main" val="31129280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32</a:t>
            </a:fld>
            <a:endParaRPr lang="zh-CN" altLang="en-US"/>
          </a:p>
        </p:txBody>
      </p:sp>
    </p:spTree>
    <p:extLst>
      <p:ext uri="{BB962C8B-B14F-4D97-AF65-F5344CB8AC3E}">
        <p14:creationId xmlns:p14="http://schemas.microsoft.com/office/powerpoint/2010/main" val="21960737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33</a:t>
            </a:fld>
            <a:endParaRPr lang="en-US"/>
          </a:p>
        </p:txBody>
      </p:sp>
    </p:spTree>
    <p:extLst>
      <p:ext uri="{BB962C8B-B14F-4D97-AF65-F5344CB8AC3E}">
        <p14:creationId xmlns:p14="http://schemas.microsoft.com/office/powerpoint/2010/main" val="356840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34</a:t>
            </a:fld>
            <a:endParaRPr lang="zh-CN" altLang="en-US"/>
          </a:p>
        </p:txBody>
      </p:sp>
    </p:spTree>
    <p:extLst>
      <p:ext uri="{BB962C8B-B14F-4D97-AF65-F5344CB8AC3E}">
        <p14:creationId xmlns:p14="http://schemas.microsoft.com/office/powerpoint/2010/main" val="26683201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35</a:t>
            </a:fld>
            <a:endParaRPr lang="zh-CN" altLang="en-US"/>
          </a:p>
        </p:txBody>
      </p:sp>
    </p:spTree>
    <p:extLst>
      <p:ext uri="{BB962C8B-B14F-4D97-AF65-F5344CB8AC3E}">
        <p14:creationId xmlns:p14="http://schemas.microsoft.com/office/powerpoint/2010/main" val="5729002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36</a:t>
            </a:fld>
            <a:endParaRPr lang="zh-CN" altLang="en-US"/>
          </a:p>
        </p:txBody>
      </p:sp>
    </p:spTree>
    <p:extLst>
      <p:ext uri="{BB962C8B-B14F-4D97-AF65-F5344CB8AC3E}">
        <p14:creationId xmlns:p14="http://schemas.microsoft.com/office/powerpoint/2010/main" val="8541477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37</a:t>
            </a:fld>
            <a:endParaRPr lang="zh-CN" altLang="en-US"/>
          </a:p>
        </p:txBody>
      </p:sp>
    </p:spTree>
    <p:extLst>
      <p:ext uri="{BB962C8B-B14F-4D97-AF65-F5344CB8AC3E}">
        <p14:creationId xmlns:p14="http://schemas.microsoft.com/office/powerpoint/2010/main" val="3329427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38</a:t>
            </a:fld>
            <a:endParaRPr lang="zh-CN" altLang="en-US"/>
          </a:p>
        </p:txBody>
      </p:sp>
    </p:spTree>
    <p:extLst>
      <p:ext uri="{BB962C8B-B14F-4D97-AF65-F5344CB8AC3E}">
        <p14:creationId xmlns:p14="http://schemas.microsoft.com/office/powerpoint/2010/main" val="104683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39</a:t>
            </a:fld>
            <a:endParaRPr lang="zh-CN" altLang="en-US"/>
          </a:p>
        </p:txBody>
      </p:sp>
    </p:spTree>
    <p:extLst>
      <p:ext uri="{BB962C8B-B14F-4D97-AF65-F5344CB8AC3E}">
        <p14:creationId xmlns:p14="http://schemas.microsoft.com/office/powerpoint/2010/main" val="2288462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2165715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40</a:t>
            </a:fld>
            <a:endParaRPr lang="en-US"/>
          </a:p>
        </p:txBody>
      </p:sp>
    </p:spTree>
    <p:extLst>
      <p:ext uri="{BB962C8B-B14F-4D97-AF65-F5344CB8AC3E}">
        <p14:creationId xmlns:p14="http://schemas.microsoft.com/office/powerpoint/2010/main" val="699883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510312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2820765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805268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3056403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1982318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5"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63050" cy="5340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等腰三角形 3"/>
          <p:cNvSpPr/>
          <p:nvPr userDrawn="1"/>
        </p:nvSpPr>
        <p:spPr bwMode="auto">
          <a:xfrm flipH="1">
            <a:off x="-1624170" y="531268"/>
            <a:ext cx="8114653" cy="257742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595496"/>
              <a:gd name="connsiteY0" fmla="*/ 356867 h 3341367"/>
              <a:gd name="connsiteX1" fmla="*/ 7595496 w 7595496"/>
              <a:gd name="connsiteY1" fmla="*/ 0 h 3341367"/>
              <a:gd name="connsiteX2" fmla="*/ 1580403 w 7595496"/>
              <a:gd name="connsiteY2" fmla="*/ 3341367 h 3341367"/>
              <a:gd name="connsiteX3" fmla="*/ 0 w 7595496"/>
              <a:gd name="connsiteY3" fmla="*/ 356867 h 3341367"/>
              <a:gd name="connsiteX0" fmla="*/ 0 w 7595496"/>
              <a:gd name="connsiteY0" fmla="*/ 356867 h 3398517"/>
              <a:gd name="connsiteX1" fmla="*/ 7595496 w 7595496"/>
              <a:gd name="connsiteY1" fmla="*/ 0 h 3398517"/>
              <a:gd name="connsiteX2" fmla="*/ 2527025 w 7595496"/>
              <a:gd name="connsiteY2" fmla="*/ 3398517 h 3398517"/>
              <a:gd name="connsiteX3" fmla="*/ 0 w 7595496"/>
              <a:gd name="connsiteY3" fmla="*/ 356867 h 3398517"/>
            </a:gdLst>
            <a:ahLst/>
            <a:cxnLst>
              <a:cxn ang="0">
                <a:pos x="connsiteX0" y="connsiteY0"/>
              </a:cxn>
              <a:cxn ang="0">
                <a:pos x="connsiteX1" y="connsiteY1"/>
              </a:cxn>
              <a:cxn ang="0">
                <a:pos x="connsiteX2" y="connsiteY2"/>
              </a:cxn>
              <a:cxn ang="0">
                <a:pos x="connsiteX3" y="connsiteY3"/>
              </a:cxn>
            </a:cxnLst>
            <a:rect l="l" t="t" r="r" b="b"/>
            <a:pathLst>
              <a:path w="7595496" h="3398517">
                <a:moveTo>
                  <a:pt x="0" y="356867"/>
                </a:moveTo>
                <a:lnTo>
                  <a:pt x="7595496" y="0"/>
                </a:lnTo>
                <a:lnTo>
                  <a:pt x="2527025" y="3398517"/>
                </a:lnTo>
                <a:lnTo>
                  <a:pt x="0" y="356867"/>
                </a:lnTo>
                <a:close/>
              </a:path>
            </a:pathLst>
          </a:custGeom>
          <a:gradFill>
            <a:gsLst>
              <a:gs pos="0">
                <a:schemeClr val="tx1">
                  <a:alpha val="0"/>
                </a:schemeClr>
              </a:gs>
              <a:gs pos="100000">
                <a:srgbClr val="00B0F0">
                  <a:alpha val="66000"/>
                </a:srgb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等腰三角形 3"/>
          <p:cNvSpPr/>
          <p:nvPr userDrawn="1"/>
        </p:nvSpPr>
        <p:spPr bwMode="auto">
          <a:xfrm>
            <a:off x="2738955" y="-26858"/>
            <a:ext cx="5978135" cy="2619458"/>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158755 w 8178800"/>
              <a:gd name="connsiteY0" fmla="*/ 864867 h 3442967"/>
              <a:gd name="connsiteX1" fmla="*/ 8178800 w 8178800"/>
              <a:gd name="connsiteY1" fmla="*/ 0 h 3442967"/>
              <a:gd name="connsiteX2" fmla="*/ 0 w 8178800"/>
              <a:gd name="connsiteY2" fmla="*/ 3442967 h 3442967"/>
              <a:gd name="connsiteX3" fmla="*/ 158755 w 8178800"/>
              <a:gd name="connsiteY3" fmla="*/ 864867 h 3442967"/>
              <a:gd name="connsiteX0" fmla="*/ 158755 w 6959600"/>
              <a:gd name="connsiteY0" fmla="*/ 0 h 2578100"/>
              <a:gd name="connsiteX1" fmla="*/ 6959600 w 6959600"/>
              <a:gd name="connsiteY1" fmla="*/ 494033 h 2578100"/>
              <a:gd name="connsiteX2" fmla="*/ 0 w 6959600"/>
              <a:gd name="connsiteY2" fmla="*/ 2578100 h 2578100"/>
              <a:gd name="connsiteX3" fmla="*/ 158755 w 6959600"/>
              <a:gd name="connsiteY3" fmla="*/ 0 h 2578100"/>
              <a:gd name="connsiteX0" fmla="*/ 0 w 6800845"/>
              <a:gd name="connsiteY0" fmla="*/ 0 h 1295400"/>
              <a:gd name="connsiteX1" fmla="*/ 6800845 w 6800845"/>
              <a:gd name="connsiteY1" fmla="*/ 494033 h 1295400"/>
              <a:gd name="connsiteX2" fmla="*/ 463545 w 6800845"/>
              <a:gd name="connsiteY2" fmla="*/ 1295400 h 1295400"/>
              <a:gd name="connsiteX3" fmla="*/ 0 w 6800845"/>
              <a:gd name="connsiteY3" fmla="*/ 0 h 1295400"/>
              <a:gd name="connsiteX0" fmla="*/ 0 w 6800845"/>
              <a:gd name="connsiteY0" fmla="*/ 0 h 1905000"/>
              <a:gd name="connsiteX1" fmla="*/ 6800845 w 6800845"/>
              <a:gd name="connsiteY1" fmla="*/ 494033 h 1905000"/>
              <a:gd name="connsiteX2" fmla="*/ 1009645 w 6800845"/>
              <a:gd name="connsiteY2" fmla="*/ 1905000 h 1905000"/>
              <a:gd name="connsiteX3" fmla="*/ 0 w 6800845"/>
              <a:gd name="connsiteY3" fmla="*/ 0 h 1905000"/>
              <a:gd name="connsiteX0" fmla="*/ 0 w 6089645"/>
              <a:gd name="connsiteY0" fmla="*/ 0 h 4648200"/>
              <a:gd name="connsiteX1" fmla="*/ 6089645 w 6089645"/>
              <a:gd name="connsiteY1" fmla="*/ 3237233 h 4648200"/>
              <a:gd name="connsiteX2" fmla="*/ 298445 w 6089645"/>
              <a:gd name="connsiteY2" fmla="*/ 4648200 h 4648200"/>
              <a:gd name="connsiteX3" fmla="*/ 0 w 6089645"/>
              <a:gd name="connsiteY3" fmla="*/ 0 h 4648200"/>
              <a:gd name="connsiteX0" fmla="*/ 806455 w 6896100"/>
              <a:gd name="connsiteY0" fmla="*/ 0 h 4749800"/>
              <a:gd name="connsiteX1" fmla="*/ 6896100 w 6896100"/>
              <a:gd name="connsiteY1" fmla="*/ 3237233 h 4749800"/>
              <a:gd name="connsiteX2" fmla="*/ 0 w 6896100"/>
              <a:gd name="connsiteY2" fmla="*/ 4749800 h 4749800"/>
              <a:gd name="connsiteX3" fmla="*/ 806455 w 6896100"/>
              <a:gd name="connsiteY3" fmla="*/ 0 h 4749800"/>
              <a:gd name="connsiteX0" fmla="*/ 806455 w 6896100"/>
              <a:gd name="connsiteY0" fmla="*/ 0 h 4749800"/>
              <a:gd name="connsiteX1" fmla="*/ 2199269 w 6896100"/>
              <a:gd name="connsiteY1" fmla="*/ 771345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785783 w 6896100"/>
              <a:gd name="connsiteY1" fmla="*/ 1743802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655154 w 6896100"/>
              <a:gd name="connsiteY1" fmla="*/ 1569630 h 4749800"/>
              <a:gd name="connsiteX2" fmla="*/ 6896100 w 6896100"/>
              <a:gd name="connsiteY2" fmla="*/ 3237233 h 4749800"/>
              <a:gd name="connsiteX3" fmla="*/ 0 w 6896100"/>
              <a:gd name="connsiteY3" fmla="*/ 4749800 h 4749800"/>
              <a:gd name="connsiteX4" fmla="*/ 806455 w 6896100"/>
              <a:gd name="connsiteY4" fmla="*/ 0 h 4749800"/>
              <a:gd name="connsiteX0" fmla="*/ 690341 w 6896100"/>
              <a:gd name="connsiteY0" fmla="*/ 0 h 4546600"/>
              <a:gd name="connsiteX1" fmla="*/ 6655154 w 6896100"/>
              <a:gd name="connsiteY1" fmla="*/ 1366430 h 4546600"/>
              <a:gd name="connsiteX2" fmla="*/ 6896100 w 6896100"/>
              <a:gd name="connsiteY2" fmla="*/ 3034033 h 4546600"/>
              <a:gd name="connsiteX3" fmla="*/ 0 w 6896100"/>
              <a:gd name="connsiteY3" fmla="*/ 4546600 h 4546600"/>
              <a:gd name="connsiteX4" fmla="*/ 690341 w 6896100"/>
              <a:gd name="connsiteY4" fmla="*/ 0 h 4546600"/>
              <a:gd name="connsiteX0" fmla="*/ 2235142 w 6896100"/>
              <a:gd name="connsiteY0" fmla="*/ 0 h 4697312"/>
              <a:gd name="connsiteX1" fmla="*/ 6655154 w 6896100"/>
              <a:gd name="connsiteY1" fmla="*/ 1517142 h 4697312"/>
              <a:gd name="connsiteX2" fmla="*/ 6896100 w 6896100"/>
              <a:gd name="connsiteY2" fmla="*/ 3184745 h 4697312"/>
              <a:gd name="connsiteX3" fmla="*/ 0 w 6896100"/>
              <a:gd name="connsiteY3" fmla="*/ 4697312 h 4697312"/>
              <a:gd name="connsiteX4" fmla="*/ 2235142 w 6896100"/>
              <a:gd name="connsiteY4" fmla="*/ 0 h 4697312"/>
              <a:gd name="connsiteX0" fmla="*/ 2235142 w 6896100"/>
              <a:gd name="connsiteY0" fmla="*/ 0 h 4697312"/>
              <a:gd name="connsiteX1" fmla="*/ 6165339 w 6896100"/>
              <a:gd name="connsiteY1" fmla="*/ 1630177 h 4697312"/>
              <a:gd name="connsiteX2" fmla="*/ 6896100 w 6896100"/>
              <a:gd name="connsiteY2" fmla="*/ 3184745 h 4697312"/>
              <a:gd name="connsiteX3" fmla="*/ 0 w 6896100"/>
              <a:gd name="connsiteY3" fmla="*/ 4697312 h 4697312"/>
              <a:gd name="connsiteX4" fmla="*/ 2235142 w 6896100"/>
              <a:gd name="connsiteY4" fmla="*/ 0 h 4697312"/>
              <a:gd name="connsiteX0" fmla="*/ 1481580 w 6896100"/>
              <a:gd name="connsiteY0" fmla="*/ 0 h 4546600"/>
              <a:gd name="connsiteX1" fmla="*/ 6165339 w 6896100"/>
              <a:gd name="connsiteY1" fmla="*/ 1479465 h 4546600"/>
              <a:gd name="connsiteX2" fmla="*/ 6896100 w 6896100"/>
              <a:gd name="connsiteY2" fmla="*/ 3034033 h 4546600"/>
              <a:gd name="connsiteX3" fmla="*/ 0 w 6896100"/>
              <a:gd name="connsiteY3" fmla="*/ 4546600 h 4546600"/>
              <a:gd name="connsiteX4" fmla="*/ 1481580 w 6896100"/>
              <a:gd name="connsiteY4" fmla="*/ 0 h 4546600"/>
              <a:gd name="connsiteX0" fmla="*/ 1481580 w 6165339"/>
              <a:gd name="connsiteY0" fmla="*/ 0 h 4546600"/>
              <a:gd name="connsiteX1" fmla="*/ 6165339 w 6165339"/>
              <a:gd name="connsiteY1" fmla="*/ 1479465 h 4546600"/>
              <a:gd name="connsiteX2" fmla="*/ 5991826 w 6165339"/>
              <a:gd name="connsiteY2" fmla="*/ 4164376 h 4546600"/>
              <a:gd name="connsiteX3" fmla="*/ 0 w 6165339"/>
              <a:gd name="connsiteY3" fmla="*/ 4546600 h 4546600"/>
              <a:gd name="connsiteX4" fmla="*/ 1481580 w 6165339"/>
              <a:gd name="connsiteY4" fmla="*/ 0 h 4546600"/>
              <a:gd name="connsiteX0" fmla="*/ 1481580 w 5991826"/>
              <a:gd name="connsiteY0" fmla="*/ 0 h 4546600"/>
              <a:gd name="connsiteX1" fmla="*/ 4658215 w 5991826"/>
              <a:gd name="connsiteY1" fmla="*/ 1517144 h 4546600"/>
              <a:gd name="connsiteX2" fmla="*/ 5991826 w 5991826"/>
              <a:gd name="connsiteY2" fmla="*/ 4164376 h 4546600"/>
              <a:gd name="connsiteX3" fmla="*/ 0 w 5991826"/>
              <a:gd name="connsiteY3" fmla="*/ 4546600 h 4546600"/>
              <a:gd name="connsiteX4" fmla="*/ 1481580 w 5991826"/>
              <a:gd name="connsiteY4" fmla="*/ 0 h 4546600"/>
              <a:gd name="connsiteX0" fmla="*/ 954087 w 5991826"/>
              <a:gd name="connsiteY0" fmla="*/ 0 h 3680004"/>
              <a:gd name="connsiteX1" fmla="*/ 4658215 w 5991826"/>
              <a:gd name="connsiteY1" fmla="*/ 650548 h 3680004"/>
              <a:gd name="connsiteX2" fmla="*/ 5991826 w 5991826"/>
              <a:gd name="connsiteY2" fmla="*/ 3297780 h 3680004"/>
              <a:gd name="connsiteX3" fmla="*/ 0 w 5991826"/>
              <a:gd name="connsiteY3" fmla="*/ 3680004 h 3680004"/>
              <a:gd name="connsiteX4" fmla="*/ 954087 w 5991826"/>
              <a:gd name="connsiteY4" fmla="*/ 0 h 3680004"/>
              <a:gd name="connsiteX0" fmla="*/ 539628 w 5991826"/>
              <a:gd name="connsiteY0" fmla="*/ 0 h 3453935"/>
              <a:gd name="connsiteX1" fmla="*/ 4658215 w 5991826"/>
              <a:gd name="connsiteY1" fmla="*/ 424479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5991826"/>
              <a:gd name="connsiteY0" fmla="*/ 0 h 3453935"/>
              <a:gd name="connsiteX1" fmla="*/ 5713202 w 5991826"/>
              <a:gd name="connsiteY1" fmla="*/ 1441787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7882581"/>
              <a:gd name="connsiteY0" fmla="*/ 0 h 3453935"/>
              <a:gd name="connsiteX1" fmla="*/ 5713202 w 7882581"/>
              <a:gd name="connsiteY1" fmla="*/ 1441787 h 3453935"/>
              <a:gd name="connsiteX2" fmla="*/ 7882581 w 7882581"/>
              <a:gd name="connsiteY2" fmla="*/ 3386837 h 3453935"/>
              <a:gd name="connsiteX3" fmla="*/ 0 w 7882581"/>
              <a:gd name="connsiteY3" fmla="*/ 3453935 h 3453935"/>
              <a:gd name="connsiteX4" fmla="*/ 539628 w 7882581"/>
              <a:gd name="connsiteY4" fmla="*/ 0 h 3453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581" h="3453935">
                <a:moveTo>
                  <a:pt x="539628" y="0"/>
                </a:moveTo>
                <a:lnTo>
                  <a:pt x="5713202" y="1441787"/>
                </a:lnTo>
                <a:lnTo>
                  <a:pt x="7882581" y="3386837"/>
                </a:lnTo>
                <a:lnTo>
                  <a:pt x="0" y="3453935"/>
                </a:lnTo>
                <a:lnTo>
                  <a:pt x="539628" y="0"/>
                </a:lnTo>
                <a:close/>
              </a:path>
            </a:pathLst>
          </a:custGeom>
          <a:gradFill>
            <a:gsLst>
              <a:gs pos="0">
                <a:schemeClr val="tx2">
                  <a:lumMod val="60000"/>
                  <a:lumOff val="40000"/>
                  <a:alpha val="44000"/>
                </a:schemeClr>
              </a:gs>
              <a:gs pos="45000">
                <a:schemeClr val="bg1">
                  <a:alpha val="7000"/>
                </a:schemeClr>
              </a:gs>
              <a:gs pos="100000">
                <a:srgbClr val="005FFA">
                  <a:alpha val="5900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3"/>
          <p:cNvSpPr/>
          <p:nvPr userDrawn="1"/>
        </p:nvSpPr>
        <p:spPr bwMode="auto">
          <a:xfrm flipH="1">
            <a:off x="5404282" y="557384"/>
            <a:ext cx="3407677" cy="361764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Lst>
            <a:ahLst/>
            <a:cxnLst>
              <a:cxn ang="0">
                <a:pos x="connsiteX0" y="connsiteY0"/>
              </a:cxn>
              <a:cxn ang="0">
                <a:pos x="connsiteX1" y="connsiteY1"/>
              </a:cxn>
              <a:cxn ang="0">
                <a:pos x="connsiteX2" y="connsiteY2"/>
              </a:cxn>
              <a:cxn ang="0">
                <a:pos x="connsiteX3" y="connsiteY3"/>
              </a:cxn>
            </a:cxnLst>
            <a:rect l="l" t="t" r="r" b="b"/>
            <a:pathLst>
              <a:path w="3189661" h="4770117">
                <a:moveTo>
                  <a:pt x="0" y="1480817"/>
                </a:moveTo>
                <a:lnTo>
                  <a:pt x="2186230" y="0"/>
                </a:lnTo>
                <a:lnTo>
                  <a:pt x="3189661" y="4770117"/>
                </a:lnTo>
                <a:lnTo>
                  <a:pt x="0" y="1480817"/>
                </a:lnTo>
                <a:close/>
              </a:path>
            </a:pathLst>
          </a:custGeom>
          <a:gradFill>
            <a:gsLst>
              <a:gs pos="0">
                <a:schemeClr val="tx2">
                  <a:alpha val="48000"/>
                </a:schemeClr>
              </a:gs>
              <a:gs pos="100000">
                <a:schemeClr val="bg1">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等腰三角形 3"/>
          <p:cNvSpPr/>
          <p:nvPr userDrawn="1"/>
        </p:nvSpPr>
        <p:spPr bwMode="auto">
          <a:xfrm rot="10412591" flipH="1">
            <a:off x="1411232" y="982778"/>
            <a:ext cx="4183122" cy="2544581"/>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 name="connsiteX0" fmla="*/ 0 w 3465684"/>
              <a:gd name="connsiteY0" fmla="*/ 2275556 h 4770117"/>
              <a:gd name="connsiteX1" fmla="*/ 2462253 w 3465684"/>
              <a:gd name="connsiteY1" fmla="*/ 0 h 4770117"/>
              <a:gd name="connsiteX2" fmla="*/ 3465684 w 3465684"/>
              <a:gd name="connsiteY2" fmla="*/ 4770117 h 4770117"/>
              <a:gd name="connsiteX3" fmla="*/ 0 w 3465684"/>
              <a:gd name="connsiteY3" fmla="*/ 2275556 h 4770117"/>
              <a:gd name="connsiteX0" fmla="*/ 0 w 3465684"/>
              <a:gd name="connsiteY0" fmla="*/ 3335258 h 5829819"/>
              <a:gd name="connsiteX1" fmla="*/ 2211489 w 3465684"/>
              <a:gd name="connsiteY1" fmla="*/ 0 h 5829819"/>
              <a:gd name="connsiteX2" fmla="*/ 3465684 w 3465684"/>
              <a:gd name="connsiteY2" fmla="*/ 5829819 h 5829819"/>
              <a:gd name="connsiteX3" fmla="*/ 0 w 3465684"/>
              <a:gd name="connsiteY3" fmla="*/ 3335258 h 5829819"/>
              <a:gd name="connsiteX0" fmla="*/ 0 w 3364993"/>
              <a:gd name="connsiteY0" fmla="*/ 4192888 h 5829819"/>
              <a:gd name="connsiteX1" fmla="*/ 2110798 w 3364993"/>
              <a:gd name="connsiteY1" fmla="*/ 0 h 5829819"/>
              <a:gd name="connsiteX2" fmla="*/ 3364993 w 3364993"/>
              <a:gd name="connsiteY2" fmla="*/ 5829819 h 5829819"/>
              <a:gd name="connsiteX3" fmla="*/ 0 w 3364993"/>
              <a:gd name="connsiteY3" fmla="*/ 4192888 h 5829819"/>
              <a:gd name="connsiteX0" fmla="*/ 0 w 3364993"/>
              <a:gd name="connsiteY0" fmla="*/ 4192888 h 5829819"/>
              <a:gd name="connsiteX1" fmla="*/ 2110798 w 3364993"/>
              <a:gd name="connsiteY1" fmla="*/ 0 h 5829819"/>
              <a:gd name="connsiteX2" fmla="*/ 2940591 w 3364993"/>
              <a:gd name="connsiteY2" fmla="*/ 3840272 h 5829819"/>
              <a:gd name="connsiteX3" fmla="*/ 3364993 w 3364993"/>
              <a:gd name="connsiteY3" fmla="*/ 5829819 h 5829819"/>
              <a:gd name="connsiteX4" fmla="*/ 0 w 3364993"/>
              <a:gd name="connsiteY4" fmla="*/ 4192888 h 5829819"/>
              <a:gd name="connsiteX0" fmla="*/ 0 w 3364993"/>
              <a:gd name="connsiteY0" fmla="*/ 4192888 h 5829819"/>
              <a:gd name="connsiteX1" fmla="*/ 2110798 w 3364993"/>
              <a:gd name="connsiteY1" fmla="*/ 0 h 5829819"/>
              <a:gd name="connsiteX2" fmla="*/ 3359030 w 3364993"/>
              <a:gd name="connsiteY2" fmla="*/ 3486796 h 5829819"/>
              <a:gd name="connsiteX3" fmla="*/ 3364993 w 3364993"/>
              <a:gd name="connsiteY3" fmla="*/ 5829819 h 5829819"/>
              <a:gd name="connsiteX4" fmla="*/ 0 w 3364993"/>
              <a:gd name="connsiteY4" fmla="*/ 4192888 h 5829819"/>
              <a:gd name="connsiteX0" fmla="*/ 0 w 3359040"/>
              <a:gd name="connsiteY0" fmla="*/ 4192888 h 5719182"/>
              <a:gd name="connsiteX1" fmla="*/ 2110798 w 3359040"/>
              <a:gd name="connsiteY1" fmla="*/ 0 h 5719182"/>
              <a:gd name="connsiteX2" fmla="*/ 3359030 w 3359040"/>
              <a:gd name="connsiteY2" fmla="*/ 3486796 h 5719182"/>
              <a:gd name="connsiteX3" fmla="*/ 3083774 w 3359040"/>
              <a:gd name="connsiteY3" fmla="*/ 5719182 h 5719182"/>
              <a:gd name="connsiteX4" fmla="*/ 0 w 3359040"/>
              <a:gd name="connsiteY4" fmla="*/ 4192888 h 5719182"/>
              <a:gd name="connsiteX0" fmla="*/ 0 w 3359040"/>
              <a:gd name="connsiteY0" fmla="*/ 3160600 h 4686894"/>
              <a:gd name="connsiteX1" fmla="*/ 649496 w 3359040"/>
              <a:gd name="connsiteY1" fmla="*/ 0 h 4686894"/>
              <a:gd name="connsiteX2" fmla="*/ 3359030 w 3359040"/>
              <a:gd name="connsiteY2" fmla="*/ 2454508 h 4686894"/>
              <a:gd name="connsiteX3" fmla="*/ 3083774 w 3359040"/>
              <a:gd name="connsiteY3" fmla="*/ 4686894 h 4686894"/>
              <a:gd name="connsiteX4" fmla="*/ 0 w 3359040"/>
              <a:gd name="connsiteY4" fmla="*/ 3160600 h 4686894"/>
              <a:gd name="connsiteX0" fmla="*/ 0 w 3359045"/>
              <a:gd name="connsiteY0" fmla="*/ 3160600 h 4686894"/>
              <a:gd name="connsiteX1" fmla="*/ 649496 w 3359045"/>
              <a:gd name="connsiteY1" fmla="*/ 0 h 4686894"/>
              <a:gd name="connsiteX2" fmla="*/ 3359030 w 3359045"/>
              <a:gd name="connsiteY2" fmla="*/ 2454508 h 4686894"/>
              <a:gd name="connsiteX3" fmla="*/ 3083774 w 3359045"/>
              <a:gd name="connsiteY3" fmla="*/ 4686894 h 4686894"/>
              <a:gd name="connsiteX4" fmla="*/ 0 w 3359045"/>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30" h="4686894">
                <a:moveTo>
                  <a:pt x="0" y="3160600"/>
                </a:moveTo>
                <a:lnTo>
                  <a:pt x="649496" y="0"/>
                </a:lnTo>
                <a:lnTo>
                  <a:pt x="3359030" y="2454508"/>
                </a:lnTo>
                <a:cubicBezTo>
                  <a:pt x="3188829" y="3892352"/>
                  <a:pt x="3364521" y="2424580"/>
                  <a:pt x="3083774" y="4686894"/>
                </a:cubicBezTo>
                <a:lnTo>
                  <a:pt x="0" y="3160600"/>
                </a:lnTo>
                <a:close/>
              </a:path>
            </a:pathLst>
          </a:custGeom>
          <a:gradFill flip="none" rotWithShape="1">
            <a:gsLst>
              <a:gs pos="7000">
                <a:srgbClr val="0099FF">
                  <a:alpha val="43000"/>
                </a:srgbClr>
              </a:gs>
              <a:gs pos="44000">
                <a:schemeClr val="tx1">
                  <a:alpha val="0"/>
                </a:schemeClr>
              </a:gs>
              <a:gs pos="83000">
                <a:srgbClr val="0099FF">
                  <a:alpha val="45000"/>
                </a:srgb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7"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88281" y="1345207"/>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22242" y="987574"/>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60232" y="1207609"/>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83905" y="94594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28529" y="1275028"/>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62283" y="1471539"/>
            <a:ext cx="736947" cy="6188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480720" y="190597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839431" y="913114"/>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69612" y="749007"/>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129974" y="48250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3567" y="2248050"/>
            <a:ext cx="1305733" cy="10965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010000" y="203387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06726" y="1604664"/>
            <a:ext cx="1217602" cy="10225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58100" y="1777278"/>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2901" y="252025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171" y="2232059"/>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46916" y="3344113"/>
            <a:ext cx="1244964" cy="104552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862461" y="2379588"/>
            <a:ext cx="860362" cy="722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16631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500" fill="hold"/>
                                        <p:tgtEl>
                                          <p:spTgt spid="4"/>
                                        </p:tgtEl>
                                        <p:attrNameLst>
                                          <p:attrName>ppt_w</p:attrName>
                                        </p:attrNameLst>
                                      </p:cBhvr>
                                      <p:tavLst>
                                        <p:tav tm="0">
                                          <p:val>
                                            <p:fltVal val="0"/>
                                          </p:val>
                                        </p:tav>
                                        <p:tav tm="100000">
                                          <p:val>
                                            <p:strVal val="#ppt_w"/>
                                          </p:val>
                                        </p:tav>
                                      </p:tavLst>
                                    </p:anim>
                                    <p:anim calcmode="lin" valueType="num">
                                      <p:cBhvr>
                                        <p:cTn id="8" dur="9500" fill="hold"/>
                                        <p:tgtEl>
                                          <p:spTgt spid="4"/>
                                        </p:tgtEl>
                                        <p:attrNameLst>
                                          <p:attrName>ppt_h</p:attrName>
                                        </p:attrNameLst>
                                      </p:cBhvr>
                                      <p:tavLst>
                                        <p:tav tm="0">
                                          <p:val>
                                            <p:fltVal val="0"/>
                                          </p:val>
                                        </p:tav>
                                        <p:tav tm="100000">
                                          <p:val>
                                            <p:strVal val="#ppt_h"/>
                                          </p:val>
                                        </p:tav>
                                      </p:tavLst>
                                    </p:anim>
                                    <p:anim calcmode="lin" valueType="num">
                                      <p:cBhvr>
                                        <p:cTn id="9" dur="9500" fill="hold"/>
                                        <p:tgtEl>
                                          <p:spTgt spid="4"/>
                                        </p:tgtEl>
                                        <p:attrNameLst>
                                          <p:attrName>style.rotation</p:attrName>
                                        </p:attrNameLst>
                                      </p:cBhvr>
                                      <p:tavLst>
                                        <p:tav tm="0">
                                          <p:val>
                                            <p:fltVal val="90"/>
                                          </p:val>
                                        </p:tav>
                                        <p:tav tm="100000">
                                          <p:val>
                                            <p:fltVal val="0"/>
                                          </p:val>
                                        </p:tav>
                                      </p:tavLst>
                                    </p:anim>
                                    <p:animEffect transition="in" filter="fade">
                                      <p:cBhvr>
                                        <p:cTn id="10" dur="95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9500" fill="hold"/>
                                        <p:tgtEl>
                                          <p:spTgt spid="5"/>
                                        </p:tgtEl>
                                        <p:attrNameLst>
                                          <p:attrName>ppt_w</p:attrName>
                                        </p:attrNameLst>
                                      </p:cBhvr>
                                      <p:tavLst>
                                        <p:tav tm="0">
                                          <p:val>
                                            <p:fltVal val="0"/>
                                          </p:val>
                                        </p:tav>
                                        <p:tav tm="100000">
                                          <p:val>
                                            <p:strVal val="#ppt_w"/>
                                          </p:val>
                                        </p:tav>
                                      </p:tavLst>
                                    </p:anim>
                                    <p:anim calcmode="lin" valueType="num">
                                      <p:cBhvr>
                                        <p:cTn id="14" dur="9500" fill="hold"/>
                                        <p:tgtEl>
                                          <p:spTgt spid="5"/>
                                        </p:tgtEl>
                                        <p:attrNameLst>
                                          <p:attrName>ppt_h</p:attrName>
                                        </p:attrNameLst>
                                      </p:cBhvr>
                                      <p:tavLst>
                                        <p:tav tm="0">
                                          <p:val>
                                            <p:fltVal val="0"/>
                                          </p:val>
                                        </p:tav>
                                        <p:tav tm="100000">
                                          <p:val>
                                            <p:strVal val="#ppt_h"/>
                                          </p:val>
                                        </p:tav>
                                      </p:tavLst>
                                    </p:anim>
                                    <p:anim calcmode="lin" valueType="num">
                                      <p:cBhvr>
                                        <p:cTn id="15" dur="9500" fill="hold"/>
                                        <p:tgtEl>
                                          <p:spTgt spid="5"/>
                                        </p:tgtEl>
                                        <p:attrNameLst>
                                          <p:attrName>style.rotation</p:attrName>
                                        </p:attrNameLst>
                                      </p:cBhvr>
                                      <p:tavLst>
                                        <p:tav tm="0">
                                          <p:val>
                                            <p:fltVal val="90"/>
                                          </p:val>
                                        </p:tav>
                                        <p:tav tm="100000">
                                          <p:val>
                                            <p:fltVal val="0"/>
                                          </p:val>
                                        </p:tav>
                                      </p:tavLst>
                                    </p:anim>
                                    <p:animEffect transition="in" filter="fade">
                                      <p:cBhvr>
                                        <p:cTn id="16" dur="9500"/>
                                        <p:tgtEl>
                                          <p:spTgt spid="5"/>
                                        </p:tgtEl>
                                      </p:cBhvr>
                                    </p:animEffect>
                                  </p:childTnLst>
                                </p:cTn>
                              </p:par>
                              <p:par>
                                <p:cTn id="17" presetID="45" presetClass="entr"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9500"/>
                                        <p:tgtEl>
                                          <p:spTgt spid="5"/>
                                        </p:tgtEl>
                                      </p:cBhvr>
                                    </p:animEffect>
                                    <p:anim calcmode="lin" valueType="num">
                                      <p:cBhvr>
                                        <p:cTn id="20" dur="9500" fill="hold"/>
                                        <p:tgtEl>
                                          <p:spTgt spid="5"/>
                                        </p:tgtEl>
                                        <p:attrNameLst>
                                          <p:attrName>ppt_w</p:attrName>
                                        </p:attrNameLst>
                                      </p:cBhvr>
                                      <p:tavLst>
                                        <p:tav tm="0" fmla="#ppt_w*sin(2.5*pi*$)">
                                          <p:val>
                                            <p:fltVal val="0"/>
                                          </p:val>
                                        </p:tav>
                                        <p:tav tm="100000">
                                          <p:val>
                                            <p:fltVal val="1"/>
                                          </p:val>
                                        </p:tav>
                                      </p:tavLst>
                                    </p:anim>
                                    <p:anim calcmode="lin" valueType="num">
                                      <p:cBhvr>
                                        <p:cTn id="21" dur="9500" fill="hold"/>
                                        <p:tgtEl>
                                          <p:spTgt spid="5"/>
                                        </p:tgtEl>
                                        <p:attrNameLst>
                                          <p:attrName>ppt_h</p:attrName>
                                        </p:attrNameLst>
                                      </p:cBhvr>
                                      <p:tavLst>
                                        <p:tav tm="0">
                                          <p:val>
                                            <p:strVal val="#ppt_h"/>
                                          </p:val>
                                        </p:tav>
                                        <p:tav tm="100000">
                                          <p:val>
                                            <p:strVal val="#ppt_h"/>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9500" fill="hold"/>
                                        <p:tgtEl>
                                          <p:spTgt spid="6"/>
                                        </p:tgtEl>
                                        <p:attrNameLst>
                                          <p:attrName>ppt_w</p:attrName>
                                        </p:attrNameLst>
                                      </p:cBhvr>
                                      <p:tavLst>
                                        <p:tav tm="0">
                                          <p:val>
                                            <p:fltVal val="0"/>
                                          </p:val>
                                        </p:tav>
                                        <p:tav tm="100000">
                                          <p:val>
                                            <p:strVal val="#ppt_w"/>
                                          </p:val>
                                        </p:tav>
                                      </p:tavLst>
                                    </p:anim>
                                    <p:anim calcmode="lin" valueType="num">
                                      <p:cBhvr>
                                        <p:cTn id="25" dur="9500" fill="hold"/>
                                        <p:tgtEl>
                                          <p:spTgt spid="6"/>
                                        </p:tgtEl>
                                        <p:attrNameLst>
                                          <p:attrName>ppt_h</p:attrName>
                                        </p:attrNameLst>
                                      </p:cBhvr>
                                      <p:tavLst>
                                        <p:tav tm="0">
                                          <p:val>
                                            <p:fltVal val="0"/>
                                          </p:val>
                                        </p:tav>
                                        <p:tav tm="100000">
                                          <p:val>
                                            <p:strVal val="#ppt_h"/>
                                          </p:val>
                                        </p:tav>
                                      </p:tavLst>
                                    </p:anim>
                                    <p:anim calcmode="lin" valueType="num">
                                      <p:cBhvr>
                                        <p:cTn id="26" dur="9500" fill="hold"/>
                                        <p:tgtEl>
                                          <p:spTgt spid="6"/>
                                        </p:tgtEl>
                                        <p:attrNameLst>
                                          <p:attrName>style.rotation</p:attrName>
                                        </p:attrNameLst>
                                      </p:cBhvr>
                                      <p:tavLst>
                                        <p:tav tm="0">
                                          <p:val>
                                            <p:fltVal val="90"/>
                                          </p:val>
                                        </p:tav>
                                        <p:tav tm="100000">
                                          <p:val>
                                            <p:fltVal val="0"/>
                                          </p:val>
                                        </p:tav>
                                      </p:tavLst>
                                    </p:anim>
                                    <p:animEffect transition="in" filter="fade">
                                      <p:cBhvr>
                                        <p:cTn id="27" dur="9500"/>
                                        <p:tgtEl>
                                          <p:spTgt spid="6"/>
                                        </p:tgtEl>
                                      </p:cBhvr>
                                    </p:animEffect>
                                  </p:childTnLst>
                                </p:cTn>
                              </p:par>
                              <p:par>
                                <p:cTn id="28" presetID="45" presetClass="entr"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9500"/>
                                        <p:tgtEl>
                                          <p:spTgt spid="6"/>
                                        </p:tgtEl>
                                      </p:cBhvr>
                                    </p:animEffect>
                                    <p:anim calcmode="lin" valueType="num">
                                      <p:cBhvr>
                                        <p:cTn id="31" dur="9500" fill="hold"/>
                                        <p:tgtEl>
                                          <p:spTgt spid="6"/>
                                        </p:tgtEl>
                                        <p:attrNameLst>
                                          <p:attrName>ppt_w</p:attrName>
                                        </p:attrNameLst>
                                      </p:cBhvr>
                                      <p:tavLst>
                                        <p:tav tm="0" fmla="#ppt_w*sin(2.5*pi*$)">
                                          <p:val>
                                            <p:fltVal val="0"/>
                                          </p:val>
                                        </p:tav>
                                        <p:tav tm="100000">
                                          <p:val>
                                            <p:fltVal val="1"/>
                                          </p:val>
                                        </p:tav>
                                      </p:tavLst>
                                    </p:anim>
                                    <p:anim calcmode="lin" valueType="num">
                                      <p:cBhvr>
                                        <p:cTn id="32" dur="9500" fill="hold"/>
                                        <p:tgtEl>
                                          <p:spTgt spid="6"/>
                                        </p:tgtEl>
                                        <p:attrNameLst>
                                          <p:attrName>ppt_h</p:attrName>
                                        </p:attrNameLst>
                                      </p:cBhvr>
                                      <p:tavLst>
                                        <p:tav tm="0">
                                          <p:val>
                                            <p:strVal val="#ppt_h"/>
                                          </p:val>
                                        </p:tav>
                                        <p:tav tm="100000">
                                          <p:val>
                                            <p:strVal val="#ppt_h"/>
                                          </p:val>
                                        </p:tav>
                                      </p:tavLst>
                                    </p:anim>
                                  </p:childTnLst>
                                </p:cTn>
                              </p:par>
                              <p:par>
                                <p:cTn id="33" presetID="31"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9500" fill="hold"/>
                                        <p:tgtEl>
                                          <p:spTgt spid="3"/>
                                        </p:tgtEl>
                                        <p:attrNameLst>
                                          <p:attrName>ppt_w</p:attrName>
                                        </p:attrNameLst>
                                      </p:cBhvr>
                                      <p:tavLst>
                                        <p:tav tm="0">
                                          <p:val>
                                            <p:fltVal val="0"/>
                                          </p:val>
                                        </p:tav>
                                        <p:tav tm="100000">
                                          <p:val>
                                            <p:strVal val="#ppt_w"/>
                                          </p:val>
                                        </p:tav>
                                      </p:tavLst>
                                    </p:anim>
                                    <p:anim calcmode="lin" valueType="num">
                                      <p:cBhvr>
                                        <p:cTn id="36" dur="9500" fill="hold"/>
                                        <p:tgtEl>
                                          <p:spTgt spid="3"/>
                                        </p:tgtEl>
                                        <p:attrNameLst>
                                          <p:attrName>ppt_h</p:attrName>
                                        </p:attrNameLst>
                                      </p:cBhvr>
                                      <p:tavLst>
                                        <p:tav tm="0">
                                          <p:val>
                                            <p:fltVal val="0"/>
                                          </p:val>
                                        </p:tav>
                                        <p:tav tm="100000">
                                          <p:val>
                                            <p:strVal val="#ppt_h"/>
                                          </p:val>
                                        </p:tav>
                                      </p:tavLst>
                                    </p:anim>
                                    <p:anim calcmode="lin" valueType="num">
                                      <p:cBhvr>
                                        <p:cTn id="37" dur="9500" fill="hold"/>
                                        <p:tgtEl>
                                          <p:spTgt spid="3"/>
                                        </p:tgtEl>
                                        <p:attrNameLst>
                                          <p:attrName>style.rotation</p:attrName>
                                        </p:attrNameLst>
                                      </p:cBhvr>
                                      <p:tavLst>
                                        <p:tav tm="0">
                                          <p:val>
                                            <p:fltVal val="90"/>
                                          </p:val>
                                        </p:tav>
                                        <p:tav tm="100000">
                                          <p:val>
                                            <p:fltVal val="0"/>
                                          </p:val>
                                        </p:tav>
                                      </p:tavLst>
                                    </p:anim>
                                    <p:animEffect transition="in" filter="fade">
                                      <p:cBhvr>
                                        <p:cTn id="38" dur="9500"/>
                                        <p:tgtEl>
                                          <p:spTgt spid="3"/>
                                        </p:tgtEl>
                                      </p:cBhvr>
                                    </p:animEffect>
                                  </p:childTnLst>
                                </p:cTn>
                              </p:par>
                              <p:par>
                                <p:cTn id="39" presetID="45" presetClass="entr" presetSubtype="0" fill="hold" grpId="1"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9500"/>
                                        <p:tgtEl>
                                          <p:spTgt spid="4"/>
                                        </p:tgtEl>
                                      </p:cBhvr>
                                    </p:animEffect>
                                    <p:anim calcmode="lin" valueType="num">
                                      <p:cBhvr>
                                        <p:cTn id="42" dur="9500" fill="hold"/>
                                        <p:tgtEl>
                                          <p:spTgt spid="4"/>
                                        </p:tgtEl>
                                        <p:attrNameLst>
                                          <p:attrName>ppt_w</p:attrName>
                                        </p:attrNameLst>
                                      </p:cBhvr>
                                      <p:tavLst>
                                        <p:tav tm="0" fmla="#ppt_w*sin(2.5*pi*$)">
                                          <p:val>
                                            <p:fltVal val="0"/>
                                          </p:val>
                                        </p:tav>
                                        <p:tav tm="100000">
                                          <p:val>
                                            <p:fltVal val="1"/>
                                          </p:val>
                                        </p:tav>
                                      </p:tavLst>
                                    </p:anim>
                                    <p:anim calcmode="lin" valueType="num">
                                      <p:cBhvr>
                                        <p:cTn id="43" dur="9500" fill="hold"/>
                                        <p:tgtEl>
                                          <p:spTgt spid="4"/>
                                        </p:tgtEl>
                                        <p:attrNameLst>
                                          <p:attrName>ppt_h</p:attrName>
                                        </p:attrNameLst>
                                      </p:cBhvr>
                                      <p:tavLst>
                                        <p:tav tm="0">
                                          <p:val>
                                            <p:strVal val="#ppt_h"/>
                                          </p:val>
                                        </p:tav>
                                        <p:tav tm="100000">
                                          <p:val>
                                            <p:strVal val="#ppt_h"/>
                                          </p:val>
                                        </p:tav>
                                      </p:tavLst>
                                    </p:anim>
                                  </p:childTnLst>
                                </p:cTn>
                              </p:par>
                              <p:par>
                                <p:cTn id="44" presetID="49" presetClass="entr" presetSubtype="0" decel="100000" fill="hold" grpId="1"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9500" fill="hold"/>
                                        <p:tgtEl>
                                          <p:spTgt spid="3"/>
                                        </p:tgtEl>
                                        <p:attrNameLst>
                                          <p:attrName>ppt_w</p:attrName>
                                        </p:attrNameLst>
                                      </p:cBhvr>
                                      <p:tavLst>
                                        <p:tav tm="0">
                                          <p:val>
                                            <p:fltVal val="0"/>
                                          </p:val>
                                        </p:tav>
                                        <p:tav tm="100000">
                                          <p:val>
                                            <p:strVal val="#ppt_w"/>
                                          </p:val>
                                        </p:tav>
                                      </p:tavLst>
                                    </p:anim>
                                    <p:anim calcmode="lin" valueType="num">
                                      <p:cBhvr>
                                        <p:cTn id="47" dur="9500" fill="hold"/>
                                        <p:tgtEl>
                                          <p:spTgt spid="3"/>
                                        </p:tgtEl>
                                        <p:attrNameLst>
                                          <p:attrName>ppt_h</p:attrName>
                                        </p:attrNameLst>
                                      </p:cBhvr>
                                      <p:tavLst>
                                        <p:tav tm="0">
                                          <p:val>
                                            <p:fltVal val="0"/>
                                          </p:val>
                                        </p:tav>
                                        <p:tav tm="100000">
                                          <p:val>
                                            <p:strVal val="#ppt_h"/>
                                          </p:val>
                                        </p:tav>
                                      </p:tavLst>
                                    </p:anim>
                                    <p:anim calcmode="lin" valueType="num">
                                      <p:cBhvr>
                                        <p:cTn id="48" dur="9500" fill="hold"/>
                                        <p:tgtEl>
                                          <p:spTgt spid="3"/>
                                        </p:tgtEl>
                                        <p:attrNameLst>
                                          <p:attrName>style.rotation</p:attrName>
                                        </p:attrNameLst>
                                      </p:cBhvr>
                                      <p:tavLst>
                                        <p:tav tm="0">
                                          <p:val>
                                            <p:fltVal val="360"/>
                                          </p:val>
                                        </p:tav>
                                        <p:tav tm="100000">
                                          <p:val>
                                            <p:fltVal val="0"/>
                                          </p:val>
                                        </p:tav>
                                      </p:tavLst>
                                    </p:anim>
                                    <p:animEffect transition="in" filter="fade">
                                      <p:cBhvr>
                                        <p:cTn id="49" dur="9500"/>
                                        <p:tgtEl>
                                          <p:spTgt spid="3"/>
                                        </p:tgtEl>
                                      </p:cBhvr>
                                    </p:animEffect>
                                  </p:childTnLst>
                                </p:cTn>
                              </p:par>
                              <p:par>
                                <p:cTn id="50" presetID="6" presetClass="emph" presetSubtype="0" fill="hold" grpId="2" nodeType="withEffect">
                                  <p:stCondLst>
                                    <p:cond delay="0"/>
                                  </p:stCondLst>
                                  <p:childTnLst>
                                    <p:animScale>
                                      <p:cBhvr>
                                        <p:cTn id="51" dur="9500" fill="hold"/>
                                        <p:tgtEl>
                                          <p:spTgt spid="4"/>
                                        </p:tgtEl>
                                      </p:cBhvr>
                                      <p:by x="300000" y="300000"/>
                                    </p:animScale>
                                  </p:childTnLst>
                                </p:cTn>
                              </p:par>
                              <p:par>
                                <p:cTn id="52" presetID="6" presetClass="emph" presetSubtype="0" fill="hold" grpId="2" nodeType="withEffect">
                                  <p:stCondLst>
                                    <p:cond delay="0"/>
                                  </p:stCondLst>
                                  <p:childTnLst>
                                    <p:animScale>
                                      <p:cBhvr>
                                        <p:cTn id="53" dur="9500" fill="hold"/>
                                        <p:tgtEl>
                                          <p:spTgt spid="5"/>
                                        </p:tgtEl>
                                      </p:cBhvr>
                                      <p:by x="300000" y="300000"/>
                                    </p:animScale>
                                  </p:childTnLst>
                                </p:cTn>
                              </p:par>
                              <p:par>
                                <p:cTn id="54" presetID="6" presetClass="emph" presetSubtype="0" fill="hold" grpId="2" nodeType="withEffect">
                                  <p:stCondLst>
                                    <p:cond delay="0"/>
                                  </p:stCondLst>
                                  <p:childTnLst>
                                    <p:animScale>
                                      <p:cBhvr>
                                        <p:cTn id="55" dur="9500" fill="hold"/>
                                        <p:tgtEl>
                                          <p:spTgt spid="6"/>
                                        </p:tgtEl>
                                      </p:cBhvr>
                                      <p:by x="300000" y="300000"/>
                                    </p:animScale>
                                  </p:childTnLst>
                                </p:cTn>
                              </p:par>
                              <p:par>
                                <p:cTn id="56" presetID="6" presetClass="emph" presetSubtype="0" fill="hold" grpId="2" nodeType="withEffect">
                                  <p:stCondLst>
                                    <p:cond delay="0"/>
                                  </p:stCondLst>
                                  <p:childTnLst>
                                    <p:animScale>
                                      <p:cBhvr>
                                        <p:cTn id="57" dur="9500" fill="hold"/>
                                        <p:tgtEl>
                                          <p:spTgt spid="3"/>
                                        </p:tgtEl>
                                      </p:cBhvr>
                                      <p:by x="300000" y="300000"/>
                                    </p:animScale>
                                  </p:childTnLst>
                                </p:cTn>
                              </p:par>
                              <p:par>
                                <p:cTn id="58" presetID="10" presetClass="exit" presetSubtype="0" fill="hold" grpId="3" nodeType="withEffect">
                                  <p:stCondLst>
                                    <p:cond delay="9500"/>
                                  </p:stCondLst>
                                  <p:childTnLst>
                                    <p:animEffect transition="out" filter="fade">
                                      <p:cBhvr>
                                        <p:cTn id="59" dur="1000"/>
                                        <p:tgtEl>
                                          <p:spTgt spid="4"/>
                                        </p:tgtEl>
                                      </p:cBhvr>
                                    </p:animEffect>
                                    <p:set>
                                      <p:cBhvr>
                                        <p:cTn id="60" dur="1" fill="hold">
                                          <p:stCondLst>
                                            <p:cond delay="999"/>
                                          </p:stCondLst>
                                        </p:cTn>
                                        <p:tgtEl>
                                          <p:spTgt spid="4"/>
                                        </p:tgtEl>
                                        <p:attrNameLst>
                                          <p:attrName>style.visibility</p:attrName>
                                        </p:attrNameLst>
                                      </p:cBhvr>
                                      <p:to>
                                        <p:strVal val="hidden"/>
                                      </p:to>
                                    </p:set>
                                  </p:childTnLst>
                                </p:cTn>
                              </p:par>
                              <p:par>
                                <p:cTn id="61" presetID="10" presetClass="exit" presetSubtype="0" fill="hold" grpId="3" nodeType="withEffect">
                                  <p:stCondLst>
                                    <p:cond delay="9500"/>
                                  </p:stCondLst>
                                  <p:childTnLst>
                                    <p:animEffect transition="out" filter="fade">
                                      <p:cBhvr>
                                        <p:cTn id="62" dur="1000"/>
                                        <p:tgtEl>
                                          <p:spTgt spid="5"/>
                                        </p:tgtEl>
                                      </p:cBhvr>
                                    </p:animEffect>
                                    <p:set>
                                      <p:cBhvr>
                                        <p:cTn id="63" dur="1" fill="hold">
                                          <p:stCondLst>
                                            <p:cond delay="999"/>
                                          </p:stCondLst>
                                        </p:cTn>
                                        <p:tgtEl>
                                          <p:spTgt spid="5"/>
                                        </p:tgtEl>
                                        <p:attrNameLst>
                                          <p:attrName>style.visibility</p:attrName>
                                        </p:attrNameLst>
                                      </p:cBhvr>
                                      <p:to>
                                        <p:strVal val="hidden"/>
                                      </p:to>
                                    </p:set>
                                  </p:childTnLst>
                                </p:cTn>
                              </p:par>
                              <p:par>
                                <p:cTn id="64" presetID="10" presetClass="exit" presetSubtype="0" fill="hold" grpId="3" nodeType="withEffect">
                                  <p:stCondLst>
                                    <p:cond delay="9500"/>
                                  </p:stCondLst>
                                  <p:childTnLst>
                                    <p:animEffect transition="out" filter="fade">
                                      <p:cBhvr>
                                        <p:cTn id="65" dur="1000"/>
                                        <p:tgtEl>
                                          <p:spTgt spid="6"/>
                                        </p:tgtEl>
                                      </p:cBhvr>
                                    </p:animEffect>
                                    <p:set>
                                      <p:cBhvr>
                                        <p:cTn id="66" dur="1" fill="hold">
                                          <p:stCondLst>
                                            <p:cond delay="999"/>
                                          </p:stCondLst>
                                        </p:cTn>
                                        <p:tgtEl>
                                          <p:spTgt spid="6"/>
                                        </p:tgtEl>
                                        <p:attrNameLst>
                                          <p:attrName>style.visibility</p:attrName>
                                        </p:attrNameLst>
                                      </p:cBhvr>
                                      <p:to>
                                        <p:strVal val="hidden"/>
                                      </p:to>
                                    </p:set>
                                  </p:childTnLst>
                                </p:cTn>
                              </p:par>
                              <p:par>
                                <p:cTn id="67" presetID="10" presetClass="exit" presetSubtype="0" fill="hold" grpId="3" nodeType="withEffect">
                                  <p:stCondLst>
                                    <p:cond delay="9500"/>
                                  </p:stCondLst>
                                  <p:childTnLst>
                                    <p:animEffect transition="out" filter="fade">
                                      <p:cBhvr>
                                        <p:cTn id="68" dur="1000"/>
                                        <p:tgtEl>
                                          <p:spTgt spid="3"/>
                                        </p:tgtEl>
                                      </p:cBhvr>
                                    </p:animEffect>
                                    <p:set>
                                      <p:cBhvr>
                                        <p:cTn id="69" dur="1" fill="hold">
                                          <p:stCondLst>
                                            <p:cond delay="999"/>
                                          </p:stCondLst>
                                        </p:cTn>
                                        <p:tgtEl>
                                          <p:spTgt spid="3"/>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100"/>
                                        <p:tgtEl>
                                          <p:spTgt spid="7"/>
                                        </p:tgtEl>
                                      </p:cBhvr>
                                    </p:animEffect>
                                  </p:childTnLst>
                                </p:cTn>
                              </p:par>
                              <p:par>
                                <p:cTn id="73" presetID="10" presetClass="entr" presetSubtype="0" fill="hold" nodeType="withEffect">
                                  <p:stCondLst>
                                    <p:cond delay="60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
                                        <p:tgtEl>
                                          <p:spTgt spid="8"/>
                                        </p:tgtEl>
                                      </p:cBhvr>
                                    </p:animEffect>
                                  </p:childTnLst>
                                </p:cTn>
                              </p:par>
                              <p:par>
                                <p:cTn id="76" presetID="53" presetClass="exit" presetSubtype="0" fill="hold" nodeType="withEffect">
                                  <p:stCondLst>
                                    <p:cond delay="100"/>
                                  </p:stCondLst>
                                  <p:childTnLst>
                                    <p:anim calcmode="lin" valueType="num">
                                      <p:cBhvr>
                                        <p:cTn id="77" dur="1000"/>
                                        <p:tgtEl>
                                          <p:spTgt spid="7"/>
                                        </p:tgtEl>
                                        <p:attrNameLst>
                                          <p:attrName>ppt_w</p:attrName>
                                        </p:attrNameLst>
                                      </p:cBhvr>
                                      <p:tavLst>
                                        <p:tav tm="0">
                                          <p:val>
                                            <p:strVal val="ppt_w"/>
                                          </p:val>
                                        </p:tav>
                                        <p:tav tm="100000">
                                          <p:val>
                                            <p:fltVal val="0"/>
                                          </p:val>
                                        </p:tav>
                                      </p:tavLst>
                                    </p:anim>
                                    <p:anim calcmode="lin" valueType="num">
                                      <p:cBhvr>
                                        <p:cTn id="78" dur="1000"/>
                                        <p:tgtEl>
                                          <p:spTgt spid="7"/>
                                        </p:tgtEl>
                                        <p:attrNameLst>
                                          <p:attrName>ppt_h</p:attrName>
                                        </p:attrNameLst>
                                      </p:cBhvr>
                                      <p:tavLst>
                                        <p:tav tm="0">
                                          <p:val>
                                            <p:strVal val="ppt_h"/>
                                          </p:val>
                                        </p:tav>
                                        <p:tav tm="100000">
                                          <p:val>
                                            <p:fltVal val="0"/>
                                          </p:val>
                                        </p:tav>
                                      </p:tavLst>
                                    </p:anim>
                                    <p:animEffect transition="out" filter="fade">
                                      <p:cBhvr>
                                        <p:cTn id="79" dur="1000"/>
                                        <p:tgtEl>
                                          <p:spTgt spid="7"/>
                                        </p:tgtEl>
                                      </p:cBhvr>
                                    </p:animEffect>
                                    <p:set>
                                      <p:cBhvr>
                                        <p:cTn id="80" dur="1" fill="hold">
                                          <p:stCondLst>
                                            <p:cond delay="999"/>
                                          </p:stCondLst>
                                        </p:cTn>
                                        <p:tgtEl>
                                          <p:spTgt spid="7"/>
                                        </p:tgtEl>
                                        <p:attrNameLst>
                                          <p:attrName>style.visibility</p:attrName>
                                        </p:attrNameLst>
                                      </p:cBhvr>
                                      <p:to>
                                        <p:strVal val="hidden"/>
                                      </p:to>
                                    </p:set>
                                  </p:childTnLst>
                                </p:cTn>
                              </p:par>
                              <p:par>
                                <p:cTn id="81" presetID="53" presetClass="exit" presetSubtype="0" fill="hold" nodeType="withEffect">
                                  <p:stCondLst>
                                    <p:cond delay="700"/>
                                  </p:stCondLst>
                                  <p:childTnLst>
                                    <p:anim calcmode="lin" valueType="num">
                                      <p:cBhvr>
                                        <p:cTn id="82" dur="500"/>
                                        <p:tgtEl>
                                          <p:spTgt spid="8"/>
                                        </p:tgtEl>
                                        <p:attrNameLst>
                                          <p:attrName>ppt_w</p:attrName>
                                        </p:attrNameLst>
                                      </p:cBhvr>
                                      <p:tavLst>
                                        <p:tav tm="0">
                                          <p:val>
                                            <p:strVal val="ppt_w"/>
                                          </p:val>
                                        </p:tav>
                                        <p:tav tm="100000">
                                          <p:val>
                                            <p:fltVal val="0"/>
                                          </p:val>
                                        </p:tav>
                                      </p:tavLst>
                                    </p:anim>
                                    <p:anim calcmode="lin" valueType="num">
                                      <p:cBhvr>
                                        <p:cTn id="83" dur="500"/>
                                        <p:tgtEl>
                                          <p:spTgt spid="8"/>
                                        </p:tgtEl>
                                        <p:attrNameLst>
                                          <p:attrName>ppt_h</p:attrName>
                                        </p:attrNameLst>
                                      </p:cBhvr>
                                      <p:tavLst>
                                        <p:tav tm="0">
                                          <p:val>
                                            <p:strVal val="ppt_h"/>
                                          </p:val>
                                        </p:tav>
                                        <p:tav tm="100000">
                                          <p:val>
                                            <p:fltVal val="0"/>
                                          </p:val>
                                        </p:tav>
                                      </p:tavLst>
                                    </p:anim>
                                    <p:animEffect transition="out" filter="fade">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0" presetClass="entr" presetSubtype="0" fill="hold" nodeType="withEffect">
                                  <p:stCondLst>
                                    <p:cond delay="100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
                                        <p:tgtEl>
                                          <p:spTgt spid="19"/>
                                        </p:tgtEl>
                                      </p:cBhvr>
                                    </p:animEffect>
                                  </p:childTnLst>
                                </p:cTn>
                              </p:par>
                              <p:par>
                                <p:cTn id="89" presetID="53" presetClass="exit" presetSubtype="0" fill="hold" nodeType="withEffect">
                                  <p:stCondLst>
                                    <p:cond delay="100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par>
                                <p:cTn id="94" presetID="10" presetClass="entr" presetSubtype="0" fill="hold" nodeType="withEffect">
                                  <p:stCondLst>
                                    <p:cond delay="150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
                                        <p:tgtEl>
                                          <p:spTgt spid="20"/>
                                        </p:tgtEl>
                                      </p:cBhvr>
                                    </p:animEffect>
                                  </p:childTnLst>
                                </p:cTn>
                              </p:par>
                              <p:par>
                                <p:cTn id="97" presetID="53" presetClass="exit" presetSubtype="0" fill="hold" nodeType="withEffect">
                                  <p:stCondLst>
                                    <p:cond delay="1500"/>
                                  </p:stCondLst>
                                  <p:childTnLst>
                                    <p:anim calcmode="lin" valueType="num">
                                      <p:cBhvr>
                                        <p:cTn id="98" dur="500"/>
                                        <p:tgtEl>
                                          <p:spTgt spid="20"/>
                                        </p:tgtEl>
                                        <p:attrNameLst>
                                          <p:attrName>ppt_w</p:attrName>
                                        </p:attrNameLst>
                                      </p:cBhvr>
                                      <p:tavLst>
                                        <p:tav tm="0">
                                          <p:val>
                                            <p:strVal val="ppt_w"/>
                                          </p:val>
                                        </p:tav>
                                        <p:tav tm="100000">
                                          <p:val>
                                            <p:fltVal val="0"/>
                                          </p:val>
                                        </p:tav>
                                      </p:tavLst>
                                    </p:anim>
                                    <p:anim calcmode="lin" valueType="num">
                                      <p:cBhvr>
                                        <p:cTn id="99" dur="500"/>
                                        <p:tgtEl>
                                          <p:spTgt spid="20"/>
                                        </p:tgtEl>
                                        <p:attrNameLst>
                                          <p:attrName>ppt_h</p:attrName>
                                        </p:attrNameLst>
                                      </p:cBhvr>
                                      <p:tavLst>
                                        <p:tav tm="0">
                                          <p:val>
                                            <p:strVal val="ppt_h"/>
                                          </p:val>
                                        </p:tav>
                                        <p:tav tm="100000">
                                          <p:val>
                                            <p:fltVal val="0"/>
                                          </p:val>
                                        </p:tav>
                                      </p:tavLst>
                                    </p:anim>
                                    <p:animEffect transition="out" filter="fad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0" presetClass="entr" presetSubtype="0" fill="hold" nodeType="withEffect">
                                  <p:stCondLst>
                                    <p:cond delay="60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100"/>
                                        <p:tgtEl>
                                          <p:spTgt spid="21"/>
                                        </p:tgtEl>
                                      </p:cBhvr>
                                    </p:animEffect>
                                  </p:childTnLst>
                                </p:cTn>
                              </p:par>
                              <p:par>
                                <p:cTn id="105" presetID="53" presetClass="exit" presetSubtype="0" fill="hold" nodeType="withEffect">
                                  <p:stCondLst>
                                    <p:cond delay="700"/>
                                  </p:stCondLst>
                                  <p:childTnLst>
                                    <p:anim calcmode="lin" valueType="num">
                                      <p:cBhvr>
                                        <p:cTn id="106" dur="500"/>
                                        <p:tgtEl>
                                          <p:spTgt spid="21"/>
                                        </p:tgtEl>
                                        <p:attrNameLst>
                                          <p:attrName>ppt_w</p:attrName>
                                        </p:attrNameLst>
                                      </p:cBhvr>
                                      <p:tavLst>
                                        <p:tav tm="0">
                                          <p:val>
                                            <p:strVal val="ppt_w"/>
                                          </p:val>
                                        </p:tav>
                                        <p:tav tm="100000">
                                          <p:val>
                                            <p:fltVal val="0"/>
                                          </p:val>
                                        </p:tav>
                                      </p:tavLst>
                                    </p:anim>
                                    <p:anim calcmode="lin" valueType="num">
                                      <p:cBhvr>
                                        <p:cTn id="107" dur="500"/>
                                        <p:tgtEl>
                                          <p:spTgt spid="21"/>
                                        </p:tgtEl>
                                        <p:attrNameLst>
                                          <p:attrName>ppt_h</p:attrName>
                                        </p:attrNameLst>
                                      </p:cBhvr>
                                      <p:tavLst>
                                        <p:tav tm="0">
                                          <p:val>
                                            <p:strVal val="ppt_h"/>
                                          </p:val>
                                        </p:tav>
                                        <p:tav tm="100000">
                                          <p:val>
                                            <p:fltVal val="0"/>
                                          </p:val>
                                        </p:tav>
                                      </p:tavLst>
                                    </p:anim>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ntr" presetSubtype="0" fill="hold" nodeType="withEffect">
                                  <p:stCondLst>
                                    <p:cond delay="200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100"/>
                                        <p:tgtEl>
                                          <p:spTgt spid="22"/>
                                        </p:tgtEl>
                                      </p:cBhvr>
                                    </p:animEffect>
                                  </p:childTnLst>
                                </p:cTn>
                              </p:par>
                              <p:par>
                                <p:cTn id="113" presetID="10" presetClass="entr" presetSubtype="0" fill="hold" nodeType="withEffect">
                                  <p:stCondLst>
                                    <p:cond delay="2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100"/>
                                        <p:tgtEl>
                                          <p:spTgt spid="23"/>
                                        </p:tgtEl>
                                      </p:cBhvr>
                                    </p:animEffect>
                                  </p:childTnLst>
                                </p:cTn>
                              </p:par>
                              <p:par>
                                <p:cTn id="116" presetID="53" presetClass="exit" presetSubtype="0" fill="hold" nodeType="withEffect">
                                  <p:stCondLst>
                                    <p:cond delay="2500"/>
                                  </p:stCondLst>
                                  <p:childTnLst>
                                    <p:anim calcmode="lin" valueType="num">
                                      <p:cBhvr>
                                        <p:cTn id="117" dur="500"/>
                                        <p:tgtEl>
                                          <p:spTgt spid="23"/>
                                        </p:tgtEl>
                                        <p:attrNameLst>
                                          <p:attrName>ppt_w</p:attrName>
                                        </p:attrNameLst>
                                      </p:cBhvr>
                                      <p:tavLst>
                                        <p:tav tm="0">
                                          <p:val>
                                            <p:strVal val="ppt_w"/>
                                          </p:val>
                                        </p:tav>
                                        <p:tav tm="100000">
                                          <p:val>
                                            <p:fltVal val="0"/>
                                          </p:val>
                                        </p:tav>
                                      </p:tavLst>
                                    </p:anim>
                                    <p:anim calcmode="lin" valueType="num">
                                      <p:cBhvr>
                                        <p:cTn id="118" dur="500"/>
                                        <p:tgtEl>
                                          <p:spTgt spid="23"/>
                                        </p:tgtEl>
                                        <p:attrNameLst>
                                          <p:attrName>ppt_h</p:attrName>
                                        </p:attrNameLst>
                                      </p:cBhvr>
                                      <p:tavLst>
                                        <p:tav tm="0">
                                          <p:val>
                                            <p:strVal val="ppt_h"/>
                                          </p:val>
                                        </p:tav>
                                        <p:tav tm="100000">
                                          <p:val>
                                            <p:fltVal val="0"/>
                                          </p:val>
                                        </p:tav>
                                      </p:tavLst>
                                    </p:anim>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ntr" presetSubtype="0" fill="hold" nodeType="withEffect">
                                  <p:stCondLst>
                                    <p:cond delay="275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100"/>
                                        <p:tgtEl>
                                          <p:spTgt spid="24"/>
                                        </p:tgtEl>
                                      </p:cBhvr>
                                    </p:animEffect>
                                  </p:childTnLst>
                                </p:cTn>
                              </p:par>
                              <p:par>
                                <p:cTn id="124" presetID="53" presetClass="exit" presetSubtype="0" fill="hold" nodeType="withEffect">
                                  <p:stCondLst>
                                    <p:cond delay="2750"/>
                                  </p:stCondLst>
                                  <p:childTnLst>
                                    <p:anim calcmode="lin" valueType="num">
                                      <p:cBhvr>
                                        <p:cTn id="125" dur="500"/>
                                        <p:tgtEl>
                                          <p:spTgt spid="24"/>
                                        </p:tgtEl>
                                        <p:attrNameLst>
                                          <p:attrName>ppt_w</p:attrName>
                                        </p:attrNameLst>
                                      </p:cBhvr>
                                      <p:tavLst>
                                        <p:tav tm="0">
                                          <p:val>
                                            <p:strVal val="ppt_w"/>
                                          </p:val>
                                        </p:tav>
                                        <p:tav tm="100000">
                                          <p:val>
                                            <p:fltVal val="0"/>
                                          </p:val>
                                        </p:tav>
                                      </p:tavLst>
                                    </p:anim>
                                    <p:anim calcmode="lin" valueType="num">
                                      <p:cBhvr>
                                        <p:cTn id="126" dur="500"/>
                                        <p:tgtEl>
                                          <p:spTgt spid="24"/>
                                        </p:tgtEl>
                                        <p:attrNameLst>
                                          <p:attrName>ppt_h</p:attrName>
                                        </p:attrNameLst>
                                      </p:cBhvr>
                                      <p:tavLst>
                                        <p:tav tm="0">
                                          <p:val>
                                            <p:strVal val="ppt_h"/>
                                          </p:val>
                                        </p:tav>
                                        <p:tav tm="100000">
                                          <p:val>
                                            <p:fltVal val="0"/>
                                          </p:val>
                                        </p:tav>
                                      </p:tavLst>
                                    </p:anim>
                                    <p:animEffect transition="out" filter="fade">
                                      <p:cBhvr>
                                        <p:cTn id="127" dur="500"/>
                                        <p:tgtEl>
                                          <p:spTgt spid="24"/>
                                        </p:tgtEl>
                                      </p:cBhvr>
                                    </p:animEffect>
                                    <p:set>
                                      <p:cBhvr>
                                        <p:cTn id="128" dur="1" fill="hold">
                                          <p:stCondLst>
                                            <p:cond delay="499"/>
                                          </p:stCondLst>
                                        </p:cTn>
                                        <p:tgtEl>
                                          <p:spTgt spid="24"/>
                                        </p:tgtEl>
                                        <p:attrNameLst>
                                          <p:attrName>style.visibility</p:attrName>
                                        </p:attrNameLst>
                                      </p:cBhvr>
                                      <p:to>
                                        <p:strVal val="hidden"/>
                                      </p:to>
                                    </p:set>
                                  </p:childTnLst>
                                </p:cTn>
                              </p:par>
                              <p:par>
                                <p:cTn id="129" presetID="53" presetClass="exit" presetSubtype="0" fill="hold" nodeType="withEffect">
                                  <p:stCondLst>
                                    <p:cond delay="2000"/>
                                  </p:stCondLst>
                                  <p:childTnLst>
                                    <p:anim calcmode="lin" valueType="num">
                                      <p:cBhvr>
                                        <p:cTn id="130" dur="500"/>
                                        <p:tgtEl>
                                          <p:spTgt spid="22"/>
                                        </p:tgtEl>
                                        <p:attrNameLst>
                                          <p:attrName>ppt_w</p:attrName>
                                        </p:attrNameLst>
                                      </p:cBhvr>
                                      <p:tavLst>
                                        <p:tav tm="0">
                                          <p:val>
                                            <p:strVal val="ppt_w"/>
                                          </p:val>
                                        </p:tav>
                                        <p:tav tm="100000">
                                          <p:val>
                                            <p:fltVal val="0"/>
                                          </p:val>
                                        </p:tav>
                                      </p:tavLst>
                                    </p:anim>
                                    <p:anim calcmode="lin" valueType="num">
                                      <p:cBhvr>
                                        <p:cTn id="131" dur="500"/>
                                        <p:tgtEl>
                                          <p:spTgt spid="22"/>
                                        </p:tgtEl>
                                        <p:attrNameLst>
                                          <p:attrName>ppt_h</p:attrName>
                                        </p:attrNameLst>
                                      </p:cBhvr>
                                      <p:tavLst>
                                        <p:tav tm="0">
                                          <p:val>
                                            <p:strVal val="ppt_h"/>
                                          </p:val>
                                        </p:tav>
                                        <p:tav tm="100000">
                                          <p:val>
                                            <p:fltVal val="0"/>
                                          </p:val>
                                        </p:tav>
                                      </p:tavLst>
                                    </p:anim>
                                    <p:animEffect transition="out" filter="fade">
                                      <p:cBhvr>
                                        <p:cTn id="132" dur="500"/>
                                        <p:tgtEl>
                                          <p:spTgt spid="22"/>
                                        </p:tgtEl>
                                      </p:cBhvr>
                                    </p:animEffect>
                                    <p:set>
                                      <p:cBhvr>
                                        <p:cTn id="133" dur="1" fill="hold">
                                          <p:stCondLst>
                                            <p:cond delay="499"/>
                                          </p:stCondLst>
                                        </p:cTn>
                                        <p:tgtEl>
                                          <p:spTgt spid="22"/>
                                        </p:tgtEl>
                                        <p:attrNameLst>
                                          <p:attrName>style.visibility</p:attrName>
                                        </p:attrNameLst>
                                      </p:cBhvr>
                                      <p:to>
                                        <p:strVal val="hidden"/>
                                      </p:to>
                                    </p:set>
                                  </p:childTnLst>
                                </p:cTn>
                              </p:par>
                              <p:par>
                                <p:cTn id="134" presetID="10" presetClass="entr" presetSubtype="0" fill="hold" nodeType="withEffect">
                                  <p:stCondLst>
                                    <p:cond delay="75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
                                        <p:tgtEl>
                                          <p:spTgt spid="9"/>
                                        </p:tgtEl>
                                      </p:cBhvr>
                                    </p:animEffect>
                                  </p:childTnLst>
                                </p:cTn>
                              </p:par>
                              <p:par>
                                <p:cTn id="137" presetID="53" presetClass="exit" presetSubtype="0" fill="hold" nodeType="withEffect">
                                  <p:stCondLst>
                                    <p:cond delay="750"/>
                                  </p:stCondLst>
                                  <p:childTnLst>
                                    <p:anim calcmode="lin" valueType="num">
                                      <p:cBhvr>
                                        <p:cTn id="138" dur="1000"/>
                                        <p:tgtEl>
                                          <p:spTgt spid="9"/>
                                        </p:tgtEl>
                                        <p:attrNameLst>
                                          <p:attrName>ppt_w</p:attrName>
                                        </p:attrNameLst>
                                      </p:cBhvr>
                                      <p:tavLst>
                                        <p:tav tm="0">
                                          <p:val>
                                            <p:strVal val="ppt_w"/>
                                          </p:val>
                                        </p:tav>
                                        <p:tav tm="100000">
                                          <p:val>
                                            <p:fltVal val="0"/>
                                          </p:val>
                                        </p:tav>
                                      </p:tavLst>
                                    </p:anim>
                                    <p:anim calcmode="lin" valueType="num">
                                      <p:cBhvr>
                                        <p:cTn id="139" dur="1000"/>
                                        <p:tgtEl>
                                          <p:spTgt spid="9"/>
                                        </p:tgtEl>
                                        <p:attrNameLst>
                                          <p:attrName>ppt_h</p:attrName>
                                        </p:attrNameLst>
                                      </p:cBhvr>
                                      <p:tavLst>
                                        <p:tav tm="0">
                                          <p:val>
                                            <p:strVal val="ppt_h"/>
                                          </p:val>
                                        </p:tav>
                                        <p:tav tm="100000">
                                          <p:val>
                                            <p:fltVal val="0"/>
                                          </p:val>
                                        </p:tav>
                                      </p:tavLst>
                                    </p:anim>
                                    <p:animEffect transition="out" filter="fade">
                                      <p:cBhvr>
                                        <p:cTn id="140" dur="1000"/>
                                        <p:tgtEl>
                                          <p:spTgt spid="9"/>
                                        </p:tgtEl>
                                      </p:cBhvr>
                                    </p:animEffect>
                                    <p:set>
                                      <p:cBhvr>
                                        <p:cTn id="141" dur="1" fill="hold">
                                          <p:stCondLst>
                                            <p:cond delay="999"/>
                                          </p:stCondLst>
                                        </p:cTn>
                                        <p:tgtEl>
                                          <p:spTgt spid="9"/>
                                        </p:tgtEl>
                                        <p:attrNameLst>
                                          <p:attrName>style.visibility</p:attrName>
                                        </p:attrNameLst>
                                      </p:cBhvr>
                                      <p:to>
                                        <p:strVal val="hidden"/>
                                      </p:to>
                                    </p:set>
                                  </p:childTnLst>
                                </p:cTn>
                              </p:par>
                              <p:par>
                                <p:cTn id="142" presetID="10" presetClass="entr" presetSubtype="0" fill="hold" nodeType="withEffect">
                                  <p:stCondLst>
                                    <p:cond delay="0"/>
                                  </p:stCondLst>
                                  <p:childTnLst>
                                    <p:set>
                                      <p:cBhvr>
                                        <p:cTn id="143" dur="1" fill="hold">
                                          <p:stCondLst>
                                            <p:cond delay="0"/>
                                          </p:stCondLst>
                                        </p:cTn>
                                        <p:tgtEl>
                                          <p:spTgt spid="10"/>
                                        </p:tgtEl>
                                        <p:attrNameLst>
                                          <p:attrName>style.visibility</p:attrName>
                                        </p:attrNameLst>
                                      </p:cBhvr>
                                      <p:to>
                                        <p:strVal val="visible"/>
                                      </p:to>
                                    </p:set>
                                    <p:animEffect transition="in" filter="fade">
                                      <p:cBhvr>
                                        <p:cTn id="144" dur="100"/>
                                        <p:tgtEl>
                                          <p:spTgt spid="10"/>
                                        </p:tgtEl>
                                      </p:cBhvr>
                                    </p:animEffect>
                                  </p:childTnLst>
                                </p:cTn>
                              </p:par>
                              <p:par>
                                <p:cTn id="145" presetID="53" presetClass="exit" presetSubtype="0" fill="hold" nodeType="withEffect">
                                  <p:stCondLst>
                                    <p:cond delay="100"/>
                                  </p:stCondLst>
                                  <p:childTnLst>
                                    <p:anim calcmode="lin" valueType="num">
                                      <p:cBhvr>
                                        <p:cTn id="146" dur="1000"/>
                                        <p:tgtEl>
                                          <p:spTgt spid="10"/>
                                        </p:tgtEl>
                                        <p:attrNameLst>
                                          <p:attrName>ppt_w</p:attrName>
                                        </p:attrNameLst>
                                      </p:cBhvr>
                                      <p:tavLst>
                                        <p:tav tm="0">
                                          <p:val>
                                            <p:strVal val="ppt_w"/>
                                          </p:val>
                                        </p:tav>
                                        <p:tav tm="100000">
                                          <p:val>
                                            <p:fltVal val="0"/>
                                          </p:val>
                                        </p:tav>
                                      </p:tavLst>
                                    </p:anim>
                                    <p:anim calcmode="lin" valueType="num">
                                      <p:cBhvr>
                                        <p:cTn id="147" dur="1000"/>
                                        <p:tgtEl>
                                          <p:spTgt spid="10"/>
                                        </p:tgtEl>
                                        <p:attrNameLst>
                                          <p:attrName>ppt_h</p:attrName>
                                        </p:attrNameLst>
                                      </p:cBhvr>
                                      <p:tavLst>
                                        <p:tav tm="0">
                                          <p:val>
                                            <p:strVal val="ppt_h"/>
                                          </p:val>
                                        </p:tav>
                                        <p:tav tm="100000">
                                          <p:val>
                                            <p:fltVal val="0"/>
                                          </p:val>
                                        </p:tav>
                                      </p:tavLst>
                                    </p:anim>
                                    <p:animEffect transition="out" filter="fade">
                                      <p:cBhvr>
                                        <p:cTn id="148" dur="1000"/>
                                        <p:tgtEl>
                                          <p:spTgt spid="10"/>
                                        </p:tgtEl>
                                      </p:cBhvr>
                                    </p:animEffect>
                                    <p:set>
                                      <p:cBhvr>
                                        <p:cTn id="149" dur="1" fill="hold">
                                          <p:stCondLst>
                                            <p:cond delay="999"/>
                                          </p:stCondLst>
                                        </p:cTn>
                                        <p:tgtEl>
                                          <p:spTgt spid="10"/>
                                        </p:tgtEl>
                                        <p:attrNameLst>
                                          <p:attrName>style.visibility</p:attrName>
                                        </p:attrNameLst>
                                      </p:cBhvr>
                                      <p:to>
                                        <p:strVal val="hidden"/>
                                      </p:to>
                                    </p:set>
                                  </p:childTnLst>
                                </p:cTn>
                              </p:par>
                              <p:par>
                                <p:cTn id="150" presetID="10" presetClass="entr" presetSubtype="0" fill="hold" nodeType="withEffect">
                                  <p:stCondLst>
                                    <p:cond delay="250"/>
                                  </p:stCondLst>
                                  <p:childTnLst>
                                    <p:set>
                                      <p:cBhvr>
                                        <p:cTn id="151" dur="1" fill="hold">
                                          <p:stCondLst>
                                            <p:cond delay="0"/>
                                          </p:stCondLst>
                                        </p:cTn>
                                        <p:tgtEl>
                                          <p:spTgt spid="11"/>
                                        </p:tgtEl>
                                        <p:attrNameLst>
                                          <p:attrName>style.visibility</p:attrName>
                                        </p:attrNameLst>
                                      </p:cBhvr>
                                      <p:to>
                                        <p:strVal val="visible"/>
                                      </p:to>
                                    </p:set>
                                    <p:animEffect transition="in" filter="fade">
                                      <p:cBhvr>
                                        <p:cTn id="152" dur="100"/>
                                        <p:tgtEl>
                                          <p:spTgt spid="11"/>
                                        </p:tgtEl>
                                      </p:cBhvr>
                                    </p:animEffect>
                                  </p:childTnLst>
                                </p:cTn>
                              </p:par>
                              <p:par>
                                <p:cTn id="153" presetID="53" presetClass="exit" presetSubtype="0" fill="hold" nodeType="withEffect">
                                  <p:stCondLst>
                                    <p:cond delay="250"/>
                                  </p:stCondLst>
                                  <p:childTnLst>
                                    <p:anim calcmode="lin" valueType="num">
                                      <p:cBhvr>
                                        <p:cTn id="154" dur="1000"/>
                                        <p:tgtEl>
                                          <p:spTgt spid="11"/>
                                        </p:tgtEl>
                                        <p:attrNameLst>
                                          <p:attrName>ppt_w</p:attrName>
                                        </p:attrNameLst>
                                      </p:cBhvr>
                                      <p:tavLst>
                                        <p:tav tm="0">
                                          <p:val>
                                            <p:strVal val="ppt_w"/>
                                          </p:val>
                                        </p:tav>
                                        <p:tav tm="100000">
                                          <p:val>
                                            <p:fltVal val="0"/>
                                          </p:val>
                                        </p:tav>
                                      </p:tavLst>
                                    </p:anim>
                                    <p:anim calcmode="lin" valueType="num">
                                      <p:cBhvr>
                                        <p:cTn id="155" dur="1000"/>
                                        <p:tgtEl>
                                          <p:spTgt spid="11"/>
                                        </p:tgtEl>
                                        <p:attrNameLst>
                                          <p:attrName>ppt_h</p:attrName>
                                        </p:attrNameLst>
                                      </p:cBhvr>
                                      <p:tavLst>
                                        <p:tav tm="0">
                                          <p:val>
                                            <p:strVal val="ppt_h"/>
                                          </p:val>
                                        </p:tav>
                                        <p:tav tm="100000">
                                          <p:val>
                                            <p:fltVal val="0"/>
                                          </p:val>
                                        </p:tav>
                                      </p:tavLst>
                                    </p:anim>
                                    <p:animEffect transition="out" filter="fade">
                                      <p:cBhvr>
                                        <p:cTn id="156" dur="1000"/>
                                        <p:tgtEl>
                                          <p:spTgt spid="11"/>
                                        </p:tgtEl>
                                      </p:cBhvr>
                                    </p:animEffect>
                                    <p:set>
                                      <p:cBhvr>
                                        <p:cTn id="157" dur="1" fill="hold">
                                          <p:stCondLst>
                                            <p:cond delay="999"/>
                                          </p:stCondLst>
                                        </p:cTn>
                                        <p:tgtEl>
                                          <p:spTgt spid="11"/>
                                        </p:tgtEl>
                                        <p:attrNameLst>
                                          <p:attrName>style.visibility</p:attrName>
                                        </p:attrNameLst>
                                      </p:cBhvr>
                                      <p:to>
                                        <p:strVal val="hidden"/>
                                      </p:to>
                                    </p:set>
                                  </p:childTnLst>
                                </p:cTn>
                              </p:par>
                              <p:par>
                                <p:cTn id="158" presetID="10" presetClass="entr" presetSubtype="0" fill="hold" nodeType="withEffect">
                                  <p:stCondLst>
                                    <p:cond delay="600"/>
                                  </p:stCondLst>
                                  <p:childTnLst>
                                    <p:set>
                                      <p:cBhvr>
                                        <p:cTn id="159" dur="1" fill="hold">
                                          <p:stCondLst>
                                            <p:cond delay="0"/>
                                          </p:stCondLst>
                                        </p:cTn>
                                        <p:tgtEl>
                                          <p:spTgt spid="12"/>
                                        </p:tgtEl>
                                        <p:attrNameLst>
                                          <p:attrName>style.visibility</p:attrName>
                                        </p:attrNameLst>
                                      </p:cBhvr>
                                      <p:to>
                                        <p:strVal val="visible"/>
                                      </p:to>
                                    </p:set>
                                    <p:animEffect transition="in" filter="fade">
                                      <p:cBhvr>
                                        <p:cTn id="160" dur="100"/>
                                        <p:tgtEl>
                                          <p:spTgt spid="12"/>
                                        </p:tgtEl>
                                      </p:cBhvr>
                                    </p:animEffect>
                                  </p:childTnLst>
                                </p:cTn>
                              </p:par>
                              <p:par>
                                <p:cTn id="161" presetID="53" presetClass="exit" presetSubtype="0" fill="hold" nodeType="withEffect">
                                  <p:stCondLst>
                                    <p:cond delay="700"/>
                                  </p:stCondLst>
                                  <p:childTnLst>
                                    <p:anim calcmode="lin" valueType="num">
                                      <p:cBhvr>
                                        <p:cTn id="162" dur="500"/>
                                        <p:tgtEl>
                                          <p:spTgt spid="12"/>
                                        </p:tgtEl>
                                        <p:attrNameLst>
                                          <p:attrName>ppt_w</p:attrName>
                                        </p:attrNameLst>
                                      </p:cBhvr>
                                      <p:tavLst>
                                        <p:tav tm="0">
                                          <p:val>
                                            <p:strVal val="ppt_w"/>
                                          </p:val>
                                        </p:tav>
                                        <p:tav tm="100000">
                                          <p:val>
                                            <p:fltVal val="0"/>
                                          </p:val>
                                        </p:tav>
                                      </p:tavLst>
                                    </p:anim>
                                    <p:anim calcmode="lin" valueType="num">
                                      <p:cBhvr>
                                        <p:cTn id="163" dur="500"/>
                                        <p:tgtEl>
                                          <p:spTgt spid="12"/>
                                        </p:tgtEl>
                                        <p:attrNameLst>
                                          <p:attrName>ppt_h</p:attrName>
                                        </p:attrNameLst>
                                      </p:cBhvr>
                                      <p:tavLst>
                                        <p:tav tm="0">
                                          <p:val>
                                            <p:strVal val="ppt_h"/>
                                          </p:val>
                                        </p:tav>
                                        <p:tav tm="100000">
                                          <p:val>
                                            <p:fltVal val="0"/>
                                          </p:val>
                                        </p:tav>
                                      </p:tavLst>
                                    </p:anim>
                                    <p:animEffect transition="out" filter="fade">
                                      <p:cBhvr>
                                        <p:cTn id="164" dur="500"/>
                                        <p:tgtEl>
                                          <p:spTgt spid="12"/>
                                        </p:tgtEl>
                                      </p:cBhvr>
                                    </p:animEffect>
                                    <p:set>
                                      <p:cBhvr>
                                        <p:cTn id="165" dur="1" fill="hold">
                                          <p:stCondLst>
                                            <p:cond delay="499"/>
                                          </p:stCondLst>
                                        </p:cTn>
                                        <p:tgtEl>
                                          <p:spTgt spid="12"/>
                                        </p:tgtEl>
                                        <p:attrNameLst>
                                          <p:attrName>style.visibility</p:attrName>
                                        </p:attrNameLst>
                                      </p:cBhvr>
                                      <p:to>
                                        <p:strVal val="hidden"/>
                                      </p:to>
                                    </p:set>
                                  </p:childTnLst>
                                </p:cTn>
                              </p:par>
                              <p:par>
                                <p:cTn id="166" presetID="10" presetClass="entr" presetSubtype="0" fill="hold" nodeType="withEffect">
                                  <p:stCondLst>
                                    <p:cond delay="1250"/>
                                  </p:stCondLst>
                                  <p:childTnLst>
                                    <p:set>
                                      <p:cBhvr>
                                        <p:cTn id="167" dur="1" fill="hold">
                                          <p:stCondLst>
                                            <p:cond delay="0"/>
                                          </p:stCondLst>
                                        </p:cTn>
                                        <p:tgtEl>
                                          <p:spTgt spid="13"/>
                                        </p:tgtEl>
                                        <p:attrNameLst>
                                          <p:attrName>style.visibility</p:attrName>
                                        </p:attrNameLst>
                                      </p:cBhvr>
                                      <p:to>
                                        <p:strVal val="visible"/>
                                      </p:to>
                                    </p:set>
                                    <p:animEffect transition="in" filter="fade">
                                      <p:cBhvr>
                                        <p:cTn id="168" dur="100"/>
                                        <p:tgtEl>
                                          <p:spTgt spid="13"/>
                                        </p:tgtEl>
                                      </p:cBhvr>
                                    </p:animEffect>
                                  </p:childTnLst>
                                </p:cTn>
                              </p:par>
                              <p:par>
                                <p:cTn id="169" presetID="53" presetClass="exit" presetSubtype="0" fill="hold" nodeType="withEffect">
                                  <p:stCondLst>
                                    <p:cond delay="1250"/>
                                  </p:stCondLst>
                                  <p:childTnLst>
                                    <p:anim calcmode="lin" valueType="num">
                                      <p:cBhvr>
                                        <p:cTn id="170" dur="1000"/>
                                        <p:tgtEl>
                                          <p:spTgt spid="13"/>
                                        </p:tgtEl>
                                        <p:attrNameLst>
                                          <p:attrName>ppt_w</p:attrName>
                                        </p:attrNameLst>
                                      </p:cBhvr>
                                      <p:tavLst>
                                        <p:tav tm="0">
                                          <p:val>
                                            <p:strVal val="ppt_w"/>
                                          </p:val>
                                        </p:tav>
                                        <p:tav tm="100000">
                                          <p:val>
                                            <p:fltVal val="0"/>
                                          </p:val>
                                        </p:tav>
                                      </p:tavLst>
                                    </p:anim>
                                    <p:anim calcmode="lin" valueType="num">
                                      <p:cBhvr>
                                        <p:cTn id="171" dur="1000"/>
                                        <p:tgtEl>
                                          <p:spTgt spid="13"/>
                                        </p:tgtEl>
                                        <p:attrNameLst>
                                          <p:attrName>ppt_h</p:attrName>
                                        </p:attrNameLst>
                                      </p:cBhvr>
                                      <p:tavLst>
                                        <p:tav tm="0">
                                          <p:val>
                                            <p:strVal val="ppt_h"/>
                                          </p:val>
                                        </p:tav>
                                        <p:tav tm="100000">
                                          <p:val>
                                            <p:fltVal val="0"/>
                                          </p:val>
                                        </p:tav>
                                      </p:tavLst>
                                    </p:anim>
                                    <p:animEffect transition="out" filter="fade">
                                      <p:cBhvr>
                                        <p:cTn id="172" dur="1000"/>
                                        <p:tgtEl>
                                          <p:spTgt spid="13"/>
                                        </p:tgtEl>
                                      </p:cBhvr>
                                    </p:animEffect>
                                    <p:set>
                                      <p:cBhvr>
                                        <p:cTn id="173" dur="1" fill="hold">
                                          <p:stCondLst>
                                            <p:cond delay="999"/>
                                          </p:stCondLst>
                                        </p:cTn>
                                        <p:tgtEl>
                                          <p:spTgt spid="13"/>
                                        </p:tgtEl>
                                        <p:attrNameLst>
                                          <p:attrName>style.visibility</p:attrName>
                                        </p:attrNameLst>
                                      </p:cBhvr>
                                      <p:to>
                                        <p:strVal val="hidden"/>
                                      </p:to>
                                    </p:set>
                                  </p:childTnLst>
                                </p:cTn>
                              </p:par>
                              <p:par>
                                <p:cTn id="174" presetID="10" presetClass="entr" presetSubtype="0" fill="hold" nodeType="withEffect">
                                  <p:stCondLst>
                                    <p:cond delay="600"/>
                                  </p:stCondLst>
                                  <p:childTnLst>
                                    <p:set>
                                      <p:cBhvr>
                                        <p:cTn id="175" dur="1" fill="hold">
                                          <p:stCondLst>
                                            <p:cond delay="0"/>
                                          </p:stCondLst>
                                        </p:cTn>
                                        <p:tgtEl>
                                          <p:spTgt spid="14"/>
                                        </p:tgtEl>
                                        <p:attrNameLst>
                                          <p:attrName>style.visibility</p:attrName>
                                        </p:attrNameLst>
                                      </p:cBhvr>
                                      <p:to>
                                        <p:strVal val="visible"/>
                                      </p:to>
                                    </p:set>
                                    <p:animEffect transition="in" filter="fade">
                                      <p:cBhvr>
                                        <p:cTn id="176" dur="100"/>
                                        <p:tgtEl>
                                          <p:spTgt spid="14"/>
                                        </p:tgtEl>
                                      </p:cBhvr>
                                    </p:animEffect>
                                  </p:childTnLst>
                                </p:cTn>
                              </p:par>
                              <p:par>
                                <p:cTn id="177" presetID="53" presetClass="exit" presetSubtype="0" fill="hold" nodeType="withEffect">
                                  <p:stCondLst>
                                    <p:cond delay="700"/>
                                  </p:stCondLst>
                                  <p:childTnLst>
                                    <p:anim calcmode="lin" valueType="num">
                                      <p:cBhvr>
                                        <p:cTn id="178" dur="500"/>
                                        <p:tgtEl>
                                          <p:spTgt spid="14"/>
                                        </p:tgtEl>
                                        <p:attrNameLst>
                                          <p:attrName>ppt_w</p:attrName>
                                        </p:attrNameLst>
                                      </p:cBhvr>
                                      <p:tavLst>
                                        <p:tav tm="0">
                                          <p:val>
                                            <p:strVal val="ppt_w"/>
                                          </p:val>
                                        </p:tav>
                                        <p:tav tm="100000">
                                          <p:val>
                                            <p:fltVal val="0"/>
                                          </p:val>
                                        </p:tav>
                                      </p:tavLst>
                                    </p:anim>
                                    <p:anim calcmode="lin" valueType="num">
                                      <p:cBhvr>
                                        <p:cTn id="179" dur="500"/>
                                        <p:tgtEl>
                                          <p:spTgt spid="14"/>
                                        </p:tgtEl>
                                        <p:attrNameLst>
                                          <p:attrName>ppt_h</p:attrName>
                                        </p:attrNameLst>
                                      </p:cBhvr>
                                      <p:tavLst>
                                        <p:tav tm="0">
                                          <p:val>
                                            <p:strVal val="ppt_h"/>
                                          </p:val>
                                        </p:tav>
                                        <p:tav tm="100000">
                                          <p:val>
                                            <p:fltVal val="0"/>
                                          </p:val>
                                        </p:tav>
                                      </p:tavLst>
                                    </p:anim>
                                    <p:animEffect transition="out" filter="fade">
                                      <p:cBhvr>
                                        <p:cTn id="180" dur="500"/>
                                        <p:tgtEl>
                                          <p:spTgt spid="14"/>
                                        </p:tgtEl>
                                      </p:cBhvr>
                                    </p:animEffect>
                                    <p:set>
                                      <p:cBhvr>
                                        <p:cTn id="181" dur="1" fill="hold">
                                          <p:stCondLst>
                                            <p:cond delay="499"/>
                                          </p:stCondLst>
                                        </p:cTn>
                                        <p:tgtEl>
                                          <p:spTgt spid="14"/>
                                        </p:tgtEl>
                                        <p:attrNameLst>
                                          <p:attrName>style.visibility</p:attrName>
                                        </p:attrNameLst>
                                      </p:cBhvr>
                                      <p:to>
                                        <p:strVal val="hidden"/>
                                      </p:to>
                                    </p:set>
                                  </p:childTnLst>
                                </p:cTn>
                              </p:par>
                              <p:par>
                                <p:cTn id="182" presetID="10" presetClass="entr" presetSubtype="0" fill="hold" nodeType="withEffect">
                                  <p:stCondLst>
                                    <p:cond delay="1500"/>
                                  </p:stCondLst>
                                  <p:childTnLst>
                                    <p:set>
                                      <p:cBhvr>
                                        <p:cTn id="183" dur="1" fill="hold">
                                          <p:stCondLst>
                                            <p:cond delay="0"/>
                                          </p:stCondLst>
                                        </p:cTn>
                                        <p:tgtEl>
                                          <p:spTgt spid="15"/>
                                        </p:tgtEl>
                                        <p:attrNameLst>
                                          <p:attrName>style.visibility</p:attrName>
                                        </p:attrNameLst>
                                      </p:cBhvr>
                                      <p:to>
                                        <p:strVal val="visible"/>
                                      </p:to>
                                    </p:set>
                                    <p:animEffect transition="in" filter="fade">
                                      <p:cBhvr>
                                        <p:cTn id="184" dur="100"/>
                                        <p:tgtEl>
                                          <p:spTgt spid="15"/>
                                        </p:tgtEl>
                                      </p:cBhvr>
                                    </p:animEffect>
                                  </p:childTnLst>
                                </p:cTn>
                              </p:par>
                              <p:par>
                                <p:cTn id="185" presetID="53" presetClass="exit" presetSubtype="0" fill="hold" nodeType="withEffect">
                                  <p:stCondLst>
                                    <p:cond delay="1500"/>
                                  </p:stCondLst>
                                  <p:childTnLst>
                                    <p:anim calcmode="lin" valueType="num">
                                      <p:cBhvr>
                                        <p:cTn id="186" dur="500"/>
                                        <p:tgtEl>
                                          <p:spTgt spid="15"/>
                                        </p:tgtEl>
                                        <p:attrNameLst>
                                          <p:attrName>ppt_w</p:attrName>
                                        </p:attrNameLst>
                                      </p:cBhvr>
                                      <p:tavLst>
                                        <p:tav tm="0">
                                          <p:val>
                                            <p:strVal val="ppt_w"/>
                                          </p:val>
                                        </p:tav>
                                        <p:tav tm="100000">
                                          <p:val>
                                            <p:fltVal val="0"/>
                                          </p:val>
                                        </p:tav>
                                      </p:tavLst>
                                    </p:anim>
                                    <p:anim calcmode="lin" valueType="num">
                                      <p:cBhvr>
                                        <p:cTn id="187" dur="500"/>
                                        <p:tgtEl>
                                          <p:spTgt spid="15"/>
                                        </p:tgtEl>
                                        <p:attrNameLst>
                                          <p:attrName>ppt_h</p:attrName>
                                        </p:attrNameLst>
                                      </p:cBhvr>
                                      <p:tavLst>
                                        <p:tav tm="0">
                                          <p:val>
                                            <p:strVal val="ppt_h"/>
                                          </p:val>
                                        </p:tav>
                                        <p:tav tm="100000">
                                          <p:val>
                                            <p:fltVal val="0"/>
                                          </p:val>
                                        </p:tav>
                                      </p:tavLst>
                                    </p:anim>
                                    <p:animEffect transition="out" filter="fade">
                                      <p:cBhvr>
                                        <p:cTn id="188" dur="500"/>
                                        <p:tgtEl>
                                          <p:spTgt spid="15"/>
                                        </p:tgtEl>
                                      </p:cBhvr>
                                    </p:animEffect>
                                    <p:set>
                                      <p:cBhvr>
                                        <p:cTn id="189" dur="1" fill="hold">
                                          <p:stCondLst>
                                            <p:cond delay="499"/>
                                          </p:stCondLst>
                                        </p:cTn>
                                        <p:tgtEl>
                                          <p:spTgt spid="15"/>
                                        </p:tgtEl>
                                        <p:attrNameLst>
                                          <p:attrName>style.visibility</p:attrName>
                                        </p:attrNameLst>
                                      </p:cBhvr>
                                      <p:to>
                                        <p:strVal val="hidden"/>
                                      </p:to>
                                    </p:set>
                                  </p:childTnLst>
                                </p:cTn>
                              </p:par>
                              <p:par>
                                <p:cTn id="190" presetID="10" presetClass="entr" presetSubtype="0" fill="hold" nodeType="withEffect">
                                  <p:stCondLst>
                                    <p:cond delay="600"/>
                                  </p:stCondLst>
                                  <p:childTnLst>
                                    <p:set>
                                      <p:cBhvr>
                                        <p:cTn id="191" dur="1" fill="hold">
                                          <p:stCondLst>
                                            <p:cond delay="0"/>
                                          </p:stCondLst>
                                        </p:cTn>
                                        <p:tgtEl>
                                          <p:spTgt spid="16"/>
                                        </p:tgtEl>
                                        <p:attrNameLst>
                                          <p:attrName>style.visibility</p:attrName>
                                        </p:attrNameLst>
                                      </p:cBhvr>
                                      <p:to>
                                        <p:strVal val="visible"/>
                                      </p:to>
                                    </p:set>
                                    <p:animEffect transition="in" filter="fade">
                                      <p:cBhvr>
                                        <p:cTn id="192" dur="100"/>
                                        <p:tgtEl>
                                          <p:spTgt spid="16"/>
                                        </p:tgtEl>
                                      </p:cBhvr>
                                    </p:animEffect>
                                  </p:childTnLst>
                                </p:cTn>
                              </p:par>
                              <p:par>
                                <p:cTn id="193" presetID="53" presetClass="exit" presetSubtype="0" fill="hold" nodeType="withEffect">
                                  <p:stCondLst>
                                    <p:cond delay="700"/>
                                  </p:stCondLst>
                                  <p:childTnLst>
                                    <p:anim calcmode="lin" valueType="num">
                                      <p:cBhvr>
                                        <p:cTn id="194" dur="500"/>
                                        <p:tgtEl>
                                          <p:spTgt spid="16"/>
                                        </p:tgtEl>
                                        <p:attrNameLst>
                                          <p:attrName>ppt_w</p:attrName>
                                        </p:attrNameLst>
                                      </p:cBhvr>
                                      <p:tavLst>
                                        <p:tav tm="0">
                                          <p:val>
                                            <p:strVal val="ppt_w"/>
                                          </p:val>
                                        </p:tav>
                                        <p:tav tm="100000">
                                          <p:val>
                                            <p:fltVal val="0"/>
                                          </p:val>
                                        </p:tav>
                                      </p:tavLst>
                                    </p:anim>
                                    <p:anim calcmode="lin" valueType="num">
                                      <p:cBhvr>
                                        <p:cTn id="195" dur="500"/>
                                        <p:tgtEl>
                                          <p:spTgt spid="16"/>
                                        </p:tgtEl>
                                        <p:attrNameLst>
                                          <p:attrName>ppt_h</p:attrName>
                                        </p:attrNameLst>
                                      </p:cBhvr>
                                      <p:tavLst>
                                        <p:tav tm="0">
                                          <p:val>
                                            <p:strVal val="ppt_h"/>
                                          </p:val>
                                        </p:tav>
                                        <p:tav tm="100000">
                                          <p:val>
                                            <p:fltVal val="0"/>
                                          </p:val>
                                        </p:tav>
                                      </p:tavLst>
                                    </p:anim>
                                    <p:animEffect transition="out" filter="fade">
                                      <p:cBhvr>
                                        <p:cTn id="196" dur="500"/>
                                        <p:tgtEl>
                                          <p:spTgt spid="16"/>
                                        </p:tgtEl>
                                      </p:cBhvr>
                                    </p:animEffect>
                                    <p:set>
                                      <p:cBhvr>
                                        <p:cTn id="197" dur="1" fill="hold">
                                          <p:stCondLst>
                                            <p:cond delay="499"/>
                                          </p:stCondLst>
                                        </p:cTn>
                                        <p:tgtEl>
                                          <p:spTgt spid="16"/>
                                        </p:tgtEl>
                                        <p:attrNameLst>
                                          <p:attrName>style.visibility</p:attrName>
                                        </p:attrNameLst>
                                      </p:cBhvr>
                                      <p:to>
                                        <p:strVal val="hidden"/>
                                      </p:to>
                                    </p:set>
                                  </p:childTnLst>
                                </p:cTn>
                              </p:par>
                              <p:par>
                                <p:cTn id="198" presetID="10" presetClass="entr" presetSubtype="0" fill="hold" nodeType="withEffect">
                                  <p:stCondLst>
                                    <p:cond delay="1000"/>
                                  </p:stCondLst>
                                  <p:childTnLst>
                                    <p:set>
                                      <p:cBhvr>
                                        <p:cTn id="199" dur="1" fill="hold">
                                          <p:stCondLst>
                                            <p:cond delay="0"/>
                                          </p:stCondLst>
                                        </p:cTn>
                                        <p:tgtEl>
                                          <p:spTgt spid="17"/>
                                        </p:tgtEl>
                                        <p:attrNameLst>
                                          <p:attrName>style.visibility</p:attrName>
                                        </p:attrNameLst>
                                      </p:cBhvr>
                                      <p:to>
                                        <p:strVal val="visible"/>
                                      </p:to>
                                    </p:set>
                                    <p:animEffect transition="in" filter="fade">
                                      <p:cBhvr>
                                        <p:cTn id="200" dur="100"/>
                                        <p:tgtEl>
                                          <p:spTgt spid="17"/>
                                        </p:tgtEl>
                                      </p:cBhvr>
                                    </p:animEffect>
                                  </p:childTnLst>
                                </p:cTn>
                              </p:par>
                              <p:par>
                                <p:cTn id="201" presetID="53" presetClass="exit" presetSubtype="0" fill="hold" nodeType="withEffect">
                                  <p:stCondLst>
                                    <p:cond delay="1000"/>
                                  </p:stCondLst>
                                  <p:childTnLst>
                                    <p:anim calcmode="lin" valueType="num">
                                      <p:cBhvr>
                                        <p:cTn id="202" dur="500"/>
                                        <p:tgtEl>
                                          <p:spTgt spid="17"/>
                                        </p:tgtEl>
                                        <p:attrNameLst>
                                          <p:attrName>ppt_w</p:attrName>
                                        </p:attrNameLst>
                                      </p:cBhvr>
                                      <p:tavLst>
                                        <p:tav tm="0">
                                          <p:val>
                                            <p:strVal val="ppt_w"/>
                                          </p:val>
                                        </p:tav>
                                        <p:tav tm="100000">
                                          <p:val>
                                            <p:fltVal val="0"/>
                                          </p:val>
                                        </p:tav>
                                      </p:tavLst>
                                    </p:anim>
                                    <p:anim calcmode="lin" valueType="num">
                                      <p:cBhvr>
                                        <p:cTn id="203" dur="500"/>
                                        <p:tgtEl>
                                          <p:spTgt spid="17"/>
                                        </p:tgtEl>
                                        <p:attrNameLst>
                                          <p:attrName>ppt_h</p:attrName>
                                        </p:attrNameLst>
                                      </p:cBhvr>
                                      <p:tavLst>
                                        <p:tav tm="0">
                                          <p:val>
                                            <p:strVal val="ppt_h"/>
                                          </p:val>
                                        </p:tav>
                                        <p:tav tm="100000">
                                          <p:val>
                                            <p:fltVal val="0"/>
                                          </p:val>
                                        </p:tav>
                                      </p:tavLst>
                                    </p:anim>
                                    <p:animEffect transition="out" filter="fade">
                                      <p:cBhvr>
                                        <p:cTn id="204" dur="500"/>
                                        <p:tgtEl>
                                          <p:spTgt spid="17"/>
                                        </p:tgtEl>
                                      </p:cBhvr>
                                    </p:animEffect>
                                    <p:set>
                                      <p:cBhvr>
                                        <p:cTn id="205" dur="1" fill="hold">
                                          <p:stCondLst>
                                            <p:cond delay="499"/>
                                          </p:stCondLst>
                                        </p:cTn>
                                        <p:tgtEl>
                                          <p:spTgt spid="17"/>
                                        </p:tgtEl>
                                        <p:attrNameLst>
                                          <p:attrName>style.visibility</p:attrName>
                                        </p:attrNameLst>
                                      </p:cBhvr>
                                      <p:to>
                                        <p:strVal val="hidden"/>
                                      </p:to>
                                    </p:set>
                                  </p:childTnLst>
                                </p:cTn>
                              </p:par>
                              <p:par>
                                <p:cTn id="206" presetID="10" presetClass="entr" presetSubtype="0" fill="hold" nodeType="withEffect">
                                  <p:stCondLst>
                                    <p:cond delay="600"/>
                                  </p:stCondLst>
                                  <p:childTnLst>
                                    <p:set>
                                      <p:cBhvr>
                                        <p:cTn id="207" dur="1" fill="hold">
                                          <p:stCondLst>
                                            <p:cond delay="0"/>
                                          </p:stCondLst>
                                        </p:cTn>
                                        <p:tgtEl>
                                          <p:spTgt spid="18"/>
                                        </p:tgtEl>
                                        <p:attrNameLst>
                                          <p:attrName>style.visibility</p:attrName>
                                        </p:attrNameLst>
                                      </p:cBhvr>
                                      <p:to>
                                        <p:strVal val="visible"/>
                                      </p:to>
                                    </p:set>
                                    <p:animEffect transition="in" filter="fade">
                                      <p:cBhvr>
                                        <p:cTn id="208" dur="100"/>
                                        <p:tgtEl>
                                          <p:spTgt spid="18"/>
                                        </p:tgtEl>
                                      </p:cBhvr>
                                    </p:animEffect>
                                  </p:childTnLst>
                                </p:cTn>
                              </p:par>
                              <p:par>
                                <p:cTn id="209" presetID="53" presetClass="exit" presetSubtype="0" fill="hold" nodeType="withEffect">
                                  <p:stCondLst>
                                    <p:cond delay="700"/>
                                  </p:stCondLst>
                                  <p:childTnLst>
                                    <p:anim calcmode="lin" valueType="num">
                                      <p:cBhvr>
                                        <p:cTn id="210" dur="500"/>
                                        <p:tgtEl>
                                          <p:spTgt spid="18"/>
                                        </p:tgtEl>
                                        <p:attrNameLst>
                                          <p:attrName>ppt_w</p:attrName>
                                        </p:attrNameLst>
                                      </p:cBhvr>
                                      <p:tavLst>
                                        <p:tav tm="0">
                                          <p:val>
                                            <p:strVal val="ppt_w"/>
                                          </p:val>
                                        </p:tav>
                                        <p:tav tm="100000">
                                          <p:val>
                                            <p:fltVal val="0"/>
                                          </p:val>
                                        </p:tav>
                                      </p:tavLst>
                                    </p:anim>
                                    <p:anim calcmode="lin" valueType="num">
                                      <p:cBhvr>
                                        <p:cTn id="211" dur="500"/>
                                        <p:tgtEl>
                                          <p:spTgt spid="18"/>
                                        </p:tgtEl>
                                        <p:attrNameLst>
                                          <p:attrName>ppt_h</p:attrName>
                                        </p:attrNameLst>
                                      </p:cBhvr>
                                      <p:tavLst>
                                        <p:tav tm="0">
                                          <p:val>
                                            <p:strVal val="ppt_h"/>
                                          </p:val>
                                        </p:tav>
                                        <p:tav tm="100000">
                                          <p:val>
                                            <p:fltVal val="0"/>
                                          </p:val>
                                        </p:tav>
                                      </p:tavLst>
                                    </p:anim>
                                    <p:animEffect transition="out" filter="fade">
                                      <p:cBhvr>
                                        <p:cTn id="212" dur="500"/>
                                        <p:tgtEl>
                                          <p:spTgt spid="18"/>
                                        </p:tgtEl>
                                      </p:cBhvr>
                                    </p:animEffect>
                                    <p:set>
                                      <p:cBhvr>
                                        <p:cTn id="2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4" grpId="0" animBg="1"/>
      <p:bldP spid="4" grpId="1" animBg="1"/>
      <p:bldP spid="4" grpId="2" animBg="1"/>
      <p:bldP spid="4" grpId="3" animBg="1"/>
      <p:bldP spid="5" grpId="0" animBg="1"/>
      <p:bldP spid="5" grpId="1" animBg="1"/>
      <p:bldP spid="5" grpId="2" animBg="1"/>
      <p:bldP spid="5" grpId="3" animBg="1"/>
      <p:bldP spid="6" grpId="0" animBg="1"/>
      <p:bldP spid="6" grpId="1" animBg="1"/>
      <p:bldP spid="6" grpId="2" animBg="1"/>
      <p:bldP spid="6" grpId="3"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5" name="Picture 2" descr="D:\360data\重要数据\桌面\中信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251520" y="51470"/>
            <a:ext cx="5472608" cy="259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099378"/>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 name="矩形 1"/>
          <p:cNvSpPr/>
          <p:nvPr userDrawn="1"/>
        </p:nvSpPr>
        <p:spPr>
          <a:xfrm>
            <a:off x="360040" y="195486"/>
            <a:ext cx="360040" cy="360040"/>
          </a:xfrm>
          <a:prstGeom prst="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35190" y="342518"/>
            <a:ext cx="290264" cy="290264"/>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4" name="直接连接符 3"/>
          <p:cNvCxnSpPr/>
          <p:nvPr userDrawn="1"/>
        </p:nvCxnSpPr>
        <p:spPr>
          <a:xfrm>
            <a:off x="897462" y="608534"/>
            <a:ext cx="8246538" cy="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style.rotation</p:attrName>
                                        </p:attrNameLst>
                                      </p:cBhvr>
                                      <p:tavLst>
                                        <p:tav tm="0">
                                          <p:val>
                                            <p:fltVal val="90"/>
                                          </p:val>
                                        </p:tav>
                                        <p:tav tm="100000">
                                          <p:val>
                                            <p:fltVal val="0"/>
                                          </p:val>
                                        </p:tav>
                                      </p:tavLst>
                                    </p:anim>
                                    <p:animEffect transition="in" filter="fade">
                                      <p:cBhvr>
                                        <p:cTn id="10" dur="3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 calcmode="lin" valueType="num">
                                      <p:cBhvr>
                                        <p:cTn id="15" dur="300" fill="hold"/>
                                        <p:tgtEl>
                                          <p:spTgt spid="3"/>
                                        </p:tgtEl>
                                        <p:attrNameLst>
                                          <p:attrName>style.rotation</p:attrName>
                                        </p:attrNameLst>
                                      </p:cBhvr>
                                      <p:tavLst>
                                        <p:tav tm="0">
                                          <p:val>
                                            <p:fltVal val="90"/>
                                          </p:val>
                                        </p:tav>
                                        <p:tav tm="100000">
                                          <p:val>
                                            <p:fltVal val="0"/>
                                          </p:val>
                                        </p:tav>
                                      </p:tavLst>
                                    </p:anim>
                                    <p:animEffect transition="in" filter="fade">
                                      <p:cBhvr>
                                        <p:cTn id="16" dur="3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1.emf"/></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jpe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1.jpeg"/><Relationship Id="rId7" Type="http://schemas.openxmlformats.org/officeDocument/2006/relationships/hyperlink" Target="http://www.eyefulpresentations.co.uk/"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4.gif"/><Relationship Id="rId7" Type="http://schemas.openxmlformats.org/officeDocument/2006/relationships/image" Target="../media/image18.gi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gif"/><Relationship Id="rId5" Type="http://schemas.openxmlformats.org/officeDocument/2006/relationships/image" Target="../media/image16.gif"/><Relationship Id="rId4" Type="http://schemas.openxmlformats.org/officeDocument/2006/relationships/image" Target="../media/image15.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grpSp>
        <p:nvGrpSpPr>
          <p:cNvPr id="50" name="组合 49"/>
          <p:cNvGrpSpPr>
            <a:grpSpLocks/>
          </p:cNvGrpSpPr>
          <p:nvPr/>
        </p:nvGrpSpPr>
        <p:grpSpPr bwMode="auto">
          <a:xfrm>
            <a:off x="258168" y="152961"/>
            <a:ext cx="1608133" cy="708654"/>
            <a:chOff x="5024452" y="702337"/>
            <a:chExt cx="2143098" cy="944595"/>
          </a:xfrm>
        </p:grpSpPr>
        <p:sp>
          <p:nvSpPr>
            <p:cNvPr id="51" name="文本框 15"/>
            <p:cNvSpPr txBox="1">
              <a:spLocks noChangeArrowheads="1"/>
            </p:cNvSpPr>
            <p:nvPr/>
          </p:nvSpPr>
          <p:spPr bwMode="auto">
            <a:xfrm>
              <a:off x="5543476" y="702337"/>
              <a:ext cx="1105046" cy="615373"/>
            </a:xfrm>
            <a:prstGeom prst="rect">
              <a:avLst/>
            </a:prstGeom>
            <a:noFill/>
            <a:ln w="9525">
              <a:noFill/>
              <a:miter lim="800000"/>
              <a:headEnd/>
              <a:tailEnd/>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400" b="1" spc="50" dirty="0">
                  <a:ln w="11430"/>
                  <a:solidFill>
                    <a:srgbClr val="FF0000"/>
                  </a:solidFill>
                  <a:effectLst>
                    <a:outerShdw blurRad="76200" dist="50800" dir="5400000" algn="tl" rotWithShape="0">
                      <a:srgbClr val="000000">
                        <a:alpha val="65000"/>
                      </a:srgbClr>
                    </a:outerShdw>
                  </a:effectLst>
                  <a:latin typeface="Impact" pitchFamily="34" charset="0"/>
                </a:rPr>
                <a:t>LOGO</a:t>
              </a:r>
              <a:endParaRPr lang="zh-CN" altLang="en-US" sz="2400" b="1" spc="50" dirty="0">
                <a:ln w="11430"/>
                <a:solidFill>
                  <a:srgbClr val="FF0000"/>
                </a:solidFill>
                <a:effectLst>
                  <a:outerShdw blurRad="76200" dist="50800" dir="5400000" algn="tl" rotWithShape="0">
                    <a:srgbClr val="000000">
                      <a:alpha val="65000"/>
                    </a:srgbClr>
                  </a:outerShdw>
                </a:effectLst>
                <a:latin typeface="Impact" pitchFamily="34" charset="0"/>
              </a:endParaRPr>
            </a:p>
          </p:txBody>
        </p:sp>
        <p:sp>
          <p:nvSpPr>
            <p:cNvPr id="52" name="文本框 2"/>
            <p:cNvSpPr txBox="1"/>
            <p:nvPr/>
          </p:nvSpPr>
          <p:spPr>
            <a:xfrm>
              <a:off x="5024452" y="1154634"/>
              <a:ext cx="2143098" cy="49229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749" fontAlgn="auto">
                <a:spcBef>
                  <a:spcPts val="0"/>
                </a:spcBef>
                <a:spcAft>
                  <a:spcPts val="0"/>
                </a:spcAft>
                <a:defRPr/>
              </a:pPr>
              <a:r>
                <a:rPr lang="zh-CN" altLang="en-US" b="1" spc="50" dirty="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b="1" spc="50" dirty="0" smtClean="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b="1" spc="50" dirty="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grpSp>
        <p:nvGrpSpPr>
          <p:cNvPr id="84" name="Group 550"/>
          <p:cNvGrpSpPr>
            <a:grpSpLocks/>
          </p:cNvGrpSpPr>
          <p:nvPr/>
        </p:nvGrpSpPr>
        <p:grpSpPr bwMode="auto">
          <a:xfrm>
            <a:off x="4132470" y="1135208"/>
            <a:ext cx="1896420" cy="1724574"/>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86" name="Group 552"/>
            <p:cNvGrpSpPr>
              <a:grpSpLocks/>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88" name="Group 554"/>
              <p:cNvGrpSpPr>
                <a:grpSpLocks/>
              </p:cNvGrpSpPr>
              <p:nvPr/>
            </p:nvGrpSpPr>
            <p:grpSpPr bwMode="auto">
              <a:xfrm>
                <a:off x="-6056" y="-2208"/>
                <a:ext cx="2208" cy="2208"/>
                <a:chOff x="-4060" y="-879"/>
                <a:chExt cx="2208" cy="2208"/>
              </a:xfrm>
            </p:grpSpPr>
            <p:grpSp>
              <p:nvGrpSpPr>
                <p:cNvPr id="89" name="Group 555"/>
                <p:cNvGrpSpPr>
                  <a:grpSpLocks/>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90" name="Group 570"/>
                <p:cNvGrpSpPr>
                  <a:grpSpLocks/>
                </p:cNvGrpSpPr>
                <p:nvPr/>
              </p:nvGrpSpPr>
              <p:grpSpPr bwMode="auto">
                <a:xfrm rot="1320000">
                  <a:off x="-3744" y="-528"/>
                  <a:ext cx="1549" cy="1556"/>
                  <a:chOff x="-3928" y="-799"/>
                  <a:chExt cx="2212" cy="2222"/>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2" name="Group 578"/>
                  <p:cNvGrpSpPr>
                    <a:grpSpLocks noChangeAspect="1"/>
                  </p:cNvGrpSpPr>
                  <p:nvPr/>
                </p:nvGrpSpPr>
                <p:grpSpPr bwMode="auto">
                  <a:xfrm rot="2700000">
                    <a:off x="-3938" y="-789"/>
                    <a:ext cx="2222" cy="2202"/>
                    <a:chOff x="160" y="696"/>
                    <a:chExt cx="1438"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4" name="Group 582"/>
                    <p:cNvGrpSpPr>
                      <a:grpSpLocks noChangeAspect="1"/>
                    </p:cNvGrpSpPr>
                    <p:nvPr/>
                  </p:nvGrpSpPr>
                  <p:grpSpPr bwMode="auto">
                    <a:xfrm rot="5400000">
                      <a:off x="850" y="692"/>
                      <a:ext cx="57" cy="1438"/>
                      <a:chOff x="845" y="696"/>
                      <a:chExt cx="57" cy="1438"/>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6"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47" name="组合 46"/>
          <p:cNvGrpSpPr/>
          <p:nvPr/>
        </p:nvGrpSpPr>
        <p:grpSpPr>
          <a:xfrm>
            <a:off x="4776168" y="1445361"/>
            <a:ext cx="1933575" cy="1075848"/>
            <a:chOff x="5851525" y="3198813"/>
            <a:chExt cx="1933575" cy="1195387"/>
          </a:xfrm>
        </p:grpSpPr>
        <p:sp>
          <p:nvSpPr>
            <p:cNvPr id="48" name="Freeform 4"/>
            <p:cNvSpPr>
              <a:spLocks/>
            </p:cNvSpPr>
            <p:nvPr/>
          </p:nvSpPr>
          <p:spPr bwMode="auto">
            <a:xfrm flipH="1">
              <a:off x="6921500" y="4005263"/>
              <a:ext cx="863600" cy="3889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3" name="Freeform 16"/>
            <p:cNvSpPr>
              <a:spLocks/>
            </p:cNvSpPr>
            <p:nvPr/>
          </p:nvSpPr>
          <p:spPr bwMode="auto">
            <a:xfrm flipH="1">
              <a:off x="5851525" y="3198813"/>
              <a:ext cx="1082675" cy="1189037"/>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4" name="Freeform 17"/>
            <p:cNvSpPr>
              <a:spLocks/>
            </p:cNvSpPr>
            <p:nvPr/>
          </p:nvSpPr>
          <p:spPr bwMode="auto">
            <a:xfrm flipH="1">
              <a:off x="6934200"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5" name="WordArt 37"/>
            <p:cNvSpPr>
              <a:spLocks noChangeArrowheads="1" noChangeShapeType="1" noTextEdit="1"/>
            </p:cNvSpPr>
            <p:nvPr/>
          </p:nvSpPr>
          <p:spPr bwMode="auto">
            <a:xfrm>
              <a:off x="6005264" y="3312104"/>
              <a:ext cx="775196" cy="9624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rPr>
                <a:t>1</a:t>
              </a:r>
              <a:endParaRPr kumimoji="0" lang="zh-CN" altLang="en-US"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endParaRPr>
            </a:p>
          </p:txBody>
        </p:sp>
      </p:grpSp>
      <p:grpSp>
        <p:nvGrpSpPr>
          <p:cNvPr id="56" name="组合 55"/>
          <p:cNvGrpSpPr/>
          <p:nvPr/>
        </p:nvGrpSpPr>
        <p:grpSpPr>
          <a:xfrm>
            <a:off x="6138242" y="1371066"/>
            <a:ext cx="1962150" cy="1253013"/>
            <a:chOff x="7213600" y="3116263"/>
            <a:chExt cx="1962150" cy="1392237"/>
          </a:xfrm>
        </p:grpSpPr>
        <p:grpSp>
          <p:nvGrpSpPr>
            <p:cNvPr id="57" name="组合 56"/>
            <p:cNvGrpSpPr/>
            <p:nvPr/>
          </p:nvGrpSpPr>
          <p:grpSpPr>
            <a:xfrm>
              <a:off x="7213600" y="3116263"/>
              <a:ext cx="1962150" cy="1392237"/>
              <a:chOff x="7213600" y="3116263"/>
              <a:chExt cx="1962150" cy="1392237"/>
            </a:xfrm>
          </p:grpSpPr>
          <p:sp>
            <p:nvSpPr>
              <p:cNvPr id="59" name="Freeform 5"/>
              <p:cNvSpPr>
                <a:spLocks/>
              </p:cNvSpPr>
              <p:nvPr/>
            </p:nvSpPr>
            <p:spPr bwMode="auto">
              <a:xfrm flipH="1">
                <a:off x="8337550" y="414178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0" name="Freeform 14"/>
              <p:cNvSpPr>
                <a:spLocks/>
              </p:cNvSpPr>
              <p:nvPr/>
            </p:nvSpPr>
            <p:spPr bwMode="auto">
              <a:xfrm flipH="1">
                <a:off x="7213600" y="3116263"/>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1" name="Freeform 15"/>
              <p:cNvSpPr>
                <a:spLocks/>
              </p:cNvSpPr>
              <p:nvPr/>
            </p:nvSpPr>
            <p:spPr bwMode="auto">
              <a:xfrm flipH="1">
                <a:off x="8332788"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58" name="WordArt 38"/>
            <p:cNvSpPr>
              <a:spLocks noChangeArrowheads="1" noChangeShapeType="1" noTextEdit="1"/>
            </p:cNvSpPr>
            <p:nvPr/>
          </p:nvSpPr>
          <p:spPr bwMode="auto">
            <a:xfrm>
              <a:off x="7308850" y="3312104"/>
              <a:ext cx="918940" cy="10455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rPr>
                <a:t>7</a:t>
              </a:r>
              <a:endParaRPr kumimoji="0" lang="zh-CN" altLang="en-US"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endParaRPr>
            </a:p>
          </p:txBody>
        </p:sp>
      </p:grpSp>
      <p:grpSp>
        <p:nvGrpSpPr>
          <p:cNvPr id="62" name="组合 61"/>
          <p:cNvGrpSpPr/>
          <p:nvPr/>
        </p:nvGrpSpPr>
        <p:grpSpPr>
          <a:xfrm>
            <a:off x="2627314" y="1458219"/>
            <a:ext cx="1935163" cy="1114426"/>
            <a:chOff x="1343025" y="3213099"/>
            <a:chExt cx="1935163" cy="1238251"/>
          </a:xfrm>
        </p:grpSpPr>
        <p:sp>
          <p:nvSpPr>
            <p:cNvPr id="63"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64" name="组合 63"/>
            <p:cNvGrpSpPr/>
            <p:nvPr/>
          </p:nvGrpSpPr>
          <p:grpSpPr>
            <a:xfrm>
              <a:off x="1985962" y="3213099"/>
              <a:ext cx="1292226" cy="1238251"/>
              <a:chOff x="1985962" y="3213099"/>
              <a:chExt cx="1292226" cy="1238251"/>
            </a:xfrm>
          </p:grpSpPr>
          <p:sp>
            <p:nvSpPr>
              <p:cNvPr id="65" name="Freeform 10"/>
              <p:cNvSpPr>
                <a:spLocks/>
              </p:cNvSpPr>
              <p:nvPr/>
            </p:nvSpPr>
            <p:spPr bwMode="auto">
              <a:xfrm>
                <a:off x="2195513" y="3213100"/>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6" name="Freeform 11"/>
              <p:cNvSpPr>
                <a:spLocks/>
              </p:cNvSpPr>
              <p:nvPr/>
            </p:nvSpPr>
            <p:spPr bwMode="auto">
              <a:xfrm>
                <a:off x="1985962" y="3213099"/>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7"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8" name="WordArt 34"/>
              <p:cNvSpPr>
                <a:spLocks noChangeArrowheads="1" noChangeShapeType="1" noTextEdit="1"/>
              </p:cNvSpPr>
              <p:nvPr/>
            </p:nvSpPr>
            <p:spPr bwMode="auto">
              <a:xfrm>
                <a:off x="2287588" y="3330146"/>
                <a:ext cx="844251" cy="9624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rPr>
                  <a:t>0</a:t>
                </a:r>
                <a:endParaRPr kumimoji="0" lang="zh-CN" altLang="en-US" sz="3600" b="1" i="0" u="none" strike="noStrike" kern="0" normalizeH="0" baseline="0" noProof="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uLnTx/>
                  <a:uFillTx/>
                  <a:latin typeface="造字工房力黑（非商用）常规体" pitchFamily="50" charset="-122"/>
                  <a:ea typeface="造字工房力黑（非商用）常规体" pitchFamily="50" charset="-122"/>
                  <a:cs typeface="Arial"/>
                </a:endParaRPr>
              </a:p>
            </p:txBody>
          </p:sp>
        </p:grpSp>
      </p:grpSp>
      <p:grpSp>
        <p:nvGrpSpPr>
          <p:cNvPr id="69" name="组合 68"/>
          <p:cNvGrpSpPr/>
          <p:nvPr/>
        </p:nvGrpSpPr>
        <p:grpSpPr>
          <a:xfrm>
            <a:off x="1104900" y="1371065"/>
            <a:ext cx="2105026" cy="1257300"/>
            <a:chOff x="-179388" y="3116263"/>
            <a:chExt cx="2105026" cy="1397000"/>
          </a:xfrm>
        </p:grpSpPr>
        <p:sp>
          <p:nvSpPr>
            <p:cNvPr id="70" name="Freeform 3"/>
            <p:cNvSpPr>
              <a:spLocks/>
            </p:cNvSpPr>
            <p:nvPr/>
          </p:nvSpPr>
          <p:spPr bwMode="auto">
            <a:xfrm>
              <a:off x="-179388" y="4149725"/>
              <a:ext cx="982663" cy="363538"/>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1" name="Freeform 8"/>
            <p:cNvSpPr>
              <a:spLocks/>
            </p:cNvSpPr>
            <p:nvPr/>
          </p:nvSpPr>
          <p:spPr bwMode="auto">
            <a:xfrm>
              <a:off x="806450" y="3116263"/>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2" name="Freeform 9"/>
            <p:cNvSpPr>
              <a:spLocks/>
            </p:cNvSpPr>
            <p:nvPr/>
          </p:nvSpPr>
          <p:spPr bwMode="auto">
            <a:xfrm>
              <a:off x="428625"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3" name="WordArt 33"/>
            <p:cNvSpPr>
              <a:spLocks noChangeArrowheads="1" noChangeShapeType="1" noTextEdit="1"/>
            </p:cNvSpPr>
            <p:nvPr/>
          </p:nvSpPr>
          <p:spPr bwMode="auto">
            <a:xfrm>
              <a:off x="939800" y="3330147"/>
              <a:ext cx="822326" cy="95494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造字工房力黑（非商用）常规体" pitchFamily="50" charset="-122"/>
                  <a:ea typeface="造字工房力黑（非商用）常规体" pitchFamily="50" charset="-122"/>
                  <a:cs typeface="Arial"/>
                </a:rPr>
                <a:t>2</a:t>
              </a:r>
              <a:endParaRPr lang="zh-CN" altLang="en-US" sz="36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造字工房力黑（非商用）常规体" pitchFamily="50" charset="-122"/>
                <a:ea typeface="造字工房力黑（非商用）常规体" pitchFamily="50" charset="-122"/>
                <a:cs typeface="Arial"/>
              </a:endParaRPr>
            </a:p>
          </p:txBody>
        </p:sp>
      </p:grpSp>
      <p:sp>
        <p:nvSpPr>
          <p:cNvPr id="222" name="矩形 221"/>
          <p:cNvSpPr/>
          <p:nvPr/>
        </p:nvSpPr>
        <p:spPr>
          <a:xfrm>
            <a:off x="0" y="3153287"/>
            <a:ext cx="9144000" cy="1311879"/>
          </a:xfrm>
          <a:prstGeom prst="rect">
            <a:avLst/>
          </a:prstGeom>
          <a:solidFill>
            <a:srgbClr val="C00000"/>
          </a:solidFill>
          <a:ln w="444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solidFill>
                <a:schemeClr val="bg1"/>
              </a:solidFill>
              <a:latin typeface="微软雅黑"/>
              <a:ea typeface="微软雅黑"/>
            </a:endParaRPr>
          </a:p>
        </p:txBody>
      </p:sp>
      <p:sp>
        <p:nvSpPr>
          <p:cNvPr id="223" name="TextBox 55"/>
          <p:cNvSpPr txBox="1"/>
          <p:nvPr/>
        </p:nvSpPr>
        <p:spPr>
          <a:xfrm>
            <a:off x="3102688" y="3967799"/>
            <a:ext cx="2938625" cy="307777"/>
          </a:xfrm>
          <a:prstGeom prst="rect">
            <a:avLst/>
          </a:prstGeom>
          <a:noFill/>
        </p:spPr>
        <p:txBody>
          <a:bodyPr wrap="none" rtlCol="0">
            <a:spAutoFit/>
          </a:bodyPr>
          <a:lstStyle/>
          <a:p>
            <a:pPr algn="r"/>
            <a:r>
              <a:rPr lang="en-US" altLang="zh-CN" sz="1400" b="1" dirty="0">
                <a:solidFill>
                  <a:schemeClr val="bg1"/>
                </a:solidFill>
                <a:latin typeface="微软雅黑"/>
                <a:ea typeface="微软雅黑"/>
              </a:rPr>
              <a:t>[</a:t>
            </a:r>
            <a:r>
              <a:rPr lang="zh-CN" altLang="en-US" sz="1400" b="1" dirty="0">
                <a:solidFill>
                  <a:schemeClr val="bg1"/>
                </a:solidFill>
                <a:latin typeface="微软雅黑"/>
                <a:ea typeface="微软雅黑"/>
              </a:rPr>
              <a:t>年终总结</a:t>
            </a:r>
            <a:r>
              <a:rPr lang="en-US" altLang="zh-CN" sz="1400" b="1" dirty="0" smtClean="0">
                <a:solidFill>
                  <a:schemeClr val="bg1"/>
                </a:solidFill>
                <a:latin typeface="微软雅黑"/>
                <a:ea typeface="微软雅黑"/>
              </a:rPr>
              <a:t>] [</a:t>
            </a:r>
            <a:r>
              <a:rPr lang="zh-CN" altLang="en-US" sz="1400" b="1" dirty="0">
                <a:solidFill>
                  <a:schemeClr val="bg1"/>
                </a:solidFill>
                <a:latin typeface="微软雅黑"/>
                <a:ea typeface="微软雅黑"/>
              </a:rPr>
              <a:t>新年计划</a:t>
            </a:r>
            <a:r>
              <a:rPr lang="en-US" altLang="zh-CN" sz="1400" b="1" dirty="0" smtClean="0">
                <a:solidFill>
                  <a:schemeClr val="bg1"/>
                </a:solidFill>
                <a:latin typeface="微软雅黑"/>
                <a:ea typeface="微软雅黑"/>
              </a:rPr>
              <a:t>] [</a:t>
            </a:r>
            <a:r>
              <a:rPr lang="zh-CN" altLang="en-US" sz="1400" b="1" dirty="0">
                <a:solidFill>
                  <a:schemeClr val="bg1"/>
                </a:solidFill>
                <a:latin typeface="微软雅黑"/>
                <a:ea typeface="微软雅黑"/>
              </a:rPr>
              <a:t>汇报总结</a:t>
            </a:r>
            <a:r>
              <a:rPr lang="en-US" altLang="zh-CN" sz="1400" b="1" dirty="0">
                <a:solidFill>
                  <a:schemeClr val="bg1"/>
                </a:solidFill>
                <a:latin typeface="微软雅黑"/>
                <a:ea typeface="微软雅黑"/>
              </a:rPr>
              <a:t>]</a:t>
            </a:r>
            <a:endParaRPr lang="zh-CN" altLang="en-US" sz="1400" b="1" dirty="0">
              <a:solidFill>
                <a:schemeClr val="bg1"/>
              </a:solidFill>
              <a:latin typeface="微软雅黑"/>
              <a:ea typeface="微软雅黑"/>
            </a:endParaRPr>
          </a:p>
        </p:txBody>
      </p:sp>
      <p:sp>
        <p:nvSpPr>
          <p:cNvPr id="224" name="TextBox 56"/>
          <p:cNvSpPr txBox="1"/>
          <p:nvPr/>
        </p:nvSpPr>
        <p:spPr>
          <a:xfrm>
            <a:off x="2459884" y="3341213"/>
            <a:ext cx="4224233" cy="584775"/>
          </a:xfrm>
          <a:prstGeom prst="rect">
            <a:avLst/>
          </a:prstGeom>
          <a:noFill/>
        </p:spPr>
        <p:txBody>
          <a:bodyPr wrap="none" rtlCol="0">
            <a:spAutoFit/>
          </a:bodyPr>
          <a:lstStyle/>
          <a:p>
            <a:pPr algn="r"/>
            <a:r>
              <a:rPr lang="zh-CN" altLang="en-US" sz="3200" b="1" spc="300" smtClean="0">
                <a:solidFill>
                  <a:schemeClr val="bg1"/>
                </a:solidFill>
                <a:effectLst>
                  <a:outerShdw blurRad="38100" dist="38100" dir="2700000" algn="tl">
                    <a:srgbClr val="000000">
                      <a:alpha val="43137"/>
                    </a:srgbClr>
                  </a:outerShdw>
                </a:effectLst>
                <a:latin typeface="微软雅黑"/>
                <a:ea typeface="微软雅黑"/>
              </a:rPr>
              <a:t>通用型</a:t>
            </a:r>
            <a:r>
              <a:rPr lang="zh-CN" altLang="en-US" sz="3200" b="1" spc="300" dirty="0" smtClean="0">
                <a:solidFill>
                  <a:schemeClr val="bg1"/>
                </a:solidFill>
                <a:effectLst>
                  <a:outerShdw blurRad="38100" dist="38100" dir="2700000" algn="tl">
                    <a:srgbClr val="000000">
                      <a:alpha val="43137"/>
                    </a:srgbClr>
                  </a:outerShdw>
                </a:effectLst>
                <a:latin typeface="微软雅黑"/>
                <a:ea typeface="微软雅黑"/>
              </a:rPr>
              <a:t>总结汇报模板</a:t>
            </a:r>
            <a:endParaRPr lang="zh-CN" altLang="en-US" sz="3200" b="1" spc="300" dirty="0">
              <a:solidFill>
                <a:schemeClr val="bg1"/>
              </a:solidFill>
              <a:effectLst>
                <a:outerShdw blurRad="38100" dist="38100" dir="2700000" algn="tl">
                  <a:srgbClr val="000000">
                    <a:alpha val="43137"/>
                  </a:srgbClr>
                </a:outerShdw>
              </a:effectLst>
              <a:latin typeface="微软雅黑"/>
              <a:ea typeface="微软雅黑"/>
            </a:endParaRPr>
          </a:p>
        </p:txBody>
      </p:sp>
      <p:grpSp>
        <p:nvGrpSpPr>
          <p:cNvPr id="148" name="Group 550"/>
          <p:cNvGrpSpPr>
            <a:grpSpLocks/>
          </p:cNvGrpSpPr>
          <p:nvPr/>
        </p:nvGrpSpPr>
        <p:grpSpPr bwMode="auto">
          <a:xfrm>
            <a:off x="3781413" y="776633"/>
            <a:ext cx="1896420" cy="1724574"/>
            <a:chOff x="295" y="3475"/>
            <a:chExt cx="1407" cy="1407"/>
          </a:xfrm>
        </p:grpSpPr>
        <p:sp>
          <p:nvSpPr>
            <p:cNvPr id="14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50" name="Group 552"/>
            <p:cNvGrpSpPr>
              <a:grpSpLocks/>
            </p:cNvGrpSpPr>
            <p:nvPr/>
          </p:nvGrpSpPr>
          <p:grpSpPr bwMode="auto">
            <a:xfrm>
              <a:off x="476" y="3657"/>
              <a:ext cx="1050" cy="1050"/>
              <a:chOff x="-6056" y="-2208"/>
              <a:chExt cx="2208" cy="2208"/>
            </a:xfrm>
          </p:grpSpPr>
          <p:sp>
            <p:nvSpPr>
              <p:cNvPr id="151"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52" name="Group 554"/>
              <p:cNvGrpSpPr>
                <a:grpSpLocks/>
              </p:cNvGrpSpPr>
              <p:nvPr/>
            </p:nvGrpSpPr>
            <p:grpSpPr bwMode="auto">
              <a:xfrm>
                <a:off x="-6056" y="-2208"/>
                <a:ext cx="2208" cy="2208"/>
                <a:chOff x="-4060" y="-879"/>
                <a:chExt cx="2208" cy="2208"/>
              </a:xfrm>
            </p:grpSpPr>
            <p:grpSp>
              <p:nvGrpSpPr>
                <p:cNvPr id="153" name="Group 555"/>
                <p:cNvGrpSpPr>
                  <a:grpSpLocks/>
                </p:cNvGrpSpPr>
                <p:nvPr/>
              </p:nvGrpSpPr>
              <p:grpSpPr bwMode="auto">
                <a:xfrm>
                  <a:off x="-4060" y="-879"/>
                  <a:ext cx="2208" cy="2208"/>
                  <a:chOff x="-3924" y="-788"/>
                  <a:chExt cx="2208" cy="2208"/>
                </a:xfrm>
              </p:grpSpPr>
              <p:grpSp>
                <p:nvGrpSpPr>
                  <p:cNvPr id="169" name="Group 556"/>
                  <p:cNvGrpSpPr>
                    <a:grpSpLocks noChangeAspect="1"/>
                  </p:cNvGrpSpPr>
                  <p:nvPr/>
                </p:nvGrpSpPr>
                <p:grpSpPr bwMode="auto">
                  <a:xfrm>
                    <a:off x="-3924" y="-788"/>
                    <a:ext cx="2208" cy="2202"/>
                    <a:chOff x="168" y="696"/>
                    <a:chExt cx="1429" cy="1429"/>
                  </a:xfrm>
                </p:grpSpPr>
                <p:grpSp>
                  <p:nvGrpSpPr>
                    <p:cNvPr id="177" name="Group 557"/>
                    <p:cNvGrpSpPr>
                      <a:grpSpLocks noChangeAspect="1"/>
                    </p:cNvGrpSpPr>
                    <p:nvPr/>
                  </p:nvGrpSpPr>
                  <p:grpSpPr bwMode="auto">
                    <a:xfrm>
                      <a:off x="854" y="696"/>
                      <a:ext cx="56" cy="1429"/>
                      <a:chOff x="845" y="696"/>
                      <a:chExt cx="56" cy="1429"/>
                    </a:xfrm>
                  </p:grpSpPr>
                  <p:sp>
                    <p:nvSpPr>
                      <p:cNvPr id="181"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2"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78" name="Group 560"/>
                    <p:cNvGrpSpPr>
                      <a:grpSpLocks noChangeAspect="1"/>
                    </p:cNvGrpSpPr>
                    <p:nvPr/>
                  </p:nvGrpSpPr>
                  <p:grpSpPr bwMode="auto">
                    <a:xfrm rot="5400000">
                      <a:off x="855" y="696"/>
                      <a:ext cx="56" cy="1429"/>
                      <a:chOff x="845" y="696"/>
                      <a:chExt cx="56" cy="1429"/>
                    </a:xfrm>
                  </p:grpSpPr>
                  <p:sp>
                    <p:nvSpPr>
                      <p:cNvPr id="179"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0"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70" name="Group 563"/>
                  <p:cNvGrpSpPr>
                    <a:grpSpLocks noChangeAspect="1"/>
                  </p:cNvGrpSpPr>
                  <p:nvPr/>
                </p:nvGrpSpPr>
                <p:grpSpPr bwMode="auto">
                  <a:xfrm rot="2700000">
                    <a:off x="-3927" y="-785"/>
                    <a:ext cx="2208" cy="2202"/>
                    <a:chOff x="168" y="696"/>
                    <a:chExt cx="1429" cy="1429"/>
                  </a:xfrm>
                </p:grpSpPr>
                <p:grpSp>
                  <p:nvGrpSpPr>
                    <p:cNvPr id="171" name="Group 564"/>
                    <p:cNvGrpSpPr>
                      <a:grpSpLocks noChangeAspect="1"/>
                    </p:cNvGrpSpPr>
                    <p:nvPr/>
                  </p:nvGrpSpPr>
                  <p:grpSpPr bwMode="auto">
                    <a:xfrm>
                      <a:off x="854" y="696"/>
                      <a:ext cx="56" cy="1429"/>
                      <a:chOff x="845" y="696"/>
                      <a:chExt cx="56" cy="1429"/>
                    </a:xfrm>
                  </p:grpSpPr>
                  <p:sp>
                    <p:nvSpPr>
                      <p:cNvPr id="175"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6"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72" name="Group 567"/>
                    <p:cNvGrpSpPr>
                      <a:grpSpLocks noChangeAspect="1"/>
                    </p:cNvGrpSpPr>
                    <p:nvPr/>
                  </p:nvGrpSpPr>
                  <p:grpSpPr bwMode="auto">
                    <a:xfrm rot="5400000">
                      <a:off x="855" y="696"/>
                      <a:ext cx="56" cy="1429"/>
                      <a:chOff x="845" y="696"/>
                      <a:chExt cx="56" cy="1429"/>
                    </a:xfrm>
                  </p:grpSpPr>
                  <p:sp>
                    <p:nvSpPr>
                      <p:cNvPr id="173"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4"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54" name="Group 570"/>
                <p:cNvGrpSpPr>
                  <a:grpSpLocks/>
                </p:cNvGrpSpPr>
                <p:nvPr/>
              </p:nvGrpSpPr>
              <p:grpSpPr bwMode="auto">
                <a:xfrm rot="1320000">
                  <a:off x="-3744" y="-528"/>
                  <a:ext cx="1549" cy="1556"/>
                  <a:chOff x="-3928" y="-799"/>
                  <a:chExt cx="2212" cy="2222"/>
                </a:xfrm>
              </p:grpSpPr>
              <p:grpSp>
                <p:nvGrpSpPr>
                  <p:cNvPr id="155" name="Group 571"/>
                  <p:cNvGrpSpPr>
                    <a:grpSpLocks noChangeAspect="1"/>
                  </p:cNvGrpSpPr>
                  <p:nvPr/>
                </p:nvGrpSpPr>
                <p:grpSpPr bwMode="auto">
                  <a:xfrm>
                    <a:off x="-3924" y="-788"/>
                    <a:ext cx="2208" cy="2202"/>
                    <a:chOff x="168" y="696"/>
                    <a:chExt cx="1429" cy="1429"/>
                  </a:xfrm>
                </p:grpSpPr>
                <p:grpSp>
                  <p:nvGrpSpPr>
                    <p:cNvPr id="163" name="Group 572"/>
                    <p:cNvGrpSpPr>
                      <a:grpSpLocks noChangeAspect="1"/>
                    </p:cNvGrpSpPr>
                    <p:nvPr/>
                  </p:nvGrpSpPr>
                  <p:grpSpPr bwMode="auto">
                    <a:xfrm>
                      <a:off x="854" y="696"/>
                      <a:ext cx="56" cy="1429"/>
                      <a:chOff x="845" y="696"/>
                      <a:chExt cx="56" cy="1429"/>
                    </a:xfrm>
                  </p:grpSpPr>
                  <p:sp>
                    <p:nvSpPr>
                      <p:cNvPr id="167"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68"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64" name="Group 575"/>
                    <p:cNvGrpSpPr>
                      <a:grpSpLocks noChangeAspect="1"/>
                    </p:cNvGrpSpPr>
                    <p:nvPr/>
                  </p:nvGrpSpPr>
                  <p:grpSpPr bwMode="auto">
                    <a:xfrm rot="5400000">
                      <a:off x="855" y="696"/>
                      <a:ext cx="56" cy="1429"/>
                      <a:chOff x="845" y="696"/>
                      <a:chExt cx="56" cy="1429"/>
                    </a:xfrm>
                  </p:grpSpPr>
                  <p:sp>
                    <p:nvSpPr>
                      <p:cNvPr id="165"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66"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56" name="Group 578"/>
                  <p:cNvGrpSpPr>
                    <a:grpSpLocks noChangeAspect="1"/>
                  </p:cNvGrpSpPr>
                  <p:nvPr/>
                </p:nvGrpSpPr>
                <p:grpSpPr bwMode="auto">
                  <a:xfrm rot="2700000">
                    <a:off x="-3938" y="-789"/>
                    <a:ext cx="2222" cy="2202"/>
                    <a:chOff x="160" y="696"/>
                    <a:chExt cx="1438" cy="1429"/>
                  </a:xfrm>
                </p:grpSpPr>
                <p:grpSp>
                  <p:nvGrpSpPr>
                    <p:cNvPr id="157" name="Group 579"/>
                    <p:cNvGrpSpPr>
                      <a:grpSpLocks noChangeAspect="1"/>
                    </p:cNvGrpSpPr>
                    <p:nvPr/>
                  </p:nvGrpSpPr>
                  <p:grpSpPr bwMode="auto">
                    <a:xfrm>
                      <a:off x="854" y="696"/>
                      <a:ext cx="56" cy="1429"/>
                      <a:chOff x="845" y="696"/>
                      <a:chExt cx="56" cy="1429"/>
                    </a:xfrm>
                  </p:grpSpPr>
                  <p:sp>
                    <p:nvSpPr>
                      <p:cNvPr id="161"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62"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58" name="Group 582"/>
                    <p:cNvGrpSpPr>
                      <a:grpSpLocks noChangeAspect="1"/>
                    </p:cNvGrpSpPr>
                    <p:nvPr/>
                  </p:nvGrpSpPr>
                  <p:grpSpPr bwMode="auto">
                    <a:xfrm rot="5400000">
                      <a:off x="850" y="692"/>
                      <a:ext cx="57" cy="1438"/>
                      <a:chOff x="845" y="696"/>
                      <a:chExt cx="57" cy="1438"/>
                    </a:xfrm>
                  </p:grpSpPr>
                  <p:sp>
                    <p:nvSpPr>
                      <p:cNvPr id="159"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60"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225"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Tree>
    <p:extLst>
      <p:ext uri="{BB962C8B-B14F-4D97-AF65-F5344CB8AC3E}">
        <p14:creationId xmlns:p14="http://schemas.microsoft.com/office/powerpoint/2010/main" val="186866933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5"/>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69"/>
                                        </p:tgtEl>
                                        <p:attrNameLst>
                                          <p:attrName>style.visibility</p:attrName>
                                        </p:attrNameLst>
                                      </p:cBhvr>
                                      <p:to>
                                        <p:strVal val="visible"/>
                                      </p:to>
                                    </p:set>
                                    <p:anim calcmode="lin" valueType="num">
                                      <p:cBhvr additive="base">
                                        <p:cTn id="10" dur="500" fill="hold"/>
                                        <p:tgtEl>
                                          <p:spTgt spid="69"/>
                                        </p:tgtEl>
                                        <p:attrNameLst>
                                          <p:attrName>ppt_x</p:attrName>
                                        </p:attrNameLst>
                                      </p:cBhvr>
                                      <p:tavLst>
                                        <p:tav tm="0">
                                          <p:val>
                                            <p:strVal val="1+#ppt_w/2"/>
                                          </p:val>
                                        </p:tav>
                                        <p:tav tm="100000">
                                          <p:val>
                                            <p:strVal val="#ppt_x"/>
                                          </p:val>
                                        </p:tav>
                                      </p:tavLst>
                                    </p:anim>
                                    <p:anim calcmode="lin" valueType="num">
                                      <p:cBhvr additive="base">
                                        <p:cTn id="11" dur="500" fill="hold"/>
                                        <p:tgtEl>
                                          <p:spTgt spid="69"/>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1+#ppt_w/2"/>
                                          </p:val>
                                        </p:tav>
                                        <p:tav tm="100000">
                                          <p:val>
                                            <p:strVal val="#ppt_x"/>
                                          </p:val>
                                        </p:tav>
                                      </p:tavLst>
                                    </p:anim>
                                    <p:anim calcmode="lin" valueType="num">
                                      <p:cBhvr additive="base">
                                        <p:cTn id="15" dur="500" fill="hold"/>
                                        <p:tgtEl>
                                          <p:spTgt spid="6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00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fill="hold"/>
                                        <p:tgtEl>
                                          <p:spTgt spid="47"/>
                                        </p:tgtEl>
                                        <p:attrNameLst>
                                          <p:attrName>ppt_x</p:attrName>
                                        </p:attrNameLst>
                                      </p:cBhvr>
                                      <p:tavLst>
                                        <p:tav tm="0">
                                          <p:val>
                                            <p:strVal val="1+#ppt_w/2"/>
                                          </p:val>
                                        </p:tav>
                                        <p:tav tm="100000">
                                          <p:val>
                                            <p:strVal val="#ppt_x"/>
                                          </p:val>
                                        </p:tav>
                                      </p:tavLst>
                                    </p:anim>
                                    <p:anim calcmode="lin" valueType="num">
                                      <p:cBhvr additive="base">
                                        <p:cTn id="19" dur="500" fill="hold"/>
                                        <p:tgtEl>
                                          <p:spTgt spid="4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5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fill="hold"/>
                                        <p:tgtEl>
                                          <p:spTgt spid="56"/>
                                        </p:tgtEl>
                                        <p:attrNameLst>
                                          <p:attrName>ppt_x</p:attrName>
                                        </p:attrNameLst>
                                      </p:cBhvr>
                                      <p:tavLst>
                                        <p:tav tm="0">
                                          <p:val>
                                            <p:strVal val="1+#ppt_w/2"/>
                                          </p:val>
                                        </p:tav>
                                        <p:tav tm="100000">
                                          <p:val>
                                            <p:strVal val="#ppt_x"/>
                                          </p:val>
                                        </p:tav>
                                      </p:tavLst>
                                    </p:anim>
                                    <p:anim calcmode="lin" valueType="num">
                                      <p:cBhvr additive="base">
                                        <p:cTn id="23"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22"/>
                                        </p:tgtEl>
                                        <p:attrNameLst>
                                          <p:attrName>style.visibility</p:attrName>
                                        </p:attrNameLst>
                                      </p:cBhvr>
                                      <p:to>
                                        <p:strVal val="visible"/>
                                      </p:to>
                                    </p:set>
                                    <p:animEffect transition="in" filter="wipe(down)">
                                      <p:cBhvr>
                                        <p:cTn id="28" dur="500"/>
                                        <p:tgtEl>
                                          <p:spTgt spid="222"/>
                                        </p:tgtEl>
                                      </p:cBhvr>
                                    </p:animEffect>
                                  </p:childTnLst>
                                </p:cTn>
                              </p:par>
                            </p:childTnLst>
                          </p:cTn>
                        </p:par>
                        <p:par>
                          <p:cTn id="29" fill="hold">
                            <p:stCondLst>
                              <p:cond delay="500"/>
                            </p:stCondLst>
                            <p:childTnLst>
                              <p:par>
                                <p:cTn id="30" presetID="2" presetClass="entr" presetSubtype="2" fill="hold" grpId="0" nodeType="afterEffect">
                                  <p:stCondLst>
                                    <p:cond delay="0"/>
                                  </p:stCondLst>
                                  <p:iterate type="lt">
                                    <p:tmPct val="10000"/>
                                  </p:iterate>
                                  <p:childTnLst>
                                    <p:set>
                                      <p:cBhvr>
                                        <p:cTn id="31" dur="1" fill="hold">
                                          <p:stCondLst>
                                            <p:cond delay="0"/>
                                          </p:stCondLst>
                                        </p:cTn>
                                        <p:tgtEl>
                                          <p:spTgt spid="224"/>
                                        </p:tgtEl>
                                        <p:attrNameLst>
                                          <p:attrName>style.visibility</p:attrName>
                                        </p:attrNameLst>
                                      </p:cBhvr>
                                      <p:to>
                                        <p:strVal val="visible"/>
                                      </p:to>
                                    </p:set>
                                    <p:anim calcmode="lin" valueType="num">
                                      <p:cBhvr additive="base">
                                        <p:cTn id="32" dur="500" fill="hold"/>
                                        <p:tgtEl>
                                          <p:spTgt spid="224"/>
                                        </p:tgtEl>
                                        <p:attrNameLst>
                                          <p:attrName>ppt_x</p:attrName>
                                        </p:attrNameLst>
                                      </p:cBhvr>
                                      <p:tavLst>
                                        <p:tav tm="0">
                                          <p:val>
                                            <p:strVal val="1+#ppt_w/2"/>
                                          </p:val>
                                        </p:tav>
                                        <p:tav tm="100000">
                                          <p:val>
                                            <p:strVal val="#ppt_x"/>
                                          </p:val>
                                        </p:tav>
                                      </p:tavLst>
                                    </p:anim>
                                    <p:anim calcmode="lin" valueType="num">
                                      <p:cBhvr additive="base">
                                        <p:cTn id="33" dur="500" fill="hold"/>
                                        <p:tgtEl>
                                          <p:spTgt spid="224"/>
                                        </p:tgtEl>
                                        <p:attrNameLst>
                                          <p:attrName>ppt_y</p:attrName>
                                        </p:attrNameLst>
                                      </p:cBhvr>
                                      <p:tavLst>
                                        <p:tav tm="0">
                                          <p:val>
                                            <p:strVal val="#ppt_y"/>
                                          </p:val>
                                        </p:tav>
                                        <p:tav tm="100000">
                                          <p:val>
                                            <p:strVal val="#ppt_y"/>
                                          </p:val>
                                        </p:tav>
                                      </p:tavLst>
                                    </p:anim>
                                  </p:childTnLst>
                                </p:cTn>
                              </p:par>
                            </p:childTnLst>
                          </p:cTn>
                        </p:par>
                        <p:par>
                          <p:cTn id="34" fill="hold">
                            <p:stCondLst>
                              <p:cond delay="1400"/>
                            </p:stCondLst>
                            <p:childTnLst>
                              <p:par>
                                <p:cTn id="35" presetID="42"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1000"/>
                                        <p:tgtEl>
                                          <p:spTgt spid="223"/>
                                        </p:tgtEl>
                                      </p:cBhvr>
                                    </p:animEffect>
                                    <p:anim calcmode="lin" valueType="num">
                                      <p:cBhvr>
                                        <p:cTn id="38" dur="1000" fill="hold"/>
                                        <p:tgtEl>
                                          <p:spTgt spid="223"/>
                                        </p:tgtEl>
                                        <p:attrNameLst>
                                          <p:attrName>ppt_x</p:attrName>
                                        </p:attrNameLst>
                                      </p:cBhvr>
                                      <p:tavLst>
                                        <p:tav tm="0">
                                          <p:val>
                                            <p:strVal val="#ppt_x"/>
                                          </p:val>
                                        </p:tav>
                                        <p:tav tm="100000">
                                          <p:val>
                                            <p:strVal val="#ppt_x"/>
                                          </p:val>
                                        </p:tav>
                                      </p:tavLst>
                                    </p:anim>
                                    <p:anim calcmode="lin" valueType="num">
                                      <p:cBhvr>
                                        <p:cTn id="39" dur="1000" fill="hold"/>
                                        <p:tgtEl>
                                          <p:spTgt spid="223"/>
                                        </p:tgtEl>
                                        <p:attrNameLst>
                                          <p:attrName>ppt_y</p:attrName>
                                        </p:attrNameLst>
                                      </p:cBhvr>
                                      <p:tavLst>
                                        <p:tav tm="0">
                                          <p:val>
                                            <p:strVal val="#ppt_y+.1"/>
                                          </p:val>
                                        </p:tav>
                                        <p:tav tm="100000">
                                          <p:val>
                                            <p:strVal val="#ppt_y"/>
                                          </p:val>
                                        </p:tav>
                                      </p:tavLst>
                                    </p:anim>
                                  </p:childTnLst>
                                </p:cTn>
                              </p:par>
                            </p:childTnLst>
                          </p:cTn>
                        </p:par>
                        <p:par>
                          <p:cTn id="40" fill="hold">
                            <p:stCondLst>
                              <p:cond delay="2400"/>
                            </p:stCondLst>
                            <p:childTnLst>
                              <p:par>
                                <p:cTn id="41" presetID="23" presetClass="entr" presetSubtype="3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strVal val="(6*min(max(#ppt_w*#ppt_h,.3),1)-7.4)/-.7*#ppt_w"/>
                                          </p:val>
                                        </p:tav>
                                        <p:tav tm="100000">
                                          <p:val>
                                            <p:strVal val="#ppt_w"/>
                                          </p:val>
                                        </p:tav>
                                      </p:tavLst>
                                    </p:anim>
                                    <p:anim calcmode="lin" valueType="num">
                                      <p:cBhvr>
                                        <p:cTn id="44" dur="500" fill="hold"/>
                                        <p:tgtEl>
                                          <p:spTgt spid="50"/>
                                        </p:tgtEl>
                                        <p:attrNameLst>
                                          <p:attrName>ppt_h</p:attrName>
                                        </p:attrNameLst>
                                      </p:cBhvr>
                                      <p:tavLst>
                                        <p:tav tm="0">
                                          <p:val>
                                            <p:strVal val="(6*min(max(#ppt_w*#ppt_h,.3),1)-7.4)/-.7*#ppt_h"/>
                                          </p:val>
                                        </p:tav>
                                        <p:tav tm="100000">
                                          <p:val>
                                            <p:strVal val="#ppt_h"/>
                                          </p:val>
                                        </p:tav>
                                      </p:tavLst>
                                    </p:anim>
                                    <p:anim calcmode="lin" valueType="num">
                                      <p:cBhvr>
                                        <p:cTn id="45" dur="500" fill="hold"/>
                                        <p:tgtEl>
                                          <p:spTgt spid="50"/>
                                        </p:tgtEl>
                                        <p:attrNameLst>
                                          <p:attrName>ppt_x</p:attrName>
                                        </p:attrNameLst>
                                      </p:cBhvr>
                                      <p:tavLst>
                                        <p:tav tm="0">
                                          <p:val>
                                            <p:fltVal val="0.5"/>
                                          </p:val>
                                        </p:tav>
                                        <p:tav tm="100000">
                                          <p:val>
                                            <p:strVal val="#ppt_x"/>
                                          </p:val>
                                        </p:tav>
                                      </p:tavLst>
                                    </p:anim>
                                    <p:anim calcmode="lin" valueType="num">
                                      <p:cBhvr>
                                        <p:cTn id="46"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2900"/>
                            </p:stCondLst>
                            <p:childTnLst>
                              <p:par>
                                <p:cTn id="48" presetID="10" presetClass="entr" presetSubtype="0" fill="hold" nodeType="afterEffect">
                                  <p:stCondLst>
                                    <p:cond delay="0"/>
                                  </p:stCondLst>
                                  <p:childTnLst>
                                    <p:set>
                                      <p:cBhvr>
                                        <p:cTn id="49" dur="1" fill="hold">
                                          <p:stCondLst>
                                            <p:cond delay="0"/>
                                          </p:stCondLst>
                                        </p:cTn>
                                        <p:tgtEl>
                                          <p:spTgt spid="148"/>
                                        </p:tgtEl>
                                        <p:attrNameLst>
                                          <p:attrName>style.visibility</p:attrName>
                                        </p:attrNameLst>
                                      </p:cBhvr>
                                      <p:to>
                                        <p:strVal val="visible"/>
                                      </p:to>
                                    </p:set>
                                    <p:animEffect transition="in" filter="fade">
                                      <p:cBhvr>
                                        <p:cTn id="50" dur="500"/>
                                        <p:tgtEl>
                                          <p:spTgt spid="148"/>
                                        </p:tgtEl>
                                      </p:cBhvr>
                                    </p:animEffect>
                                  </p:childTnLst>
                                </p:cTn>
                              </p:par>
                            </p:childTnLst>
                          </p:cTn>
                        </p:par>
                        <p:par>
                          <p:cTn id="51" fill="hold">
                            <p:stCondLst>
                              <p:cond delay="3400"/>
                            </p:stCondLst>
                            <p:childTnLst>
                              <p:par>
                                <p:cTn id="52" presetID="6" presetClass="emph" presetSubtype="0" fill="hold" nodeType="afterEffect">
                                  <p:stCondLst>
                                    <p:cond delay="0"/>
                                  </p:stCondLst>
                                  <p:childTnLst>
                                    <p:animScale>
                                      <p:cBhvr>
                                        <p:cTn id="53" dur="1250" fill="hold"/>
                                        <p:tgtEl>
                                          <p:spTgt spid="148"/>
                                        </p:tgtEl>
                                      </p:cBhvr>
                                      <p:by x="400000" y="400000"/>
                                    </p:animScale>
                                  </p:childTnLst>
                                </p:cTn>
                              </p:par>
                            </p:childTnLst>
                          </p:cTn>
                        </p:par>
                        <p:par>
                          <p:cTn id="54" fill="hold">
                            <p:stCondLst>
                              <p:cond delay="4650"/>
                            </p:stCondLst>
                            <p:childTnLst>
                              <p:par>
                                <p:cTn id="55" presetID="6" presetClass="emph" presetSubtype="0" autoRev="1" fill="hold" nodeType="afterEffect">
                                  <p:stCondLst>
                                    <p:cond delay="0"/>
                                  </p:stCondLst>
                                  <p:childTnLst>
                                    <p:animScale>
                                      <p:cBhvr>
                                        <p:cTn id="56" dur="1250" fill="hold"/>
                                        <p:tgtEl>
                                          <p:spTgt spid="148"/>
                                        </p:tgtEl>
                                      </p:cBhvr>
                                      <p:by x="400000" y="400000"/>
                                    </p:animScale>
                                  </p:childTnLst>
                                </p:cTn>
                              </p:par>
                              <p:par>
                                <p:cTn id="57" presetID="10" presetClass="exit" presetSubtype="0" fill="hold" nodeType="withEffect">
                                  <p:stCondLst>
                                    <p:cond delay="0"/>
                                  </p:stCondLst>
                                  <p:childTnLst>
                                    <p:animEffect transition="out" filter="fade">
                                      <p:cBhvr>
                                        <p:cTn id="58" dur="1250"/>
                                        <p:tgtEl>
                                          <p:spTgt spid="148"/>
                                        </p:tgtEl>
                                      </p:cBhvr>
                                    </p:animEffect>
                                    <p:set>
                                      <p:cBhvr>
                                        <p:cTn id="59" dur="1" fill="hold">
                                          <p:stCondLst>
                                            <p:cond delay="1249"/>
                                          </p:stCondLst>
                                        </p:cTn>
                                        <p:tgtEl>
                                          <p:spTgt spid="1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0" repeatCount="indefinite" fill="hold" display="0">
                  <p:stCondLst>
                    <p:cond delay="indefinite"/>
                  </p:stCondLst>
                  <p:endCondLst>
                    <p:cond evt="onStopAudio" delay="0">
                      <p:tgtEl>
                        <p:sldTgt/>
                      </p:tgtEl>
                    </p:cond>
                  </p:endCondLst>
                </p:cTn>
                <p:tgtEl>
                  <p:spTgt spid="225"/>
                </p:tgtEl>
              </p:cMediaNode>
            </p:audio>
          </p:childTnLst>
        </p:cTn>
      </p:par>
    </p:tnLst>
    <p:bldLst>
      <p:bldP spid="222" grpId="0" animBg="1"/>
      <p:bldP spid="223" grpId="0"/>
      <p:bldP spid="2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8" name="矩形 12"/>
          <p:cNvSpPr>
            <a:spLocks noChangeArrowheads="1"/>
          </p:cNvSpPr>
          <p:nvPr/>
        </p:nvSpPr>
        <p:spPr bwMode="auto">
          <a:xfrm>
            <a:off x="0" y="2072084"/>
            <a:ext cx="9144000" cy="642938"/>
          </a:xfrm>
          <a:prstGeom prst="rect">
            <a:avLst/>
          </a:prstGeom>
          <a:solidFill>
            <a:srgbClr val="C00000"/>
          </a:solidFill>
          <a:ln>
            <a:noFill/>
          </a:ln>
        </p:spPr>
        <p:txBody>
          <a:bodyPr anchor="ctr"/>
          <a:lstStyle/>
          <a:p>
            <a:pPr algn="ctr"/>
            <a:endParaRPr lang="zh-CN" altLang="en-US">
              <a:solidFill>
                <a:srgbClr val="FFFFFF"/>
              </a:solidFill>
            </a:endParaRPr>
          </a:p>
        </p:txBody>
      </p:sp>
      <p:grpSp>
        <p:nvGrpSpPr>
          <p:cNvPr id="59" name="Group 148"/>
          <p:cNvGrpSpPr>
            <a:grpSpLocks/>
          </p:cNvGrpSpPr>
          <p:nvPr/>
        </p:nvGrpSpPr>
        <p:grpSpPr bwMode="auto">
          <a:xfrm>
            <a:off x="3924300" y="1538684"/>
            <a:ext cx="1041400" cy="1889125"/>
            <a:chOff x="0" y="0"/>
            <a:chExt cx="1041400" cy="1890192"/>
          </a:xfrm>
        </p:grpSpPr>
        <p:grpSp>
          <p:nvGrpSpPr>
            <p:cNvPr id="60" name="Group 98"/>
            <p:cNvGrpSpPr>
              <a:grpSpLocks/>
            </p:cNvGrpSpPr>
            <p:nvPr/>
          </p:nvGrpSpPr>
          <p:grpSpPr bwMode="auto">
            <a:xfrm>
              <a:off x="242795" y="1127909"/>
              <a:ext cx="546286" cy="762283"/>
              <a:chOff x="0" y="0"/>
              <a:chExt cx="546286" cy="762283"/>
            </a:xfrm>
          </p:grpSpPr>
          <p:sp>
            <p:nvSpPr>
              <p:cNvPr id="78"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 name="Group 132"/>
            <p:cNvGrpSpPr>
              <a:grpSpLocks/>
            </p:cNvGrpSpPr>
            <p:nvPr/>
          </p:nvGrpSpPr>
          <p:grpSpPr bwMode="auto">
            <a:xfrm>
              <a:off x="0" y="0"/>
              <a:ext cx="1041400" cy="1177749"/>
              <a:chOff x="0" y="0"/>
              <a:chExt cx="1041400" cy="1177749"/>
            </a:xfrm>
          </p:grpSpPr>
          <p:sp>
            <p:nvSpPr>
              <p:cNvPr id="62"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0" name="Freeform 13"/>
              <p:cNvGrpSpPr>
                <a:grpSpLocks/>
              </p:cNvGrpSpPr>
              <p:nvPr/>
            </p:nvGrpSpPr>
            <p:grpSpPr bwMode="auto">
              <a:xfrm>
                <a:off x="392040" y="463422"/>
                <a:ext cx="256032" cy="256032"/>
                <a:chOff x="0" y="0"/>
                <a:chExt cx="256032" cy="256032"/>
              </a:xfrm>
            </p:grpSpPr>
            <p:pic>
              <p:nvPicPr>
                <p:cNvPr id="76" name="Freeform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71"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82" name="TextBox 35"/>
          <p:cNvSpPr txBox="1">
            <a:spLocks noChangeArrowheads="1"/>
          </p:cNvSpPr>
          <p:nvPr/>
        </p:nvSpPr>
        <p:spPr bwMode="auto">
          <a:xfrm>
            <a:off x="395288"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微软雅黑" pitchFamily="34" charset="-122"/>
                <a:ea typeface="微软雅黑" pitchFamily="34" charset="-122"/>
              </a:rPr>
              <a:t>在这里填写工作简介标题</a:t>
            </a:r>
          </a:p>
        </p:txBody>
      </p:sp>
      <p:sp>
        <p:nvSpPr>
          <p:cNvPr id="83" name="TextBox 36"/>
          <p:cNvSpPr txBox="1">
            <a:spLocks noChangeArrowheads="1"/>
          </p:cNvSpPr>
          <p:nvPr/>
        </p:nvSpPr>
        <p:spPr bwMode="auto">
          <a:xfrm>
            <a:off x="5651500"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在这里填写工作简介标题</a:t>
            </a:r>
          </a:p>
        </p:txBody>
      </p:sp>
      <p:sp>
        <p:nvSpPr>
          <p:cNvPr id="84" name="矩形 1"/>
          <p:cNvSpPr>
            <a:spLocks noChangeArrowheads="1"/>
          </p:cNvSpPr>
          <p:nvPr/>
        </p:nvSpPr>
        <p:spPr bwMode="auto">
          <a:xfrm>
            <a:off x="611188" y="1165563"/>
            <a:ext cx="2452687"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5" name="矩形 38"/>
          <p:cNvSpPr>
            <a:spLocks noChangeArrowheads="1"/>
          </p:cNvSpPr>
          <p:nvPr/>
        </p:nvSpPr>
        <p:spPr bwMode="auto">
          <a:xfrm>
            <a:off x="630238" y="2856309"/>
            <a:ext cx="2357437" cy="1403350"/>
          </a:xfrm>
          <a:prstGeom prst="rect">
            <a:avLst/>
          </a:prstGeom>
          <a:blipFill dpi="0" rotWithShape="1">
            <a:blip r:embed="rId4"/>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
        <p:nvSpPr>
          <p:cNvPr id="86" name="矩形 1"/>
          <p:cNvSpPr>
            <a:spLocks noChangeArrowheads="1"/>
          </p:cNvSpPr>
          <p:nvPr/>
        </p:nvSpPr>
        <p:spPr bwMode="auto">
          <a:xfrm>
            <a:off x="5921375" y="1203598"/>
            <a:ext cx="2454275"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7" name="矩形 40"/>
          <p:cNvSpPr>
            <a:spLocks noChangeArrowheads="1"/>
          </p:cNvSpPr>
          <p:nvPr/>
        </p:nvSpPr>
        <p:spPr bwMode="auto">
          <a:xfrm>
            <a:off x="5940425" y="2856309"/>
            <a:ext cx="2357438" cy="1403350"/>
          </a:xfrm>
          <a:prstGeom prst="rect">
            <a:avLst/>
          </a:prstGeom>
          <a:blipFill dpi="0" rotWithShape="1">
            <a:blip r:embed="rId5"/>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Tree>
    <p:extLst>
      <p:ext uri="{BB962C8B-B14F-4D97-AF65-F5344CB8AC3E}">
        <p14:creationId xmlns:p14="http://schemas.microsoft.com/office/powerpoint/2010/main" val="412101884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700" fill="hold"/>
                                        <p:tgtEl>
                                          <p:spTgt spid="59"/>
                                        </p:tgtEl>
                                        <p:attrNameLst>
                                          <p:attrName>ppt_x</p:attrName>
                                        </p:attrNameLst>
                                      </p:cBhvr>
                                      <p:tavLst>
                                        <p:tav tm="0">
                                          <p:val>
                                            <p:strVal val="#ppt_x"/>
                                          </p:val>
                                        </p:tav>
                                        <p:tav tm="100000">
                                          <p:val>
                                            <p:strVal val="#ppt_x"/>
                                          </p:val>
                                        </p:tav>
                                      </p:tavLst>
                                    </p:anim>
                                    <p:anim calcmode="lin" valueType="num">
                                      <p:cBhvr additive="base">
                                        <p:cTn id="15" dur="700" fill="hold"/>
                                        <p:tgtEl>
                                          <p:spTgt spid="59"/>
                                        </p:tgtEl>
                                        <p:attrNameLst>
                                          <p:attrName>ppt_y</p:attrName>
                                        </p:attrNameLst>
                                      </p:cBhvr>
                                      <p:tavLst>
                                        <p:tav tm="0">
                                          <p:val>
                                            <p:strVal val="1+#ppt_h/2"/>
                                          </p:val>
                                        </p:tav>
                                        <p:tav tm="100000">
                                          <p:val>
                                            <p:strVal val="#ppt_y"/>
                                          </p:val>
                                        </p:tav>
                                      </p:tavLst>
                                    </p:anim>
                                  </p:childTnLst>
                                </p:cTn>
                              </p:par>
                            </p:childTnLst>
                          </p:cTn>
                        </p:par>
                        <p:par>
                          <p:cTn id="16" fill="hold">
                            <p:stCondLst>
                              <p:cond delay="1200"/>
                            </p:stCondLst>
                            <p:childTnLst>
                              <p:par>
                                <p:cTn id="17" presetID="12" presetClass="entr" presetSubtype="4"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300"/>
                                        <p:tgtEl>
                                          <p:spTgt spid="82"/>
                                        </p:tgtEl>
                                        <p:attrNameLst>
                                          <p:attrName>ppt_y</p:attrName>
                                        </p:attrNameLst>
                                      </p:cBhvr>
                                      <p:tavLst>
                                        <p:tav tm="0">
                                          <p:val>
                                            <p:strVal val="#ppt_y+#ppt_h*1.125000"/>
                                          </p:val>
                                        </p:tav>
                                        <p:tav tm="100000">
                                          <p:val>
                                            <p:strVal val="#ppt_y"/>
                                          </p:val>
                                        </p:tav>
                                      </p:tavLst>
                                    </p:anim>
                                    <p:animEffect transition="in" filter="wipe(up)">
                                      <p:cBhvr>
                                        <p:cTn id="20" dur="300"/>
                                        <p:tgtEl>
                                          <p:spTgt spid="82"/>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300"/>
                                        <p:tgtEl>
                                          <p:spTgt spid="83"/>
                                        </p:tgtEl>
                                        <p:attrNameLst>
                                          <p:attrName>ppt_y</p:attrName>
                                        </p:attrNameLst>
                                      </p:cBhvr>
                                      <p:tavLst>
                                        <p:tav tm="0">
                                          <p:val>
                                            <p:strVal val="#ppt_y+#ppt_h*1.125000"/>
                                          </p:val>
                                        </p:tav>
                                        <p:tav tm="100000">
                                          <p:val>
                                            <p:strVal val="#ppt_y"/>
                                          </p:val>
                                        </p:tav>
                                      </p:tavLst>
                                    </p:anim>
                                    <p:animEffect transition="in" filter="wipe(up)">
                                      <p:cBhvr>
                                        <p:cTn id="25" dur="300"/>
                                        <p:tgtEl>
                                          <p:spTgt spid="83"/>
                                        </p:tgtEl>
                                      </p:cBhvr>
                                    </p:animEffect>
                                  </p:childTnLst>
                                </p:cTn>
                              </p:par>
                            </p:childTnLst>
                          </p:cTn>
                        </p:par>
                        <p:par>
                          <p:cTn id="26" fill="hold">
                            <p:stCondLst>
                              <p:cond delay="1800"/>
                            </p:stCondLst>
                            <p:childTnLst>
                              <p:par>
                                <p:cTn id="27" presetID="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300" fill="hold"/>
                                        <p:tgtEl>
                                          <p:spTgt spid="84"/>
                                        </p:tgtEl>
                                        <p:attrNameLst>
                                          <p:attrName>ppt_x</p:attrName>
                                        </p:attrNameLst>
                                      </p:cBhvr>
                                      <p:tavLst>
                                        <p:tav tm="0">
                                          <p:val>
                                            <p:strVal val="#ppt_x"/>
                                          </p:val>
                                        </p:tav>
                                        <p:tav tm="100000">
                                          <p:val>
                                            <p:strVal val="#ppt_x"/>
                                          </p:val>
                                        </p:tav>
                                      </p:tavLst>
                                    </p:anim>
                                    <p:anim calcmode="lin" valueType="num">
                                      <p:cBhvr additive="base">
                                        <p:cTn id="30" dur="300" fill="hold"/>
                                        <p:tgtEl>
                                          <p:spTgt spid="84"/>
                                        </p:tgtEl>
                                        <p:attrNameLst>
                                          <p:attrName>ppt_y</p:attrName>
                                        </p:attrNameLst>
                                      </p:cBhvr>
                                      <p:tavLst>
                                        <p:tav tm="0">
                                          <p:val>
                                            <p:strVal val="0-#ppt_h/2"/>
                                          </p:val>
                                        </p:tav>
                                        <p:tav tm="100000">
                                          <p:val>
                                            <p:strVal val="#ppt_y"/>
                                          </p:val>
                                        </p:tav>
                                      </p:tavLst>
                                    </p:anim>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ppt_x"/>
                                          </p:val>
                                        </p:tav>
                                        <p:tav tm="100000">
                                          <p:val>
                                            <p:strVal val="#ppt_x"/>
                                          </p:val>
                                        </p:tav>
                                      </p:tavLst>
                                    </p:anim>
                                    <p:anim calcmode="lin" valueType="num">
                                      <p:cBhvr additive="base">
                                        <p:cTn id="35" dur="300" fill="hold"/>
                                        <p:tgtEl>
                                          <p:spTgt spid="85"/>
                                        </p:tgtEl>
                                        <p:attrNameLst>
                                          <p:attrName>ppt_y</p:attrName>
                                        </p:attrNameLst>
                                      </p:cBhvr>
                                      <p:tavLst>
                                        <p:tav tm="0">
                                          <p:val>
                                            <p:strVal val="1+#ppt_h/2"/>
                                          </p:val>
                                        </p:tav>
                                        <p:tav tm="100000">
                                          <p:val>
                                            <p:strVal val="#ppt_y"/>
                                          </p:val>
                                        </p:tav>
                                      </p:tavLst>
                                    </p:anim>
                                  </p:childTnLst>
                                </p:cTn>
                              </p:par>
                            </p:childTnLst>
                          </p:cTn>
                        </p:par>
                        <p:par>
                          <p:cTn id="36" fill="hold">
                            <p:stCondLst>
                              <p:cond delay="2400"/>
                            </p:stCondLst>
                            <p:childTnLst>
                              <p:par>
                                <p:cTn id="37" presetID="2" presetClass="entr" presetSubtype="1"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300" fill="hold"/>
                                        <p:tgtEl>
                                          <p:spTgt spid="86"/>
                                        </p:tgtEl>
                                        <p:attrNameLst>
                                          <p:attrName>ppt_x</p:attrName>
                                        </p:attrNameLst>
                                      </p:cBhvr>
                                      <p:tavLst>
                                        <p:tav tm="0">
                                          <p:val>
                                            <p:strVal val="#ppt_x"/>
                                          </p:val>
                                        </p:tav>
                                        <p:tav tm="100000">
                                          <p:val>
                                            <p:strVal val="#ppt_x"/>
                                          </p:val>
                                        </p:tav>
                                      </p:tavLst>
                                    </p:anim>
                                    <p:anim calcmode="lin" valueType="num">
                                      <p:cBhvr additive="base">
                                        <p:cTn id="40" dur="300" fill="hold"/>
                                        <p:tgtEl>
                                          <p:spTgt spid="86"/>
                                        </p:tgtEl>
                                        <p:attrNameLst>
                                          <p:attrName>ppt_y</p:attrName>
                                        </p:attrNameLst>
                                      </p:cBhvr>
                                      <p:tavLst>
                                        <p:tav tm="0">
                                          <p:val>
                                            <p:strVal val="0-#ppt_h/2"/>
                                          </p:val>
                                        </p:tav>
                                        <p:tav tm="100000">
                                          <p:val>
                                            <p:strVal val="#ppt_y"/>
                                          </p:val>
                                        </p:tav>
                                      </p:tavLst>
                                    </p:anim>
                                  </p:childTnLst>
                                </p:cTn>
                              </p:par>
                            </p:childTnLst>
                          </p:cTn>
                        </p:par>
                        <p:par>
                          <p:cTn id="41" fill="hold">
                            <p:stCondLst>
                              <p:cond delay="2700"/>
                            </p:stCondLst>
                            <p:childTnLst>
                              <p:par>
                                <p:cTn id="42" presetID="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additive="base">
                                        <p:cTn id="44" dur="300" fill="hold"/>
                                        <p:tgtEl>
                                          <p:spTgt spid="87"/>
                                        </p:tgtEl>
                                        <p:attrNameLst>
                                          <p:attrName>ppt_x</p:attrName>
                                        </p:attrNameLst>
                                      </p:cBhvr>
                                      <p:tavLst>
                                        <p:tav tm="0">
                                          <p:val>
                                            <p:strVal val="#ppt_x"/>
                                          </p:val>
                                        </p:tav>
                                        <p:tav tm="100000">
                                          <p:val>
                                            <p:strVal val="#ppt_x"/>
                                          </p:val>
                                        </p:tav>
                                      </p:tavLst>
                                    </p:anim>
                                    <p:anim calcmode="lin" valueType="num">
                                      <p:cBhvr additive="base">
                                        <p:cTn id="45" dur="3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8" grpId="0" animBg="1" autoUpdateAnimBg="0"/>
      <p:bldP spid="82" grpId="0" autoUpdateAnimBg="0"/>
      <p:bldP spid="83" grpId="0" autoUpdateAnimBg="0"/>
      <p:bldP spid="84" grpId="0" autoUpdateAnimBg="0"/>
      <p:bldP spid="85" grpId="0" animBg="1" autoUpdateAnimBg="0"/>
      <p:bldP spid="86" grpId="0" autoUpdateAnimBg="0"/>
      <p:bldP spid="8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Freeform 34"/>
          <p:cNvSpPr>
            <a:spLocks/>
          </p:cNvSpPr>
          <p:nvPr/>
        </p:nvSpPr>
        <p:spPr bwMode="auto">
          <a:xfrm>
            <a:off x="-18155" y="0"/>
            <a:ext cx="9162155" cy="5143500"/>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716"/>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矩形 14"/>
          <p:cNvSpPr/>
          <p:nvPr/>
        </p:nvSpPr>
        <p:spPr>
          <a:xfrm>
            <a:off x="-9849" y="1375287"/>
            <a:ext cx="9153849" cy="2320919"/>
          </a:xfrm>
          <a:prstGeom prst="rect">
            <a:avLst/>
          </a:prstGeom>
          <a:solidFill>
            <a:srgbClr val="C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491630"/>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工作完成情况</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3583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68378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0967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33105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3616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6874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0887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2</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19029"/>
            <a:ext cx="891796" cy="804056"/>
            <a:chOff x="5076056" y="2138335"/>
            <a:chExt cx="428348" cy="386204"/>
          </a:xfrm>
        </p:grpSpPr>
        <p:sp>
          <p:nvSpPr>
            <p:cNvPr id="2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0" grpId="0"/>
      <p:bldP spid="21"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24" name="组合 23"/>
          <p:cNvGrpSpPr>
            <a:grpSpLocks/>
          </p:cNvGrpSpPr>
          <p:nvPr/>
        </p:nvGrpSpPr>
        <p:grpSpPr bwMode="auto">
          <a:xfrm>
            <a:off x="1163191" y="2910953"/>
            <a:ext cx="1008459" cy="1009650"/>
            <a:chOff x="1854558" y="3854906"/>
            <a:chExt cx="1403797" cy="1403797"/>
          </a:xfrm>
        </p:grpSpPr>
        <p:sp>
          <p:nvSpPr>
            <p:cNvPr id="25" name="椭圆 24"/>
            <p:cNvSpPr/>
            <p:nvPr/>
          </p:nvSpPr>
          <p:spPr>
            <a:xfrm>
              <a:off x="1854558" y="3854906"/>
              <a:ext cx="1403797" cy="140379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30"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32"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34"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6" name="组合 35"/>
          <p:cNvGrpSpPr>
            <a:grpSpLocks/>
          </p:cNvGrpSpPr>
          <p:nvPr/>
        </p:nvGrpSpPr>
        <p:grpSpPr bwMode="auto">
          <a:xfrm>
            <a:off x="7162750" y="2910953"/>
            <a:ext cx="1009650" cy="1009650"/>
            <a:chOff x="8886420" y="3854906"/>
            <a:chExt cx="1403797" cy="1403797"/>
          </a:xfrm>
        </p:grpSpPr>
        <p:sp>
          <p:nvSpPr>
            <p:cNvPr id="37" name="椭圆 36"/>
            <p:cNvSpPr/>
            <p:nvPr/>
          </p:nvSpPr>
          <p:spPr>
            <a:xfrm>
              <a:off x="8886420" y="3854906"/>
              <a:ext cx="1403797" cy="14037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solidFill>
                  <a:srgbClr val="FF0000"/>
                </a:solidFill>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1163191" y="1784622"/>
            <a:ext cx="1008459" cy="1008460"/>
            <a:chOff x="1854558" y="1736117"/>
            <a:chExt cx="1403797" cy="1403797"/>
          </a:xfrm>
        </p:grpSpPr>
        <p:sp>
          <p:nvSpPr>
            <p:cNvPr id="40" name="椭圆 39"/>
            <p:cNvSpPr/>
            <p:nvPr/>
          </p:nvSpPr>
          <p:spPr>
            <a:xfrm>
              <a:off x="1854558" y="1736117"/>
              <a:ext cx="1403797" cy="14037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4" name="组合 43"/>
          <p:cNvGrpSpPr>
            <a:grpSpLocks/>
          </p:cNvGrpSpPr>
          <p:nvPr/>
        </p:nvGrpSpPr>
        <p:grpSpPr bwMode="auto">
          <a:xfrm>
            <a:off x="7162750" y="1784622"/>
            <a:ext cx="1009650" cy="1008460"/>
            <a:chOff x="8886420" y="1736117"/>
            <a:chExt cx="1403797" cy="1403797"/>
          </a:xfrm>
        </p:grpSpPr>
        <p:sp>
          <p:nvSpPr>
            <p:cNvPr id="45" name="椭圆 44"/>
            <p:cNvSpPr/>
            <p:nvPr/>
          </p:nvSpPr>
          <p:spPr>
            <a:xfrm>
              <a:off x="8886420" y="1736117"/>
              <a:ext cx="1403797" cy="140379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7"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ppt_w</p:attrName>
                                        </p:attrNameLst>
                                      </p:cBhvr>
                                      <p:tavLst>
                                        <p:tav tm="0">
                                          <p:val>
                                            <p:fltVal val="0"/>
                                          </p:val>
                                        </p:tav>
                                        <p:tav tm="100000">
                                          <p:val>
                                            <p:strVal val="#ppt_w"/>
                                          </p:val>
                                        </p:tav>
                                      </p:tavLst>
                                    </p:anim>
                                    <p:anim calcmode="lin" valueType="num">
                                      <p:cBhvr>
                                        <p:cTn id="12" dur="750" fill="hold"/>
                                        <p:tgtEl>
                                          <p:spTgt spid="39"/>
                                        </p:tgtEl>
                                        <p:attrNameLst>
                                          <p:attrName>ppt_h</p:attrName>
                                        </p:attrNameLst>
                                      </p:cBhvr>
                                      <p:tavLst>
                                        <p:tav tm="0">
                                          <p:val>
                                            <p:fltVal val="0"/>
                                          </p:val>
                                        </p:tav>
                                        <p:tav tm="100000">
                                          <p:val>
                                            <p:strVal val="#ppt_h"/>
                                          </p:val>
                                        </p:tav>
                                      </p:tavLst>
                                    </p:anim>
                                    <p:anim calcmode="lin" valueType="num">
                                      <p:cBhvr>
                                        <p:cTn id="13" dur="750" fill="hold"/>
                                        <p:tgtEl>
                                          <p:spTgt spid="39"/>
                                        </p:tgtEl>
                                        <p:attrNameLst>
                                          <p:attrName>style.rotation</p:attrName>
                                        </p:attrNameLst>
                                      </p:cBhvr>
                                      <p:tavLst>
                                        <p:tav tm="0">
                                          <p:val>
                                            <p:fltVal val="90"/>
                                          </p:val>
                                        </p:tav>
                                        <p:tav tm="100000">
                                          <p:val>
                                            <p:fltVal val="0"/>
                                          </p:val>
                                        </p:tav>
                                      </p:tavLst>
                                    </p:anim>
                                    <p:animEffect transition="in" filter="fade">
                                      <p:cBhvr>
                                        <p:cTn id="14" dur="750"/>
                                        <p:tgtEl>
                                          <p:spTgt spid="39"/>
                                        </p:tgtEl>
                                      </p:cBhvr>
                                    </p:animEffect>
                                  </p:childTnLst>
                                </p:cTn>
                              </p:par>
                              <p:par>
                                <p:cTn id="15" presetID="3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750" fill="hold"/>
                                        <p:tgtEl>
                                          <p:spTgt spid="24"/>
                                        </p:tgtEl>
                                        <p:attrNameLst>
                                          <p:attrName>ppt_w</p:attrName>
                                        </p:attrNameLst>
                                      </p:cBhvr>
                                      <p:tavLst>
                                        <p:tav tm="0">
                                          <p:val>
                                            <p:fltVal val="0"/>
                                          </p:val>
                                        </p:tav>
                                        <p:tav tm="100000">
                                          <p:val>
                                            <p:strVal val="#ppt_w"/>
                                          </p:val>
                                        </p:tav>
                                      </p:tavLst>
                                    </p:anim>
                                    <p:anim calcmode="lin" valueType="num">
                                      <p:cBhvr>
                                        <p:cTn id="18" dur="750" fill="hold"/>
                                        <p:tgtEl>
                                          <p:spTgt spid="24"/>
                                        </p:tgtEl>
                                        <p:attrNameLst>
                                          <p:attrName>ppt_h</p:attrName>
                                        </p:attrNameLst>
                                      </p:cBhvr>
                                      <p:tavLst>
                                        <p:tav tm="0">
                                          <p:val>
                                            <p:fltVal val="0"/>
                                          </p:val>
                                        </p:tav>
                                        <p:tav tm="100000">
                                          <p:val>
                                            <p:strVal val="#ppt_h"/>
                                          </p:val>
                                        </p:tav>
                                      </p:tavLst>
                                    </p:anim>
                                    <p:anim calcmode="lin" valueType="num">
                                      <p:cBhvr>
                                        <p:cTn id="19" dur="750" fill="hold"/>
                                        <p:tgtEl>
                                          <p:spTgt spid="24"/>
                                        </p:tgtEl>
                                        <p:attrNameLst>
                                          <p:attrName>style.rotation</p:attrName>
                                        </p:attrNameLst>
                                      </p:cBhvr>
                                      <p:tavLst>
                                        <p:tav tm="0">
                                          <p:val>
                                            <p:fltVal val="90"/>
                                          </p:val>
                                        </p:tav>
                                        <p:tav tm="100000">
                                          <p:val>
                                            <p:fltVal val="0"/>
                                          </p:val>
                                        </p:tav>
                                      </p:tavLst>
                                    </p:anim>
                                    <p:animEffect transition="in" filter="fade">
                                      <p:cBhvr>
                                        <p:cTn id="20" dur="750"/>
                                        <p:tgtEl>
                                          <p:spTgt spid="24"/>
                                        </p:tgtEl>
                                      </p:cBhvr>
                                    </p:animEffect>
                                  </p:childTnLst>
                                </p:cTn>
                              </p:par>
                              <p:par>
                                <p:cTn id="21" presetID="3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750" fill="hold"/>
                                        <p:tgtEl>
                                          <p:spTgt spid="44"/>
                                        </p:tgtEl>
                                        <p:attrNameLst>
                                          <p:attrName>ppt_w</p:attrName>
                                        </p:attrNameLst>
                                      </p:cBhvr>
                                      <p:tavLst>
                                        <p:tav tm="0">
                                          <p:val>
                                            <p:fltVal val="0"/>
                                          </p:val>
                                        </p:tav>
                                        <p:tav tm="100000">
                                          <p:val>
                                            <p:strVal val="#ppt_w"/>
                                          </p:val>
                                        </p:tav>
                                      </p:tavLst>
                                    </p:anim>
                                    <p:anim calcmode="lin" valueType="num">
                                      <p:cBhvr>
                                        <p:cTn id="24" dur="750" fill="hold"/>
                                        <p:tgtEl>
                                          <p:spTgt spid="44"/>
                                        </p:tgtEl>
                                        <p:attrNameLst>
                                          <p:attrName>ppt_h</p:attrName>
                                        </p:attrNameLst>
                                      </p:cBhvr>
                                      <p:tavLst>
                                        <p:tav tm="0">
                                          <p:val>
                                            <p:fltVal val="0"/>
                                          </p:val>
                                        </p:tav>
                                        <p:tav tm="100000">
                                          <p:val>
                                            <p:strVal val="#ppt_h"/>
                                          </p:val>
                                        </p:tav>
                                      </p:tavLst>
                                    </p:anim>
                                    <p:anim calcmode="lin" valueType="num">
                                      <p:cBhvr>
                                        <p:cTn id="25" dur="750" fill="hold"/>
                                        <p:tgtEl>
                                          <p:spTgt spid="44"/>
                                        </p:tgtEl>
                                        <p:attrNameLst>
                                          <p:attrName>style.rotation</p:attrName>
                                        </p:attrNameLst>
                                      </p:cBhvr>
                                      <p:tavLst>
                                        <p:tav tm="0">
                                          <p:val>
                                            <p:fltVal val="90"/>
                                          </p:val>
                                        </p:tav>
                                        <p:tav tm="100000">
                                          <p:val>
                                            <p:fltVal val="0"/>
                                          </p:val>
                                        </p:tav>
                                      </p:tavLst>
                                    </p:anim>
                                    <p:animEffect transition="in" filter="fade">
                                      <p:cBhvr>
                                        <p:cTn id="26" dur="750"/>
                                        <p:tgtEl>
                                          <p:spTgt spid="44"/>
                                        </p:tgtEl>
                                      </p:cBhvr>
                                    </p:animEffect>
                                  </p:childTnLst>
                                </p:cTn>
                              </p:par>
                              <p:par>
                                <p:cTn id="27" presetID="3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 calcmode="lin" valueType="num">
                                      <p:cBhvr>
                                        <p:cTn id="31" dur="750" fill="hold"/>
                                        <p:tgtEl>
                                          <p:spTgt spid="36"/>
                                        </p:tgtEl>
                                        <p:attrNameLst>
                                          <p:attrName>style.rotation</p:attrName>
                                        </p:attrNameLst>
                                      </p:cBhvr>
                                      <p:tavLst>
                                        <p:tav tm="0">
                                          <p:val>
                                            <p:fltVal val="90"/>
                                          </p:val>
                                        </p:tav>
                                        <p:tav tm="100000">
                                          <p:val>
                                            <p:fltVal val="0"/>
                                          </p:val>
                                        </p:tav>
                                      </p:tavLst>
                                    </p:anim>
                                    <p:animEffect transition="in" filter="fade">
                                      <p:cBhvr>
                                        <p:cTn id="32" dur="750"/>
                                        <p:tgtEl>
                                          <p:spTgt spid="36"/>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arn(outVertical)">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2" name="组合 21"/>
          <p:cNvGrpSpPr/>
          <p:nvPr/>
        </p:nvGrpSpPr>
        <p:grpSpPr>
          <a:xfrm>
            <a:off x="0" y="1130400"/>
            <a:ext cx="9144000" cy="381000"/>
            <a:chOff x="0" y="1243696"/>
            <a:chExt cx="9144000" cy="381000"/>
          </a:xfrm>
        </p:grpSpPr>
        <p:sp>
          <p:nvSpPr>
            <p:cNvPr id="23" name="Rectangle 12"/>
            <p:cNvSpPr/>
            <p:nvPr/>
          </p:nvSpPr>
          <p:spPr>
            <a:xfrm>
              <a:off x="0" y="1243696"/>
              <a:ext cx="9144000" cy="381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3"/>
            <p:cNvSpPr/>
            <p:nvPr/>
          </p:nvSpPr>
          <p:spPr>
            <a:xfrm>
              <a:off x="4610100" y="1243696"/>
              <a:ext cx="4533900" cy="381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cxnSp>
        <p:nvCxnSpPr>
          <p:cNvPr id="25" name="Straight Connector 5"/>
          <p:cNvCxnSpPr/>
          <p:nvPr/>
        </p:nvCxnSpPr>
        <p:spPr>
          <a:xfrm>
            <a:off x="4600575" y="172095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0" y="4483199"/>
            <a:ext cx="9144000" cy="104775"/>
            <a:chOff x="0" y="4596495"/>
            <a:chExt cx="9144000" cy="104775"/>
          </a:xfrm>
        </p:grpSpPr>
        <p:sp>
          <p:nvSpPr>
            <p:cNvPr id="27" name="Rectangle 13"/>
            <p:cNvSpPr/>
            <p:nvPr/>
          </p:nvSpPr>
          <p:spPr>
            <a:xfrm>
              <a:off x="0" y="4596495"/>
              <a:ext cx="9144000" cy="104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4"/>
            <p:cNvSpPr/>
            <p:nvPr/>
          </p:nvSpPr>
          <p:spPr>
            <a:xfrm>
              <a:off x="4610100" y="4596495"/>
              <a:ext cx="4533900" cy="1047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sp>
        <p:nvSpPr>
          <p:cNvPr id="29" name="Text Placeholder 5"/>
          <p:cNvSpPr txBox="1">
            <a:spLocks/>
          </p:cNvSpPr>
          <p:nvPr/>
        </p:nvSpPr>
        <p:spPr>
          <a:xfrm>
            <a:off x="46101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zh-CN" altLang="zh-CN" sz="1400" dirty="0">
              <a:solidFill>
                <a:schemeClr val="tx1">
                  <a:lumMod val="85000"/>
                  <a:lumOff val="15000"/>
                </a:schemeClr>
              </a:solidFill>
              <a:latin typeface="微软雅黑" pitchFamily="34" charset="-122"/>
              <a:ea typeface="微软雅黑" pitchFamily="34" charset="-122"/>
            </a:endParaRPr>
          </a:p>
          <a:p>
            <a:endParaRPr lang="en-US" sz="1400" dirty="0">
              <a:solidFill>
                <a:schemeClr val="tx1">
                  <a:lumMod val="85000"/>
                  <a:lumOff val="15000"/>
                </a:schemeClr>
              </a:solidFill>
              <a:latin typeface="微软雅黑" pitchFamily="34" charset="-122"/>
              <a:ea typeface="微软雅黑" pitchFamily="34" charset="-122"/>
              <a:cs typeface="+mn-ea"/>
              <a:sym typeface="+mn-lt"/>
            </a:endParaRPr>
          </a:p>
        </p:txBody>
      </p:sp>
      <p:sp>
        <p:nvSpPr>
          <p:cNvPr id="30" name="Text Placeholder 6"/>
          <p:cNvSpPr txBox="1">
            <a:spLocks/>
          </p:cNvSpPr>
          <p:nvPr/>
        </p:nvSpPr>
        <p:spPr>
          <a:xfrm>
            <a:off x="5334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smtClean="0">
                <a:solidFill>
                  <a:sysClr val="windowText" lastClr="000000"/>
                </a:solidFill>
                <a:latin typeface="微软雅黑" pitchFamily="34" charset="-122"/>
                <a:ea typeface="微软雅黑" pitchFamily="34" charset="-122"/>
              </a:rPr>
              <a:t>您</a:t>
            </a:r>
            <a:r>
              <a:rPr lang="zh-CN" altLang="en-US" sz="1400" dirty="0">
                <a:solidFill>
                  <a:sysClr val="windowText" lastClr="000000"/>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a:t>
            </a:r>
            <a:r>
              <a:rPr lang="zh-CN" altLang="en-US" sz="1400" dirty="0" smtClean="0">
                <a:solidFill>
                  <a:sysClr val="windowText" lastClr="000000"/>
                </a:solidFill>
                <a:latin typeface="微软雅黑" pitchFamily="34" charset="-122"/>
                <a:ea typeface="微软雅黑" pitchFamily="34" charset="-122"/>
              </a:rPr>
              <a:t>文</a:t>
            </a:r>
            <a:endParaRPr lang="en-US" altLang="zh-CN" sz="1400" dirty="0">
              <a:solidFill>
                <a:sysClr val="windowText" lastClr="000000"/>
              </a:solidFill>
              <a:latin typeface="微软雅黑" pitchFamily="34" charset="-122"/>
              <a:ea typeface="微软雅黑" pitchFamily="34" charset="-122"/>
            </a:endParaRPr>
          </a:p>
        </p:txBody>
      </p:sp>
      <p:sp>
        <p:nvSpPr>
          <p:cNvPr id="31" name="Text Placeholder 7"/>
          <p:cNvSpPr txBox="1">
            <a:spLocks/>
          </p:cNvSpPr>
          <p:nvPr/>
        </p:nvSpPr>
        <p:spPr>
          <a:xfrm>
            <a:off x="523875" y="1132876"/>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工作完成情况一</a:t>
            </a:r>
            <a:endParaRPr lang="en-US" sz="2000" b="1" dirty="0">
              <a:solidFill>
                <a:schemeClr val="bg1"/>
              </a:solidFill>
              <a:latin typeface="微软雅黑" pitchFamily="34" charset="-122"/>
              <a:ea typeface="微软雅黑" pitchFamily="34" charset="-122"/>
              <a:cs typeface="+mn-ea"/>
              <a:sym typeface="+mn-lt"/>
            </a:endParaRPr>
          </a:p>
        </p:txBody>
      </p:sp>
      <p:sp>
        <p:nvSpPr>
          <p:cNvPr id="32" name="Text Placeholder 8"/>
          <p:cNvSpPr txBox="1">
            <a:spLocks/>
          </p:cNvSpPr>
          <p:nvPr/>
        </p:nvSpPr>
        <p:spPr>
          <a:xfrm>
            <a:off x="4624325" y="1132875"/>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工作完成情况二</a:t>
            </a:r>
            <a:endParaRPr lang="en-US" sz="2000" b="1" dirty="0">
              <a:solidFill>
                <a:schemeClr val="bg1"/>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2"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145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
                                  </p:iterate>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1" name="Group 40"/>
          <p:cNvGrpSpPr/>
          <p:nvPr/>
        </p:nvGrpSpPr>
        <p:grpSpPr>
          <a:xfrm>
            <a:off x="493811" y="978040"/>
            <a:ext cx="2087309" cy="1253081"/>
            <a:chOff x="1441450" y="1398043"/>
            <a:chExt cx="2019300" cy="1211904"/>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83"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84" name="Group 43"/>
          <p:cNvGrpSpPr/>
          <p:nvPr/>
        </p:nvGrpSpPr>
        <p:grpSpPr>
          <a:xfrm>
            <a:off x="493809" y="2941425"/>
            <a:ext cx="2087310" cy="1387083"/>
            <a:chOff x="1441449" y="1375177"/>
            <a:chExt cx="2019301" cy="1341502"/>
          </a:xfrm>
        </p:grpSpPr>
        <p:sp>
          <p:nvSpPr>
            <p:cNvPr id="85"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6"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7" name="Group 46"/>
          <p:cNvGrpSpPr/>
          <p:nvPr/>
        </p:nvGrpSpPr>
        <p:grpSpPr>
          <a:xfrm>
            <a:off x="6661155" y="978041"/>
            <a:ext cx="2087309" cy="1354219"/>
            <a:chOff x="1342364" y="1398043"/>
            <a:chExt cx="2019300" cy="1309719"/>
          </a:xfrm>
        </p:grpSpPr>
        <p:sp>
          <p:nvSpPr>
            <p:cNvPr id="88"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9"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90" name="直接连接符 89"/>
          <p:cNvCxnSpPr>
            <a:stCxn id="99"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2"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5"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08"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153876" y="1904114"/>
            <a:ext cx="1417795" cy="1418205"/>
            <a:chOff x="2714799" y="2648622"/>
            <a:chExt cx="1891378" cy="1891378"/>
          </a:xfrm>
          <a:solidFill>
            <a:srgbClr val="005DA2"/>
          </a:solidFill>
        </p:grpSpPr>
        <p:sp>
          <p:nvSpPr>
            <p:cNvPr id="99" name="Oval 8"/>
            <p:cNvSpPr/>
            <p:nvPr/>
          </p:nvSpPr>
          <p:spPr>
            <a:xfrm>
              <a:off x="2714799" y="2648622"/>
              <a:ext cx="1891378" cy="1891378"/>
            </a:xfrm>
            <a:prstGeom prst="ellipse">
              <a:avLst/>
            </a:prstGeom>
            <a:solidFill>
              <a:schemeClr val="tx1">
                <a:lumMod val="50000"/>
                <a:lumOff val="50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101" name="组合 100"/>
          <p:cNvGrpSpPr/>
          <p:nvPr/>
        </p:nvGrpSpPr>
        <p:grpSpPr>
          <a:xfrm>
            <a:off x="3335372" y="1904114"/>
            <a:ext cx="1417795" cy="1418205"/>
            <a:chOff x="4290947" y="2648622"/>
            <a:chExt cx="1891378" cy="1891378"/>
          </a:xfrm>
          <a:solidFill>
            <a:srgbClr val="FFC400"/>
          </a:solidFill>
        </p:grpSpPr>
        <p:sp>
          <p:nvSpPr>
            <p:cNvPr id="102" name="Oval 9"/>
            <p:cNvSpPr/>
            <p:nvPr/>
          </p:nvSpPr>
          <p:spPr>
            <a:xfrm>
              <a:off x="4290947" y="2648622"/>
              <a:ext cx="1891378" cy="1891378"/>
            </a:xfrm>
            <a:prstGeom prst="ellipse">
              <a:avLst/>
            </a:prstGeom>
            <a:solidFill>
              <a:srgbClr val="C0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4516868" y="1904114"/>
            <a:ext cx="1417795" cy="1418205"/>
            <a:chOff x="5867096" y="2648622"/>
            <a:chExt cx="1891378" cy="1891378"/>
          </a:xfrm>
          <a:solidFill>
            <a:srgbClr val="005DA2"/>
          </a:solidFill>
        </p:grpSpPr>
        <p:sp>
          <p:nvSpPr>
            <p:cNvPr id="105" name="Oval 10"/>
            <p:cNvSpPr/>
            <p:nvPr/>
          </p:nvSpPr>
          <p:spPr>
            <a:xfrm>
              <a:off x="5867096" y="2648622"/>
              <a:ext cx="1891378" cy="1891378"/>
            </a:xfrm>
            <a:prstGeom prst="ellipse">
              <a:avLst/>
            </a:prstGeom>
            <a:solidFill>
              <a:schemeClr val="tx1">
                <a:lumMod val="65000"/>
                <a:lumOff val="3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5756025" y="1904114"/>
            <a:ext cx="1417795" cy="1418205"/>
            <a:chOff x="7520165" y="2648622"/>
            <a:chExt cx="1891378" cy="1891378"/>
          </a:xfrm>
          <a:solidFill>
            <a:srgbClr val="FFC400"/>
          </a:solidFill>
        </p:grpSpPr>
        <p:sp>
          <p:nvSpPr>
            <p:cNvPr id="108" name="Oval 11"/>
            <p:cNvSpPr/>
            <p:nvPr/>
          </p:nvSpPr>
          <p:spPr>
            <a:xfrm>
              <a:off x="7520165" y="2648622"/>
              <a:ext cx="1891378" cy="1891378"/>
            </a:xfrm>
            <a:prstGeom prst="ellipse">
              <a:avLst/>
            </a:prstGeom>
            <a:solidFill>
              <a:srgbClr val="FF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0000"/>
                </a:solidFill>
                <a:latin typeface="微软雅黑" pitchFamily="34" charset="-122"/>
                <a:ea typeface="微软雅黑" pitchFamily="34" charset="-122"/>
              </a:endParaRPr>
            </a:p>
          </p:txBody>
        </p:sp>
        <p:sp>
          <p:nvSpPr>
            <p:cNvPr id="109"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10" name="Group 49"/>
          <p:cNvGrpSpPr/>
          <p:nvPr/>
        </p:nvGrpSpPr>
        <p:grpSpPr>
          <a:xfrm>
            <a:off x="6685478" y="3210288"/>
            <a:ext cx="2096834" cy="1377686"/>
            <a:chOff x="1441450" y="1619081"/>
            <a:chExt cx="2028515" cy="1332412"/>
          </a:xfrm>
        </p:grpSpPr>
        <p:sp>
          <p:nvSpPr>
            <p:cNvPr id="111"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12"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left)">
                                      <p:cBhvr>
                                        <p:cTn id="35" dur="500"/>
                                        <p:tgtEl>
                                          <p:spTgt spid="9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right)">
                                      <p:cBhvr>
                                        <p:cTn id="51" dur="500"/>
                                        <p:tgtEl>
                                          <p:spTgt spid="9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wipe(left)">
                                      <p:cBhvr>
                                        <p:cTn id="55" dur="500"/>
                                        <p:tgtEl>
                                          <p:spTgt spid="84"/>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left)">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五边形 13"/>
          <p:cNvSpPr/>
          <p:nvPr/>
        </p:nvSpPr>
        <p:spPr>
          <a:xfrm flipH="1">
            <a:off x="1763687" y="2182840"/>
            <a:ext cx="2880320" cy="936104"/>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algn="r"/>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6" name="TextBox 15"/>
          <p:cNvSpPr txBox="1"/>
          <p:nvPr/>
        </p:nvSpPr>
        <p:spPr>
          <a:xfrm>
            <a:off x="4644007" y="1521247"/>
            <a:ext cx="2448272"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7" name="TextBox 16"/>
          <p:cNvSpPr txBox="1"/>
          <p:nvPr/>
        </p:nvSpPr>
        <p:spPr>
          <a:xfrm>
            <a:off x="1114459" y="1059582"/>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200" dirty="0" smtClean="0">
                <a:solidFill>
                  <a:sysClr val="windowText" lastClr="000000"/>
                </a:solidFill>
                <a:latin typeface="微软雅黑" pitchFamily="34" charset="-122"/>
                <a:ea typeface="微软雅黑" pitchFamily="34" charset="-122"/>
              </a:rPr>
              <a:t>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803595" y="3996167"/>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2307651" y="4417281"/>
            <a:ext cx="2160240" cy="22695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TextBox 21"/>
          <p:cNvSpPr txBox="1"/>
          <p:nvPr/>
        </p:nvSpPr>
        <p:spPr>
          <a:xfrm>
            <a:off x="2984583" y="3636125"/>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3" name="TextBox 22"/>
          <p:cNvSpPr txBox="1"/>
          <p:nvPr/>
        </p:nvSpPr>
        <p:spPr>
          <a:xfrm>
            <a:off x="2984583" y="3996165"/>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4" name="TextBox 23"/>
          <p:cNvSpPr txBox="1"/>
          <p:nvPr/>
        </p:nvSpPr>
        <p:spPr>
          <a:xfrm>
            <a:off x="2984583" y="4422516"/>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5" name="矩形 24"/>
          <p:cNvSpPr/>
          <p:nvPr/>
        </p:nvSpPr>
        <p:spPr>
          <a:xfrm>
            <a:off x="4786865" y="3611982"/>
            <a:ext cx="1692188"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矩形 25"/>
          <p:cNvSpPr/>
          <p:nvPr/>
        </p:nvSpPr>
        <p:spPr>
          <a:xfrm>
            <a:off x="4798964" y="3972022"/>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矩形 26"/>
          <p:cNvSpPr/>
          <p:nvPr/>
        </p:nvSpPr>
        <p:spPr>
          <a:xfrm>
            <a:off x="4786865" y="4393137"/>
            <a:ext cx="2160240" cy="22695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TextBox 27"/>
          <p:cNvSpPr txBox="1"/>
          <p:nvPr/>
        </p:nvSpPr>
        <p:spPr>
          <a:xfrm>
            <a:off x="4995745" y="3611981"/>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9" name="TextBox 28"/>
          <p:cNvSpPr txBox="1"/>
          <p:nvPr/>
        </p:nvSpPr>
        <p:spPr>
          <a:xfrm>
            <a:off x="5002889" y="3972021"/>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0" name="TextBox 29"/>
          <p:cNvSpPr txBox="1"/>
          <p:nvPr/>
        </p:nvSpPr>
        <p:spPr>
          <a:xfrm>
            <a:off x="5014962" y="4398372"/>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400"/>
                                        <p:tgtEl>
                                          <p:spTgt spid="1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right)">
                                      <p:cBhvr>
                                        <p:cTn id="38" dur="500"/>
                                        <p:tgtEl>
                                          <p:spTgt spid="2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椭圆 10"/>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p:cNvSpPr/>
          <p:nvPr/>
        </p:nvSpPr>
        <p:spPr>
          <a:xfrm>
            <a:off x="593383" y="1497656"/>
            <a:ext cx="2592288" cy="2592288"/>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3" name="直接连接符 12"/>
          <p:cNvCxnSpPr>
            <a:stCxn id="12" idx="0"/>
            <a:endCxn id="18" idx="1"/>
          </p:cNvCxnSpPr>
          <p:nvPr/>
        </p:nvCxnSpPr>
        <p:spPr>
          <a:xfrm>
            <a:off x="1889527" y="1497656"/>
            <a:ext cx="210010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3185671" y="2788853"/>
            <a:ext cx="792088" cy="494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1889527" y="4089944"/>
            <a:ext cx="208823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977759" y="1137616"/>
            <a:ext cx="738356" cy="720080"/>
            <a:chOff x="3995936" y="1495374"/>
            <a:chExt cx="738356" cy="720080"/>
          </a:xfrm>
        </p:grpSpPr>
        <p:sp>
          <p:nvSpPr>
            <p:cNvPr id="17" name="椭圆 16"/>
            <p:cNvSpPr/>
            <p:nvPr/>
          </p:nvSpPr>
          <p:spPr>
            <a:xfrm>
              <a:off x="3995936" y="1495374"/>
              <a:ext cx="720080" cy="7200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2428813"/>
            <a:ext cx="738356" cy="720080"/>
            <a:chOff x="3995936" y="2786571"/>
            <a:chExt cx="738356" cy="720080"/>
          </a:xfrm>
        </p:grpSpPr>
        <p:sp>
          <p:nvSpPr>
            <p:cNvPr id="20" name="椭圆 19"/>
            <p:cNvSpPr/>
            <p:nvPr/>
          </p:nvSpPr>
          <p:spPr>
            <a:xfrm>
              <a:off x="3995936" y="2786571"/>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1" name="TextBox 20"/>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77759" y="3729904"/>
            <a:ext cx="726481" cy="720080"/>
            <a:chOff x="3995936" y="4087662"/>
            <a:chExt cx="726481" cy="720080"/>
          </a:xfrm>
        </p:grpSpPr>
        <p:sp>
          <p:nvSpPr>
            <p:cNvPr id="23" name="椭圆 22"/>
            <p:cNvSpPr/>
            <p:nvPr/>
          </p:nvSpPr>
          <p:spPr>
            <a:xfrm>
              <a:off x="3995936" y="4087662"/>
              <a:ext cx="720080" cy="72008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3"/>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7" name="TextBox 26"/>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9" name="TextBox 28"/>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192026657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20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2000"/>
                                        <p:tgtEl>
                                          <p:spTgt spid="19"/>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25" grpId="0"/>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Freeform 34"/>
          <p:cNvSpPr>
            <a:spLocks/>
          </p:cNvSpPr>
          <p:nvPr/>
        </p:nvSpPr>
        <p:spPr bwMode="auto">
          <a:xfrm>
            <a:off x="-9849" y="3572"/>
            <a:ext cx="9153849" cy="5139928"/>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duotone>
                <a:schemeClr val="accent5">
                  <a:shade val="45000"/>
                  <a:satMod val="135000"/>
                </a:schemeClr>
                <a:prstClr val="white"/>
              </a:duotone>
            </a:blip>
            <a:srcRect/>
            <a:stretch>
              <a:fillRect b="-34279"/>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矩形 15"/>
          <p:cNvSpPr/>
          <p:nvPr/>
        </p:nvSpPr>
        <p:spPr>
          <a:xfrm>
            <a:off x="-9849" y="1484429"/>
            <a:ext cx="9153849" cy="2455473"/>
          </a:xfrm>
          <a:prstGeom prst="rect">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701779"/>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成功项目展示</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84429"/>
            <a:ext cx="0" cy="245547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3</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9851" y="1962565"/>
            <a:ext cx="891796" cy="804056"/>
            <a:chOff x="5557128" y="2138335"/>
            <a:chExt cx="428348" cy="386204"/>
          </a:xfrm>
        </p:grpSpPr>
        <p:sp>
          <p:nvSpPr>
            <p:cNvPr id="2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54"/>
          <p:cNvSpPr/>
          <p:nvPr/>
        </p:nvSpPr>
        <p:spPr>
          <a:xfrm>
            <a:off x="467544" y="1275606"/>
            <a:ext cx="2749331" cy="1596386"/>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完成项目之一</a:t>
            </a:r>
            <a:endParaRPr lang="en-US" altLang="zh-CN" b="1" dirty="0" smtClean="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点击增加</a:t>
            </a:r>
            <a:r>
              <a:rPr lang="zh-CN" altLang="en-US" sz="1100" dirty="0" smtClean="0">
                <a:solidFill>
                  <a:schemeClr val="bg1"/>
                </a:solidFill>
                <a:latin typeface="微软雅黑" pitchFamily="34" charset="-122"/>
                <a:ea typeface="微软雅黑" pitchFamily="34" charset="-122"/>
              </a:rPr>
              <a:t>文本</a:t>
            </a:r>
            <a:r>
              <a:rPr lang="zh-CN" altLang="en-US" sz="1100" dirty="0">
                <a:solidFill>
                  <a:schemeClr val="bg1"/>
                </a:solidFill>
                <a:latin typeface="微软雅黑" pitchFamily="34" charset="-122"/>
                <a:ea typeface="微软雅黑" pitchFamily="34" charset="-122"/>
              </a:rPr>
              <a:t>点击增加文本</a:t>
            </a:r>
          </a:p>
          <a:p>
            <a:pPr algn="ctr"/>
            <a:r>
              <a:rPr lang="zh-CN" altLang="en-US" sz="1100" dirty="0">
                <a:solidFill>
                  <a:schemeClr val="bg1"/>
                </a:solidFill>
                <a:latin typeface="微软雅黑" pitchFamily="34" charset="-122"/>
                <a:ea typeface="微软雅黑" pitchFamily="34" charset="-122"/>
              </a:rPr>
              <a:t>点击增加</a:t>
            </a:r>
            <a:r>
              <a:rPr lang="zh-CN" altLang="en-US" sz="1100" dirty="0" smtClean="0">
                <a:solidFill>
                  <a:schemeClr val="bg1"/>
                </a:solidFill>
                <a:latin typeface="微软雅黑" pitchFamily="34" charset="-122"/>
                <a:ea typeface="微软雅黑" pitchFamily="34" charset="-122"/>
              </a:rPr>
              <a:t>文本</a:t>
            </a:r>
            <a:r>
              <a:rPr lang="zh-CN" altLang="en-US" sz="1100" dirty="0">
                <a:solidFill>
                  <a:schemeClr val="bg1"/>
                </a:solidFill>
                <a:latin typeface="微软雅黑" pitchFamily="34" charset="-122"/>
                <a:ea typeface="微软雅黑" pitchFamily="34" charset="-122"/>
              </a:rPr>
              <a:t>点击增加</a:t>
            </a:r>
            <a:r>
              <a:rPr lang="zh-CN" altLang="en-US" sz="1100" dirty="0" smtClean="0">
                <a:solidFill>
                  <a:schemeClr val="bg1"/>
                </a:solidFill>
                <a:latin typeface="微软雅黑" pitchFamily="34" charset="-122"/>
                <a:ea typeface="微软雅黑" pitchFamily="34" charset="-122"/>
              </a:rPr>
              <a:t>文本</a:t>
            </a:r>
            <a:endParaRPr lang="zh-CN" altLang="en-US" sz="1100" dirty="0">
              <a:solidFill>
                <a:schemeClr val="bg1"/>
              </a:solidFill>
              <a:latin typeface="微软雅黑" pitchFamily="34" charset="-122"/>
              <a:ea typeface="微软雅黑" pitchFamily="34" charset="-122"/>
            </a:endParaRPr>
          </a:p>
          <a:p>
            <a:pPr algn="ctr"/>
            <a:endParaRPr lang="zh-CN" altLang="en-US" sz="1100" dirty="0">
              <a:solidFill>
                <a:schemeClr val="bg1"/>
              </a:solidFill>
              <a:latin typeface="微软雅黑" pitchFamily="34" charset="-122"/>
              <a:ea typeface="微软雅黑" pitchFamily="34" charset="-122"/>
            </a:endParaRPr>
          </a:p>
        </p:txBody>
      </p:sp>
      <p:sp>
        <p:nvSpPr>
          <p:cNvPr id="56" name="矩形 55"/>
          <p:cNvSpPr/>
          <p:nvPr/>
        </p:nvSpPr>
        <p:spPr>
          <a:xfrm>
            <a:off x="6057057" y="1281717"/>
            <a:ext cx="2749331" cy="1596386"/>
          </a:xfrm>
          <a:prstGeom prst="rect">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完成</a:t>
            </a:r>
            <a:r>
              <a:rPr lang="zh-CN" altLang="en-US" b="1" dirty="0">
                <a:solidFill>
                  <a:schemeClr val="bg1"/>
                </a:solidFill>
                <a:latin typeface="微软雅黑" pitchFamily="34" charset="-122"/>
                <a:ea typeface="微软雅黑" pitchFamily="34" charset="-122"/>
              </a:rPr>
              <a:t>项目之一</a:t>
            </a:r>
            <a:endParaRPr lang="en-US" altLang="zh-CN" b="1"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点击增加文本点击增加文本</a:t>
            </a:r>
          </a:p>
          <a:p>
            <a:pPr algn="ctr"/>
            <a:r>
              <a:rPr lang="zh-CN" altLang="en-US" sz="1100" dirty="0">
                <a:solidFill>
                  <a:schemeClr val="bg1"/>
                </a:solidFill>
                <a:latin typeface="微软雅黑" pitchFamily="34" charset="-122"/>
                <a:ea typeface="微软雅黑" pitchFamily="34" charset="-122"/>
              </a:rPr>
              <a:t>点击增加文本点击增加文本</a:t>
            </a:r>
          </a:p>
          <a:p>
            <a:pPr algn="ctr"/>
            <a:endParaRPr lang="zh-CN" altLang="en-US" sz="1100" dirty="0">
              <a:solidFill>
                <a:schemeClr val="bg1"/>
              </a:solidFill>
            </a:endParaRPr>
          </a:p>
        </p:txBody>
      </p:sp>
      <p:sp>
        <p:nvSpPr>
          <p:cNvPr id="57" name="矩形 56"/>
          <p:cNvSpPr/>
          <p:nvPr/>
        </p:nvSpPr>
        <p:spPr>
          <a:xfrm>
            <a:off x="3262301" y="2919580"/>
            <a:ext cx="2749331" cy="1596386"/>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完成</a:t>
            </a:r>
            <a:r>
              <a:rPr lang="zh-CN" altLang="en-US" b="1" dirty="0">
                <a:solidFill>
                  <a:schemeClr val="bg1"/>
                </a:solidFill>
                <a:latin typeface="微软雅黑" pitchFamily="34" charset="-122"/>
                <a:ea typeface="微软雅黑" pitchFamily="34" charset="-122"/>
              </a:rPr>
              <a:t>项目之一</a:t>
            </a:r>
            <a:endParaRPr lang="en-US" altLang="zh-CN" b="1"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点击增加文本点击增加文本</a:t>
            </a:r>
          </a:p>
          <a:p>
            <a:pPr algn="ctr"/>
            <a:r>
              <a:rPr lang="zh-CN" altLang="en-US" sz="1100" dirty="0">
                <a:solidFill>
                  <a:schemeClr val="bg1"/>
                </a:solidFill>
                <a:latin typeface="微软雅黑" pitchFamily="34" charset="-122"/>
                <a:ea typeface="微软雅黑" pitchFamily="34" charset="-122"/>
              </a:rPr>
              <a:t>点击增加文本点击增加文本</a:t>
            </a:r>
          </a:p>
          <a:p>
            <a:pPr algn="ctr"/>
            <a:endParaRPr lang="zh-CN" altLang="en-US" sz="1600" dirty="0">
              <a:solidFill>
                <a:schemeClr val="bg1"/>
              </a:solidFill>
            </a:endParaRP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p:blipFill>
        <p:spPr>
          <a:xfrm>
            <a:off x="6049990" y="2925690"/>
            <a:ext cx="2756398" cy="1590274"/>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p:blipFill>
        <p:spPr>
          <a:xfrm>
            <a:off x="3262301" y="1275606"/>
            <a:ext cx="2749331" cy="1596386"/>
          </a:xfrm>
          <a:prstGeom prst="rect">
            <a:avLst/>
          </a:prstGeom>
        </p:spPr>
      </p:pic>
      <p:pic>
        <p:nvPicPr>
          <p:cNvPr id="60" name="图片 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2925691"/>
            <a:ext cx="2749331" cy="1590274"/>
          </a:xfrm>
          <a:prstGeom prst="rect">
            <a:avLst/>
          </a:prstGeom>
        </p:spPr>
      </p:pic>
    </p:spTree>
    <p:extLst>
      <p:ext uri="{BB962C8B-B14F-4D97-AF65-F5344CB8AC3E}">
        <p14:creationId xmlns:p14="http://schemas.microsoft.com/office/powerpoint/2010/main" val="212111047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vertical)">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randombar(horizontal)">
                                      <p:cBhvr>
                                        <p:cTn id="19" dur="500"/>
                                        <p:tgtEl>
                                          <p:spTgt spid="5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randombar(horizontal)">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C00000"/>
          </a:solidFill>
        </p:grpSpPr>
        <p:sp>
          <p:nvSpPr>
            <p:cNvPr id="59" name="矩形 58"/>
            <p:cNvSpPr/>
            <p:nvPr/>
          </p:nvSpPr>
          <p:spPr>
            <a:xfrm>
              <a:off x="4906190" y="1416527"/>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rgbClr val="C00000"/>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rgbClr val="C00000"/>
          </a:solidFill>
        </p:grpSpPr>
        <p:sp>
          <p:nvSpPr>
            <p:cNvPr id="65" name="矩形 64"/>
            <p:cNvSpPr/>
            <p:nvPr/>
          </p:nvSpPr>
          <p:spPr>
            <a:xfrm>
              <a:off x="4906190" y="3870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64656948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 name="图片 10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106" name="矩形 105"/>
          <p:cNvSpPr/>
          <p:nvPr/>
        </p:nvSpPr>
        <p:spPr>
          <a:xfrm>
            <a:off x="1013347" y="460613"/>
            <a:ext cx="2262116" cy="1156647"/>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7"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108"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32" name="任意多边形 31"/>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34"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35"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36" name="TextBox 35"/>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37" name="TextBox 36"/>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38" name="TextBox 37"/>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39" name="TextBox 38"/>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0" name="TextBox 39"/>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1" name="TextBox 40"/>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42" name="TextBox 41"/>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43" name="组合 42"/>
          <p:cNvGrpSpPr/>
          <p:nvPr/>
        </p:nvGrpSpPr>
        <p:grpSpPr>
          <a:xfrm>
            <a:off x="1024664" y="3378759"/>
            <a:ext cx="810724" cy="730960"/>
            <a:chOff x="4634991" y="2138335"/>
            <a:chExt cx="428348" cy="386204"/>
          </a:xfrm>
        </p:grpSpPr>
        <p:sp>
          <p:nvSpPr>
            <p:cNvPr id="4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6" name="组合 45"/>
          <p:cNvGrpSpPr/>
          <p:nvPr/>
        </p:nvGrpSpPr>
        <p:grpSpPr>
          <a:xfrm>
            <a:off x="2512767" y="2459633"/>
            <a:ext cx="810724" cy="730960"/>
            <a:chOff x="5076056" y="2138335"/>
            <a:chExt cx="428348" cy="386204"/>
          </a:xfrm>
        </p:grpSpPr>
        <p:sp>
          <p:nvSpPr>
            <p:cNvPr id="4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4053405" y="3418269"/>
            <a:ext cx="810724" cy="730960"/>
            <a:chOff x="5557128" y="2138335"/>
            <a:chExt cx="428348" cy="386204"/>
          </a:xfrm>
        </p:grpSpPr>
        <p:sp>
          <p:nvSpPr>
            <p:cNvPr id="5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2" name="组合 51"/>
          <p:cNvGrpSpPr/>
          <p:nvPr/>
        </p:nvGrpSpPr>
        <p:grpSpPr>
          <a:xfrm>
            <a:off x="5700876" y="2478895"/>
            <a:ext cx="810724" cy="730960"/>
            <a:chOff x="6068610" y="2138335"/>
            <a:chExt cx="428348" cy="386204"/>
          </a:xfrm>
        </p:grpSpPr>
        <p:sp>
          <p:nvSpPr>
            <p:cNvPr id="5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5" name="组合 54"/>
          <p:cNvGrpSpPr/>
          <p:nvPr/>
        </p:nvGrpSpPr>
        <p:grpSpPr>
          <a:xfrm>
            <a:off x="7295645" y="3420223"/>
            <a:ext cx="810724" cy="730960"/>
            <a:chOff x="6623914" y="2138335"/>
            <a:chExt cx="428348" cy="386204"/>
          </a:xfrm>
        </p:grpSpPr>
        <p:sp>
          <p:nvSpPr>
            <p:cNvPr id="5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000" fill="hold"/>
                                        <p:tgtEl>
                                          <p:spTgt spid="106"/>
                                        </p:tgtEl>
                                        <p:attrNameLst>
                                          <p:attrName>ppt_x</p:attrName>
                                        </p:attrNameLst>
                                      </p:cBhvr>
                                      <p:tavLst>
                                        <p:tav tm="0">
                                          <p:val>
                                            <p:strVal val="1+#ppt_w/2"/>
                                          </p:val>
                                        </p:tav>
                                        <p:tav tm="100000">
                                          <p:val>
                                            <p:strVal val="#ppt_x"/>
                                          </p:val>
                                        </p:tav>
                                      </p:tavLst>
                                    </p:anim>
                                    <p:anim calcmode="lin" valueType="num">
                                      <p:cBhvr additive="base">
                                        <p:cTn id="8" dur="1000" fill="hold"/>
                                        <p:tgtEl>
                                          <p:spTgt spid="10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additive="base">
                                        <p:cTn id="12" dur="500" fill="hold"/>
                                        <p:tgtEl>
                                          <p:spTgt spid="107"/>
                                        </p:tgtEl>
                                        <p:attrNameLst>
                                          <p:attrName>ppt_x</p:attrName>
                                        </p:attrNameLst>
                                      </p:cBhvr>
                                      <p:tavLst>
                                        <p:tav tm="0">
                                          <p:val>
                                            <p:strVal val="#ppt_x"/>
                                          </p:val>
                                        </p:tav>
                                        <p:tav tm="100000">
                                          <p:val>
                                            <p:strVal val="#ppt_x"/>
                                          </p:val>
                                        </p:tav>
                                      </p:tavLst>
                                    </p:anim>
                                    <p:anim calcmode="lin" valueType="num">
                                      <p:cBhvr additive="base">
                                        <p:cTn id="13" dur="500" fill="hold"/>
                                        <p:tgtEl>
                                          <p:spTgt spid="107"/>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ppt_x"/>
                                          </p:val>
                                        </p:tav>
                                        <p:tav tm="100000">
                                          <p:val>
                                            <p:strVal val="#ppt_x"/>
                                          </p:val>
                                        </p:tav>
                                      </p:tavLst>
                                    </p:anim>
                                    <p:anim calcmode="lin" valueType="num">
                                      <p:cBhvr additive="base">
                                        <p:cTn id="18" dur="500" fill="hold"/>
                                        <p:tgtEl>
                                          <p:spTgt spid="10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2000"/>
                                        <p:tgtEl>
                                          <p:spTgt spid="32"/>
                                        </p:tgtEl>
                                      </p:cBhvr>
                                    </p:animEffect>
                                  </p:childTnLst>
                                </p:cTn>
                              </p:par>
                              <p:par>
                                <p:cTn id="29" presetID="53" presetClass="entr" presetSubtype="16"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90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nodeType="withEffect">
                                  <p:stCondLst>
                                    <p:cond delay="1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1000"/>
                                        <p:tgtEl>
                                          <p:spTgt spid="38"/>
                                        </p:tgtEl>
                                      </p:cBhvr>
                                    </p:animEffect>
                                    <p:anim calcmode="lin" valueType="num">
                                      <p:cBhvr>
                                        <p:cTn id="62" dur="1000" fill="hold"/>
                                        <p:tgtEl>
                                          <p:spTgt spid="38"/>
                                        </p:tgtEl>
                                        <p:attrNameLst>
                                          <p:attrName>ppt_x</p:attrName>
                                        </p:attrNameLst>
                                      </p:cBhvr>
                                      <p:tavLst>
                                        <p:tav tm="0">
                                          <p:val>
                                            <p:strVal val="#ppt_x"/>
                                          </p:val>
                                        </p:tav>
                                        <p:tav tm="100000">
                                          <p:val>
                                            <p:strVal val="#ppt_x"/>
                                          </p:val>
                                        </p:tav>
                                      </p:tavLst>
                                    </p:anim>
                                    <p:anim calcmode="lin" valueType="num">
                                      <p:cBhvr>
                                        <p:cTn id="63" dur="1000" fill="hold"/>
                                        <p:tgtEl>
                                          <p:spTgt spid="3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1000"/>
                                        <p:tgtEl>
                                          <p:spTgt spid="35"/>
                                        </p:tgtEl>
                                      </p:cBhvr>
                                    </p:animEffect>
                                    <p:anim calcmode="lin" valueType="num">
                                      <p:cBhvr>
                                        <p:cTn id="67" dur="1000" fill="hold"/>
                                        <p:tgtEl>
                                          <p:spTgt spid="35"/>
                                        </p:tgtEl>
                                        <p:attrNameLst>
                                          <p:attrName>ppt_x</p:attrName>
                                        </p:attrNameLst>
                                      </p:cBhvr>
                                      <p:tavLst>
                                        <p:tav tm="0">
                                          <p:val>
                                            <p:strVal val="#ppt_x"/>
                                          </p:val>
                                        </p:tav>
                                        <p:tav tm="100000">
                                          <p:val>
                                            <p:strVal val="#ppt_x"/>
                                          </p:val>
                                        </p:tav>
                                      </p:tavLst>
                                    </p:anim>
                                    <p:anim calcmode="lin" valueType="num">
                                      <p:cBhvr>
                                        <p:cTn id="68" dur="10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1000" fill="hold"/>
                                        <p:tgtEl>
                                          <p:spTgt spid="3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1000"/>
                                        <p:tgtEl>
                                          <p:spTgt spid="36"/>
                                        </p:tgtEl>
                                      </p:cBhvr>
                                    </p:animEffect>
                                    <p:anim calcmode="lin" valueType="num">
                                      <p:cBhvr>
                                        <p:cTn id="77" dur="1000" fill="hold"/>
                                        <p:tgtEl>
                                          <p:spTgt spid="36"/>
                                        </p:tgtEl>
                                        <p:attrNameLst>
                                          <p:attrName>ppt_x</p:attrName>
                                        </p:attrNameLst>
                                      </p:cBhvr>
                                      <p:tavLst>
                                        <p:tav tm="0">
                                          <p:val>
                                            <p:strVal val="#ppt_x"/>
                                          </p:val>
                                        </p:tav>
                                        <p:tav tm="100000">
                                          <p:val>
                                            <p:strVal val="#ppt_x"/>
                                          </p:val>
                                        </p:tav>
                                      </p:tavLst>
                                    </p:anim>
                                    <p:anim calcmode="lin" valueType="num">
                                      <p:cBhvr>
                                        <p:cTn id="78" dur="1000" fill="hold"/>
                                        <p:tgtEl>
                                          <p:spTgt spid="36"/>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ppt_w</p:attrName>
                                        </p:attrNameLst>
                                      </p:cBhvr>
                                      <p:tavLst>
                                        <p:tav tm="0">
                                          <p:val>
                                            <p:fltVal val="0"/>
                                          </p:val>
                                        </p:tav>
                                        <p:tav tm="100000">
                                          <p:val>
                                            <p:strVal val="#ppt_w"/>
                                          </p:val>
                                        </p:tav>
                                      </p:tavLst>
                                    </p:anim>
                                    <p:anim calcmode="lin" valueType="num">
                                      <p:cBhvr>
                                        <p:cTn id="87" dur="500" fill="hold"/>
                                        <p:tgtEl>
                                          <p:spTgt spid="55"/>
                                        </p:tgtEl>
                                        <p:attrNameLst>
                                          <p:attrName>ppt_h</p:attrName>
                                        </p:attrNameLst>
                                      </p:cBhvr>
                                      <p:tavLst>
                                        <p:tav tm="0">
                                          <p:val>
                                            <p:fltVal val="0"/>
                                          </p:val>
                                        </p:tav>
                                        <p:tav tm="100000">
                                          <p:val>
                                            <p:strVal val="#ppt_h"/>
                                          </p:val>
                                        </p:tav>
                                      </p:tavLst>
                                    </p:anim>
                                    <p:animEffect transition="in" filter="fade">
                                      <p:cBhvr>
                                        <p:cTn id="88" dur="500"/>
                                        <p:tgtEl>
                                          <p:spTgt spid="55"/>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1000"/>
                                        <p:tgtEl>
                                          <p:spTgt spid="42"/>
                                        </p:tgtEl>
                                      </p:cBhvr>
                                    </p:animEffect>
                                    <p:anim calcmode="lin" valueType="num">
                                      <p:cBhvr>
                                        <p:cTn id="97" dur="1000" fill="hold"/>
                                        <p:tgtEl>
                                          <p:spTgt spid="42"/>
                                        </p:tgtEl>
                                        <p:attrNameLst>
                                          <p:attrName>ppt_x</p:attrName>
                                        </p:attrNameLst>
                                      </p:cBhvr>
                                      <p:tavLst>
                                        <p:tav tm="0">
                                          <p:val>
                                            <p:strVal val="#ppt_x"/>
                                          </p:val>
                                        </p:tav>
                                        <p:tav tm="100000">
                                          <p:val>
                                            <p:strVal val="#ppt_x"/>
                                          </p:val>
                                        </p:tav>
                                      </p:tavLst>
                                    </p:anim>
                                    <p:anim calcmode="lin" valueType="num">
                                      <p:cBhvr>
                                        <p:cTn id="9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p:bldP spid="108" grpId="0"/>
      <p:bldP spid="32" grpId="0" animBg="1"/>
      <p:bldP spid="33" grpId="0"/>
      <p:bldP spid="34" grpId="0"/>
      <p:bldP spid="35" grpId="0"/>
      <p:bldP spid="36" grpId="0"/>
      <p:bldP spid="37" grpId="0"/>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5" name="组合 14"/>
          <p:cNvGrpSpPr/>
          <p:nvPr/>
        </p:nvGrpSpPr>
        <p:grpSpPr>
          <a:xfrm>
            <a:off x="3971971" y="1032257"/>
            <a:ext cx="4056413" cy="1075392"/>
            <a:chOff x="3347864" y="1152445"/>
            <a:chExt cx="4752528" cy="1080119"/>
          </a:xfrm>
        </p:grpSpPr>
        <p:sp>
          <p:nvSpPr>
            <p:cNvPr id="16" name="矩形 15"/>
            <p:cNvSpPr/>
            <p:nvPr/>
          </p:nvSpPr>
          <p:spPr>
            <a:xfrm>
              <a:off x="3347864" y="1152445"/>
              <a:ext cx="4752528" cy="2671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8" name="组合 17"/>
          <p:cNvGrpSpPr/>
          <p:nvPr/>
        </p:nvGrpSpPr>
        <p:grpSpPr>
          <a:xfrm>
            <a:off x="3971971" y="2283232"/>
            <a:ext cx="4056413" cy="1075394"/>
            <a:chOff x="3347864" y="1152444"/>
            <a:chExt cx="4752528" cy="1080120"/>
          </a:xfrm>
        </p:grpSpPr>
        <p:sp>
          <p:nvSpPr>
            <p:cNvPr id="19" name="矩形 18"/>
            <p:cNvSpPr/>
            <p:nvPr/>
          </p:nvSpPr>
          <p:spPr>
            <a:xfrm>
              <a:off x="3347864" y="1152444"/>
              <a:ext cx="4752528" cy="26717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1" name="组合 20"/>
          <p:cNvGrpSpPr/>
          <p:nvPr/>
        </p:nvGrpSpPr>
        <p:grpSpPr>
          <a:xfrm>
            <a:off x="3971971" y="3579376"/>
            <a:ext cx="4056413" cy="1075394"/>
            <a:chOff x="3347864" y="1152444"/>
            <a:chExt cx="4752528" cy="1080120"/>
          </a:xfrm>
        </p:grpSpPr>
        <p:sp>
          <p:nvSpPr>
            <p:cNvPr id="22" name="矩形 21"/>
            <p:cNvSpPr/>
            <p:nvPr/>
          </p:nvSpPr>
          <p:spPr>
            <a:xfrm>
              <a:off x="3347864" y="1152444"/>
              <a:ext cx="4752528" cy="2671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24" name="圆角矩形 23"/>
          <p:cNvSpPr/>
          <p:nvPr/>
        </p:nvSpPr>
        <p:spPr>
          <a:xfrm>
            <a:off x="1213592" y="1032751"/>
            <a:ext cx="2511122" cy="1080110"/>
          </a:xfrm>
          <a:prstGeom prst="roundRect">
            <a:avLst/>
          </a:prstGeom>
          <a:blipFill>
            <a:blip r:embed="rId3"/>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5" name="圆角矩形 24"/>
          <p:cNvSpPr/>
          <p:nvPr/>
        </p:nvSpPr>
        <p:spPr>
          <a:xfrm>
            <a:off x="1213592" y="2283730"/>
            <a:ext cx="2511122" cy="1080110"/>
          </a:xfrm>
          <a:prstGeom prst="roundRect">
            <a:avLst/>
          </a:prstGeom>
          <a:blipFill>
            <a:blip r:embed="rId4"/>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3" y="3579872"/>
            <a:ext cx="2511122" cy="1080110"/>
          </a:xfrm>
          <a:prstGeom prst="roundRect">
            <a:avLst/>
          </a:prstGeom>
          <a:blipFill>
            <a:blip r:embed="rId5"/>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92216011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20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22" presetClass="entr" presetSubtype="1"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4" grpId="0" animBg="1"/>
      <p:bldP spid="25"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8"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w="28575" cmpd="sng">
            <a:solidFill>
              <a:srgbClr val="F8F8F8"/>
            </a:solidFill>
            <a:round/>
            <a:headEnd/>
            <a:tailEnd/>
          </a:ln>
        </p:spPr>
        <p:txBody>
          <a:bodyPr wrap="none" lIns="68562" tIns="34281" rIns="68562" bIns="34281" anchor="ctr"/>
          <a:lstStyle/>
          <a:p>
            <a:endParaRPr lang="zh-CN" altLang="en-US" sz="1400"/>
          </a:p>
        </p:txBody>
      </p:sp>
      <p:sp>
        <p:nvSpPr>
          <p:cNvPr id="19"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项目三</a:t>
            </a:r>
            <a:endParaRPr lang="zh-CN" altLang="en-US" sz="1200" dirty="0">
              <a:solidFill>
                <a:srgbClr val="FFFFFF"/>
              </a:solidFill>
              <a:latin typeface="微软雅黑" pitchFamily="34" charset="-122"/>
              <a:ea typeface="微软雅黑" pitchFamily="34" charset="-122"/>
            </a:endParaRPr>
          </a:p>
        </p:txBody>
      </p:sp>
      <p:sp>
        <p:nvSpPr>
          <p:cNvPr id="20"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50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项目二</a:t>
            </a:r>
            <a:endParaRPr lang="zh-CN" altLang="en-US" sz="1200" dirty="0">
              <a:solidFill>
                <a:srgbClr val="FFFFFF"/>
              </a:solidFill>
              <a:latin typeface="微软雅黑" pitchFamily="34" charset="-122"/>
              <a:ea typeface="微软雅黑" pitchFamily="34" charset="-122"/>
            </a:endParaRPr>
          </a:p>
        </p:txBody>
      </p:sp>
      <p:sp>
        <p:nvSpPr>
          <p:cNvPr id="22"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FF000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smtClean="0">
                <a:solidFill>
                  <a:srgbClr val="FFFFFF"/>
                </a:solidFill>
                <a:latin typeface="微软雅黑" pitchFamily="34" charset="-122"/>
                <a:ea typeface="微软雅黑" pitchFamily="34" charset="-122"/>
              </a:rPr>
              <a:t>完成项目一</a:t>
            </a:r>
            <a:endParaRPr lang="zh-CN" altLang="en-US" sz="1200" dirty="0">
              <a:solidFill>
                <a:srgbClr val="FFFFFF"/>
              </a:solidFill>
              <a:latin typeface="微软雅黑" pitchFamily="34" charset="-122"/>
              <a:ea typeface="微软雅黑" pitchFamily="34" charset="-122"/>
            </a:endParaRPr>
          </a:p>
        </p:txBody>
      </p:sp>
      <p:sp>
        <p:nvSpPr>
          <p:cNvPr id="24"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7"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9"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1"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2"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66529043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300" fill="hold"/>
                                        <p:tgtEl>
                                          <p:spTgt spid="19"/>
                                        </p:tgtEl>
                                        <p:attrNameLst>
                                          <p:attrName>ppt_w</p:attrName>
                                        </p:attrNameLst>
                                      </p:cBhvr>
                                      <p:tavLst>
                                        <p:tav tm="0">
                                          <p:val>
                                            <p:fltVal val="0"/>
                                          </p:val>
                                        </p:tav>
                                        <p:tav tm="100000">
                                          <p:val>
                                            <p:strVal val="#ppt_w"/>
                                          </p:val>
                                        </p:tav>
                                      </p:tavLst>
                                    </p:anim>
                                    <p:anim calcmode="lin" valueType="num">
                                      <p:cBhvr>
                                        <p:cTn id="17" dur="300" fill="hold"/>
                                        <p:tgtEl>
                                          <p:spTgt spid="19"/>
                                        </p:tgtEl>
                                        <p:attrNameLst>
                                          <p:attrName>ppt_h</p:attrName>
                                        </p:attrNameLst>
                                      </p:cBhvr>
                                      <p:tavLst>
                                        <p:tav tm="0">
                                          <p:val>
                                            <p:fltVal val="0"/>
                                          </p:val>
                                        </p:tav>
                                        <p:tav tm="100000">
                                          <p:val>
                                            <p:strVal val="#ppt_h"/>
                                          </p:val>
                                        </p:tav>
                                      </p:tavLst>
                                    </p:anim>
                                    <p:anim calcmode="lin" valueType="num">
                                      <p:cBhvr>
                                        <p:cTn id="18" dur="300" fill="hold"/>
                                        <p:tgtEl>
                                          <p:spTgt spid="19"/>
                                        </p:tgtEl>
                                        <p:attrNameLst>
                                          <p:attrName>style.rotation</p:attrName>
                                        </p:attrNameLst>
                                      </p:cBhvr>
                                      <p:tavLst>
                                        <p:tav tm="0">
                                          <p:val>
                                            <p:fltVal val="90"/>
                                          </p:val>
                                        </p:tav>
                                        <p:tav tm="100000">
                                          <p:val>
                                            <p:fltVal val="0"/>
                                          </p:val>
                                        </p:tav>
                                      </p:tavLst>
                                    </p:anim>
                                    <p:animEffect transition="in" filter="fade">
                                      <p:cBhvr>
                                        <p:cTn id="19" dur="300"/>
                                        <p:tgtEl>
                                          <p:spTgt spid="19"/>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 calcmode="lin" valueType="num">
                                      <p:cBhvr>
                                        <p:cTn id="42" dur="300" fill="hold"/>
                                        <p:tgtEl>
                                          <p:spTgt spid="21"/>
                                        </p:tgtEl>
                                        <p:attrNameLst>
                                          <p:attrName>style.rotation</p:attrName>
                                        </p:attrNameLst>
                                      </p:cBhvr>
                                      <p:tavLst>
                                        <p:tav tm="0">
                                          <p:val>
                                            <p:fltVal val="90"/>
                                          </p:val>
                                        </p:tav>
                                        <p:tav tm="100000">
                                          <p:val>
                                            <p:fltVal val="0"/>
                                          </p:val>
                                        </p:tav>
                                      </p:tavLst>
                                    </p:anim>
                                    <p:animEffect transition="in" filter="fade">
                                      <p:cBhvr>
                                        <p:cTn id="43" dur="300"/>
                                        <p:tgtEl>
                                          <p:spTgt spid="21"/>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randombar(horizontal)">
                                      <p:cBhvr>
                                        <p:cTn id="55" dur="500"/>
                                        <p:tgtEl>
                                          <p:spTgt spid="32"/>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 calcmode="lin" valueType="num">
                                      <p:cBhvr>
                                        <p:cTn id="66" dur="300" fill="hold"/>
                                        <p:tgtEl>
                                          <p:spTgt spid="23"/>
                                        </p:tgtEl>
                                        <p:attrNameLst>
                                          <p:attrName>style.rotation</p:attrName>
                                        </p:attrNameLst>
                                      </p:cBhvr>
                                      <p:tavLst>
                                        <p:tav tm="0">
                                          <p:val>
                                            <p:fltVal val="90"/>
                                          </p:val>
                                        </p:tav>
                                        <p:tav tm="100000">
                                          <p:val>
                                            <p:fltVal val="0"/>
                                          </p:val>
                                        </p:tav>
                                      </p:tavLst>
                                    </p:anim>
                                    <p:animEffect transition="in" filter="fade">
                                      <p:cBhvr>
                                        <p:cTn id="67" dur="300"/>
                                        <p:tgtEl>
                                          <p:spTgt spid="23"/>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randombar(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0"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1"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2"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3"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4"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5"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6"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7"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8"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9" name="椭圆 58"/>
          <p:cNvSpPr/>
          <p:nvPr/>
        </p:nvSpPr>
        <p:spPr>
          <a:xfrm>
            <a:off x="2743610" y="3874789"/>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0" name="椭圆 59"/>
          <p:cNvSpPr/>
          <p:nvPr/>
        </p:nvSpPr>
        <p:spPr>
          <a:xfrm>
            <a:off x="3285274" y="2798383"/>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1" name="椭圆 60"/>
          <p:cNvSpPr/>
          <p:nvPr/>
        </p:nvSpPr>
        <p:spPr>
          <a:xfrm>
            <a:off x="6522257" y="3132008"/>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2" name="椭圆 61"/>
          <p:cNvSpPr/>
          <p:nvPr/>
        </p:nvSpPr>
        <p:spPr>
          <a:xfrm>
            <a:off x="5922941" y="1899332"/>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3" name="椭圆 62"/>
          <p:cNvSpPr/>
          <p:nvPr/>
        </p:nvSpPr>
        <p:spPr>
          <a:xfrm>
            <a:off x="3390251" y="1442282"/>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64"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5"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6"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7"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8" name="椭圆 67"/>
          <p:cNvSpPr/>
          <p:nvPr/>
        </p:nvSpPr>
        <p:spPr>
          <a:xfrm>
            <a:off x="5121139" y="1143421"/>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9"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70"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val="177640821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56"/>
                                        </p:tgtEl>
                                        <p:attrNameLst>
                                          <p:attrName>style.visibility</p:attrName>
                                        </p:attrNameLst>
                                      </p:cBhvr>
                                      <p:to>
                                        <p:strVal val="visible"/>
                                      </p:to>
                                    </p:set>
                                    <p:animEffect transition="in" filter="wipe(right)">
                                      <p:cBhvr>
                                        <p:cTn id="22" dur="500"/>
                                        <p:tgtEl>
                                          <p:spTgt spid="5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58"/>
                                        </p:tgtEl>
                                        <p:attrNameLst>
                                          <p:attrName>style.visibility</p:attrName>
                                        </p:attrNameLst>
                                      </p:cBhvr>
                                      <p:to>
                                        <p:strVal val="visible"/>
                                      </p:to>
                                    </p:set>
                                    <p:animEffect transition="in" filter="wipe(down)">
                                      <p:cBhvr>
                                        <p:cTn id="31" dur="500"/>
                                        <p:tgtEl>
                                          <p:spTgt spid="5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fill="hold"/>
                                        <p:tgtEl>
                                          <p:spTgt spid="68"/>
                                        </p:tgtEl>
                                        <p:attrNameLst>
                                          <p:attrName>ppt_w</p:attrName>
                                        </p:attrNameLst>
                                      </p:cBhvr>
                                      <p:tavLst>
                                        <p:tav tm="0">
                                          <p:val>
                                            <p:fltVal val="0"/>
                                          </p:val>
                                        </p:tav>
                                        <p:tav tm="100000">
                                          <p:val>
                                            <p:strVal val="#ppt_w"/>
                                          </p:val>
                                        </p:tav>
                                      </p:tavLst>
                                    </p:anim>
                                    <p:anim calcmode="lin" valueType="num">
                                      <p:cBhvr>
                                        <p:cTn id="63" dur="500" fill="hold"/>
                                        <p:tgtEl>
                                          <p:spTgt spid="68"/>
                                        </p:tgtEl>
                                        <p:attrNameLst>
                                          <p:attrName>ppt_h</p:attrName>
                                        </p:attrNameLst>
                                      </p:cBhvr>
                                      <p:tavLst>
                                        <p:tav tm="0">
                                          <p:val>
                                            <p:fltVal val="0"/>
                                          </p:val>
                                        </p:tav>
                                        <p:tav tm="100000">
                                          <p:val>
                                            <p:strVal val="#ppt_h"/>
                                          </p:val>
                                        </p:tav>
                                      </p:tavLst>
                                    </p:anim>
                                    <p:animEffect transition="in" filter="fade">
                                      <p:cBhvr>
                                        <p:cTn id="64" dur="500"/>
                                        <p:tgtEl>
                                          <p:spTgt spid="6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0-#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0-#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500" fill="hold"/>
                                        <p:tgtEl>
                                          <p:spTgt spid="66"/>
                                        </p:tgtEl>
                                        <p:attrNameLst>
                                          <p:attrName>ppt_x</p:attrName>
                                        </p:attrNameLst>
                                      </p:cBhvr>
                                      <p:tavLst>
                                        <p:tav tm="0">
                                          <p:val>
                                            <p:strVal val="1+#ppt_w/2"/>
                                          </p:val>
                                        </p:tav>
                                        <p:tav tm="100000">
                                          <p:val>
                                            <p:strVal val="#ppt_x"/>
                                          </p:val>
                                        </p:tav>
                                      </p:tavLst>
                                    </p:anim>
                                    <p:anim calcmode="lin" valueType="num">
                                      <p:cBhvr additive="base">
                                        <p:cTn id="77" dur="5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67"/>
                                        </p:tgtEl>
                                        <p:attrNameLst>
                                          <p:attrName>style.visibility</p:attrName>
                                        </p:attrNameLst>
                                      </p:cBhvr>
                                      <p:to>
                                        <p:strVal val="visible"/>
                                      </p:to>
                                    </p:set>
                                    <p:anim calcmode="lin" valueType="num">
                                      <p:cBhvr additive="base">
                                        <p:cTn id="80" dur="500" fill="hold"/>
                                        <p:tgtEl>
                                          <p:spTgt spid="67"/>
                                        </p:tgtEl>
                                        <p:attrNameLst>
                                          <p:attrName>ppt_x</p:attrName>
                                        </p:attrNameLst>
                                      </p:cBhvr>
                                      <p:tavLst>
                                        <p:tav tm="0">
                                          <p:val>
                                            <p:strVal val="1+#ppt_w/2"/>
                                          </p:val>
                                        </p:tav>
                                        <p:tav tm="100000">
                                          <p:val>
                                            <p:strVal val="#ppt_x"/>
                                          </p:val>
                                        </p:tav>
                                      </p:tavLst>
                                    </p:anim>
                                    <p:anim calcmode="lin" valueType="num">
                                      <p:cBhvr additive="base">
                                        <p:cTn id="81" dur="500" fill="hold"/>
                                        <p:tgtEl>
                                          <p:spTgt spid="6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0-#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500" fill="hold"/>
                                        <p:tgtEl>
                                          <p:spTgt spid="70"/>
                                        </p:tgtEl>
                                        <p:attrNameLst>
                                          <p:attrName>ppt_x</p:attrName>
                                        </p:attrNameLst>
                                      </p:cBhvr>
                                      <p:tavLst>
                                        <p:tav tm="0">
                                          <p:val>
                                            <p:strVal val="1+#ppt_w/2"/>
                                          </p:val>
                                        </p:tav>
                                        <p:tav tm="100000">
                                          <p:val>
                                            <p:strVal val="#ppt_x"/>
                                          </p:val>
                                        </p:tav>
                                      </p:tavLst>
                                    </p:anim>
                                    <p:anim calcmode="lin" valueType="num">
                                      <p:cBhvr additive="base">
                                        <p:cTn id="8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7"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8" name="Rectangle 3"/>
          <p:cNvSpPr/>
          <p:nvPr/>
        </p:nvSpPr>
        <p:spPr>
          <a:xfrm>
            <a:off x="914400" y="915895"/>
            <a:ext cx="3657600" cy="1752600"/>
          </a:xfrm>
          <a:prstGeom prst="rect">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9" name="Oval 4"/>
          <p:cNvSpPr/>
          <p:nvPr/>
        </p:nvSpPr>
        <p:spPr>
          <a:xfrm>
            <a:off x="1259682" y="2800654"/>
            <a:ext cx="716756" cy="72032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0" name="Oval 12"/>
          <p:cNvSpPr/>
          <p:nvPr/>
        </p:nvSpPr>
        <p:spPr>
          <a:xfrm>
            <a:off x="3239691" y="2800654"/>
            <a:ext cx="717947"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1" name="Oval 14"/>
          <p:cNvSpPr/>
          <p:nvPr/>
        </p:nvSpPr>
        <p:spPr>
          <a:xfrm>
            <a:off x="5219701" y="2800654"/>
            <a:ext cx="716756" cy="72032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2" name="Oval 16"/>
          <p:cNvSpPr/>
          <p:nvPr/>
        </p:nvSpPr>
        <p:spPr>
          <a:xfrm>
            <a:off x="7198519" y="2800654"/>
            <a:ext cx="716756"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73" name="Group 20"/>
          <p:cNvGrpSpPr/>
          <p:nvPr/>
        </p:nvGrpSpPr>
        <p:grpSpPr>
          <a:xfrm>
            <a:off x="1427362" y="2956655"/>
            <a:ext cx="401822" cy="404317"/>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76" name="Group 23"/>
          <p:cNvGrpSpPr/>
          <p:nvPr/>
        </p:nvGrpSpPr>
        <p:grpSpPr>
          <a:xfrm>
            <a:off x="3437021" y="3000331"/>
            <a:ext cx="389342" cy="339426"/>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88" name="Group 35"/>
          <p:cNvGrpSpPr/>
          <p:nvPr/>
        </p:nvGrpSpPr>
        <p:grpSpPr>
          <a:xfrm>
            <a:off x="7366135" y="2965838"/>
            <a:ext cx="379359" cy="376864"/>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107" name="Group 54"/>
          <p:cNvGrpSpPr/>
          <p:nvPr/>
        </p:nvGrpSpPr>
        <p:grpSpPr>
          <a:xfrm>
            <a:off x="5432105" y="3002081"/>
            <a:ext cx="299494" cy="389342"/>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110" name="矩形 109"/>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3"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5"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7"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13199947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right)">
                                      <p:cBhvr>
                                        <p:cTn id="16" dur="500"/>
                                        <p:tgtEl>
                                          <p:spTgt spid="6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500"/>
                                        <p:tgtEl>
                                          <p:spTgt spid="110"/>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wipe(right)">
                                      <p:cBhvr>
                                        <p:cTn id="22" dur="500"/>
                                        <p:tgtEl>
                                          <p:spTgt spid="111"/>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400"/>
                                        <p:tgtEl>
                                          <p:spTgt spid="69"/>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heel(1)">
                                      <p:cBhvr>
                                        <p:cTn id="30" dur="400"/>
                                        <p:tgtEl>
                                          <p:spTgt spid="70"/>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heel(1)">
                                      <p:cBhvr>
                                        <p:cTn id="34" dur="400"/>
                                        <p:tgtEl>
                                          <p:spTgt spid="71"/>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heel(1)">
                                      <p:cBhvr>
                                        <p:cTn id="38" dur="400"/>
                                        <p:tgtEl>
                                          <p:spTgt spid="72"/>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250"/>
                                        <p:tgtEl>
                                          <p:spTgt spid="73"/>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25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fade">
                                      <p:cBhvr>
                                        <p:cTn id="48" dur="250"/>
                                        <p:tgtEl>
                                          <p:spTgt spid="107"/>
                                        </p:tgtEl>
                                      </p:cBhvr>
                                    </p:animEffect>
                                  </p:childTnLst>
                                </p:cTn>
                              </p:par>
                              <p:par>
                                <p:cTn id="49" presetID="10" presetClass="entr" presetSubtype="0"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250"/>
                                        <p:tgtEl>
                                          <p:spTgt spid="8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2"/>
                                        </p:tgtEl>
                                        <p:attrNameLst>
                                          <p:attrName>style.visibility</p:attrName>
                                        </p:attrNameLst>
                                      </p:cBhvr>
                                      <p:to>
                                        <p:strVal val="visible"/>
                                      </p:to>
                                    </p:set>
                                    <p:animEffect transition="in" filter="randombar(horizontal)">
                                      <p:cBhvr>
                                        <p:cTn id="54" dur="400"/>
                                        <p:tgtEl>
                                          <p:spTgt spid="1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3"/>
                                        </p:tgtEl>
                                        <p:attrNameLst>
                                          <p:attrName>style.visibility</p:attrName>
                                        </p:attrNameLst>
                                      </p:cBhvr>
                                      <p:to>
                                        <p:strVal val="visible"/>
                                      </p:to>
                                    </p:set>
                                    <p:animEffect transition="in" filter="randombar(horizontal)">
                                      <p:cBhvr>
                                        <p:cTn id="57" dur="400"/>
                                        <p:tgtEl>
                                          <p:spTgt spid="1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4"/>
                                        </p:tgtEl>
                                        <p:attrNameLst>
                                          <p:attrName>style.visibility</p:attrName>
                                        </p:attrNameLst>
                                      </p:cBhvr>
                                      <p:to>
                                        <p:strVal val="visible"/>
                                      </p:to>
                                    </p:set>
                                    <p:animEffect transition="in" filter="randombar(horizontal)">
                                      <p:cBhvr>
                                        <p:cTn id="60" dur="400"/>
                                        <p:tgtEl>
                                          <p:spTgt spid="1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5"/>
                                        </p:tgtEl>
                                        <p:attrNameLst>
                                          <p:attrName>style.visibility</p:attrName>
                                        </p:attrNameLst>
                                      </p:cBhvr>
                                      <p:to>
                                        <p:strVal val="visible"/>
                                      </p:to>
                                    </p:set>
                                    <p:animEffect transition="in" filter="randombar(horizontal)">
                                      <p:cBhvr>
                                        <p:cTn id="63" dur="400"/>
                                        <p:tgtEl>
                                          <p:spTgt spid="1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6"/>
                                        </p:tgtEl>
                                        <p:attrNameLst>
                                          <p:attrName>style.visibility</p:attrName>
                                        </p:attrNameLst>
                                      </p:cBhvr>
                                      <p:to>
                                        <p:strVal val="visible"/>
                                      </p:to>
                                    </p:set>
                                    <p:animEffect transition="in" filter="randombar(horizontal)">
                                      <p:cBhvr>
                                        <p:cTn id="66" dur="400"/>
                                        <p:tgtEl>
                                          <p:spTgt spid="1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17"/>
                                        </p:tgtEl>
                                        <p:attrNameLst>
                                          <p:attrName>style.visibility</p:attrName>
                                        </p:attrNameLst>
                                      </p:cBhvr>
                                      <p:to>
                                        <p:strVal val="visible"/>
                                      </p:to>
                                    </p:set>
                                    <p:animEffect transition="in" filter="randombar(horizontal)">
                                      <p:cBhvr>
                                        <p:cTn id="69" dur="400"/>
                                        <p:tgtEl>
                                          <p:spTgt spid="1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18"/>
                                        </p:tgtEl>
                                        <p:attrNameLst>
                                          <p:attrName>style.visibility</p:attrName>
                                        </p:attrNameLst>
                                      </p:cBhvr>
                                      <p:to>
                                        <p:strVal val="visible"/>
                                      </p:to>
                                    </p:set>
                                    <p:animEffect transition="in" filter="randombar(horizontal)">
                                      <p:cBhvr>
                                        <p:cTn id="72" dur="400"/>
                                        <p:tgtEl>
                                          <p:spTgt spid="1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19"/>
                                        </p:tgtEl>
                                        <p:attrNameLst>
                                          <p:attrName>style.visibility</p:attrName>
                                        </p:attrNameLst>
                                      </p:cBhvr>
                                      <p:to>
                                        <p:strVal val="visible"/>
                                      </p:to>
                                    </p:set>
                                    <p:animEffect transition="in" filter="randombar(horizontal)">
                                      <p:cBhvr>
                                        <p:cTn id="75"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3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 name="组合 35"/>
          <p:cNvGrpSpPr/>
          <p:nvPr/>
        </p:nvGrpSpPr>
        <p:grpSpPr>
          <a:xfrm>
            <a:off x="4211960" y="1936004"/>
            <a:ext cx="1732496" cy="1222040"/>
            <a:chOff x="3946913" y="1827911"/>
            <a:chExt cx="1958168" cy="1283142"/>
          </a:xfrm>
          <a:solidFill>
            <a:srgbClr val="C00000"/>
          </a:solidFill>
        </p:grpSpPr>
        <p:sp>
          <p:nvSpPr>
            <p:cNvPr id="37" name="矩形 36"/>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38" name="TextBox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39" name="组合 38"/>
          <p:cNvGrpSpPr/>
          <p:nvPr/>
        </p:nvGrpSpPr>
        <p:grpSpPr>
          <a:xfrm>
            <a:off x="494076" y="1936004"/>
            <a:ext cx="1751556" cy="1222040"/>
            <a:chOff x="0" y="2095862"/>
            <a:chExt cx="1979711" cy="1283142"/>
          </a:xfrm>
          <a:solidFill>
            <a:srgbClr val="0070C0"/>
          </a:solidFill>
        </p:grpSpPr>
        <p:sp>
          <p:nvSpPr>
            <p:cNvPr id="40" name="矩形 39"/>
            <p:cNvSpPr/>
            <p:nvPr/>
          </p:nvSpPr>
          <p:spPr>
            <a:xfrm>
              <a:off x="0" y="2095862"/>
              <a:ext cx="1979711" cy="12831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18"/>
            <p:cNvSpPr txBox="1">
              <a:spLocks noChangeArrowheads="1"/>
            </p:cNvSpPr>
            <p:nvPr/>
          </p:nvSpPr>
          <p:spPr bwMode="auto">
            <a:xfrm flipH="1">
              <a:off x="295563" y="2527909"/>
              <a:ext cx="1612743" cy="420116"/>
            </a:xfrm>
            <a:prstGeom prst="rect">
              <a:avLst/>
            </a:prstGeom>
            <a:solidFill>
              <a:srgbClr val="C00000"/>
            </a:solid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42" name="组合 41"/>
          <p:cNvGrpSpPr/>
          <p:nvPr/>
        </p:nvGrpSpPr>
        <p:grpSpPr>
          <a:xfrm>
            <a:off x="2335448" y="3236430"/>
            <a:ext cx="1777879" cy="1207528"/>
            <a:chOff x="2072433" y="511758"/>
            <a:chExt cx="2009463" cy="1267904"/>
          </a:xfrm>
        </p:grpSpPr>
        <p:sp>
          <p:nvSpPr>
            <p:cNvPr id="43" name="矩形 42"/>
            <p:cNvSpPr/>
            <p:nvPr/>
          </p:nvSpPr>
          <p:spPr>
            <a:xfrm>
              <a:off x="2072433" y="511758"/>
              <a:ext cx="2009463" cy="1267904"/>
            </a:xfrm>
            <a:prstGeom prst="rect">
              <a:avLst/>
            </a:prstGeom>
            <a:solidFill>
              <a:schemeClr val="tx1">
                <a:lumMod val="50000"/>
                <a:lumOff val="5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44"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45" name="TextBox 44"/>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ea typeface="+mn-ea"/>
              </a:rPr>
              <a:t>单击</a:t>
            </a:r>
            <a:r>
              <a:rPr lang="zh-CN" altLang="en-US" sz="1100" dirty="0">
                <a:solidFill>
                  <a:schemeClr val="tx1">
                    <a:lumMod val="85000"/>
                    <a:lumOff val="15000"/>
                  </a:schemeClr>
                </a:solidFill>
                <a:latin typeface="+mn-ea"/>
                <a:ea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此处添加文本单击此处添加</a:t>
            </a:r>
            <a:r>
              <a:rPr lang="zh-CN" altLang="en-US" sz="1100" dirty="0" smtClean="0">
                <a:solidFill>
                  <a:schemeClr val="tx1">
                    <a:lumMod val="85000"/>
                    <a:lumOff val="15000"/>
                  </a:schemeClr>
                </a:solidFill>
                <a:latin typeface="+mn-ea"/>
                <a:ea typeface="+mn-ea"/>
              </a:rPr>
              <a:t>文本</a:t>
            </a:r>
            <a:endParaRPr lang="en-US" altLang="zh-CN" sz="1100" dirty="0">
              <a:solidFill>
                <a:schemeClr val="tx1">
                  <a:lumMod val="85000"/>
                  <a:lumOff val="15000"/>
                </a:schemeClr>
              </a:solidFill>
              <a:latin typeface="+mn-ea"/>
              <a:ea typeface="+mn-ea"/>
            </a:endParaRPr>
          </a:p>
        </p:txBody>
      </p:sp>
      <p:pic>
        <p:nvPicPr>
          <p:cNvPr id="46" name="图片 45"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val="3036941396"/>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750"/>
                                        <p:tgtEl>
                                          <p:spTgt spid="45"/>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 calcmode="lin" valueType="num">
                                      <p:cBhvr>
                                        <p:cTn id="17" dur="500" fill="hold"/>
                                        <p:tgtEl>
                                          <p:spTgt spid="39"/>
                                        </p:tgtEl>
                                        <p:attrNameLst>
                                          <p:attrName>ppt_x</p:attrName>
                                        </p:attrNameLst>
                                      </p:cBhvr>
                                      <p:tavLst>
                                        <p:tav tm="0">
                                          <p:val>
                                            <p:fltVal val="0.5"/>
                                          </p:val>
                                        </p:tav>
                                        <p:tav tm="100000">
                                          <p:val>
                                            <p:strVal val="#ppt_x"/>
                                          </p:val>
                                        </p:tav>
                                      </p:tavLst>
                                    </p:anim>
                                    <p:anim calcmode="lin" valueType="num">
                                      <p:cBhvr>
                                        <p:cTn id="18" dur="500" fill="hold"/>
                                        <p:tgtEl>
                                          <p:spTgt spid="39"/>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 calcmode="lin" valueType="num">
                                      <p:cBhvr>
                                        <p:cTn id="23" dur="500" fill="hold"/>
                                        <p:tgtEl>
                                          <p:spTgt spid="35"/>
                                        </p:tgtEl>
                                        <p:attrNameLst>
                                          <p:attrName>ppt_x</p:attrName>
                                        </p:attrNameLst>
                                      </p:cBhvr>
                                      <p:tavLst>
                                        <p:tav tm="0">
                                          <p:val>
                                            <p:fltVal val="0.5"/>
                                          </p:val>
                                        </p:tav>
                                        <p:tav tm="100000">
                                          <p:val>
                                            <p:strVal val="#ppt_x"/>
                                          </p:val>
                                        </p:tav>
                                      </p:tavLst>
                                    </p:anim>
                                    <p:anim calcmode="lin" valueType="num">
                                      <p:cBhvr>
                                        <p:cTn id="24" dur="500" fill="hold"/>
                                        <p:tgtEl>
                                          <p:spTgt spid="3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 calcmode="lin" valueType="num">
                                      <p:cBhvr>
                                        <p:cTn id="29" dur="500" fill="hold"/>
                                        <p:tgtEl>
                                          <p:spTgt spid="33"/>
                                        </p:tgtEl>
                                        <p:attrNameLst>
                                          <p:attrName>ppt_x</p:attrName>
                                        </p:attrNameLst>
                                      </p:cBhvr>
                                      <p:tavLst>
                                        <p:tav tm="0">
                                          <p:val>
                                            <p:fltVal val="0.5"/>
                                          </p:val>
                                        </p:tav>
                                        <p:tav tm="100000">
                                          <p:val>
                                            <p:strVal val="#ppt_x"/>
                                          </p:val>
                                        </p:tav>
                                      </p:tavLst>
                                    </p:anim>
                                    <p:anim calcmode="lin" valueType="num">
                                      <p:cBhvr>
                                        <p:cTn id="30" dur="500" fill="hold"/>
                                        <p:tgtEl>
                                          <p:spTgt spid="3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ppt_x</p:attrName>
                                        </p:attrNameLst>
                                      </p:cBhvr>
                                      <p:tavLst>
                                        <p:tav tm="0">
                                          <p:val>
                                            <p:fltVal val="0.5"/>
                                          </p:val>
                                        </p:tav>
                                        <p:tav tm="100000">
                                          <p:val>
                                            <p:strVal val="#ppt_x"/>
                                          </p:val>
                                        </p:tav>
                                      </p:tavLst>
                                    </p:anim>
                                    <p:anim calcmode="lin" valueType="num">
                                      <p:cBhvr>
                                        <p:cTn id="36" dur="500" fill="hold"/>
                                        <p:tgtEl>
                                          <p:spTgt spid="42"/>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 calcmode="lin" valueType="num">
                                      <p:cBhvr>
                                        <p:cTn id="47" dur="500" fill="hold"/>
                                        <p:tgtEl>
                                          <p:spTgt spid="34"/>
                                        </p:tgtEl>
                                        <p:attrNameLst>
                                          <p:attrName>ppt_x</p:attrName>
                                        </p:attrNameLst>
                                      </p:cBhvr>
                                      <p:tavLst>
                                        <p:tav tm="0">
                                          <p:val>
                                            <p:fltVal val="0.5"/>
                                          </p:val>
                                        </p:tav>
                                        <p:tav tm="100000">
                                          <p:val>
                                            <p:strVal val="#ppt_x"/>
                                          </p:val>
                                        </p:tav>
                                      </p:tavLst>
                                    </p:anim>
                                    <p:anim calcmode="lin" valueType="num">
                                      <p:cBhvr>
                                        <p:cTn id="48" dur="500" fill="hold"/>
                                        <p:tgtEl>
                                          <p:spTgt spid="3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7" y="0"/>
            <a:ext cx="9141743" cy="5143499"/>
          </a:xfrm>
          <a:prstGeom prst="rect">
            <a:avLst/>
          </a:prstGeom>
          <a:ln>
            <a:noFill/>
          </a:ln>
          <a:effectLst/>
          <a:scene3d>
            <a:camera prst="orthographicFront"/>
            <a:lightRig rig="threePt" dir="t">
              <a:rot lat="0" lon="0" rev="2700000"/>
            </a:lightRig>
          </a:scene3d>
          <a:sp3d>
            <a:bevelT w="63500" h="50800"/>
          </a:sp3d>
        </p:spPr>
      </p:pic>
      <p:sp>
        <p:nvSpPr>
          <p:cNvPr id="16" name="矩形 15"/>
          <p:cNvSpPr/>
          <p:nvPr/>
        </p:nvSpPr>
        <p:spPr>
          <a:xfrm>
            <a:off x="-9849" y="1340413"/>
            <a:ext cx="9153849" cy="2455473"/>
          </a:xfrm>
          <a:prstGeom prst="rect">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56363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工作存在不足</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40413"/>
            <a:ext cx="0" cy="245547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4</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46082"/>
            <a:ext cx="891796" cy="804056"/>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5" name="矩形 44"/>
          <p:cNvSpPr/>
          <p:nvPr/>
        </p:nvSpPr>
        <p:spPr>
          <a:xfrm>
            <a:off x="0" y="2531269"/>
            <a:ext cx="5054204" cy="275035"/>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6"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214883" y="1071992"/>
            <a:ext cx="1734833" cy="1734833"/>
            <a:chOff x="6864437" y="1751529"/>
            <a:chExt cx="1970470" cy="1970470"/>
          </a:xfrm>
          <a:solidFill>
            <a:srgbClr val="FF0000"/>
          </a:solidFill>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0" name="矩形 49"/>
          <p:cNvSpPr/>
          <p:nvPr/>
        </p:nvSpPr>
        <p:spPr>
          <a:xfrm flipV="1">
            <a:off x="0" y="3058717"/>
            <a:ext cx="3446860" cy="277415"/>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1"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6" name="矩形 55"/>
          <p:cNvSpPr/>
          <p:nvPr/>
        </p:nvSpPr>
        <p:spPr>
          <a:xfrm flipV="1">
            <a:off x="5242323" y="3058717"/>
            <a:ext cx="3901678" cy="277415"/>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7"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61"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2" name="矩形 61"/>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3"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4"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5"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6"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3291969240"/>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par>
                                <p:cTn id="12" presetID="22" presetClass="entr" presetSubtype="4" fill="hold" nodeType="withEffect">
                                  <p:stCondLst>
                                    <p:cond delay="45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500"/>
                                        <p:tgtEl>
                                          <p:spTgt spid="47"/>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1" fill="hold" nodeType="withEffect">
                                  <p:stCondLst>
                                    <p:cond delay="70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par>
                                <p:cTn id="24" presetID="22" presetClass="entr" presetSubtype="1" fill="hold" nodeType="withEffect">
                                  <p:stCondLst>
                                    <p:cond delay="70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right)">
                                      <p:cBhvr>
                                        <p:cTn id="49" dur="500"/>
                                        <p:tgtEl>
                                          <p:spTgt spid="6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7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3814763" y="1617663"/>
            <a:ext cx="5329237" cy="1746250"/>
          </a:xfrm>
          <a:prstGeom prst="rect">
            <a:avLst/>
          </a:prstGeom>
          <a:solidFill>
            <a:srgbClr val="C00000"/>
          </a:solidFill>
          <a:ln>
            <a:noFill/>
          </a:ln>
          <a:extLst/>
        </p:spPr>
        <p:txBody>
          <a:bodyPr/>
          <a:lstStyle/>
          <a:p>
            <a:pPr eaLnBrk="1" hangingPunct="1"/>
            <a:endParaRPr lang="zh-CN" altLang="zh-CN">
              <a:solidFill>
                <a:srgbClr val="000000"/>
              </a:solidFill>
            </a:endParaRPr>
          </a:p>
        </p:txBody>
      </p:sp>
      <p:sp>
        <p:nvSpPr>
          <p:cNvPr id="75" name="矩形 3"/>
          <p:cNvSpPr>
            <a:spLocks noChangeArrowheads="1"/>
          </p:cNvSpPr>
          <p:nvPr/>
        </p:nvSpPr>
        <p:spPr bwMode="auto">
          <a:xfrm>
            <a:off x="0" y="3359150"/>
            <a:ext cx="3814763" cy="425450"/>
          </a:xfrm>
          <a:prstGeom prst="rect">
            <a:avLst/>
          </a:prstGeom>
          <a:solidFill>
            <a:srgbClr val="C00000"/>
          </a:solidFill>
          <a:ln>
            <a:noFill/>
          </a:ln>
          <a:extLst/>
        </p:spPr>
        <p:txBody>
          <a:bodyPr/>
          <a:lstStyle/>
          <a:p>
            <a:pPr eaLnBrk="1" hangingPunct="1"/>
            <a:endParaRPr lang="zh-CN" altLang="zh-CN">
              <a:solidFill>
                <a:srgbClr val="000000"/>
              </a:solidFill>
            </a:endParaRPr>
          </a:p>
        </p:txBody>
      </p:sp>
      <p:cxnSp>
        <p:nvCxnSpPr>
          <p:cNvPr id="76"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78"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79"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80" name="组合 8"/>
          <p:cNvGrpSpPr>
            <a:grpSpLocks/>
          </p:cNvGrpSpPr>
          <p:nvPr/>
        </p:nvGrpSpPr>
        <p:grpSpPr bwMode="auto">
          <a:xfrm>
            <a:off x="3986213" y="1924050"/>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425331564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 calcmode="lin" valueType="num">
                                      <p:cBhvr additive="base">
                                        <p:cTn id="10" dur="500" fill="hold"/>
                                        <p:tgtEl>
                                          <p:spTgt spid="75"/>
                                        </p:tgtEl>
                                        <p:attrNameLst>
                                          <p:attrName>ppt_x</p:attrName>
                                        </p:attrNameLst>
                                      </p:cBhvr>
                                      <p:tavLst>
                                        <p:tav tm="0">
                                          <p:val>
                                            <p:strVal val="0-#ppt_w/2"/>
                                          </p:val>
                                        </p:tav>
                                        <p:tav tm="100000">
                                          <p:val>
                                            <p:strVal val="#ppt_x"/>
                                          </p:val>
                                        </p:tav>
                                      </p:tavLst>
                                    </p:anim>
                                    <p:anim calcmode="lin" valueType="num">
                                      <p:cBhvr additive="base">
                                        <p:cTn id="11" dur="500" fill="hold"/>
                                        <p:tgtEl>
                                          <p:spTgt spid="7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additive="base">
                                        <p:cTn id="14" dur="500" fill="hold"/>
                                        <p:tgtEl>
                                          <p:spTgt spid="74"/>
                                        </p:tgtEl>
                                        <p:attrNameLst>
                                          <p:attrName>ppt_x</p:attrName>
                                        </p:attrNameLst>
                                      </p:cBhvr>
                                      <p:tavLst>
                                        <p:tav tm="0">
                                          <p:val>
                                            <p:strVal val="1+#ppt_w/2"/>
                                          </p:val>
                                        </p:tav>
                                        <p:tav tm="100000">
                                          <p:val>
                                            <p:strVal val="#ppt_x"/>
                                          </p:val>
                                        </p:tav>
                                      </p:tavLst>
                                    </p:anim>
                                    <p:anim calcmode="lin" valueType="num">
                                      <p:cBhvr additive="base">
                                        <p:cTn id="15" dur="500" fill="hold"/>
                                        <p:tgtEl>
                                          <p:spTgt spid="74"/>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p:tgtEl>
                                          <p:spTgt spid="73"/>
                                        </p:tgtEl>
                                        <p:attrNameLst>
                                          <p:attrName>ppt_y</p:attrName>
                                        </p:attrNameLst>
                                      </p:cBhvr>
                                      <p:tavLst>
                                        <p:tav tm="0">
                                          <p:val>
                                            <p:strVal val="#ppt_y+#ppt_h*1.125000"/>
                                          </p:val>
                                        </p:tav>
                                        <p:tav tm="100000">
                                          <p:val>
                                            <p:strVal val="#ppt_y"/>
                                          </p:val>
                                        </p:tav>
                                      </p:tavLst>
                                    </p:anim>
                                    <p:animEffect transition="in" filter="wipe(up)">
                                      <p:cBhvr>
                                        <p:cTn id="19" dur="500"/>
                                        <p:tgtEl>
                                          <p:spTgt spid="73"/>
                                        </p:tgtEl>
                                      </p:cBhvr>
                                    </p:animEffect>
                                  </p:childTnLst>
                                </p:cTn>
                              </p:par>
                              <p:par>
                                <p:cTn id="20" presetID="22" presetClass="entr" presetSubtype="1"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par>
                                <p:cTn id="23" presetID="22" presetClass="entr" presetSubtype="1" fill="hold"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1+#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3850454116"/>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7" name="Oval 5"/>
          <p:cNvSpPr>
            <a:spLocks noChangeArrowheads="1"/>
          </p:cNvSpPr>
          <p:nvPr/>
        </p:nvSpPr>
        <p:spPr bwMode="gray">
          <a:xfrm>
            <a:off x="3134003" y="1861951"/>
            <a:ext cx="1183595" cy="1183595"/>
          </a:xfrm>
          <a:prstGeom prst="ellipse">
            <a:avLst/>
          </a:prstGeom>
          <a:solidFill>
            <a:srgbClr val="C0000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8" name="Oval 6"/>
          <p:cNvSpPr>
            <a:spLocks noChangeArrowheads="1"/>
          </p:cNvSpPr>
          <p:nvPr/>
        </p:nvSpPr>
        <p:spPr bwMode="gray">
          <a:xfrm>
            <a:off x="4547136" y="2687639"/>
            <a:ext cx="1183595" cy="1183595"/>
          </a:xfrm>
          <a:prstGeom prst="ellipse">
            <a:avLst/>
          </a:prstGeom>
          <a:solidFill>
            <a:srgbClr val="C0000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9" name="TextBox 78"/>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64094434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randombar(horizontal)">
                                      <p:cBhvr>
                                        <p:cTn id="12" dur="500"/>
                                        <p:tgtEl>
                                          <p:spTgt spid="7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randombar(horizontal)">
                                      <p:cBhvr>
                                        <p:cTn id="21" dur="500"/>
                                        <p:tgtEl>
                                          <p:spTgt spid="78"/>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right)">
                                      <p:cBhvr>
                                        <p:cTn id="25" dur="500"/>
                                        <p:tgtEl>
                                          <p:spTgt spid="76"/>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trips(downRight)">
                                      <p:cBhvr>
                                        <p:cTn id="32" dur="750"/>
                                        <p:tgtEl>
                                          <p:spTgt spid="79"/>
                                        </p:tgtEl>
                                      </p:cBhvr>
                                    </p:animEffect>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wipe(left)">
                                      <p:cBhvr>
                                        <p:cTn id="36" dur="500"/>
                                        <p:tgtEl>
                                          <p:spTgt spid="84"/>
                                        </p:tgtEl>
                                      </p:cBhvr>
                                    </p:animEffect>
                                  </p:childTnLst>
                                </p:cTn>
                              </p:par>
                            </p:childTnLst>
                          </p:cTn>
                        </p:par>
                        <p:par>
                          <p:cTn id="37" fill="hold">
                            <p:stCondLst>
                              <p:cond delay="2250"/>
                            </p:stCondLst>
                            <p:childTnLst>
                              <p:par>
                                <p:cTn id="38" presetID="18" presetClass="entr" presetSubtype="6"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strips(downRight)">
                                      <p:cBhvr>
                                        <p:cTn id="40"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75" grpId="0" animBg="1"/>
      <p:bldP spid="76" grpId="0" animBg="1"/>
      <p:bldP spid="77" grpId="0" animBg="1"/>
      <p:bldP spid="78" grpId="0" animBg="1"/>
      <p:bldP spid="79" grpId="0"/>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Freeform 53"/>
          <p:cNvSpPr>
            <a:spLocks/>
          </p:cNvSpPr>
          <p:nvPr/>
        </p:nvSpPr>
        <p:spPr bwMode="auto">
          <a:xfrm>
            <a:off x="-323" y="-10672"/>
            <a:ext cx="9144323" cy="5154171"/>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195"/>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矩形 23"/>
          <p:cNvSpPr/>
          <p:nvPr/>
        </p:nvSpPr>
        <p:spPr>
          <a:xfrm>
            <a:off x="-9849" y="1375287"/>
            <a:ext cx="9153849" cy="2320919"/>
          </a:xfrm>
          <a:prstGeom prst="rect">
            <a:avLst/>
          </a:prstGeom>
          <a:solidFill>
            <a:srgbClr val="C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895039" y="150960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年度工作概述</a:t>
            </a:r>
            <a:endParaRPr lang="zh-CN" altLang="en-US" sz="3600" b="1" spc="300" dirty="0">
              <a:solidFill>
                <a:schemeClr val="bg1"/>
              </a:solidFill>
              <a:latin typeface="微软雅黑" pitchFamily="34" charset="-122"/>
              <a:ea typeface="微软雅黑" pitchFamily="34" charset="-122"/>
            </a:endParaRPr>
          </a:p>
        </p:txBody>
      </p:sp>
      <p:cxnSp>
        <p:nvCxnSpPr>
          <p:cNvPr id="11" name="直接连接符 10"/>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4000306" y="237632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添加文字</a:t>
            </a:r>
            <a:endParaRPr lang="zh-CN" altLang="en-US" sz="1500" dirty="0">
              <a:solidFill>
                <a:schemeClr val="bg1"/>
              </a:solidFill>
              <a:latin typeface="微软雅黑" pitchFamily="34" charset="-122"/>
              <a:ea typeface="微软雅黑" pitchFamily="34" charset="-122"/>
            </a:endParaRPr>
          </a:p>
        </p:txBody>
      </p:sp>
      <p:sp>
        <p:nvSpPr>
          <p:cNvPr id="13" name="文本框 9"/>
          <p:cNvSpPr txBox="1"/>
          <p:nvPr/>
        </p:nvSpPr>
        <p:spPr>
          <a:xfrm>
            <a:off x="4000305" y="27017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4" name="文本框 9"/>
          <p:cNvSpPr txBox="1"/>
          <p:nvPr/>
        </p:nvSpPr>
        <p:spPr>
          <a:xfrm>
            <a:off x="4000306" y="30276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5" name="文本框 9"/>
          <p:cNvSpPr txBox="1"/>
          <p:nvPr/>
        </p:nvSpPr>
        <p:spPr>
          <a:xfrm>
            <a:off x="4000305" y="33490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6" name="文本框 9"/>
          <p:cNvSpPr txBox="1"/>
          <p:nvPr/>
        </p:nvSpPr>
        <p:spPr>
          <a:xfrm>
            <a:off x="5703522" y="237957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7" name="文本框 9"/>
          <p:cNvSpPr txBox="1"/>
          <p:nvPr/>
        </p:nvSpPr>
        <p:spPr>
          <a:xfrm>
            <a:off x="5703523" y="27054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8" name="文本框 9"/>
          <p:cNvSpPr txBox="1"/>
          <p:nvPr/>
        </p:nvSpPr>
        <p:spPr>
          <a:xfrm>
            <a:off x="5703522" y="30268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9" name="TextBox 18"/>
          <p:cNvSpPr txBox="1"/>
          <p:nvPr/>
        </p:nvSpPr>
        <p:spPr>
          <a:xfrm>
            <a:off x="2351490" y="2872266"/>
            <a:ext cx="902846" cy="246221"/>
          </a:xfrm>
          <a:prstGeom prst="rect">
            <a:avLst/>
          </a:prstGeom>
          <a:noFill/>
        </p:spPr>
        <p:txBody>
          <a:bodyPr wrap="square" lIns="0" tIns="0" rIns="0" bIns="0" rtlCol="0">
            <a:spAutoFit/>
          </a:bodyPr>
          <a:lstStyle/>
          <a:p>
            <a:r>
              <a:rPr lang="en-US" altLang="zh-CN" sz="1600" b="1" dirty="0" smtClean="0">
                <a:solidFill>
                  <a:schemeClr val="bg1"/>
                </a:solidFill>
                <a:latin typeface="微软雅黑" pitchFamily="34" charset="-122"/>
                <a:ea typeface="微软雅黑" pitchFamily="34" charset="-122"/>
              </a:rPr>
              <a:t>PART 1</a:t>
            </a:r>
            <a:endParaRPr lang="zh-CN" altLang="en-US" sz="1600" b="1" dirty="0" smtClean="0">
              <a:solidFill>
                <a:schemeClr val="bg1"/>
              </a:solidFill>
              <a:latin typeface="微软雅黑" pitchFamily="34" charset="-122"/>
              <a:ea typeface="微软雅黑" pitchFamily="34" charset="-122"/>
            </a:endParaRPr>
          </a:p>
        </p:txBody>
      </p:sp>
      <p:grpSp>
        <p:nvGrpSpPr>
          <p:cNvPr id="20" name="组合 19"/>
          <p:cNvGrpSpPr/>
          <p:nvPr/>
        </p:nvGrpSpPr>
        <p:grpSpPr>
          <a:xfrm>
            <a:off x="2248412" y="1944446"/>
            <a:ext cx="891796" cy="804056"/>
            <a:chOff x="4634991" y="2138335"/>
            <a:chExt cx="428348" cy="386204"/>
          </a:xfrm>
        </p:grpSpPr>
        <p:sp>
          <p:nvSpPr>
            <p:cNvPr id="2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dirty="0">
                <a:solidFill>
                  <a:srgbClr val="0070C0"/>
                </a:solidFill>
                <a:ea typeface="微软雅黑" pitchFamily="34" charset="-122"/>
              </a:endParaRPr>
            </a:p>
          </p:txBody>
        </p:sp>
        <p:sp>
          <p:nvSpPr>
            <p:cNvPr id="2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b="1"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left)">
                                      <p:cBhvr>
                                        <p:cTn id="15" dur="500"/>
                                        <p:tgtEl>
                                          <p:spTgt spid="20"/>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p:bldP spid="12" grpId="0"/>
      <p:bldP spid="13" grpId="0"/>
      <p:bldP spid="14" grpId="0"/>
      <p:bldP spid="15" grpId="0"/>
      <p:bldP spid="16" grpId="0"/>
      <p:bldP spid="17" grpId="0"/>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solidFill>
                    <a:srgbClr val="0070C0"/>
                  </a:solidFill>
                  <a:latin typeface="方正超粗黑简体" pitchFamily="65" charset="-122"/>
                  <a:ea typeface="方正超粗黑简体" pitchFamily="65" charset="-122"/>
                </a:rPr>
                <a:t>35%</a:t>
              </a:r>
              <a:endParaRPr lang="zh-CN" altLang="en-US" sz="1600" dirty="0">
                <a:solidFill>
                  <a:srgbClr val="0070C0"/>
                </a:solidFill>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val="2892520367"/>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00000"/>
            </a:solidFill>
            <a:ln>
              <a:noFill/>
            </a:ln>
            <a:effectLst/>
          </p:spPr>
          <p:txBody>
            <a:bodyPr wrap="none" anchor="ctr"/>
            <a:lstStyle/>
            <a:p>
              <a:endParaRPr lang="en-US" sz="2400">
                <a:latin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0000"/>
            </a:solidFill>
            <a:ln>
              <a:noFill/>
            </a:ln>
            <a:effectLst/>
          </p:spPr>
          <p:txBody>
            <a:bodyPr wrap="none" anchor="ctr"/>
            <a:lstStyle/>
            <a:p>
              <a:endParaRPr lang="en-US" sz="2400">
                <a:latin typeface="+mn-ea"/>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48"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tx1">
                <a:lumMod val="50000"/>
                <a:lumOff val="50000"/>
              </a:schemeClr>
            </a:solidFill>
            <a:ln>
              <a:noFill/>
            </a:ln>
            <a:effectLst/>
          </p:spPr>
          <p:txBody>
            <a:bodyPr wrap="none" anchor="ctr"/>
            <a:lstStyle/>
            <a:p>
              <a:endParaRPr lang="en-US" sz="2400">
                <a:latin typeface="+mn-ea"/>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val="163912038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750"/>
                                        <p:tgtEl>
                                          <p:spTgt spid="41"/>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750"/>
                                        <p:tgtEl>
                                          <p:spTgt spid="46"/>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1" grpId="0"/>
      <p:bldP spid="42" grpId="0"/>
      <p:bldP spid="46" grpId="0"/>
      <p:bldP spid="47" grpId="0"/>
      <p:bldP spid="48" grpId="0"/>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054945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p:nvSpPr>
        <p:spPr>
          <a:xfrm>
            <a:off x="-9849" y="1452026"/>
            <a:ext cx="9153849" cy="2455473"/>
          </a:xfrm>
          <a:prstGeom prst="rect">
            <a:avLst/>
          </a:prstGeom>
          <a:solidFill>
            <a:srgbClr val="C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3895039" y="1781403"/>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明年工作计划</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52026"/>
            <a:ext cx="0" cy="2487876"/>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5</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9" y="1983209"/>
            <a:ext cx="891796" cy="804055"/>
            <a:chOff x="6643384" y="2155890"/>
            <a:chExt cx="389407" cy="351094"/>
          </a:xfrm>
        </p:grpSpPr>
        <p:sp>
          <p:nvSpPr>
            <p:cNvPr id="29" name="Freeform 5"/>
            <p:cNvSpPr>
              <a:spLocks/>
            </p:cNvSpPr>
            <p:nvPr/>
          </p:nvSpPr>
          <p:spPr bwMode="auto">
            <a:xfrm>
              <a:off x="6643384" y="2155890"/>
              <a:ext cx="389407" cy="35109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rgbClr val="0070C0"/>
                </a:solidFill>
                <a:ea typeface="微软雅黑" pitchFamily="34" charset="-122"/>
              </a:endParaRPr>
            </a:p>
          </p:txBody>
        </p:sp>
        <p:sp>
          <p:nvSpPr>
            <p:cNvPr id="30" name="KSO_Shape"/>
            <p:cNvSpPr>
              <a:spLocks/>
            </p:cNvSpPr>
            <p:nvPr/>
          </p:nvSpPr>
          <p:spPr bwMode="auto">
            <a:xfrm>
              <a:off x="6726283" y="2212212"/>
              <a:ext cx="209322" cy="20094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47227481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6" name="直接连接符 95"/>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2661815" y="1436447"/>
            <a:ext cx="2158684" cy="295466"/>
            <a:chOff x="3249264" y="1751685"/>
            <a:chExt cx="2994025" cy="393953"/>
          </a:xfrm>
        </p:grpSpPr>
        <p:grpSp>
          <p:nvGrpSpPr>
            <p:cNvPr id="98" name="组合 97"/>
            <p:cNvGrpSpPr/>
            <p:nvPr/>
          </p:nvGrpSpPr>
          <p:grpSpPr>
            <a:xfrm>
              <a:off x="3249264" y="1776444"/>
              <a:ext cx="2994025" cy="314202"/>
              <a:chOff x="2940050" y="2132898"/>
              <a:chExt cx="2994025" cy="314202"/>
            </a:xfrm>
          </p:grpSpPr>
          <p:sp>
            <p:nvSpPr>
              <p:cNvPr id="100" name="圆角矩形 9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圆角矩形 100"/>
              <p:cNvSpPr/>
              <p:nvPr/>
            </p:nvSpPr>
            <p:spPr>
              <a:xfrm>
                <a:off x="2940050" y="2132898"/>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文本框 268"/>
            <p:cNvSpPr txBox="1"/>
            <p:nvPr/>
          </p:nvSpPr>
          <p:spPr>
            <a:xfrm>
              <a:off x="5335261" y="1751685"/>
              <a:ext cx="673754" cy="39395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2661815" y="1744748"/>
            <a:ext cx="2158684" cy="295466"/>
            <a:chOff x="3249264" y="2162753"/>
            <a:chExt cx="2994025" cy="393954"/>
          </a:xfrm>
        </p:grpSpPr>
        <p:grpSp>
          <p:nvGrpSpPr>
            <p:cNvPr id="103" name="组合 102"/>
            <p:cNvGrpSpPr/>
            <p:nvPr/>
          </p:nvGrpSpPr>
          <p:grpSpPr>
            <a:xfrm>
              <a:off x="3249264" y="2178703"/>
              <a:ext cx="2994025" cy="314618"/>
              <a:chOff x="2940050" y="2519659"/>
              <a:chExt cx="2994025" cy="314618"/>
            </a:xfrm>
          </p:grpSpPr>
          <p:sp>
            <p:nvSpPr>
              <p:cNvPr id="105" name="圆角矩形 10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圆角矩形 105"/>
              <p:cNvSpPr/>
              <p:nvPr/>
            </p:nvSpPr>
            <p:spPr>
              <a:xfrm>
                <a:off x="2940051" y="2519659"/>
                <a:ext cx="8890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文本框 273"/>
            <p:cNvSpPr txBox="1"/>
            <p:nvPr/>
          </p:nvSpPr>
          <p:spPr>
            <a:xfrm>
              <a:off x="4118871" y="2162753"/>
              <a:ext cx="673754" cy="39395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组合 106"/>
          <p:cNvGrpSpPr/>
          <p:nvPr/>
        </p:nvGrpSpPr>
        <p:grpSpPr>
          <a:xfrm>
            <a:off x="2658069" y="3072388"/>
            <a:ext cx="2171326" cy="295466"/>
            <a:chOff x="3244272" y="3932941"/>
            <a:chExt cx="3011560" cy="393953"/>
          </a:xfrm>
        </p:grpSpPr>
        <p:sp>
          <p:nvSpPr>
            <p:cNvPr id="108" name="圆角矩形 107"/>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9" name="圆角矩形 108"/>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10" name="文本框 279"/>
            <p:cNvSpPr txBox="1"/>
            <p:nvPr/>
          </p:nvSpPr>
          <p:spPr>
            <a:xfrm>
              <a:off x="4418923" y="3932941"/>
              <a:ext cx="90769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组合 110"/>
          <p:cNvGrpSpPr/>
          <p:nvPr/>
        </p:nvGrpSpPr>
        <p:grpSpPr>
          <a:xfrm>
            <a:off x="2658072" y="3366412"/>
            <a:ext cx="2169151" cy="295466"/>
            <a:chOff x="3244272" y="4324968"/>
            <a:chExt cx="3008542" cy="393953"/>
          </a:xfrm>
        </p:grpSpPr>
        <p:sp>
          <p:nvSpPr>
            <p:cNvPr id="112" name="圆角矩形 111"/>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3" name="圆角矩形 112"/>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283"/>
            <p:cNvSpPr txBox="1"/>
            <p:nvPr/>
          </p:nvSpPr>
          <p:spPr>
            <a:xfrm>
              <a:off x="5326614" y="4324968"/>
              <a:ext cx="67375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1187624" y="1208442"/>
            <a:ext cx="1619052" cy="1647000"/>
            <a:chOff x="471707" y="1675770"/>
            <a:chExt cx="2158455" cy="2196000"/>
          </a:xfrm>
          <a:solidFill>
            <a:srgbClr val="C00000"/>
          </a:solidFill>
        </p:grpSpPr>
        <p:grpSp>
          <p:nvGrpSpPr>
            <p:cNvPr id="116" name="组合 115"/>
            <p:cNvGrpSpPr>
              <a:grpSpLocks noChangeAspect="1"/>
            </p:cNvGrpSpPr>
            <p:nvPr/>
          </p:nvGrpSpPr>
          <p:grpSpPr>
            <a:xfrm>
              <a:off x="471707" y="1675770"/>
              <a:ext cx="2158455" cy="2196000"/>
              <a:chOff x="5397500" y="5734050"/>
              <a:chExt cx="365125" cy="371476"/>
            </a:xfrm>
            <a:grpFill/>
          </p:grpSpPr>
          <p:sp>
            <p:nvSpPr>
              <p:cNvPr id="12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组合 116"/>
            <p:cNvGrpSpPr>
              <a:grpSpLocks noChangeAspect="1"/>
            </p:cNvGrpSpPr>
            <p:nvPr/>
          </p:nvGrpSpPr>
          <p:grpSpPr>
            <a:xfrm>
              <a:off x="1735995" y="2108076"/>
              <a:ext cx="462003" cy="468000"/>
              <a:chOff x="2665061" y="4979202"/>
              <a:chExt cx="284308" cy="288000"/>
            </a:xfrm>
            <a:grpFill/>
          </p:grpSpPr>
          <p:sp>
            <p:nvSpPr>
              <p:cNvPr id="11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3" name="组合 122"/>
          <p:cNvGrpSpPr/>
          <p:nvPr/>
        </p:nvGrpSpPr>
        <p:grpSpPr>
          <a:xfrm>
            <a:off x="1195181" y="2868966"/>
            <a:ext cx="1619052" cy="1647000"/>
            <a:chOff x="478903" y="4355475"/>
            <a:chExt cx="2158455" cy="2196000"/>
          </a:xfrm>
          <a:solidFill>
            <a:srgbClr val="C00000"/>
          </a:solidFill>
        </p:grpSpPr>
        <p:grpSp>
          <p:nvGrpSpPr>
            <p:cNvPr id="124" name="组合 123"/>
            <p:cNvGrpSpPr>
              <a:grpSpLocks noChangeAspect="1"/>
            </p:cNvGrpSpPr>
            <p:nvPr/>
          </p:nvGrpSpPr>
          <p:grpSpPr>
            <a:xfrm>
              <a:off x="1795203" y="4733013"/>
              <a:ext cx="366333" cy="576000"/>
              <a:chOff x="2257888" y="5547128"/>
              <a:chExt cx="137373" cy="216000"/>
            </a:xfrm>
            <a:grpFill/>
          </p:grpSpPr>
          <p:sp>
            <p:nvSpPr>
              <p:cNvPr id="129"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30"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5" name="组合 124"/>
            <p:cNvGrpSpPr>
              <a:grpSpLocks noChangeAspect="1"/>
            </p:cNvGrpSpPr>
            <p:nvPr/>
          </p:nvGrpSpPr>
          <p:grpSpPr>
            <a:xfrm>
              <a:off x="478903" y="4355475"/>
              <a:ext cx="2158455" cy="2196000"/>
              <a:chOff x="5397500" y="5734050"/>
              <a:chExt cx="365125" cy="371476"/>
            </a:xfrm>
            <a:grpFill/>
          </p:grpSpPr>
          <p:sp>
            <p:nvSpPr>
              <p:cNvPr id="1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1" name="矩形 130"/>
          <p:cNvSpPr/>
          <p:nvPr/>
        </p:nvSpPr>
        <p:spPr>
          <a:xfrm>
            <a:off x="5501826" y="1233082"/>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2"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3" name="矩形 132"/>
          <p:cNvSpPr/>
          <p:nvPr/>
        </p:nvSpPr>
        <p:spPr>
          <a:xfrm>
            <a:off x="5501826" y="2376026"/>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4"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5" name="矩形 134"/>
          <p:cNvSpPr/>
          <p:nvPr/>
        </p:nvSpPr>
        <p:spPr>
          <a:xfrm>
            <a:off x="5501826" y="3518969"/>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6"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37" name="矩形 136"/>
          <p:cNvSpPr/>
          <p:nvPr/>
        </p:nvSpPr>
        <p:spPr>
          <a:xfrm>
            <a:off x="2731449" y="1135194"/>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139" name="矩形 138"/>
          <p:cNvSpPr/>
          <p:nvPr/>
        </p:nvSpPr>
        <p:spPr>
          <a:xfrm>
            <a:off x="2731449" y="2789231"/>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45894402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p:cTn id="11" dur="350" fill="hold"/>
                                        <p:tgtEl>
                                          <p:spTgt spid="115"/>
                                        </p:tgtEl>
                                        <p:attrNameLst>
                                          <p:attrName>ppt_w</p:attrName>
                                        </p:attrNameLst>
                                      </p:cBhvr>
                                      <p:tavLst>
                                        <p:tav tm="0">
                                          <p:val>
                                            <p:fltVal val="0"/>
                                          </p:val>
                                        </p:tav>
                                        <p:tav tm="100000">
                                          <p:val>
                                            <p:strVal val="#ppt_w"/>
                                          </p:val>
                                        </p:tav>
                                      </p:tavLst>
                                    </p:anim>
                                    <p:anim calcmode="lin" valueType="num">
                                      <p:cBhvr>
                                        <p:cTn id="12" dur="350" fill="hold"/>
                                        <p:tgtEl>
                                          <p:spTgt spid="115"/>
                                        </p:tgtEl>
                                        <p:attrNameLst>
                                          <p:attrName>ppt_h</p:attrName>
                                        </p:attrNameLst>
                                      </p:cBhvr>
                                      <p:tavLst>
                                        <p:tav tm="0">
                                          <p:val>
                                            <p:fltVal val="0"/>
                                          </p:val>
                                        </p:tav>
                                        <p:tav tm="100000">
                                          <p:val>
                                            <p:strVal val="#ppt_h"/>
                                          </p:val>
                                        </p:tav>
                                      </p:tavLst>
                                    </p:anim>
                                    <p:animEffect transition="in" filter="fade">
                                      <p:cBhvr>
                                        <p:cTn id="13" dur="350"/>
                                        <p:tgtEl>
                                          <p:spTgt spid="115"/>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left)">
                                      <p:cBhvr>
                                        <p:cTn id="17" dur="500"/>
                                        <p:tgtEl>
                                          <p:spTgt spid="97"/>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left)">
                                      <p:cBhvr>
                                        <p:cTn id="21" dur="500"/>
                                        <p:tgtEl>
                                          <p:spTgt spid="102"/>
                                        </p:tgtEl>
                                      </p:cBhvr>
                                    </p:animEffect>
                                  </p:childTnLst>
                                </p:cTn>
                              </p:par>
                            </p:childTnLst>
                          </p:cTn>
                        </p:par>
                        <p:par>
                          <p:cTn id="22" fill="hold">
                            <p:stCondLst>
                              <p:cond delay="1850"/>
                            </p:stCondLst>
                            <p:childTnLst>
                              <p:par>
                                <p:cTn id="23" presetID="22" presetClass="entr" presetSubtype="4"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down)">
                                      <p:cBhvr>
                                        <p:cTn id="25" dur="500"/>
                                        <p:tgtEl>
                                          <p:spTgt spid="13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wipe(up)">
                                      <p:cBhvr>
                                        <p:cTn id="28" dur="500"/>
                                        <p:tgtEl>
                                          <p:spTgt spid="138"/>
                                        </p:tgtEl>
                                      </p:cBhvr>
                                    </p:animEffect>
                                  </p:childTnLst>
                                </p:cTn>
                              </p:par>
                            </p:childTnLst>
                          </p:cTn>
                        </p:par>
                        <p:par>
                          <p:cTn id="29" fill="hold">
                            <p:stCondLst>
                              <p:cond delay="2350"/>
                            </p:stCondLst>
                            <p:childTnLst>
                              <p:par>
                                <p:cTn id="30" presetID="53" presetClass="entr" presetSubtype="16" fill="hold" nodeType="afterEffect">
                                  <p:stCondLst>
                                    <p:cond delay="0"/>
                                  </p:stCondLst>
                                  <p:childTnLst>
                                    <p:set>
                                      <p:cBhvr>
                                        <p:cTn id="31" dur="1" fill="hold">
                                          <p:stCondLst>
                                            <p:cond delay="0"/>
                                          </p:stCondLst>
                                        </p:cTn>
                                        <p:tgtEl>
                                          <p:spTgt spid="123"/>
                                        </p:tgtEl>
                                        <p:attrNameLst>
                                          <p:attrName>style.visibility</p:attrName>
                                        </p:attrNameLst>
                                      </p:cBhvr>
                                      <p:to>
                                        <p:strVal val="visible"/>
                                      </p:to>
                                    </p:set>
                                    <p:anim calcmode="lin" valueType="num">
                                      <p:cBhvr>
                                        <p:cTn id="32" dur="350" fill="hold"/>
                                        <p:tgtEl>
                                          <p:spTgt spid="123"/>
                                        </p:tgtEl>
                                        <p:attrNameLst>
                                          <p:attrName>ppt_w</p:attrName>
                                        </p:attrNameLst>
                                      </p:cBhvr>
                                      <p:tavLst>
                                        <p:tav tm="0">
                                          <p:val>
                                            <p:fltVal val="0"/>
                                          </p:val>
                                        </p:tav>
                                        <p:tav tm="100000">
                                          <p:val>
                                            <p:strVal val="#ppt_w"/>
                                          </p:val>
                                        </p:tav>
                                      </p:tavLst>
                                    </p:anim>
                                    <p:anim calcmode="lin" valueType="num">
                                      <p:cBhvr>
                                        <p:cTn id="33" dur="350" fill="hold"/>
                                        <p:tgtEl>
                                          <p:spTgt spid="123"/>
                                        </p:tgtEl>
                                        <p:attrNameLst>
                                          <p:attrName>ppt_h</p:attrName>
                                        </p:attrNameLst>
                                      </p:cBhvr>
                                      <p:tavLst>
                                        <p:tav tm="0">
                                          <p:val>
                                            <p:fltVal val="0"/>
                                          </p:val>
                                        </p:tav>
                                        <p:tav tm="100000">
                                          <p:val>
                                            <p:strVal val="#ppt_h"/>
                                          </p:val>
                                        </p:tav>
                                      </p:tavLst>
                                    </p:anim>
                                    <p:animEffect transition="in" filter="fade">
                                      <p:cBhvr>
                                        <p:cTn id="34" dur="350"/>
                                        <p:tgtEl>
                                          <p:spTgt spid="123"/>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wipe(left)">
                                      <p:cBhvr>
                                        <p:cTn id="38" dur="500"/>
                                        <p:tgtEl>
                                          <p:spTgt spid="107"/>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3700"/>
                            </p:stCondLst>
                            <p:childTnLst>
                              <p:par>
                                <p:cTn id="44" presetID="22" presetClass="entr" presetSubtype="4" fill="hold" grpId="0" nodeType="afterEffect">
                                  <p:stCondLst>
                                    <p:cond delay="0"/>
                                  </p:stCondLst>
                                  <p:childTnLst>
                                    <p:set>
                                      <p:cBhvr>
                                        <p:cTn id="45" dur="1" fill="hold">
                                          <p:stCondLst>
                                            <p:cond delay="0"/>
                                          </p:stCondLst>
                                        </p:cTn>
                                        <p:tgtEl>
                                          <p:spTgt spid="139"/>
                                        </p:tgtEl>
                                        <p:attrNameLst>
                                          <p:attrName>style.visibility</p:attrName>
                                        </p:attrNameLst>
                                      </p:cBhvr>
                                      <p:to>
                                        <p:strVal val="visible"/>
                                      </p:to>
                                    </p:set>
                                    <p:animEffect transition="in" filter="wipe(down)">
                                      <p:cBhvr>
                                        <p:cTn id="46" dur="500"/>
                                        <p:tgtEl>
                                          <p:spTgt spid="13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0"/>
                                        </p:tgtEl>
                                        <p:attrNameLst>
                                          <p:attrName>style.visibility</p:attrName>
                                        </p:attrNameLst>
                                      </p:cBhvr>
                                      <p:to>
                                        <p:strVal val="visible"/>
                                      </p:to>
                                    </p:set>
                                    <p:animEffect transition="in" filter="wipe(up)">
                                      <p:cBhvr>
                                        <p:cTn id="49" dur="500"/>
                                        <p:tgtEl>
                                          <p:spTgt spid="140"/>
                                        </p:tgtEl>
                                      </p:cBhvr>
                                    </p:animEffect>
                                  </p:childTnLst>
                                </p:cTn>
                              </p:par>
                            </p:childTnLst>
                          </p:cTn>
                        </p:par>
                        <p:par>
                          <p:cTn id="50" fill="hold">
                            <p:stCondLst>
                              <p:cond delay="4200"/>
                            </p:stCondLst>
                            <p:childTnLst>
                              <p:par>
                                <p:cTn id="51" presetID="16" presetClass="entr" presetSubtype="26"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barn(inHorizontal)">
                                      <p:cBhvr>
                                        <p:cTn id="53" dur="250"/>
                                        <p:tgtEl>
                                          <p:spTgt spid="96"/>
                                        </p:tgtEl>
                                      </p:cBhvr>
                                    </p:animEffect>
                                  </p:childTnLst>
                                </p:cTn>
                              </p:par>
                            </p:childTnLst>
                          </p:cTn>
                        </p:par>
                        <p:par>
                          <p:cTn id="54" fill="hold">
                            <p:stCondLst>
                              <p:cond delay="4450"/>
                            </p:stCondLst>
                            <p:childTnLst>
                              <p:par>
                                <p:cTn id="55" presetID="10" presetClass="entr" presetSubtype="0"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4950"/>
                            </p:stCondLst>
                            <p:childTnLst>
                              <p:par>
                                <p:cTn id="62" presetID="10" presetClass="entr" presetSubtype="0"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fade">
                                      <p:cBhvr>
                                        <p:cTn id="64" dur="500"/>
                                        <p:tgtEl>
                                          <p:spTgt spid="1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fade">
                                      <p:cBhvr>
                                        <p:cTn id="67" dur="500"/>
                                        <p:tgtEl>
                                          <p:spTgt spid="134"/>
                                        </p:tgtEl>
                                      </p:cBhvr>
                                    </p:animEffect>
                                  </p:childTnLst>
                                </p:cTn>
                              </p:par>
                            </p:childTnLst>
                          </p:cTn>
                        </p:par>
                        <p:par>
                          <p:cTn id="68" fill="hold">
                            <p:stCondLst>
                              <p:cond delay="5450"/>
                            </p:stCondLst>
                            <p:childTnLst>
                              <p:par>
                                <p:cTn id="69" presetID="10" presetClass="entr" presetSubtype="0"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6"/>
                                        </p:tgtEl>
                                        <p:attrNameLst>
                                          <p:attrName>style.visibility</p:attrName>
                                        </p:attrNameLst>
                                      </p:cBhvr>
                                      <p:to>
                                        <p:strVal val="visible"/>
                                      </p:to>
                                    </p:set>
                                    <p:animEffect transition="in" filter="fade">
                                      <p:cBhvr>
                                        <p:cTn id="7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31" grpId="0"/>
      <p:bldP spid="132" grpId="0"/>
      <p:bldP spid="133" grpId="0"/>
      <p:bldP spid="134" grpId="0"/>
      <p:bldP spid="135" grpId="0"/>
      <p:bldP spid="136" grpId="0"/>
      <p:bldP spid="137" grpId="0"/>
      <p:bldP spid="138" grpId="0"/>
      <p:bldP spid="139" grpId="0"/>
      <p:bldP spid="14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43"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44" name="组合 143"/>
          <p:cNvGrpSpPr/>
          <p:nvPr/>
        </p:nvGrpSpPr>
        <p:grpSpPr>
          <a:xfrm>
            <a:off x="3861065" y="3908830"/>
            <a:ext cx="764893" cy="764793"/>
            <a:chOff x="3832873" y="2297208"/>
            <a:chExt cx="1516550" cy="1516550"/>
          </a:xfrm>
        </p:grpSpPr>
        <p:grpSp>
          <p:nvGrpSpPr>
            <p:cNvPr id="145" name="组合 1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48" name="椭圆 1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46" name="椭圆 145"/>
            <p:cNvSpPr/>
            <p:nvPr/>
          </p:nvSpPr>
          <p:spPr>
            <a:xfrm>
              <a:off x="3861346" y="2345095"/>
              <a:ext cx="1429372" cy="142937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49" name="组合 148"/>
          <p:cNvGrpSpPr/>
          <p:nvPr/>
        </p:nvGrpSpPr>
        <p:grpSpPr>
          <a:xfrm>
            <a:off x="3103524" y="3092994"/>
            <a:ext cx="764893" cy="764793"/>
            <a:chOff x="3832873" y="2297208"/>
            <a:chExt cx="1516550" cy="1516550"/>
          </a:xfrm>
        </p:grpSpPr>
        <p:grpSp>
          <p:nvGrpSpPr>
            <p:cNvPr id="150" name="组合 1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2" name="同心圆 1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3" name="椭圆 1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1" name="椭圆 150"/>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4" name="组合 153"/>
          <p:cNvGrpSpPr/>
          <p:nvPr/>
        </p:nvGrpSpPr>
        <p:grpSpPr>
          <a:xfrm>
            <a:off x="4630515" y="2594380"/>
            <a:ext cx="764893" cy="764793"/>
            <a:chOff x="3832873" y="2297208"/>
            <a:chExt cx="1516550" cy="1516550"/>
          </a:xfrm>
        </p:grpSpPr>
        <p:grpSp>
          <p:nvGrpSpPr>
            <p:cNvPr id="155" name="组合 1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8" name="椭圆 1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6" name="椭圆 155"/>
            <p:cNvSpPr/>
            <p:nvPr/>
          </p:nvSpPr>
          <p:spPr>
            <a:xfrm>
              <a:off x="3868072" y="2351822"/>
              <a:ext cx="1415919" cy="1415919"/>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9" name="组合 158"/>
          <p:cNvGrpSpPr/>
          <p:nvPr/>
        </p:nvGrpSpPr>
        <p:grpSpPr>
          <a:xfrm>
            <a:off x="3103524" y="2121444"/>
            <a:ext cx="764893" cy="764793"/>
            <a:chOff x="3832873" y="2297208"/>
            <a:chExt cx="1516550" cy="1516550"/>
          </a:xfrm>
        </p:grpSpPr>
        <p:grpSp>
          <p:nvGrpSpPr>
            <p:cNvPr id="160" name="组合 1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3" name="椭圆 1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1" name="椭圆 160"/>
            <p:cNvSpPr/>
            <p:nvPr/>
          </p:nvSpPr>
          <p:spPr>
            <a:xfrm>
              <a:off x="3880736" y="2364485"/>
              <a:ext cx="1390592" cy="139059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4" name="组合 163"/>
          <p:cNvGrpSpPr/>
          <p:nvPr/>
        </p:nvGrpSpPr>
        <p:grpSpPr>
          <a:xfrm>
            <a:off x="4630515" y="1611400"/>
            <a:ext cx="764893" cy="764793"/>
            <a:chOff x="3832873" y="2297208"/>
            <a:chExt cx="1516550" cy="1516550"/>
          </a:xfrm>
        </p:grpSpPr>
        <p:grpSp>
          <p:nvGrpSpPr>
            <p:cNvPr id="165" name="组合 1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8" name="椭圆 1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6" name="椭圆 165"/>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9" name="组合 168"/>
          <p:cNvGrpSpPr/>
          <p:nvPr/>
        </p:nvGrpSpPr>
        <p:grpSpPr>
          <a:xfrm>
            <a:off x="3861065" y="765580"/>
            <a:ext cx="764893" cy="764793"/>
            <a:chOff x="3832873" y="2297208"/>
            <a:chExt cx="1516550" cy="1516550"/>
          </a:xfrm>
        </p:grpSpPr>
        <p:grpSp>
          <p:nvGrpSpPr>
            <p:cNvPr id="170" name="组合 16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73" name="椭圆 1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71" name="椭圆 170"/>
            <p:cNvSpPr/>
            <p:nvPr/>
          </p:nvSpPr>
          <p:spPr>
            <a:xfrm>
              <a:off x="3861346" y="2345095"/>
              <a:ext cx="1429372" cy="142937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74" name="Group 34"/>
          <p:cNvGrpSpPr/>
          <p:nvPr/>
        </p:nvGrpSpPr>
        <p:grpSpPr>
          <a:xfrm>
            <a:off x="4102353" y="978331"/>
            <a:ext cx="299533" cy="243706"/>
            <a:chOff x="1550139" y="1314466"/>
            <a:chExt cx="509139" cy="414300"/>
          </a:xfrm>
          <a:solidFill>
            <a:sysClr val="window" lastClr="FFFFFF"/>
          </a:solidFill>
        </p:grpSpPr>
        <p:sp>
          <p:nvSpPr>
            <p:cNvPr id="17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78"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阶段一</a:t>
            </a:r>
          </a:p>
        </p:txBody>
      </p:sp>
      <p:sp>
        <p:nvSpPr>
          <p:cNvPr id="179"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0"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阶段二</a:t>
            </a:r>
          </a:p>
        </p:txBody>
      </p:sp>
      <p:sp>
        <p:nvSpPr>
          <p:cNvPr id="181"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2"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3"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阶段三</a:t>
            </a:r>
          </a:p>
        </p:txBody>
      </p:sp>
      <p:sp>
        <p:nvSpPr>
          <p:cNvPr id="184"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85" name="Group 20"/>
          <p:cNvGrpSpPr/>
          <p:nvPr/>
        </p:nvGrpSpPr>
        <p:grpSpPr>
          <a:xfrm>
            <a:off x="3323619" y="2380527"/>
            <a:ext cx="309454" cy="214312"/>
            <a:chOff x="7416800" y="1122363"/>
            <a:chExt cx="366713" cy="254000"/>
          </a:xfrm>
          <a:solidFill>
            <a:sysClr val="window" lastClr="FFFFFF"/>
          </a:solidFill>
        </p:grpSpPr>
        <p:sp>
          <p:nvSpPr>
            <p:cNvPr id="18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88"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阶段四</a:t>
            </a:r>
          </a:p>
        </p:txBody>
      </p:sp>
      <p:sp>
        <p:nvSpPr>
          <p:cNvPr id="189"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90" name="组合 189"/>
          <p:cNvGrpSpPr/>
          <p:nvPr/>
        </p:nvGrpSpPr>
        <p:grpSpPr>
          <a:xfrm>
            <a:off x="4857602" y="2793001"/>
            <a:ext cx="316759" cy="302754"/>
            <a:chOff x="3294063" y="754063"/>
            <a:chExt cx="5600701" cy="5353051"/>
          </a:xfrm>
          <a:solidFill>
            <a:sysClr val="window" lastClr="FFFFFF"/>
          </a:solidFill>
        </p:grpSpPr>
        <p:sp>
          <p:nvSpPr>
            <p:cNvPr id="19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02"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阶段五</a:t>
            </a:r>
          </a:p>
        </p:txBody>
      </p:sp>
      <p:sp>
        <p:nvSpPr>
          <p:cNvPr id="203"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04" name="Group 23"/>
          <p:cNvGrpSpPr/>
          <p:nvPr/>
        </p:nvGrpSpPr>
        <p:grpSpPr>
          <a:xfrm>
            <a:off x="3382809" y="3356380"/>
            <a:ext cx="256978" cy="224003"/>
            <a:chOff x="7540014" y="4306907"/>
            <a:chExt cx="389342" cy="339426"/>
          </a:xfrm>
          <a:solidFill>
            <a:sysClr val="window" lastClr="FFFFFF"/>
          </a:solidFill>
        </p:grpSpPr>
        <p:sp>
          <p:nvSpPr>
            <p:cNvPr id="20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16"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阶段六</a:t>
            </a:r>
          </a:p>
        </p:txBody>
      </p:sp>
      <p:sp>
        <p:nvSpPr>
          <p:cNvPr id="217"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18" name="Group 9"/>
          <p:cNvGrpSpPr/>
          <p:nvPr/>
        </p:nvGrpSpPr>
        <p:grpSpPr>
          <a:xfrm>
            <a:off x="4099189" y="4201657"/>
            <a:ext cx="288646" cy="214010"/>
            <a:chOff x="4572000" y="3414713"/>
            <a:chExt cx="374651" cy="277813"/>
          </a:xfrm>
          <a:solidFill>
            <a:sysClr val="window" lastClr="FFFFFF"/>
          </a:solidFill>
        </p:grpSpPr>
        <p:sp>
          <p:nvSpPr>
            <p:cNvPr id="21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2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val="64188062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14:bounceEnd="58000">
                                          <p:cBhvr additive="base">
                                            <p:cTn id="15" dur="1400" fill="hold"/>
                                            <p:tgtEl>
                                              <p:spTgt spid="144"/>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14:bounceEnd="58000">
                                          <p:cBhvr additive="base">
                                            <p:cTn id="19" dur="1400" fill="hold"/>
                                            <p:tgtEl>
                                              <p:spTgt spid="14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14:bounceEnd="58000">
                                          <p:cBhvr additive="base">
                                            <p:cTn id="23" dur="1400" fill="hold"/>
                                            <p:tgtEl>
                                              <p:spTgt spid="159"/>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14:bounceEnd="58000">
                                          <p:cBhvr additive="base">
                                            <p:cTn id="27" dur="1400" fill="hold"/>
                                            <p:tgtEl>
                                              <p:spTgt spid="164"/>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14:bounceEnd="58000">
                                          <p:cBhvr additive="base">
                                            <p:cTn id="31" dur="1400" fill="hold"/>
                                            <p:tgtEl>
                                              <p:spTgt spid="169"/>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14:bounceEnd="58000">
                                          <p:cBhvr additive="base">
                                            <p:cTn id="35" dur="1400" fill="hold"/>
                                            <p:tgtEl>
                                              <p:spTgt spid="154"/>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1400" fill="hold"/>
                                            <p:tgtEl>
                                              <p:spTgt spid="144"/>
                                            </p:tgtEl>
                                            <p:attrNameLst>
                                              <p:attrName>ppt_x</p:attrName>
                                            </p:attrNameLst>
                                          </p:cBhvr>
                                          <p:tavLst>
                                            <p:tav tm="0">
                                              <p:val>
                                                <p:strVal val="0-#ppt_w/2"/>
                                              </p:val>
                                            </p:tav>
                                            <p:tav tm="100000">
                                              <p:val>
                                                <p:strVal val="#ppt_x"/>
                                              </p:val>
                                            </p:tav>
                                          </p:tavLst>
                                        </p:anim>
                                        <p:anim calcmode="lin" valueType="num">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1400" fill="hold"/>
                                            <p:tgtEl>
                                              <p:spTgt spid="149"/>
                                            </p:tgtEl>
                                            <p:attrNameLst>
                                              <p:attrName>ppt_x</p:attrName>
                                            </p:attrNameLst>
                                          </p:cBhvr>
                                          <p:tavLst>
                                            <p:tav tm="0">
                                              <p:val>
                                                <p:strVal val="1+#ppt_w/2"/>
                                              </p:val>
                                            </p:tav>
                                            <p:tav tm="100000">
                                              <p:val>
                                                <p:strVal val="#ppt_x"/>
                                              </p:val>
                                            </p:tav>
                                          </p:tavLst>
                                        </p:anim>
                                        <p:anim calcmode="lin" valueType="num">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400" fill="hold"/>
                                            <p:tgtEl>
                                              <p:spTgt spid="159"/>
                                            </p:tgtEl>
                                            <p:attrNameLst>
                                              <p:attrName>ppt_x</p:attrName>
                                            </p:attrNameLst>
                                          </p:cBhvr>
                                          <p:tavLst>
                                            <p:tav tm="0">
                                              <p:val>
                                                <p:strVal val="1+#ppt_w/2"/>
                                              </p:val>
                                            </p:tav>
                                            <p:tav tm="100000">
                                              <p:val>
                                                <p:strVal val="#ppt_x"/>
                                              </p:val>
                                            </p:tav>
                                          </p:tavLst>
                                        </p:anim>
                                        <p:anim calcmode="lin" valueType="num">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cBhvr additive="base">
                                            <p:cTn id="27" dur="1400" fill="hold"/>
                                            <p:tgtEl>
                                              <p:spTgt spid="164"/>
                                            </p:tgtEl>
                                            <p:attrNameLst>
                                              <p:attrName>ppt_x</p:attrName>
                                            </p:attrNameLst>
                                          </p:cBhvr>
                                          <p:tavLst>
                                            <p:tav tm="0">
                                              <p:val>
                                                <p:strVal val="0-#ppt_w/2"/>
                                              </p:val>
                                            </p:tav>
                                            <p:tav tm="100000">
                                              <p:val>
                                                <p:strVal val="#ppt_x"/>
                                              </p:val>
                                            </p:tav>
                                          </p:tavLst>
                                        </p:anim>
                                        <p:anim calcmode="lin" valueType="num">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1400" fill="hold"/>
                                            <p:tgtEl>
                                              <p:spTgt spid="169"/>
                                            </p:tgtEl>
                                            <p:attrNameLst>
                                              <p:attrName>ppt_x</p:attrName>
                                            </p:attrNameLst>
                                          </p:cBhvr>
                                          <p:tavLst>
                                            <p:tav tm="0">
                                              <p:val>
                                                <p:strVal val="1+#ppt_w/2"/>
                                              </p:val>
                                            </p:tav>
                                            <p:tav tm="100000">
                                              <p:val>
                                                <p:strVal val="#ppt_x"/>
                                              </p:val>
                                            </p:tav>
                                          </p:tavLst>
                                        </p:anim>
                                        <p:anim calcmode="lin" valueType="num">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cBhvr additive="base">
                                            <p:cTn id="35" dur="1400" fill="hold"/>
                                            <p:tgtEl>
                                              <p:spTgt spid="154"/>
                                            </p:tgtEl>
                                            <p:attrNameLst>
                                              <p:attrName>ppt_x</p:attrName>
                                            </p:attrNameLst>
                                          </p:cBhvr>
                                          <p:tavLst>
                                            <p:tav tm="0">
                                              <p:val>
                                                <p:strVal val="0-#ppt_w/2"/>
                                              </p:val>
                                            </p:tav>
                                            <p:tav tm="100000">
                                              <p:val>
                                                <p:strVal val="#ppt_x"/>
                                              </p:val>
                                            </p:tav>
                                          </p:tavLst>
                                        </p:anim>
                                        <p:anim calcmode="lin" valueType="num">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4" name="组合 12"/>
          <p:cNvGrpSpPr>
            <a:grpSpLocks/>
          </p:cNvGrpSpPr>
          <p:nvPr/>
        </p:nvGrpSpPr>
        <p:grpSpPr bwMode="auto">
          <a:xfrm>
            <a:off x="6096967" y="1983061"/>
            <a:ext cx="1670050" cy="1609725"/>
            <a:chOff x="0" y="0"/>
            <a:chExt cx="1671177" cy="1609411"/>
          </a:xfrm>
        </p:grpSpPr>
        <p:sp>
          <p:nvSpPr>
            <p:cNvPr id="3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7" name="组合 15"/>
          <p:cNvGrpSpPr>
            <a:grpSpLocks/>
          </p:cNvGrpSpPr>
          <p:nvPr/>
        </p:nvGrpSpPr>
        <p:grpSpPr bwMode="auto">
          <a:xfrm>
            <a:off x="4803154" y="1983061"/>
            <a:ext cx="1773238" cy="1609725"/>
            <a:chOff x="0" y="0"/>
            <a:chExt cx="1773781" cy="1609411"/>
          </a:xfrm>
        </p:grpSpPr>
        <p:grpSp>
          <p:nvGrpSpPr>
            <p:cNvPr id="38" name="组合 16"/>
            <p:cNvGrpSpPr>
              <a:grpSpLocks/>
            </p:cNvGrpSpPr>
            <p:nvPr/>
          </p:nvGrpSpPr>
          <p:grpSpPr bwMode="auto">
            <a:xfrm>
              <a:off x="0" y="0"/>
              <a:ext cx="1773781" cy="1609411"/>
              <a:chOff x="0" y="0"/>
              <a:chExt cx="1773781" cy="1609411"/>
            </a:xfrm>
          </p:grpSpPr>
          <p:sp>
            <p:nvSpPr>
              <p:cNvPr id="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9"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42" name="组合 20"/>
          <p:cNvGrpSpPr>
            <a:grpSpLocks/>
          </p:cNvGrpSpPr>
          <p:nvPr/>
        </p:nvGrpSpPr>
        <p:grpSpPr bwMode="auto">
          <a:xfrm>
            <a:off x="3588717" y="1983061"/>
            <a:ext cx="1773237" cy="1609725"/>
            <a:chOff x="0" y="0"/>
            <a:chExt cx="1773781" cy="1609411"/>
          </a:xfrm>
        </p:grpSpPr>
        <p:grpSp>
          <p:nvGrpSpPr>
            <p:cNvPr id="43" name="组合 21"/>
            <p:cNvGrpSpPr>
              <a:grpSpLocks/>
            </p:cNvGrpSpPr>
            <p:nvPr/>
          </p:nvGrpSpPr>
          <p:grpSpPr bwMode="auto">
            <a:xfrm>
              <a:off x="0" y="0"/>
              <a:ext cx="1773781" cy="1609411"/>
              <a:chOff x="0" y="0"/>
              <a:chExt cx="1773781" cy="1609411"/>
            </a:xfrm>
          </p:grpSpPr>
          <p:sp>
            <p:nvSpPr>
              <p:cNvPr id="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47" name="组合 25"/>
          <p:cNvGrpSpPr>
            <a:grpSpLocks/>
          </p:cNvGrpSpPr>
          <p:nvPr/>
        </p:nvGrpSpPr>
        <p:grpSpPr bwMode="auto">
          <a:xfrm>
            <a:off x="2374279" y="1983061"/>
            <a:ext cx="1773238" cy="1609725"/>
            <a:chOff x="0" y="0"/>
            <a:chExt cx="1773781" cy="1609411"/>
          </a:xfrm>
        </p:grpSpPr>
        <p:grpSp>
          <p:nvGrpSpPr>
            <p:cNvPr id="48" name="组合 26"/>
            <p:cNvGrpSpPr>
              <a:grpSpLocks/>
            </p:cNvGrpSpPr>
            <p:nvPr/>
          </p:nvGrpSpPr>
          <p:grpSpPr bwMode="auto">
            <a:xfrm>
              <a:off x="0" y="0"/>
              <a:ext cx="1773781" cy="1609411"/>
              <a:chOff x="0" y="0"/>
              <a:chExt cx="1773781" cy="1609411"/>
            </a:xfrm>
          </p:grpSpPr>
          <p:sp>
            <p:nvSpPr>
              <p:cNvPr id="5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52" name="组合 31"/>
          <p:cNvGrpSpPr>
            <a:grpSpLocks/>
          </p:cNvGrpSpPr>
          <p:nvPr/>
        </p:nvGrpSpPr>
        <p:grpSpPr bwMode="auto">
          <a:xfrm>
            <a:off x="1159842" y="1983061"/>
            <a:ext cx="1774825" cy="1609725"/>
            <a:chOff x="0" y="0"/>
            <a:chExt cx="1773781" cy="1609411"/>
          </a:xfrm>
        </p:grpSpPr>
        <p:grpSp>
          <p:nvGrpSpPr>
            <p:cNvPr id="53" name="组合 32"/>
            <p:cNvGrpSpPr>
              <a:grpSpLocks/>
            </p:cNvGrpSpPr>
            <p:nvPr/>
          </p:nvGrpSpPr>
          <p:grpSpPr bwMode="auto">
            <a:xfrm>
              <a:off x="0" y="0"/>
              <a:ext cx="1773781" cy="1609411"/>
              <a:chOff x="0" y="0"/>
              <a:chExt cx="1773781" cy="1609411"/>
            </a:xfrm>
          </p:grpSpPr>
          <p:sp>
            <p:nvSpPr>
              <p:cNvPr id="5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5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57" name="直接连接符 36"/>
          <p:cNvCxnSpPr>
            <a:cxnSpLocks noChangeShapeType="1"/>
          </p:cNvCxnSpPr>
          <p:nvPr/>
        </p:nvCxnSpPr>
        <p:spPr bwMode="auto">
          <a:xfrm flipV="1">
            <a:off x="1520204"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5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9" name="直接连接符 38"/>
          <p:cNvCxnSpPr>
            <a:cxnSpLocks noChangeShapeType="1"/>
          </p:cNvCxnSpPr>
          <p:nvPr/>
        </p:nvCxnSpPr>
        <p:spPr bwMode="auto">
          <a:xfrm flipV="1">
            <a:off x="2707654"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1" name="直接连接符 40"/>
          <p:cNvCxnSpPr>
            <a:cxnSpLocks noChangeShapeType="1"/>
          </p:cNvCxnSpPr>
          <p:nvPr/>
        </p:nvCxnSpPr>
        <p:spPr bwMode="auto">
          <a:xfrm flipV="1">
            <a:off x="3771279"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3" name="直接连接符 43"/>
          <p:cNvCxnSpPr>
            <a:cxnSpLocks noChangeShapeType="1"/>
          </p:cNvCxnSpPr>
          <p:nvPr/>
        </p:nvCxnSpPr>
        <p:spPr bwMode="auto">
          <a:xfrm flipV="1">
            <a:off x="4952379"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5" name="直接连接符 51"/>
          <p:cNvCxnSpPr>
            <a:cxnSpLocks noChangeShapeType="1"/>
          </p:cNvCxnSpPr>
          <p:nvPr/>
        </p:nvCxnSpPr>
        <p:spPr bwMode="auto">
          <a:xfrm flipV="1">
            <a:off x="6096967"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349264032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right)">
                                      <p:cBhvr>
                                        <p:cTn id="16" dur="500"/>
                                        <p:tgtEl>
                                          <p:spTgt spid="47"/>
                                        </p:tgtEl>
                                      </p:cBhvr>
                                    </p:animEffect>
                                  </p:childTnLst>
                                </p:cTn>
                              </p:par>
                              <p:par>
                                <p:cTn id="17" presetID="12" presetClass="entr" presetSubtype="8" fill="hold" nodeType="withEffect">
                                  <p:stCondLst>
                                    <p:cond delay="4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right)">
                                      <p:cBhvr>
                                        <p:cTn id="20" dur="500"/>
                                        <p:tgtEl>
                                          <p:spTgt spid="42"/>
                                        </p:tgtEl>
                                      </p:cBhvr>
                                    </p:animEffect>
                                  </p:childTnLst>
                                </p:cTn>
                              </p:par>
                              <p:par>
                                <p:cTn id="21" presetID="12" presetClass="entr" presetSubtype="8" fill="hold" nodeType="withEffect">
                                  <p:stCondLst>
                                    <p:cond delay="6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p:tgtEl>
                                          <p:spTgt spid="37"/>
                                        </p:tgtEl>
                                        <p:attrNameLst>
                                          <p:attrName>ppt_x</p:attrName>
                                        </p:attrNameLst>
                                      </p:cBhvr>
                                      <p:tavLst>
                                        <p:tav tm="0">
                                          <p:val>
                                            <p:strVal val="#ppt_x-#ppt_w*1.125000"/>
                                          </p:val>
                                        </p:tav>
                                        <p:tav tm="100000">
                                          <p:val>
                                            <p:strVal val="#ppt_x"/>
                                          </p:val>
                                        </p:tav>
                                      </p:tavLst>
                                    </p:anim>
                                    <p:animEffect transition="in" filter="wipe(right)">
                                      <p:cBhvr>
                                        <p:cTn id="24" dur="500"/>
                                        <p:tgtEl>
                                          <p:spTgt spid="37"/>
                                        </p:tgtEl>
                                      </p:cBhvr>
                                    </p:animEffect>
                                  </p:childTnLst>
                                </p:cTn>
                              </p:par>
                              <p:par>
                                <p:cTn id="25" presetID="12" presetClass="entr" presetSubtype="8"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300" fill="hold"/>
                                        <p:tgtEl>
                                          <p:spTgt spid="58"/>
                                        </p:tgtEl>
                                        <p:attrNameLst>
                                          <p:attrName>ppt_x</p:attrName>
                                        </p:attrNameLst>
                                      </p:cBhvr>
                                      <p:tavLst>
                                        <p:tav tm="0">
                                          <p:val>
                                            <p:strVal val="0-#ppt_w/2"/>
                                          </p:val>
                                        </p:tav>
                                        <p:tav tm="100000">
                                          <p:val>
                                            <p:strVal val="#ppt_x"/>
                                          </p:val>
                                        </p:tav>
                                      </p:tavLst>
                                    </p:anim>
                                    <p:anim calcmode="lin" valueType="num">
                                      <p:cBhvr additive="base">
                                        <p:cTn id="37" dur="3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down)">
                                      <p:cBhvr>
                                        <p:cTn id="41" dur="500"/>
                                        <p:tgtEl>
                                          <p:spTgt spid="5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300" fill="hold"/>
                                        <p:tgtEl>
                                          <p:spTgt spid="60"/>
                                        </p:tgtEl>
                                        <p:attrNameLst>
                                          <p:attrName>ppt_x</p:attrName>
                                        </p:attrNameLst>
                                      </p:cBhvr>
                                      <p:tavLst>
                                        <p:tav tm="0">
                                          <p:val>
                                            <p:strVal val="0-#ppt_w/2"/>
                                          </p:val>
                                        </p:tav>
                                        <p:tav tm="100000">
                                          <p:val>
                                            <p:strVal val="#ppt_x"/>
                                          </p:val>
                                        </p:tav>
                                      </p:tavLst>
                                    </p:anim>
                                    <p:anim calcmode="lin" valueType="num">
                                      <p:cBhvr additive="base">
                                        <p:cTn id="46" dur="3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down)">
                                      <p:cBhvr>
                                        <p:cTn id="50" dur="500"/>
                                        <p:tgtEl>
                                          <p:spTgt spid="6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0-#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300" fill="hold"/>
                                        <p:tgtEl>
                                          <p:spTgt spid="64"/>
                                        </p:tgtEl>
                                        <p:attrNameLst>
                                          <p:attrName>ppt_x</p:attrName>
                                        </p:attrNameLst>
                                      </p:cBhvr>
                                      <p:tavLst>
                                        <p:tav tm="0">
                                          <p:val>
                                            <p:strVal val="0-#ppt_w/2"/>
                                          </p:val>
                                        </p:tav>
                                        <p:tav tm="100000">
                                          <p:val>
                                            <p:strVal val="#ppt_x"/>
                                          </p:val>
                                        </p:tav>
                                      </p:tavLst>
                                    </p:anim>
                                    <p:anim calcmode="lin" valueType="num">
                                      <p:cBhvr additive="base">
                                        <p:cTn id="64" dur="300" fill="hold"/>
                                        <p:tgtEl>
                                          <p:spTgt spid="6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down)">
                                      <p:cBhvr>
                                        <p:cTn id="68" dur="500"/>
                                        <p:tgtEl>
                                          <p:spTgt spid="6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additive="base">
                                        <p:cTn id="72" dur="300" fill="hold"/>
                                        <p:tgtEl>
                                          <p:spTgt spid="66"/>
                                        </p:tgtEl>
                                        <p:attrNameLst>
                                          <p:attrName>ppt_x</p:attrName>
                                        </p:attrNameLst>
                                      </p:cBhvr>
                                      <p:tavLst>
                                        <p:tav tm="0">
                                          <p:val>
                                            <p:strVal val="0-#ppt_w/2"/>
                                          </p:val>
                                        </p:tav>
                                        <p:tav tm="100000">
                                          <p:val>
                                            <p:strVal val="#ppt_x"/>
                                          </p:val>
                                        </p:tav>
                                      </p:tavLst>
                                    </p:anim>
                                    <p:anim calcmode="lin" valueType="num">
                                      <p:cBhvr additive="base">
                                        <p:cTn id="73"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8" grpId="0" autoUpdateAnimBg="0"/>
      <p:bldP spid="60" grpId="0" autoUpdateAnimBg="0"/>
      <p:bldP spid="62" grpId="0" autoUpdateAnimBg="0"/>
      <p:bldP spid="64" grpId="0" autoUpdateAnimBg="0"/>
      <p:bldP spid="6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3746897" y="2878931"/>
            <a:ext cx="3500438" cy="1695450"/>
          </a:xfrm>
          <a:prstGeom prst="rect">
            <a:avLst/>
          </a:prstGeom>
          <a:solidFill>
            <a:srgbClr val="C00000"/>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114425" y="2878931"/>
            <a:ext cx="2541985" cy="1695450"/>
          </a:xfrm>
          <a:prstGeom prst="rect">
            <a:avLst/>
          </a:prstGeom>
          <a:blipFill dpi="0" rotWithShape="1">
            <a:blip r:embed="rId3"/>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2880123" y="1114425"/>
            <a:ext cx="2539603" cy="1694260"/>
          </a:xfrm>
          <a:prstGeom prst="rect">
            <a:avLst/>
          </a:prstGeom>
          <a:blipFill dpi="0" rotWithShape="1">
            <a:blip r:embed="rId4"/>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114425" y="1113235"/>
            <a:ext cx="1695450" cy="1695450"/>
          </a:xfrm>
          <a:prstGeom prst="rect">
            <a:avLst/>
          </a:prstGeom>
          <a:solidFill>
            <a:srgbClr val="C00000"/>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5489972" y="1113235"/>
            <a:ext cx="2541984" cy="1695450"/>
          </a:xfrm>
          <a:prstGeom prst="rect">
            <a:avLst/>
          </a:prstGeom>
          <a:blipFill dpi="0" rotWithShape="1">
            <a:blip r:embed="rId5"/>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62"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310736955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3"/>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3"/>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31842082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721755" y="1497294"/>
            <a:ext cx="2327296" cy="2305640"/>
            <a:chOff x="962339" y="2019122"/>
            <a:chExt cx="3103062" cy="3074187"/>
          </a:xfrm>
        </p:grpSpPr>
        <p:sp>
          <p:nvSpPr>
            <p:cNvPr id="34" name="Rectangle 10"/>
            <p:cNvSpPr>
              <a:spLocks noChangeArrowheads="1"/>
            </p:cNvSpPr>
            <p:nvPr/>
          </p:nvSpPr>
          <p:spPr bwMode="auto">
            <a:xfrm rot="10800000" flipV="1">
              <a:off x="962339" y="2019122"/>
              <a:ext cx="3103062" cy="3074187"/>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pic>
          <p:nvPicPr>
            <p:cNvPr id="3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6" name="矩形 35"/>
          <p:cNvSpPr/>
          <p:nvPr/>
        </p:nvSpPr>
        <p:spPr>
          <a:xfrm>
            <a:off x="4018925" y="1289242"/>
            <a:ext cx="4784457" cy="2743589"/>
          </a:xfrm>
          <a:prstGeom prst="rect">
            <a:avLst/>
          </a:prstGeom>
          <a:solidFill>
            <a:srgbClr val="C0000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Rectangle 12"/>
          <p:cNvSpPr/>
          <p:nvPr/>
        </p:nvSpPr>
        <p:spPr>
          <a:xfrm>
            <a:off x="4767511" y="1598495"/>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38" name="组合 37"/>
          <p:cNvGrpSpPr/>
          <p:nvPr/>
        </p:nvGrpSpPr>
        <p:grpSpPr>
          <a:xfrm>
            <a:off x="3312262" y="1072293"/>
            <a:ext cx="1416554" cy="3155641"/>
            <a:chOff x="4416349" y="1786276"/>
            <a:chExt cx="1888739" cy="4207521"/>
          </a:xfrm>
        </p:grpSpPr>
        <p:sp>
          <p:nvSpPr>
            <p:cNvPr id="39" name="椭圆 38"/>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008601" y="3385383"/>
              <a:ext cx="745082" cy="657806"/>
              <a:chOff x="1000456" y="3959521"/>
              <a:chExt cx="745082" cy="657806"/>
            </a:xfrm>
            <a:solidFill>
              <a:srgbClr val="0070C0"/>
            </a:solidFill>
          </p:grpSpPr>
          <p:sp>
            <p:nvSpPr>
              <p:cNvPr id="42" name="Oval 423"/>
              <p:cNvSpPr>
                <a:spLocks noChangeArrowheads="1"/>
              </p:cNvSpPr>
              <p:nvPr/>
            </p:nvSpPr>
            <p:spPr bwMode="auto">
              <a:xfrm>
                <a:off x="1559448" y="4046795"/>
                <a:ext cx="173829" cy="201237"/>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27"/>
              <p:cNvSpPr>
                <a:spLocks noChangeArrowheads="1"/>
              </p:cNvSpPr>
              <p:nvPr/>
            </p:nvSpPr>
            <p:spPr bwMode="auto">
              <a:xfrm>
                <a:off x="1301951" y="3959521"/>
                <a:ext cx="143535" cy="167337"/>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29"/>
              <p:cNvSpPr>
                <a:spLocks noChangeArrowheads="1"/>
              </p:cNvSpPr>
              <p:nvPr/>
            </p:nvSpPr>
            <p:spPr bwMode="auto">
              <a:xfrm>
                <a:off x="1011996" y="4044631"/>
                <a:ext cx="173829" cy="203401"/>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41483407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0000">
                                          <p:cBhvr additive="base">
                                            <p:cTn id="11"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2" name="矩形 11"/>
          <p:cNvSpPr/>
          <p:nvPr/>
        </p:nvSpPr>
        <p:spPr>
          <a:xfrm>
            <a:off x="-108520" y="1207106"/>
            <a:ext cx="9361040" cy="31944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Line 2"/>
          <p:cNvSpPr>
            <a:spLocks noChangeShapeType="1"/>
          </p:cNvSpPr>
          <p:nvPr/>
        </p:nvSpPr>
        <p:spPr bwMode="auto">
          <a:xfrm flipV="1">
            <a:off x="0" y="2821682"/>
            <a:ext cx="11201400" cy="0"/>
          </a:xfrm>
          <a:prstGeom prst="line">
            <a:avLst/>
          </a:prstGeom>
          <a:noFill/>
          <a:ln w="152400">
            <a:solidFill>
              <a:srgbClr val="C000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14" name="AutoShape 4"/>
          <p:cNvSpPr>
            <a:spLocks noChangeAspect="1" noChangeArrowheads="1"/>
          </p:cNvSpPr>
          <p:nvPr/>
        </p:nvSpPr>
        <p:spPr bwMode="auto">
          <a:xfrm>
            <a:off x="6553200" y="2533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5" name="AutoShape 5"/>
          <p:cNvSpPr>
            <a:spLocks noChangeAspect="1" noChangeArrowheads="1"/>
          </p:cNvSpPr>
          <p:nvPr/>
        </p:nvSpPr>
        <p:spPr bwMode="auto">
          <a:xfrm>
            <a:off x="49530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6" name="AutoShape 6"/>
          <p:cNvSpPr>
            <a:spLocks noChangeAspect="1" noChangeArrowheads="1"/>
          </p:cNvSpPr>
          <p:nvPr/>
        </p:nvSpPr>
        <p:spPr bwMode="auto">
          <a:xfrm>
            <a:off x="6094413" y="2220912"/>
            <a:ext cx="306387"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7" name="AutoShape 7"/>
          <p:cNvSpPr>
            <a:spLocks noChangeAspect="1" noChangeArrowheads="1"/>
          </p:cNvSpPr>
          <p:nvPr/>
        </p:nvSpPr>
        <p:spPr bwMode="auto">
          <a:xfrm>
            <a:off x="54864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8" name="AutoShape 8"/>
          <p:cNvSpPr>
            <a:spLocks noChangeAspect="1" noChangeArrowheads="1"/>
          </p:cNvSpPr>
          <p:nvPr/>
        </p:nvSpPr>
        <p:spPr bwMode="auto">
          <a:xfrm>
            <a:off x="49530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9" name="AutoShape 9"/>
          <p:cNvSpPr>
            <a:spLocks noChangeAspect="1" noChangeArrowheads="1"/>
          </p:cNvSpPr>
          <p:nvPr/>
        </p:nvSpPr>
        <p:spPr bwMode="auto">
          <a:xfrm>
            <a:off x="54864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0" name="AutoShape 10"/>
          <p:cNvSpPr>
            <a:spLocks noChangeAspect="1" noChangeArrowheads="1"/>
          </p:cNvSpPr>
          <p:nvPr/>
        </p:nvSpPr>
        <p:spPr bwMode="auto">
          <a:xfrm>
            <a:off x="60960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1" name="AutoShape 11"/>
          <p:cNvSpPr>
            <a:spLocks noChangeAspect="1" noChangeArrowheads="1"/>
          </p:cNvSpPr>
          <p:nvPr/>
        </p:nvSpPr>
        <p:spPr bwMode="auto">
          <a:xfrm>
            <a:off x="6553200" y="2373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2" name="AutoShape 12"/>
          <p:cNvSpPr>
            <a:spLocks noChangeAspect="1" noChangeArrowheads="1"/>
          </p:cNvSpPr>
          <p:nvPr/>
        </p:nvSpPr>
        <p:spPr bwMode="auto">
          <a:xfrm>
            <a:off x="60960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3" name="AutoShape 13"/>
          <p:cNvSpPr>
            <a:spLocks noChangeAspect="1" noChangeArrowheads="1"/>
          </p:cNvSpPr>
          <p:nvPr/>
        </p:nvSpPr>
        <p:spPr bwMode="auto">
          <a:xfrm>
            <a:off x="7086600" y="26019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4" name="AutoShape 14"/>
          <p:cNvSpPr>
            <a:spLocks noChangeAspect="1" noChangeArrowheads="1"/>
          </p:cNvSpPr>
          <p:nvPr/>
        </p:nvSpPr>
        <p:spPr bwMode="auto">
          <a:xfrm>
            <a:off x="6553200" y="2754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5" name="AutoShape 15"/>
          <p:cNvSpPr>
            <a:spLocks noChangeAspect="1" noChangeArrowheads="1"/>
          </p:cNvSpPr>
          <p:nvPr/>
        </p:nvSpPr>
        <p:spPr bwMode="auto">
          <a:xfrm rot="21280522">
            <a:off x="6096000" y="2914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6" name="AutoShape 16"/>
          <p:cNvSpPr>
            <a:spLocks noChangeAspect="1" noChangeArrowheads="1"/>
          </p:cNvSpPr>
          <p:nvPr/>
        </p:nvSpPr>
        <p:spPr bwMode="auto">
          <a:xfrm>
            <a:off x="7086600" y="2381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7" name="AutoShape 17"/>
          <p:cNvSpPr>
            <a:spLocks noChangeAspect="1" noChangeArrowheads="1"/>
          </p:cNvSpPr>
          <p:nvPr/>
        </p:nvSpPr>
        <p:spPr bwMode="auto">
          <a:xfrm>
            <a:off x="7467600" y="25257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8" name="AutoShape 18"/>
          <p:cNvSpPr>
            <a:spLocks noChangeAspect="1" noChangeArrowheads="1"/>
          </p:cNvSpPr>
          <p:nvPr/>
        </p:nvSpPr>
        <p:spPr bwMode="auto">
          <a:xfrm>
            <a:off x="44196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8" name="AutoShape 19"/>
          <p:cNvSpPr>
            <a:spLocks noChangeAspect="1" noChangeArrowheads="1"/>
          </p:cNvSpPr>
          <p:nvPr/>
        </p:nvSpPr>
        <p:spPr bwMode="auto">
          <a:xfrm>
            <a:off x="44196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9" name="AutoShape 20"/>
          <p:cNvSpPr>
            <a:spLocks noChangeAspect="1" noChangeArrowheads="1"/>
          </p:cNvSpPr>
          <p:nvPr/>
        </p:nvSpPr>
        <p:spPr bwMode="auto">
          <a:xfrm>
            <a:off x="4267200" y="3295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0" name="AutoShape 21"/>
          <p:cNvSpPr>
            <a:spLocks noChangeAspect="1" noChangeArrowheads="1"/>
          </p:cNvSpPr>
          <p:nvPr/>
        </p:nvSpPr>
        <p:spPr bwMode="auto">
          <a:xfrm>
            <a:off x="49530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1" name="AutoShape 22"/>
          <p:cNvSpPr>
            <a:spLocks noChangeAspect="1" noChangeArrowheads="1"/>
          </p:cNvSpPr>
          <p:nvPr/>
        </p:nvSpPr>
        <p:spPr bwMode="auto">
          <a:xfrm>
            <a:off x="44196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2" name="AutoShape 23"/>
          <p:cNvSpPr>
            <a:spLocks noChangeAspect="1" noChangeArrowheads="1"/>
          </p:cNvSpPr>
          <p:nvPr/>
        </p:nvSpPr>
        <p:spPr bwMode="auto">
          <a:xfrm>
            <a:off x="42672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3" name="AutoShape 24"/>
          <p:cNvSpPr>
            <a:spLocks noChangeAspect="1" noChangeArrowheads="1"/>
          </p:cNvSpPr>
          <p:nvPr/>
        </p:nvSpPr>
        <p:spPr bwMode="auto">
          <a:xfrm>
            <a:off x="44196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4" name="AutoShape 25"/>
          <p:cNvSpPr>
            <a:spLocks noChangeAspect="1" noChangeArrowheads="1"/>
          </p:cNvSpPr>
          <p:nvPr/>
        </p:nvSpPr>
        <p:spPr bwMode="auto">
          <a:xfrm>
            <a:off x="54864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5" name="AutoShape 26"/>
          <p:cNvSpPr>
            <a:spLocks noChangeAspect="1" noChangeArrowheads="1"/>
          </p:cNvSpPr>
          <p:nvPr/>
        </p:nvSpPr>
        <p:spPr bwMode="auto">
          <a:xfrm>
            <a:off x="3962400" y="3524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6" name="AutoShape 27"/>
          <p:cNvSpPr>
            <a:spLocks noChangeAspect="1" noChangeArrowheads="1"/>
          </p:cNvSpPr>
          <p:nvPr/>
        </p:nvSpPr>
        <p:spPr bwMode="auto">
          <a:xfrm>
            <a:off x="49530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7" name="AutoShape 28"/>
          <p:cNvSpPr>
            <a:spLocks noChangeAspect="1" noChangeArrowheads="1"/>
          </p:cNvSpPr>
          <p:nvPr/>
        </p:nvSpPr>
        <p:spPr bwMode="auto">
          <a:xfrm>
            <a:off x="49530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8" name="AutoShape 30"/>
          <p:cNvSpPr>
            <a:spLocks noChangeAspect="1" noChangeArrowheads="1"/>
          </p:cNvSpPr>
          <p:nvPr/>
        </p:nvSpPr>
        <p:spPr bwMode="auto">
          <a:xfrm>
            <a:off x="4267200" y="1771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9" name="AutoShape 31"/>
          <p:cNvSpPr>
            <a:spLocks noChangeAspect="1" noChangeArrowheads="1"/>
          </p:cNvSpPr>
          <p:nvPr/>
        </p:nvSpPr>
        <p:spPr bwMode="auto">
          <a:xfrm>
            <a:off x="5486400" y="2076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0" name="AutoShape 34"/>
          <p:cNvSpPr>
            <a:spLocks noChangeAspect="1" noChangeArrowheads="1"/>
          </p:cNvSpPr>
          <p:nvPr/>
        </p:nvSpPr>
        <p:spPr bwMode="auto">
          <a:xfrm>
            <a:off x="4038600" y="2838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1" name="AutoShape 35"/>
          <p:cNvSpPr>
            <a:spLocks noChangeAspect="1" noChangeArrowheads="1"/>
          </p:cNvSpPr>
          <p:nvPr/>
        </p:nvSpPr>
        <p:spPr bwMode="auto">
          <a:xfrm>
            <a:off x="3886200" y="1771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2" name="AutoShape 36"/>
          <p:cNvSpPr>
            <a:spLocks noChangeAspect="1" noChangeArrowheads="1"/>
          </p:cNvSpPr>
          <p:nvPr/>
        </p:nvSpPr>
        <p:spPr bwMode="auto">
          <a:xfrm>
            <a:off x="3962400" y="3219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3" name="AutoShape 37"/>
          <p:cNvSpPr>
            <a:spLocks noChangeAspect="1" noChangeArrowheads="1"/>
          </p:cNvSpPr>
          <p:nvPr/>
        </p:nvSpPr>
        <p:spPr bwMode="auto">
          <a:xfrm>
            <a:off x="35814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4" name="AutoShape 38"/>
          <p:cNvSpPr>
            <a:spLocks noChangeAspect="1" noChangeArrowheads="1"/>
          </p:cNvSpPr>
          <p:nvPr/>
        </p:nvSpPr>
        <p:spPr bwMode="auto">
          <a:xfrm>
            <a:off x="37338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5" name="AutoShape 39"/>
          <p:cNvSpPr>
            <a:spLocks noChangeAspect="1" noChangeArrowheads="1"/>
          </p:cNvSpPr>
          <p:nvPr/>
        </p:nvSpPr>
        <p:spPr bwMode="auto">
          <a:xfrm>
            <a:off x="39624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6" name="AutoShape 41"/>
          <p:cNvSpPr>
            <a:spLocks noChangeAspect="1" noChangeArrowheads="1"/>
          </p:cNvSpPr>
          <p:nvPr/>
        </p:nvSpPr>
        <p:spPr bwMode="auto">
          <a:xfrm>
            <a:off x="40386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7" name="AutoShape 42"/>
          <p:cNvSpPr>
            <a:spLocks noChangeAspect="1" noChangeArrowheads="1"/>
          </p:cNvSpPr>
          <p:nvPr/>
        </p:nvSpPr>
        <p:spPr bwMode="auto">
          <a:xfrm>
            <a:off x="35814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8" name="AutoShape 43"/>
          <p:cNvSpPr>
            <a:spLocks noChangeAspect="1" noChangeArrowheads="1"/>
          </p:cNvSpPr>
          <p:nvPr/>
        </p:nvSpPr>
        <p:spPr bwMode="auto">
          <a:xfrm>
            <a:off x="3581400" y="1619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59" name="AutoShape 44"/>
          <p:cNvSpPr>
            <a:spLocks noChangeAspect="1" noChangeArrowheads="1"/>
          </p:cNvSpPr>
          <p:nvPr/>
        </p:nvSpPr>
        <p:spPr bwMode="auto">
          <a:xfrm>
            <a:off x="41910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60" name="AutoShape 45"/>
          <p:cNvSpPr>
            <a:spLocks noChangeAspect="1" noChangeArrowheads="1"/>
          </p:cNvSpPr>
          <p:nvPr/>
        </p:nvSpPr>
        <p:spPr bwMode="auto">
          <a:xfrm>
            <a:off x="35052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61" name="AutoShape 46"/>
          <p:cNvSpPr>
            <a:spLocks noChangeAspect="1" noChangeArrowheads="1"/>
          </p:cNvSpPr>
          <p:nvPr/>
        </p:nvSpPr>
        <p:spPr bwMode="auto">
          <a:xfrm>
            <a:off x="32766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nvGrpSpPr>
          <p:cNvPr id="62" name="文本1"/>
          <p:cNvGrpSpPr/>
          <p:nvPr/>
        </p:nvGrpSpPr>
        <p:grpSpPr>
          <a:xfrm>
            <a:off x="533400" y="1706936"/>
            <a:ext cx="2587625" cy="2497137"/>
            <a:chOff x="533400" y="2305844"/>
            <a:chExt cx="2587625" cy="2497137"/>
          </a:xfrm>
        </p:grpSpPr>
        <p:sp>
          <p:nvSpPr>
            <p:cNvPr id="63"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64" name="TextBox 20"/>
            <p:cNvSpPr txBox="1"/>
            <p:nvPr/>
          </p:nvSpPr>
          <p:spPr bwMode="auto">
            <a:xfrm>
              <a:off x="919903" y="2711831"/>
              <a:ext cx="2067771" cy="1384995"/>
            </a:xfrm>
            <a:prstGeom prst="rect">
              <a:avLst/>
            </a:prstGeom>
            <a:noFill/>
          </p:spPr>
          <p:txBody>
            <a:bodyPr vert="horz" wrap="square" lIns="91440" tIns="45720" rIns="91440" bIns="45720" numCol="1" anchor="t" anchorCtr="0" compatLnSpc="1">
              <a:prstTxWarp prst="textNoShape">
                <a:avLst/>
              </a:prstTxWarp>
              <a:spAutoFit/>
            </a:bodyPr>
            <a:lstStyle/>
            <a:p>
              <a:pPr algn="ctr" defTabSz="914400" fontAlgn="base">
                <a:lnSpc>
                  <a:spcPct val="150000"/>
                </a:lnSpc>
                <a:spcBef>
                  <a:spcPct val="0"/>
                </a:spcBef>
                <a:spcAft>
                  <a:spcPct val="0"/>
                </a:spcAft>
                <a:defRPr/>
              </a:pPr>
              <a:r>
                <a:rPr lang="zh-CN" altLang="en-US" sz="1400" kern="0" dirty="0">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65" name="深色1"/>
          <p:cNvGrpSpPr/>
          <p:nvPr/>
        </p:nvGrpSpPr>
        <p:grpSpPr>
          <a:xfrm>
            <a:off x="631825" y="1456111"/>
            <a:ext cx="2355850" cy="523875"/>
            <a:chOff x="631825" y="2055019"/>
            <a:chExt cx="2355850" cy="523875"/>
          </a:xfrm>
          <a:solidFill>
            <a:srgbClr val="FF0000"/>
          </a:solidFill>
        </p:grpSpPr>
        <p:sp>
          <p:nvSpPr>
            <p:cNvPr id="66" name="AutoShape 14"/>
            <p:cNvSpPr>
              <a:spLocks noChangeArrowheads="1"/>
            </p:cNvSpPr>
            <p:nvPr/>
          </p:nvSpPr>
          <p:spPr bwMode="ltGray">
            <a:xfrm>
              <a:off x="631825" y="2055019"/>
              <a:ext cx="2355850" cy="523875"/>
            </a:xfrm>
            <a:prstGeom prst="roundRect">
              <a:avLst>
                <a:gd name="adj" fmla="val 16667"/>
              </a:avLst>
            </a:prstGeom>
            <a:grp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a:ea typeface="微软雅黑" pitchFamily="34" charset="-122"/>
                <a:cs typeface="+mn-cs"/>
              </a:endParaRPr>
            </a:p>
          </p:txBody>
        </p:sp>
        <p:sp>
          <p:nvSpPr>
            <p:cNvPr id="67" name="TextBox 19"/>
            <p:cNvSpPr txBox="1">
              <a:spLocks noChangeArrowheads="1"/>
            </p:cNvSpPr>
            <p:nvPr/>
          </p:nvSpPr>
          <p:spPr bwMode="auto">
            <a:xfrm>
              <a:off x="944562" y="2167344"/>
              <a:ext cx="1728787"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68" name="文本1"/>
          <p:cNvGrpSpPr/>
          <p:nvPr/>
        </p:nvGrpSpPr>
        <p:grpSpPr>
          <a:xfrm>
            <a:off x="3352527" y="1706936"/>
            <a:ext cx="2587625" cy="2497137"/>
            <a:chOff x="533400" y="2305844"/>
            <a:chExt cx="2587625" cy="2497137"/>
          </a:xfrm>
        </p:grpSpPr>
        <p:sp>
          <p:nvSpPr>
            <p:cNvPr id="69"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70" name="TextBox 20"/>
            <p:cNvSpPr txBox="1"/>
            <p:nvPr/>
          </p:nvSpPr>
          <p:spPr bwMode="auto">
            <a:xfrm>
              <a:off x="919903" y="2711831"/>
              <a:ext cx="2053758" cy="138499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400" b="0" i="0" u="none" strike="noStrike" kern="0" cap="none" spc="0" normalizeH="0" baseline="0" noProof="0" dirty="0">
                  <a:ln>
                    <a:noFill/>
                  </a:ln>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71" name="深色1"/>
          <p:cNvGrpSpPr/>
          <p:nvPr/>
        </p:nvGrpSpPr>
        <p:grpSpPr>
          <a:xfrm>
            <a:off x="3450952" y="1456111"/>
            <a:ext cx="2355850" cy="523875"/>
            <a:chOff x="631825" y="2055019"/>
            <a:chExt cx="2355850" cy="523875"/>
          </a:xfrm>
          <a:solidFill>
            <a:srgbClr val="FF0000"/>
          </a:solidFill>
        </p:grpSpPr>
        <p:sp>
          <p:nvSpPr>
            <p:cNvPr id="72" name="AutoShape 14"/>
            <p:cNvSpPr>
              <a:spLocks noChangeArrowheads="1"/>
            </p:cNvSpPr>
            <p:nvPr/>
          </p:nvSpPr>
          <p:spPr bwMode="ltGray">
            <a:xfrm>
              <a:off x="631825" y="2055019"/>
              <a:ext cx="2355850" cy="523875"/>
            </a:xfrm>
            <a:prstGeom prst="roundRect">
              <a:avLst>
                <a:gd name="adj" fmla="val 16667"/>
              </a:avLst>
            </a:prstGeom>
            <a:grp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a:ea typeface="微软雅黑" pitchFamily="34" charset="-122"/>
                <a:cs typeface="+mn-cs"/>
              </a:endParaRPr>
            </a:p>
          </p:txBody>
        </p:sp>
        <p:sp>
          <p:nvSpPr>
            <p:cNvPr id="73" name="TextBox 19"/>
            <p:cNvSpPr txBox="1">
              <a:spLocks noChangeArrowheads="1"/>
            </p:cNvSpPr>
            <p:nvPr/>
          </p:nvSpPr>
          <p:spPr bwMode="auto">
            <a:xfrm>
              <a:off x="944562" y="2167344"/>
              <a:ext cx="1728787"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74" name="文本1"/>
          <p:cNvGrpSpPr/>
          <p:nvPr/>
        </p:nvGrpSpPr>
        <p:grpSpPr>
          <a:xfrm>
            <a:off x="6156176" y="1706936"/>
            <a:ext cx="2587625" cy="2497137"/>
            <a:chOff x="533400" y="2305844"/>
            <a:chExt cx="2587625" cy="2497137"/>
          </a:xfrm>
        </p:grpSpPr>
        <p:sp>
          <p:nvSpPr>
            <p:cNvPr id="75"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76" name="TextBox 20"/>
            <p:cNvSpPr txBox="1"/>
            <p:nvPr/>
          </p:nvSpPr>
          <p:spPr bwMode="auto">
            <a:xfrm>
              <a:off x="919903" y="2711831"/>
              <a:ext cx="2067771" cy="1384995"/>
            </a:xfrm>
            <a:prstGeom prst="rect">
              <a:avLst/>
            </a:prstGeom>
            <a:noFill/>
          </p:spPr>
          <p:txBody>
            <a:bodyPr vert="horz" wrap="square" lIns="91440" tIns="45720" rIns="91440" bIns="45720" numCol="1" anchor="t" anchorCtr="0" compatLnSpc="1">
              <a:prstTxWarp prst="textNoShape">
                <a:avLst/>
              </a:prstTxWarp>
              <a:spAutoFit/>
            </a:bodyPr>
            <a:lstStyle/>
            <a:p>
              <a:pPr algn="ctr" defTabSz="914400" fontAlgn="base">
                <a:lnSpc>
                  <a:spcPct val="150000"/>
                </a:lnSpc>
                <a:spcBef>
                  <a:spcPct val="0"/>
                </a:spcBef>
                <a:spcAft>
                  <a:spcPct val="0"/>
                </a:spcAft>
                <a:defRPr/>
              </a:pPr>
              <a:r>
                <a:rPr lang="zh-CN" altLang="en-US" sz="1400" kern="0" dirty="0">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77" name="深色1"/>
          <p:cNvGrpSpPr/>
          <p:nvPr/>
        </p:nvGrpSpPr>
        <p:grpSpPr>
          <a:xfrm>
            <a:off x="6254601" y="1456111"/>
            <a:ext cx="2355850" cy="523875"/>
            <a:chOff x="631825" y="2055019"/>
            <a:chExt cx="2355850" cy="523875"/>
          </a:xfrm>
          <a:solidFill>
            <a:srgbClr val="FF0000"/>
          </a:solidFill>
        </p:grpSpPr>
        <p:sp>
          <p:nvSpPr>
            <p:cNvPr id="78" name="AutoShape 14"/>
            <p:cNvSpPr>
              <a:spLocks noChangeArrowheads="1"/>
            </p:cNvSpPr>
            <p:nvPr/>
          </p:nvSpPr>
          <p:spPr bwMode="ltGray">
            <a:xfrm>
              <a:off x="631825" y="2055019"/>
              <a:ext cx="2355850" cy="523875"/>
            </a:xfrm>
            <a:prstGeom prst="roundRect">
              <a:avLst>
                <a:gd name="adj" fmla="val 16667"/>
              </a:avLst>
            </a:prstGeom>
            <a:grp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a:ea typeface="微软雅黑" pitchFamily="34" charset="-122"/>
                <a:cs typeface="+mn-cs"/>
              </a:endParaRPr>
            </a:p>
          </p:txBody>
        </p:sp>
        <p:sp>
          <p:nvSpPr>
            <p:cNvPr id="79" name="TextBox 19"/>
            <p:cNvSpPr txBox="1">
              <a:spLocks noChangeArrowheads="1"/>
            </p:cNvSpPr>
            <p:nvPr/>
          </p:nvSpPr>
          <p:spPr bwMode="auto">
            <a:xfrm>
              <a:off x="944562" y="2167344"/>
              <a:ext cx="1728787"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300" fill="hold"/>
                                        <p:tgtEl>
                                          <p:spTgt spid="13"/>
                                        </p:tgtEl>
                                        <p:attrNameLst>
                                          <p:attrName>ppt_x</p:attrName>
                                        </p:attrNameLst>
                                      </p:cBhvr>
                                      <p:tavLst>
                                        <p:tav tm="0">
                                          <p:val>
                                            <p:strVal val="0-#ppt_w/2"/>
                                          </p:val>
                                        </p:tav>
                                        <p:tav tm="100000">
                                          <p:val>
                                            <p:strVal val="#ppt_x"/>
                                          </p:val>
                                        </p:tav>
                                      </p:tavLst>
                                    </p:anim>
                                    <p:anim calcmode="lin" valueType="num">
                                      <p:cBhvr additive="base">
                                        <p:cTn id="12" dur="3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39" presetClass="entr" presetSubtype="0" ac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childTnLst>
                                </p:cTn>
                              </p:par>
                              <p:par>
                                <p:cTn id="20" presetID="1" presetClass="exit" presetSubtype="0" fill="hold" grpId="1" nodeType="withEffect">
                                  <p:stCondLst>
                                    <p:cond delay="200"/>
                                  </p:stCondLst>
                                  <p:childTnLst>
                                    <p:set>
                                      <p:cBhvr>
                                        <p:cTn id="21" dur="1" fill="hold">
                                          <p:stCondLst>
                                            <p:cond delay="0"/>
                                          </p:stCondLst>
                                        </p:cTn>
                                        <p:tgtEl>
                                          <p:spTgt spid="13"/>
                                        </p:tgtEl>
                                        <p:attrNameLst>
                                          <p:attrName>style.visibility</p:attrName>
                                        </p:attrNameLst>
                                      </p:cBhvr>
                                      <p:to>
                                        <p:strVal val="hidden"/>
                                      </p:to>
                                    </p:set>
                                  </p:childTnLst>
                                </p:cTn>
                              </p:par>
                              <p:par>
                                <p:cTn id="22" presetID="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300" fill="hold"/>
                                        <p:tgtEl>
                                          <p:spTgt spid="14"/>
                                        </p:tgtEl>
                                        <p:attrNameLst>
                                          <p:attrName>ppt_x</p:attrName>
                                        </p:attrNameLst>
                                      </p:cBhvr>
                                      <p:tavLst>
                                        <p:tav tm="0">
                                          <p:val>
                                            <p:strVal val="0-#ppt_w/2"/>
                                          </p:val>
                                        </p:tav>
                                        <p:tav tm="100000">
                                          <p:val>
                                            <p:strVal val="#ppt_x"/>
                                          </p:val>
                                        </p:tav>
                                      </p:tavLst>
                                    </p:anim>
                                    <p:anim calcmode="lin" valueType="num">
                                      <p:cBhvr additive="base">
                                        <p:cTn id="25" dur="300" fill="hold"/>
                                        <p:tgtEl>
                                          <p:spTgt spid="14"/>
                                        </p:tgtEl>
                                        <p:attrNameLst>
                                          <p:attrName>ppt_y</p:attrName>
                                        </p:attrNameLst>
                                      </p:cBhvr>
                                      <p:tavLst>
                                        <p:tav tm="0">
                                          <p:val>
                                            <p:strVal val="#ppt_y"/>
                                          </p:val>
                                        </p:tav>
                                        <p:tav tm="100000">
                                          <p:val>
                                            <p:strVal val="#ppt_y"/>
                                          </p:val>
                                        </p:tav>
                                      </p:tavLst>
                                    </p:anim>
                                  </p:childTnLst>
                                </p:cTn>
                              </p:par>
                              <p:par>
                                <p:cTn id="26" presetID="29" presetClass="exit" presetSubtype="0" fill="hold" grpId="1" nodeType="withEffect">
                                  <p:stCondLst>
                                    <p:cond delay="200"/>
                                  </p:stCondLst>
                                  <p:childTnLst>
                                    <p:anim calcmode="lin" valueType="num">
                                      <p:cBhvr>
                                        <p:cTn id="27" dur="1000"/>
                                        <p:tgtEl>
                                          <p:spTgt spid="14"/>
                                        </p:tgtEl>
                                        <p:attrNameLst>
                                          <p:attrName>ppt_x</p:attrName>
                                        </p:attrNameLst>
                                      </p:cBhvr>
                                      <p:tavLst>
                                        <p:tav tm="0">
                                          <p:val>
                                            <p:strVal val="ppt_x"/>
                                          </p:val>
                                        </p:tav>
                                        <p:tav tm="100000">
                                          <p:val>
                                            <p:strVal val="ppt_x-.2"/>
                                          </p:val>
                                        </p:tav>
                                      </p:tavLst>
                                    </p:anim>
                                    <p:anim calcmode="lin" valueType="num">
                                      <p:cBhvr>
                                        <p:cTn id="28" dur="1000"/>
                                        <p:tgtEl>
                                          <p:spTgt spid="14"/>
                                        </p:tgtEl>
                                        <p:attrNameLst>
                                          <p:attrName>ppt_y</p:attrName>
                                        </p:attrNameLst>
                                      </p:cBhvr>
                                      <p:tavLst>
                                        <p:tav tm="0">
                                          <p:val>
                                            <p:strVal val="ppt_y"/>
                                          </p:val>
                                        </p:tav>
                                        <p:tav tm="100000">
                                          <p:val>
                                            <p:strVal val="ppt_y"/>
                                          </p:val>
                                        </p:tav>
                                      </p:tavLst>
                                    </p:anim>
                                    <p:animEffect transition="out" filter="fade">
                                      <p:cBhvr>
                                        <p:cTn id="29" dur="1000"/>
                                        <p:tgtEl>
                                          <p:spTgt spid="14"/>
                                        </p:tgtEl>
                                      </p:cBhvr>
                                    </p:animEffect>
                                    <p:set>
                                      <p:cBhvr>
                                        <p:cTn id="30" dur="1" fill="hold">
                                          <p:stCondLst>
                                            <p:cond delay="999"/>
                                          </p:stCondLst>
                                        </p:cTn>
                                        <p:tgtEl>
                                          <p:spTgt spid="14"/>
                                        </p:tgtEl>
                                        <p:attrNameLst>
                                          <p:attrName>style.visibility</p:attrName>
                                        </p:attrNameLst>
                                      </p:cBhvr>
                                      <p:to>
                                        <p:strVal val="hidden"/>
                                      </p:to>
                                    </p:set>
                                  </p:childTnLst>
                                </p:cTn>
                              </p:par>
                              <p:par>
                                <p:cTn id="31" presetID="2" presetClass="entr" presetSubtype="8" fill="hold" grpId="0" nodeType="withEffect">
                                  <p:stCondLst>
                                    <p:cond delay="10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300" fill="hold"/>
                                        <p:tgtEl>
                                          <p:spTgt spid="15"/>
                                        </p:tgtEl>
                                        <p:attrNameLst>
                                          <p:attrName>ppt_x</p:attrName>
                                        </p:attrNameLst>
                                      </p:cBhvr>
                                      <p:tavLst>
                                        <p:tav tm="0">
                                          <p:val>
                                            <p:strVal val="0-#ppt_w/2"/>
                                          </p:val>
                                        </p:tav>
                                        <p:tav tm="100000">
                                          <p:val>
                                            <p:strVal val="#ppt_x"/>
                                          </p:val>
                                        </p:tav>
                                      </p:tavLst>
                                    </p:anim>
                                    <p:anim calcmode="lin" valueType="num">
                                      <p:cBhvr additive="base">
                                        <p:cTn id="34" dur="300" fill="hold"/>
                                        <p:tgtEl>
                                          <p:spTgt spid="15"/>
                                        </p:tgtEl>
                                        <p:attrNameLst>
                                          <p:attrName>ppt_y</p:attrName>
                                        </p:attrNameLst>
                                      </p:cBhvr>
                                      <p:tavLst>
                                        <p:tav tm="0">
                                          <p:val>
                                            <p:strVal val="#ppt_y"/>
                                          </p:val>
                                        </p:tav>
                                        <p:tav tm="100000">
                                          <p:val>
                                            <p:strVal val="#ppt_y"/>
                                          </p:val>
                                        </p:tav>
                                      </p:tavLst>
                                    </p:anim>
                                  </p:childTnLst>
                                </p:cTn>
                              </p:par>
                              <p:par>
                                <p:cTn id="35" presetID="29" presetClass="exit" presetSubtype="0" fill="hold" grpId="1" nodeType="withEffect">
                                  <p:stCondLst>
                                    <p:cond delay="100"/>
                                  </p:stCondLst>
                                  <p:childTnLst>
                                    <p:anim calcmode="lin" valueType="num">
                                      <p:cBhvr>
                                        <p:cTn id="36" dur="1000"/>
                                        <p:tgtEl>
                                          <p:spTgt spid="15"/>
                                        </p:tgtEl>
                                        <p:attrNameLst>
                                          <p:attrName>ppt_x</p:attrName>
                                        </p:attrNameLst>
                                      </p:cBhvr>
                                      <p:tavLst>
                                        <p:tav tm="0">
                                          <p:val>
                                            <p:strVal val="ppt_x"/>
                                          </p:val>
                                        </p:tav>
                                        <p:tav tm="100000">
                                          <p:val>
                                            <p:strVal val="ppt_x-.2"/>
                                          </p:val>
                                        </p:tav>
                                      </p:tavLst>
                                    </p:anim>
                                    <p:anim calcmode="lin" valueType="num">
                                      <p:cBhvr>
                                        <p:cTn id="37" dur="1000"/>
                                        <p:tgtEl>
                                          <p:spTgt spid="15"/>
                                        </p:tgtEl>
                                        <p:attrNameLst>
                                          <p:attrName>ppt_y</p:attrName>
                                        </p:attrNameLst>
                                      </p:cBhvr>
                                      <p:tavLst>
                                        <p:tav tm="0">
                                          <p:val>
                                            <p:strVal val="ppt_y"/>
                                          </p:val>
                                        </p:tav>
                                        <p:tav tm="100000">
                                          <p:val>
                                            <p:strVal val="ppt_y"/>
                                          </p:val>
                                        </p:tav>
                                      </p:tavLst>
                                    </p:anim>
                                    <p:animEffect transition="out" filter="fade">
                                      <p:cBhvr>
                                        <p:cTn id="38" dur="1000"/>
                                        <p:tgtEl>
                                          <p:spTgt spid="15"/>
                                        </p:tgtEl>
                                      </p:cBhvr>
                                    </p:animEffect>
                                    <p:set>
                                      <p:cBhvr>
                                        <p:cTn id="39" dur="1" fill="hold">
                                          <p:stCondLst>
                                            <p:cond delay="999"/>
                                          </p:stCondLst>
                                        </p:cTn>
                                        <p:tgtEl>
                                          <p:spTgt spid="15"/>
                                        </p:tgtEl>
                                        <p:attrNameLst>
                                          <p:attrName>style.visibility</p:attrName>
                                        </p:attrNameLst>
                                      </p:cBhvr>
                                      <p:to>
                                        <p:strVal val="hidden"/>
                                      </p:to>
                                    </p:set>
                                  </p:childTnLst>
                                </p:cTn>
                              </p:par>
                              <p:par>
                                <p:cTn id="40" presetID="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300" fill="hold"/>
                                        <p:tgtEl>
                                          <p:spTgt spid="16"/>
                                        </p:tgtEl>
                                        <p:attrNameLst>
                                          <p:attrName>ppt_x</p:attrName>
                                        </p:attrNameLst>
                                      </p:cBhvr>
                                      <p:tavLst>
                                        <p:tav tm="0">
                                          <p:val>
                                            <p:strVal val="0-#ppt_w/2"/>
                                          </p:val>
                                        </p:tav>
                                        <p:tav tm="100000">
                                          <p:val>
                                            <p:strVal val="#ppt_x"/>
                                          </p:val>
                                        </p:tav>
                                      </p:tavLst>
                                    </p:anim>
                                    <p:anim calcmode="lin" valueType="num">
                                      <p:cBhvr additive="base">
                                        <p:cTn id="43" dur="300" fill="hold"/>
                                        <p:tgtEl>
                                          <p:spTgt spid="16"/>
                                        </p:tgtEl>
                                        <p:attrNameLst>
                                          <p:attrName>ppt_y</p:attrName>
                                        </p:attrNameLst>
                                      </p:cBhvr>
                                      <p:tavLst>
                                        <p:tav tm="0">
                                          <p:val>
                                            <p:strVal val="#ppt_y"/>
                                          </p:val>
                                        </p:tav>
                                        <p:tav tm="100000">
                                          <p:val>
                                            <p:strVal val="#ppt_y"/>
                                          </p:val>
                                        </p:tav>
                                      </p:tavLst>
                                    </p:anim>
                                  </p:childTnLst>
                                </p:cTn>
                              </p:par>
                              <p:par>
                                <p:cTn id="44" presetID="29" presetClass="exit" presetSubtype="0" fill="hold" grpId="1" nodeType="withEffect">
                                  <p:stCondLst>
                                    <p:cond delay="200"/>
                                  </p:stCondLst>
                                  <p:childTnLst>
                                    <p:anim calcmode="lin" valueType="num">
                                      <p:cBhvr>
                                        <p:cTn id="45" dur="1000"/>
                                        <p:tgtEl>
                                          <p:spTgt spid="16"/>
                                        </p:tgtEl>
                                        <p:attrNameLst>
                                          <p:attrName>ppt_x</p:attrName>
                                        </p:attrNameLst>
                                      </p:cBhvr>
                                      <p:tavLst>
                                        <p:tav tm="0">
                                          <p:val>
                                            <p:strVal val="ppt_x"/>
                                          </p:val>
                                        </p:tav>
                                        <p:tav tm="100000">
                                          <p:val>
                                            <p:strVal val="ppt_x-.2"/>
                                          </p:val>
                                        </p:tav>
                                      </p:tavLst>
                                    </p:anim>
                                    <p:anim calcmode="lin" valueType="num">
                                      <p:cBhvr>
                                        <p:cTn id="46" dur="1000"/>
                                        <p:tgtEl>
                                          <p:spTgt spid="16"/>
                                        </p:tgtEl>
                                        <p:attrNameLst>
                                          <p:attrName>ppt_y</p:attrName>
                                        </p:attrNameLst>
                                      </p:cBhvr>
                                      <p:tavLst>
                                        <p:tav tm="0">
                                          <p:val>
                                            <p:strVal val="ppt_y"/>
                                          </p:val>
                                        </p:tav>
                                        <p:tav tm="100000">
                                          <p:val>
                                            <p:strVal val="ppt_y"/>
                                          </p:val>
                                        </p:tav>
                                      </p:tavLst>
                                    </p:anim>
                                    <p:animEffect transition="out" filter="fade">
                                      <p:cBhvr>
                                        <p:cTn id="47" dur="1000"/>
                                        <p:tgtEl>
                                          <p:spTgt spid="16"/>
                                        </p:tgtEl>
                                      </p:cBhvr>
                                    </p:animEffect>
                                    <p:set>
                                      <p:cBhvr>
                                        <p:cTn id="48" dur="1" fill="hold">
                                          <p:stCondLst>
                                            <p:cond delay="999"/>
                                          </p:stCondLst>
                                        </p:cTn>
                                        <p:tgtEl>
                                          <p:spTgt spid="16"/>
                                        </p:tgtEl>
                                        <p:attrNameLst>
                                          <p:attrName>style.visibility</p:attrName>
                                        </p:attrNameLst>
                                      </p:cBhvr>
                                      <p:to>
                                        <p:strVal val="hidden"/>
                                      </p:to>
                                    </p:set>
                                  </p:childTnLst>
                                </p:cTn>
                              </p:par>
                              <p:par>
                                <p:cTn id="49" presetID="2" presetClass="entr" presetSubtype="8" fill="hold" grpId="0" nodeType="withEffect">
                                  <p:stCondLst>
                                    <p:cond delay="20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300" fill="hold"/>
                                        <p:tgtEl>
                                          <p:spTgt spid="17"/>
                                        </p:tgtEl>
                                        <p:attrNameLst>
                                          <p:attrName>ppt_x</p:attrName>
                                        </p:attrNameLst>
                                      </p:cBhvr>
                                      <p:tavLst>
                                        <p:tav tm="0">
                                          <p:val>
                                            <p:strVal val="0-#ppt_w/2"/>
                                          </p:val>
                                        </p:tav>
                                        <p:tav tm="100000">
                                          <p:val>
                                            <p:strVal val="#ppt_x"/>
                                          </p:val>
                                        </p:tav>
                                      </p:tavLst>
                                    </p:anim>
                                    <p:anim calcmode="lin" valueType="num">
                                      <p:cBhvr additive="base">
                                        <p:cTn id="52" dur="300" fill="hold"/>
                                        <p:tgtEl>
                                          <p:spTgt spid="17"/>
                                        </p:tgtEl>
                                        <p:attrNameLst>
                                          <p:attrName>ppt_y</p:attrName>
                                        </p:attrNameLst>
                                      </p:cBhvr>
                                      <p:tavLst>
                                        <p:tav tm="0">
                                          <p:val>
                                            <p:strVal val="#ppt_y"/>
                                          </p:val>
                                        </p:tav>
                                        <p:tav tm="100000">
                                          <p:val>
                                            <p:strVal val="#ppt_y"/>
                                          </p:val>
                                        </p:tav>
                                      </p:tavLst>
                                    </p:anim>
                                  </p:childTnLst>
                                </p:cTn>
                              </p:par>
                              <p:par>
                                <p:cTn id="53" presetID="29" presetClass="exit" presetSubtype="0" fill="hold" grpId="1" nodeType="withEffect">
                                  <p:stCondLst>
                                    <p:cond delay="200"/>
                                  </p:stCondLst>
                                  <p:childTnLst>
                                    <p:anim calcmode="lin" valueType="num">
                                      <p:cBhvr>
                                        <p:cTn id="54" dur="1000"/>
                                        <p:tgtEl>
                                          <p:spTgt spid="17"/>
                                        </p:tgtEl>
                                        <p:attrNameLst>
                                          <p:attrName>ppt_x</p:attrName>
                                        </p:attrNameLst>
                                      </p:cBhvr>
                                      <p:tavLst>
                                        <p:tav tm="0">
                                          <p:val>
                                            <p:strVal val="ppt_x"/>
                                          </p:val>
                                        </p:tav>
                                        <p:tav tm="100000">
                                          <p:val>
                                            <p:strVal val="ppt_x-.2"/>
                                          </p:val>
                                        </p:tav>
                                      </p:tavLst>
                                    </p:anim>
                                    <p:anim calcmode="lin" valueType="num">
                                      <p:cBhvr>
                                        <p:cTn id="55" dur="1000"/>
                                        <p:tgtEl>
                                          <p:spTgt spid="17"/>
                                        </p:tgtEl>
                                        <p:attrNameLst>
                                          <p:attrName>ppt_y</p:attrName>
                                        </p:attrNameLst>
                                      </p:cBhvr>
                                      <p:tavLst>
                                        <p:tav tm="0">
                                          <p:val>
                                            <p:strVal val="ppt_y"/>
                                          </p:val>
                                        </p:tav>
                                        <p:tav tm="100000">
                                          <p:val>
                                            <p:strVal val="ppt_y"/>
                                          </p:val>
                                        </p:tav>
                                      </p:tavLst>
                                    </p:anim>
                                    <p:animEffect transition="out" filter="fade">
                                      <p:cBhvr>
                                        <p:cTn id="56" dur="1000"/>
                                        <p:tgtEl>
                                          <p:spTgt spid="17"/>
                                        </p:tgtEl>
                                      </p:cBhvr>
                                    </p:animEffect>
                                    <p:set>
                                      <p:cBhvr>
                                        <p:cTn id="57" dur="1" fill="hold">
                                          <p:stCondLst>
                                            <p:cond delay="999"/>
                                          </p:stCondLst>
                                        </p:cTn>
                                        <p:tgtEl>
                                          <p:spTgt spid="17"/>
                                        </p:tgtEl>
                                        <p:attrNameLst>
                                          <p:attrName>style.visibility</p:attrName>
                                        </p:attrNameLst>
                                      </p:cBhvr>
                                      <p:to>
                                        <p:strVal val="hidden"/>
                                      </p:to>
                                    </p:set>
                                  </p:childTnLst>
                                </p:cTn>
                              </p:par>
                              <p:par>
                                <p:cTn id="58" presetID="2" presetClass="entr" presetSubtype="8" fill="hold" grpId="0" nodeType="withEffect">
                                  <p:stCondLst>
                                    <p:cond delay="30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300" fill="hold"/>
                                        <p:tgtEl>
                                          <p:spTgt spid="18"/>
                                        </p:tgtEl>
                                        <p:attrNameLst>
                                          <p:attrName>ppt_x</p:attrName>
                                        </p:attrNameLst>
                                      </p:cBhvr>
                                      <p:tavLst>
                                        <p:tav tm="0">
                                          <p:val>
                                            <p:strVal val="0-#ppt_w/2"/>
                                          </p:val>
                                        </p:tav>
                                        <p:tav tm="100000">
                                          <p:val>
                                            <p:strVal val="#ppt_x"/>
                                          </p:val>
                                        </p:tav>
                                      </p:tavLst>
                                    </p:anim>
                                    <p:anim calcmode="lin" valueType="num">
                                      <p:cBhvr additive="base">
                                        <p:cTn id="61" dur="300" fill="hold"/>
                                        <p:tgtEl>
                                          <p:spTgt spid="18"/>
                                        </p:tgtEl>
                                        <p:attrNameLst>
                                          <p:attrName>ppt_y</p:attrName>
                                        </p:attrNameLst>
                                      </p:cBhvr>
                                      <p:tavLst>
                                        <p:tav tm="0">
                                          <p:val>
                                            <p:strVal val="#ppt_y"/>
                                          </p:val>
                                        </p:tav>
                                        <p:tav tm="100000">
                                          <p:val>
                                            <p:strVal val="#ppt_y"/>
                                          </p:val>
                                        </p:tav>
                                      </p:tavLst>
                                    </p:anim>
                                  </p:childTnLst>
                                </p:cTn>
                              </p:par>
                              <p:par>
                                <p:cTn id="62" presetID="29" presetClass="exit" presetSubtype="0" fill="hold" grpId="1" nodeType="withEffect">
                                  <p:stCondLst>
                                    <p:cond delay="300"/>
                                  </p:stCondLst>
                                  <p:childTnLst>
                                    <p:anim calcmode="lin" valueType="num">
                                      <p:cBhvr>
                                        <p:cTn id="63" dur="1000"/>
                                        <p:tgtEl>
                                          <p:spTgt spid="18"/>
                                        </p:tgtEl>
                                        <p:attrNameLst>
                                          <p:attrName>ppt_x</p:attrName>
                                        </p:attrNameLst>
                                      </p:cBhvr>
                                      <p:tavLst>
                                        <p:tav tm="0">
                                          <p:val>
                                            <p:strVal val="ppt_x"/>
                                          </p:val>
                                        </p:tav>
                                        <p:tav tm="100000">
                                          <p:val>
                                            <p:strVal val="ppt_x-.2"/>
                                          </p:val>
                                        </p:tav>
                                      </p:tavLst>
                                    </p:anim>
                                    <p:anim calcmode="lin" valueType="num">
                                      <p:cBhvr>
                                        <p:cTn id="64" dur="1000"/>
                                        <p:tgtEl>
                                          <p:spTgt spid="18"/>
                                        </p:tgtEl>
                                        <p:attrNameLst>
                                          <p:attrName>ppt_y</p:attrName>
                                        </p:attrNameLst>
                                      </p:cBhvr>
                                      <p:tavLst>
                                        <p:tav tm="0">
                                          <p:val>
                                            <p:strVal val="ppt_y"/>
                                          </p:val>
                                        </p:tav>
                                        <p:tav tm="100000">
                                          <p:val>
                                            <p:strVal val="ppt_y"/>
                                          </p:val>
                                        </p:tav>
                                      </p:tavLst>
                                    </p:anim>
                                    <p:animEffect transition="out" filter="fade">
                                      <p:cBhvr>
                                        <p:cTn id="65" dur="1000"/>
                                        <p:tgtEl>
                                          <p:spTgt spid="18"/>
                                        </p:tgtEl>
                                      </p:cBhvr>
                                    </p:animEffect>
                                    <p:set>
                                      <p:cBhvr>
                                        <p:cTn id="66" dur="1" fill="hold">
                                          <p:stCondLst>
                                            <p:cond delay="999"/>
                                          </p:stCondLst>
                                        </p:cTn>
                                        <p:tgtEl>
                                          <p:spTgt spid="18"/>
                                        </p:tgtEl>
                                        <p:attrNameLst>
                                          <p:attrName>style.visibility</p:attrName>
                                        </p:attrNameLst>
                                      </p:cBhvr>
                                      <p:to>
                                        <p:strVal val="hidden"/>
                                      </p:to>
                                    </p:set>
                                  </p:childTnLst>
                                </p:cTn>
                              </p:par>
                              <p:par>
                                <p:cTn id="67" presetID="2" presetClass="entr" presetSubtype="8" fill="hold" grpId="0" nodeType="withEffect">
                                  <p:stCondLst>
                                    <p:cond delay="40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300" fill="hold"/>
                                        <p:tgtEl>
                                          <p:spTgt spid="19"/>
                                        </p:tgtEl>
                                        <p:attrNameLst>
                                          <p:attrName>ppt_x</p:attrName>
                                        </p:attrNameLst>
                                      </p:cBhvr>
                                      <p:tavLst>
                                        <p:tav tm="0">
                                          <p:val>
                                            <p:strVal val="0-#ppt_w/2"/>
                                          </p:val>
                                        </p:tav>
                                        <p:tav tm="100000">
                                          <p:val>
                                            <p:strVal val="#ppt_x"/>
                                          </p:val>
                                        </p:tav>
                                      </p:tavLst>
                                    </p:anim>
                                    <p:anim calcmode="lin" valueType="num">
                                      <p:cBhvr additive="base">
                                        <p:cTn id="70" dur="300" fill="hold"/>
                                        <p:tgtEl>
                                          <p:spTgt spid="19"/>
                                        </p:tgtEl>
                                        <p:attrNameLst>
                                          <p:attrName>ppt_y</p:attrName>
                                        </p:attrNameLst>
                                      </p:cBhvr>
                                      <p:tavLst>
                                        <p:tav tm="0">
                                          <p:val>
                                            <p:strVal val="#ppt_y"/>
                                          </p:val>
                                        </p:tav>
                                        <p:tav tm="100000">
                                          <p:val>
                                            <p:strVal val="#ppt_y"/>
                                          </p:val>
                                        </p:tav>
                                      </p:tavLst>
                                    </p:anim>
                                  </p:childTnLst>
                                </p:cTn>
                              </p:par>
                              <p:par>
                                <p:cTn id="71" presetID="29" presetClass="exit" presetSubtype="0" fill="hold" grpId="1" nodeType="withEffect">
                                  <p:stCondLst>
                                    <p:cond delay="400"/>
                                  </p:stCondLst>
                                  <p:childTnLst>
                                    <p:anim calcmode="lin" valueType="num">
                                      <p:cBhvr>
                                        <p:cTn id="72" dur="1000"/>
                                        <p:tgtEl>
                                          <p:spTgt spid="19"/>
                                        </p:tgtEl>
                                        <p:attrNameLst>
                                          <p:attrName>ppt_x</p:attrName>
                                        </p:attrNameLst>
                                      </p:cBhvr>
                                      <p:tavLst>
                                        <p:tav tm="0">
                                          <p:val>
                                            <p:strVal val="ppt_x"/>
                                          </p:val>
                                        </p:tav>
                                        <p:tav tm="100000">
                                          <p:val>
                                            <p:strVal val="ppt_x-.2"/>
                                          </p:val>
                                        </p:tav>
                                      </p:tavLst>
                                    </p:anim>
                                    <p:anim calcmode="lin" valueType="num">
                                      <p:cBhvr>
                                        <p:cTn id="73" dur="1000"/>
                                        <p:tgtEl>
                                          <p:spTgt spid="19"/>
                                        </p:tgtEl>
                                        <p:attrNameLst>
                                          <p:attrName>ppt_y</p:attrName>
                                        </p:attrNameLst>
                                      </p:cBhvr>
                                      <p:tavLst>
                                        <p:tav tm="0">
                                          <p:val>
                                            <p:strVal val="ppt_y"/>
                                          </p:val>
                                        </p:tav>
                                        <p:tav tm="100000">
                                          <p:val>
                                            <p:strVal val="ppt_y"/>
                                          </p:val>
                                        </p:tav>
                                      </p:tavLst>
                                    </p:anim>
                                    <p:animEffect transition="out" filter="fade">
                                      <p:cBhvr>
                                        <p:cTn id="74" dur="1000"/>
                                        <p:tgtEl>
                                          <p:spTgt spid="19"/>
                                        </p:tgtEl>
                                      </p:cBhvr>
                                    </p:animEffect>
                                    <p:set>
                                      <p:cBhvr>
                                        <p:cTn id="75" dur="1" fill="hold">
                                          <p:stCondLst>
                                            <p:cond delay="999"/>
                                          </p:stCondLst>
                                        </p:cTn>
                                        <p:tgtEl>
                                          <p:spTgt spid="19"/>
                                        </p:tgtEl>
                                        <p:attrNameLst>
                                          <p:attrName>style.visibility</p:attrName>
                                        </p:attrNameLst>
                                      </p:cBhvr>
                                      <p:to>
                                        <p:strVal val="hidden"/>
                                      </p:to>
                                    </p:set>
                                  </p:childTnLst>
                                </p:cTn>
                              </p:par>
                              <p:par>
                                <p:cTn id="76" presetID="2" presetClass="entr" presetSubtype="8"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300" fill="hold"/>
                                        <p:tgtEl>
                                          <p:spTgt spid="20"/>
                                        </p:tgtEl>
                                        <p:attrNameLst>
                                          <p:attrName>ppt_x</p:attrName>
                                        </p:attrNameLst>
                                      </p:cBhvr>
                                      <p:tavLst>
                                        <p:tav tm="0">
                                          <p:val>
                                            <p:strVal val="0-#ppt_w/2"/>
                                          </p:val>
                                        </p:tav>
                                        <p:tav tm="100000">
                                          <p:val>
                                            <p:strVal val="#ppt_x"/>
                                          </p:val>
                                        </p:tav>
                                      </p:tavLst>
                                    </p:anim>
                                    <p:anim calcmode="lin" valueType="num">
                                      <p:cBhvr additive="base">
                                        <p:cTn id="79" dur="300" fill="hold"/>
                                        <p:tgtEl>
                                          <p:spTgt spid="20"/>
                                        </p:tgtEl>
                                        <p:attrNameLst>
                                          <p:attrName>ppt_y</p:attrName>
                                        </p:attrNameLst>
                                      </p:cBhvr>
                                      <p:tavLst>
                                        <p:tav tm="0">
                                          <p:val>
                                            <p:strVal val="#ppt_y"/>
                                          </p:val>
                                        </p:tav>
                                        <p:tav tm="100000">
                                          <p:val>
                                            <p:strVal val="#ppt_y"/>
                                          </p:val>
                                        </p:tav>
                                      </p:tavLst>
                                    </p:anim>
                                  </p:childTnLst>
                                </p:cTn>
                              </p:par>
                              <p:par>
                                <p:cTn id="80" presetID="29" presetClass="exit" presetSubtype="0" fill="hold" grpId="1" nodeType="withEffect">
                                  <p:stCondLst>
                                    <p:cond delay="200"/>
                                  </p:stCondLst>
                                  <p:childTnLst>
                                    <p:anim calcmode="lin" valueType="num">
                                      <p:cBhvr>
                                        <p:cTn id="81" dur="1000"/>
                                        <p:tgtEl>
                                          <p:spTgt spid="20"/>
                                        </p:tgtEl>
                                        <p:attrNameLst>
                                          <p:attrName>ppt_x</p:attrName>
                                        </p:attrNameLst>
                                      </p:cBhvr>
                                      <p:tavLst>
                                        <p:tav tm="0">
                                          <p:val>
                                            <p:strVal val="ppt_x"/>
                                          </p:val>
                                        </p:tav>
                                        <p:tav tm="100000">
                                          <p:val>
                                            <p:strVal val="ppt_x-.2"/>
                                          </p:val>
                                        </p:tav>
                                      </p:tavLst>
                                    </p:anim>
                                    <p:anim calcmode="lin" valueType="num">
                                      <p:cBhvr>
                                        <p:cTn id="82" dur="1000"/>
                                        <p:tgtEl>
                                          <p:spTgt spid="20"/>
                                        </p:tgtEl>
                                        <p:attrNameLst>
                                          <p:attrName>ppt_y</p:attrName>
                                        </p:attrNameLst>
                                      </p:cBhvr>
                                      <p:tavLst>
                                        <p:tav tm="0">
                                          <p:val>
                                            <p:strVal val="ppt_y"/>
                                          </p:val>
                                        </p:tav>
                                        <p:tav tm="100000">
                                          <p:val>
                                            <p:strVal val="ppt_y"/>
                                          </p:val>
                                        </p:tav>
                                      </p:tavLst>
                                    </p:anim>
                                    <p:animEffect transition="out" filter="fade">
                                      <p:cBhvr>
                                        <p:cTn id="83" dur="1000"/>
                                        <p:tgtEl>
                                          <p:spTgt spid="20"/>
                                        </p:tgtEl>
                                      </p:cBhvr>
                                    </p:animEffect>
                                    <p:set>
                                      <p:cBhvr>
                                        <p:cTn id="84" dur="1" fill="hold">
                                          <p:stCondLst>
                                            <p:cond delay="999"/>
                                          </p:stCondLst>
                                        </p:cTn>
                                        <p:tgtEl>
                                          <p:spTgt spid="20"/>
                                        </p:tgtEl>
                                        <p:attrNameLst>
                                          <p:attrName>style.visibility</p:attrName>
                                        </p:attrNameLst>
                                      </p:cBhvr>
                                      <p:to>
                                        <p:strVal val="hidden"/>
                                      </p:to>
                                    </p:set>
                                  </p:childTnLst>
                                </p:cTn>
                              </p:par>
                              <p:par>
                                <p:cTn id="85" presetID="2" presetClass="entr" presetSubtype="8"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300" fill="hold"/>
                                        <p:tgtEl>
                                          <p:spTgt spid="21"/>
                                        </p:tgtEl>
                                        <p:attrNameLst>
                                          <p:attrName>ppt_x</p:attrName>
                                        </p:attrNameLst>
                                      </p:cBhvr>
                                      <p:tavLst>
                                        <p:tav tm="0">
                                          <p:val>
                                            <p:strVal val="0-#ppt_w/2"/>
                                          </p:val>
                                        </p:tav>
                                        <p:tav tm="100000">
                                          <p:val>
                                            <p:strVal val="#ppt_x"/>
                                          </p:val>
                                        </p:tav>
                                      </p:tavLst>
                                    </p:anim>
                                    <p:anim calcmode="lin" valueType="num">
                                      <p:cBhvr additive="base">
                                        <p:cTn id="88" dur="300" fill="hold"/>
                                        <p:tgtEl>
                                          <p:spTgt spid="21"/>
                                        </p:tgtEl>
                                        <p:attrNameLst>
                                          <p:attrName>ppt_y</p:attrName>
                                        </p:attrNameLst>
                                      </p:cBhvr>
                                      <p:tavLst>
                                        <p:tav tm="0">
                                          <p:val>
                                            <p:strVal val="#ppt_y"/>
                                          </p:val>
                                        </p:tav>
                                        <p:tav tm="100000">
                                          <p:val>
                                            <p:strVal val="#ppt_y"/>
                                          </p:val>
                                        </p:tav>
                                      </p:tavLst>
                                    </p:anim>
                                  </p:childTnLst>
                                </p:cTn>
                              </p:par>
                              <p:par>
                                <p:cTn id="89" presetID="29" presetClass="exit" presetSubtype="0" fill="hold" grpId="1" nodeType="withEffect">
                                  <p:stCondLst>
                                    <p:cond delay="200"/>
                                  </p:stCondLst>
                                  <p:childTnLst>
                                    <p:anim calcmode="lin" valueType="num">
                                      <p:cBhvr>
                                        <p:cTn id="90" dur="1000"/>
                                        <p:tgtEl>
                                          <p:spTgt spid="21"/>
                                        </p:tgtEl>
                                        <p:attrNameLst>
                                          <p:attrName>ppt_x</p:attrName>
                                        </p:attrNameLst>
                                      </p:cBhvr>
                                      <p:tavLst>
                                        <p:tav tm="0">
                                          <p:val>
                                            <p:strVal val="ppt_x"/>
                                          </p:val>
                                        </p:tav>
                                        <p:tav tm="100000">
                                          <p:val>
                                            <p:strVal val="ppt_x-.2"/>
                                          </p:val>
                                        </p:tav>
                                      </p:tavLst>
                                    </p:anim>
                                    <p:anim calcmode="lin" valueType="num">
                                      <p:cBhvr>
                                        <p:cTn id="91" dur="1000"/>
                                        <p:tgtEl>
                                          <p:spTgt spid="21"/>
                                        </p:tgtEl>
                                        <p:attrNameLst>
                                          <p:attrName>ppt_y</p:attrName>
                                        </p:attrNameLst>
                                      </p:cBhvr>
                                      <p:tavLst>
                                        <p:tav tm="0">
                                          <p:val>
                                            <p:strVal val="ppt_y"/>
                                          </p:val>
                                        </p:tav>
                                        <p:tav tm="100000">
                                          <p:val>
                                            <p:strVal val="ppt_y"/>
                                          </p:val>
                                        </p:tav>
                                      </p:tavLst>
                                    </p:anim>
                                    <p:animEffect transition="out" filter="fade">
                                      <p:cBhvr>
                                        <p:cTn id="92" dur="1000"/>
                                        <p:tgtEl>
                                          <p:spTgt spid="21"/>
                                        </p:tgtEl>
                                      </p:cBhvr>
                                    </p:animEffect>
                                    <p:set>
                                      <p:cBhvr>
                                        <p:cTn id="93" dur="1" fill="hold">
                                          <p:stCondLst>
                                            <p:cond delay="999"/>
                                          </p:stCondLst>
                                        </p:cTn>
                                        <p:tgtEl>
                                          <p:spTgt spid="21"/>
                                        </p:tgtEl>
                                        <p:attrNameLst>
                                          <p:attrName>style.visibility</p:attrName>
                                        </p:attrNameLst>
                                      </p:cBhvr>
                                      <p:to>
                                        <p:strVal val="hidden"/>
                                      </p:to>
                                    </p:set>
                                  </p:childTnLst>
                                </p:cTn>
                              </p:par>
                              <p:par>
                                <p:cTn id="94" presetID="2" presetClass="entr" presetSubtype="8" fill="hold" grpId="0" nodeType="withEffect">
                                  <p:stCondLst>
                                    <p:cond delay="100"/>
                                  </p:stCondLst>
                                  <p:childTnLst>
                                    <p:set>
                                      <p:cBhvr>
                                        <p:cTn id="95" dur="1" fill="hold">
                                          <p:stCondLst>
                                            <p:cond delay="0"/>
                                          </p:stCondLst>
                                        </p:cTn>
                                        <p:tgtEl>
                                          <p:spTgt spid="22"/>
                                        </p:tgtEl>
                                        <p:attrNameLst>
                                          <p:attrName>style.visibility</p:attrName>
                                        </p:attrNameLst>
                                      </p:cBhvr>
                                      <p:to>
                                        <p:strVal val="visible"/>
                                      </p:to>
                                    </p:set>
                                    <p:anim calcmode="lin" valueType="num">
                                      <p:cBhvr additive="base">
                                        <p:cTn id="96" dur="300" fill="hold"/>
                                        <p:tgtEl>
                                          <p:spTgt spid="22"/>
                                        </p:tgtEl>
                                        <p:attrNameLst>
                                          <p:attrName>ppt_x</p:attrName>
                                        </p:attrNameLst>
                                      </p:cBhvr>
                                      <p:tavLst>
                                        <p:tav tm="0">
                                          <p:val>
                                            <p:strVal val="0-#ppt_w/2"/>
                                          </p:val>
                                        </p:tav>
                                        <p:tav tm="100000">
                                          <p:val>
                                            <p:strVal val="#ppt_x"/>
                                          </p:val>
                                        </p:tav>
                                      </p:tavLst>
                                    </p:anim>
                                    <p:anim calcmode="lin" valueType="num">
                                      <p:cBhvr additive="base">
                                        <p:cTn id="97" dur="300" fill="hold"/>
                                        <p:tgtEl>
                                          <p:spTgt spid="22"/>
                                        </p:tgtEl>
                                        <p:attrNameLst>
                                          <p:attrName>ppt_y</p:attrName>
                                        </p:attrNameLst>
                                      </p:cBhvr>
                                      <p:tavLst>
                                        <p:tav tm="0">
                                          <p:val>
                                            <p:strVal val="#ppt_y"/>
                                          </p:val>
                                        </p:tav>
                                        <p:tav tm="100000">
                                          <p:val>
                                            <p:strVal val="#ppt_y"/>
                                          </p:val>
                                        </p:tav>
                                      </p:tavLst>
                                    </p:anim>
                                  </p:childTnLst>
                                </p:cTn>
                              </p:par>
                              <p:par>
                                <p:cTn id="98" presetID="29" presetClass="exit" presetSubtype="0" fill="hold" grpId="1" nodeType="withEffect">
                                  <p:stCondLst>
                                    <p:cond delay="100"/>
                                  </p:stCondLst>
                                  <p:childTnLst>
                                    <p:anim calcmode="lin" valueType="num">
                                      <p:cBhvr>
                                        <p:cTn id="99" dur="1000"/>
                                        <p:tgtEl>
                                          <p:spTgt spid="22"/>
                                        </p:tgtEl>
                                        <p:attrNameLst>
                                          <p:attrName>ppt_x</p:attrName>
                                        </p:attrNameLst>
                                      </p:cBhvr>
                                      <p:tavLst>
                                        <p:tav tm="0">
                                          <p:val>
                                            <p:strVal val="ppt_x"/>
                                          </p:val>
                                        </p:tav>
                                        <p:tav tm="100000">
                                          <p:val>
                                            <p:strVal val="ppt_x-.2"/>
                                          </p:val>
                                        </p:tav>
                                      </p:tavLst>
                                    </p:anim>
                                    <p:anim calcmode="lin" valueType="num">
                                      <p:cBhvr>
                                        <p:cTn id="100" dur="1000"/>
                                        <p:tgtEl>
                                          <p:spTgt spid="22"/>
                                        </p:tgtEl>
                                        <p:attrNameLst>
                                          <p:attrName>ppt_y</p:attrName>
                                        </p:attrNameLst>
                                      </p:cBhvr>
                                      <p:tavLst>
                                        <p:tav tm="0">
                                          <p:val>
                                            <p:strVal val="ppt_y"/>
                                          </p:val>
                                        </p:tav>
                                        <p:tav tm="100000">
                                          <p:val>
                                            <p:strVal val="ppt_y"/>
                                          </p:val>
                                        </p:tav>
                                      </p:tavLst>
                                    </p:anim>
                                    <p:animEffect transition="out" filter="fade">
                                      <p:cBhvr>
                                        <p:cTn id="101" dur="1000"/>
                                        <p:tgtEl>
                                          <p:spTgt spid="22"/>
                                        </p:tgtEl>
                                      </p:cBhvr>
                                    </p:animEffect>
                                    <p:set>
                                      <p:cBhvr>
                                        <p:cTn id="102" dur="1" fill="hold">
                                          <p:stCondLst>
                                            <p:cond delay="999"/>
                                          </p:stCondLst>
                                        </p:cTn>
                                        <p:tgtEl>
                                          <p:spTgt spid="22"/>
                                        </p:tgtEl>
                                        <p:attrNameLst>
                                          <p:attrName>style.visibility</p:attrName>
                                        </p:attrNameLst>
                                      </p:cBhvr>
                                      <p:to>
                                        <p:strVal val="hidden"/>
                                      </p:to>
                                    </p:set>
                                  </p:childTnLst>
                                </p:cTn>
                              </p:par>
                              <p:par>
                                <p:cTn id="103" presetID="2" presetClass="entr" presetSubtype="8"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additive="base">
                                        <p:cTn id="105" dur="300" fill="hold"/>
                                        <p:tgtEl>
                                          <p:spTgt spid="23"/>
                                        </p:tgtEl>
                                        <p:attrNameLst>
                                          <p:attrName>ppt_x</p:attrName>
                                        </p:attrNameLst>
                                      </p:cBhvr>
                                      <p:tavLst>
                                        <p:tav tm="0">
                                          <p:val>
                                            <p:strVal val="0-#ppt_w/2"/>
                                          </p:val>
                                        </p:tav>
                                        <p:tav tm="100000">
                                          <p:val>
                                            <p:strVal val="#ppt_x"/>
                                          </p:val>
                                        </p:tav>
                                      </p:tavLst>
                                    </p:anim>
                                    <p:anim calcmode="lin" valueType="num">
                                      <p:cBhvr additive="base">
                                        <p:cTn id="106" dur="300" fill="hold"/>
                                        <p:tgtEl>
                                          <p:spTgt spid="23"/>
                                        </p:tgtEl>
                                        <p:attrNameLst>
                                          <p:attrName>ppt_y</p:attrName>
                                        </p:attrNameLst>
                                      </p:cBhvr>
                                      <p:tavLst>
                                        <p:tav tm="0">
                                          <p:val>
                                            <p:strVal val="#ppt_y"/>
                                          </p:val>
                                        </p:tav>
                                        <p:tav tm="100000">
                                          <p:val>
                                            <p:strVal val="#ppt_y"/>
                                          </p:val>
                                        </p:tav>
                                      </p:tavLst>
                                    </p:anim>
                                  </p:childTnLst>
                                </p:cTn>
                              </p:par>
                              <p:par>
                                <p:cTn id="107" presetID="29" presetClass="exit" presetSubtype="0" fill="hold" grpId="1" nodeType="withEffect">
                                  <p:stCondLst>
                                    <p:cond delay="200"/>
                                  </p:stCondLst>
                                  <p:childTnLst>
                                    <p:anim calcmode="lin" valueType="num">
                                      <p:cBhvr>
                                        <p:cTn id="108" dur="1000"/>
                                        <p:tgtEl>
                                          <p:spTgt spid="23"/>
                                        </p:tgtEl>
                                        <p:attrNameLst>
                                          <p:attrName>ppt_x</p:attrName>
                                        </p:attrNameLst>
                                      </p:cBhvr>
                                      <p:tavLst>
                                        <p:tav tm="0">
                                          <p:val>
                                            <p:strVal val="ppt_x"/>
                                          </p:val>
                                        </p:tav>
                                        <p:tav tm="100000">
                                          <p:val>
                                            <p:strVal val="ppt_x-.2"/>
                                          </p:val>
                                        </p:tav>
                                      </p:tavLst>
                                    </p:anim>
                                    <p:anim calcmode="lin" valueType="num">
                                      <p:cBhvr>
                                        <p:cTn id="109" dur="1000"/>
                                        <p:tgtEl>
                                          <p:spTgt spid="23"/>
                                        </p:tgtEl>
                                        <p:attrNameLst>
                                          <p:attrName>ppt_y</p:attrName>
                                        </p:attrNameLst>
                                      </p:cBhvr>
                                      <p:tavLst>
                                        <p:tav tm="0">
                                          <p:val>
                                            <p:strVal val="ppt_y"/>
                                          </p:val>
                                        </p:tav>
                                        <p:tav tm="100000">
                                          <p:val>
                                            <p:strVal val="ppt_y"/>
                                          </p:val>
                                        </p:tav>
                                      </p:tavLst>
                                    </p:anim>
                                    <p:animEffect transition="out" filter="fade">
                                      <p:cBhvr>
                                        <p:cTn id="110" dur="1000"/>
                                        <p:tgtEl>
                                          <p:spTgt spid="23"/>
                                        </p:tgtEl>
                                      </p:cBhvr>
                                    </p:animEffect>
                                    <p:set>
                                      <p:cBhvr>
                                        <p:cTn id="111" dur="1" fill="hold">
                                          <p:stCondLst>
                                            <p:cond delay="999"/>
                                          </p:stCondLst>
                                        </p:cTn>
                                        <p:tgtEl>
                                          <p:spTgt spid="23"/>
                                        </p:tgtEl>
                                        <p:attrNameLst>
                                          <p:attrName>style.visibility</p:attrName>
                                        </p:attrNameLst>
                                      </p:cBhvr>
                                      <p:to>
                                        <p:strVal val="hidden"/>
                                      </p:to>
                                    </p:set>
                                  </p:childTnLst>
                                </p:cTn>
                              </p:par>
                              <p:par>
                                <p:cTn id="112" presetID="2" presetClass="entr" presetSubtype="8" fill="hold" grpId="0" nodeType="withEffect">
                                  <p:stCondLst>
                                    <p:cond delay="200"/>
                                  </p:stCondLst>
                                  <p:childTnLst>
                                    <p:set>
                                      <p:cBhvr>
                                        <p:cTn id="113" dur="1" fill="hold">
                                          <p:stCondLst>
                                            <p:cond delay="0"/>
                                          </p:stCondLst>
                                        </p:cTn>
                                        <p:tgtEl>
                                          <p:spTgt spid="24"/>
                                        </p:tgtEl>
                                        <p:attrNameLst>
                                          <p:attrName>style.visibility</p:attrName>
                                        </p:attrNameLst>
                                      </p:cBhvr>
                                      <p:to>
                                        <p:strVal val="visible"/>
                                      </p:to>
                                    </p:set>
                                    <p:anim calcmode="lin" valueType="num">
                                      <p:cBhvr additive="base">
                                        <p:cTn id="114" dur="300" fill="hold"/>
                                        <p:tgtEl>
                                          <p:spTgt spid="24"/>
                                        </p:tgtEl>
                                        <p:attrNameLst>
                                          <p:attrName>ppt_x</p:attrName>
                                        </p:attrNameLst>
                                      </p:cBhvr>
                                      <p:tavLst>
                                        <p:tav tm="0">
                                          <p:val>
                                            <p:strVal val="0-#ppt_w/2"/>
                                          </p:val>
                                        </p:tav>
                                        <p:tav tm="100000">
                                          <p:val>
                                            <p:strVal val="#ppt_x"/>
                                          </p:val>
                                        </p:tav>
                                      </p:tavLst>
                                    </p:anim>
                                    <p:anim calcmode="lin" valueType="num">
                                      <p:cBhvr additive="base">
                                        <p:cTn id="115" dur="300" fill="hold"/>
                                        <p:tgtEl>
                                          <p:spTgt spid="24"/>
                                        </p:tgtEl>
                                        <p:attrNameLst>
                                          <p:attrName>ppt_y</p:attrName>
                                        </p:attrNameLst>
                                      </p:cBhvr>
                                      <p:tavLst>
                                        <p:tav tm="0">
                                          <p:val>
                                            <p:strVal val="#ppt_y"/>
                                          </p:val>
                                        </p:tav>
                                        <p:tav tm="100000">
                                          <p:val>
                                            <p:strVal val="#ppt_y"/>
                                          </p:val>
                                        </p:tav>
                                      </p:tavLst>
                                    </p:anim>
                                  </p:childTnLst>
                                </p:cTn>
                              </p:par>
                              <p:par>
                                <p:cTn id="116" presetID="29" presetClass="exit" presetSubtype="0" fill="hold" grpId="1" nodeType="withEffect">
                                  <p:stCondLst>
                                    <p:cond delay="200"/>
                                  </p:stCondLst>
                                  <p:childTnLst>
                                    <p:anim calcmode="lin" valueType="num">
                                      <p:cBhvr>
                                        <p:cTn id="117" dur="1000"/>
                                        <p:tgtEl>
                                          <p:spTgt spid="24"/>
                                        </p:tgtEl>
                                        <p:attrNameLst>
                                          <p:attrName>ppt_x</p:attrName>
                                        </p:attrNameLst>
                                      </p:cBhvr>
                                      <p:tavLst>
                                        <p:tav tm="0">
                                          <p:val>
                                            <p:strVal val="ppt_x"/>
                                          </p:val>
                                        </p:tav>
                                        <p:tav tm="100000">
                                          <p:val>
                                            <p:strVal val="ppt_x-.2"/>
                                          </p:val>
                                        </p:tav>
                                      </p:tavLst>
                                    </p:anim>
                                    <p:anim calcmode="lin" valueType="num">
                                      <p:cBhvr>
                                        <p:cTn id="118" dur="1000"/>
                                        <p:tgtEl>
                                          <p:spTgt spid="24"/>
                                        </p:tgtEl>
                                        <p:attrNameLst>
                                          <p:attrName>ppt_y</p:attrName>
                                        </p:attrNameLst>
                                      </p:cBhvr>
                                      <p:tavLst>
                                        <p:tav tm="0">
                                          <p:val>
                                            <p:strVal val="ppt_y"/>
                                          </p:val>
                                        </p:tav>
                                        <p:tav tm="100000">
                                          <p:val>
                                            <p:strVal val="ppt_y"/>
                                          </p:val>
                                        </p:tav>
                                      </p:tavLst>
                                    </p:anim>
                                    <p:animEffect transition="out" filter="fade">
                                      <p:cBhvr>
                                        <p:cTn id="119" dur="1000"/>
                                        <p:tgtEl>
                                          <p:spTgt spid="24"/>
                                        </p:tgtEl>
                                      </p:cBhvr>
                                    </p:animEffect>
                                    <p:set>
                                      <p:cBhvr>
                                        <p:cTn id="120" dur="1" fill="hold">
                                          <p:stCondLst>
                                            <p:cond delay="999"/>
                                          </p:stCondLst>
                                        </p:cTn>
                                        <p:tgtEl>
                                          <p:spTgt spid="24"/>
                                        </p:tgtEl>
                                        <p:attrNameLst>
                                          <p:attrName>style.visibility</p:attrName>
                                        </p:attrNameLst>
                                      </p:cBhvr>
                                      <p:to>
                                        <p:strVal val="hidden"/>
                                      </p:to>
                                    </p:set>
                                  </p:childTnLst>
                                </p:cTn>
                              </p:par>
                              <p:par>
                                <p:cTn id="121" presetID="2" presetClass="entr" presetSubtype="8" fill="hold" grpId="0" nodeType="withEffect">
                                  <p:stCondLst>
                                    <p:cond delay="300"/>
                                  </p:stCondLst>
                                  <p:childTnLst>
                                    <p:set>
                                      <p:cBhvr>
                                        <p:cTn id="122" dur="1" fill="hold">
                                          <p:stCondLst>
                                            <p:cond delay="0"/>
                                          </p:stCondLst>
                                        </p:cTn>
                                        <p:tgtEl>
                                          <p:spTgt spid="25"/>
                                        </p:tgtEl>
                                        <p:attrNameLst>
                                          <p:attrName>style.visibility</p:attrName>
                                        </p:attrNameLst>
                                      </p:cBhvr>
                                      <p:to>
                                        <p:strVal val="visible"/>
                                      </p:to>
                                    </p:set>
                                    <p:anim calcmode="lin" valueType="num">
                                      <p:cBhvr additive="base">
                                        <p:cTn id="123" dur="300" fill="hold"/>
                                        <p:tgtEl>
                                          <p:spTgt spid="25"/>
                                        </p:tgtEl>
                                        <p:attrNameLst>
                                          <p:attrName>ppt_x</p:attrName>
                                        </p:attrNameLst>
                                      </p:cBhvr>
                                      <p:tavLst>
                                        <p:tav tm="0">
                                          <p:val>
                                            <p:strVal val="0-#ppt_w/2"/>
                                          </p:val>
                                        </p:tav>
                                        <p:tav tm="100000">
                                          <p:val>
                                            <p:strVal val="#ppt_x"/>
                                          </p:val>
                                        </p:tav>
                                      </p:tavLst>
                                    </p:anim>
                                    <p:anim calcmode="lin" valueType="num">
                                      <p:cBhvr additive="base">
                                        <p:cTn id="124" dur="300" fill="hold"/>
                                        <p:tgtEl>
                                          <p:spTgt spid="25"/>
                                        </p:tgtEl>
                                        <p:attrNameLst>
                                          <p:attrName>ppt_y</p:attrName>
                                        </p:attrNameLst>
                                      </p:cBhvr>
                                      <p:tavLst>
                                        <p:tav tm="0">
                                          <p:val>
                                            <p:strVal val="#ppt_y"/>
                                          </p:val>
                                        </p:tav>
                                        <p:tav tm="100000">
                                          <p:val>
                                            <p:strVal val="#ppt_y"/>
                                          </p:val>
                                        </p:tav>
                                      </p:tavLst>
                                    </p:anim>
                                  </p:childTnLst>
                                </p:cTn>
                              </p:par>
                              <p:par>
                                <p:cTn id="125" presetID="29" presetClass="exit" presetSubtype="0" fill="hold" grpId="1" nodeType="withEffect">
                                  <p:stCondLst>
                                    <p:cond delay="300"/>
                                  </p:stCondLst>
                                  <p:childTnLst>
                                    <p:anim calcmode="lin" valueType="num">
                                      <p:cBhvr>
                                        <p:cTn id="126" dur="1000"/>
                                        <p:tgtEl>
                                          <p:spTgt spid="25"/>
                                        </p:tgtEl>
                                        <p:attrNameLst>
                                          <p:attrName>ppt_x</p:attrName>
                                        </p:attrNameLst>
                                      </p:cBhvr>
                                      <p:tavLst>
                                        <p:tav tm="0">
                                          <p:val>
                                            <p:strVal val="ppt_x"/>
                                          </p:val>
                                        </p:tav>
                                        <p:tav tm="100000">
                                          <p:val>
                                            <p:strVal val="ppt_x-.2"/>
                                          </p:val>
                                        </p:tav>
                                      </p:tavLst>
                                    </p:anim>
                                    <p:anim calcmode="lin" valueType="num">
                                      <p:cBhvr>
                                        <p:cTn id="127" dur="1000"/>
                                        <p:tgtEl>
                                          <p:spTgt spid="25"/>
                                        </p:tgtEl>
                                        <p:attrNameLst>
                                          <p:attrName>ppt_y</p:attrName>
                                        </p:attrNameLst>
                                      </p:cBhvr>
                                      <p:tavLst>
                                        <p:tav tm="0">
                                          <p:val>
                                            <p:strVal val="ppt_y"/>
                                          </p:val>
                                        </p:tav>
                                        <p:tav tm="100000">
                                          <p:val>
                                            <p:strVal val="ppt_y"/>
                                          </p:val>
                                        </p:tav>
                                      </p:tavLst>
                                    </p:anim>
                                    <p:animEffect transition="out" filter="fade">
                                      <p:cBhvr>
                                        <p:cTn id="128" dur="1000"/>
                                        <p:tgtEl>
                                          <p:spTgt spid="25"/>
                                        </p:tgtEl>
                                      </p:cBhvr>
                                    </p:animEffect>
                                    <p:set>
                                      <p:cBhvr>
                                        <p:cTn id="129" dur="1" fill="hold">
                                          <p:stCondLst>
                                            <p:cond delay="999"/>
                                          </p:stCondLst>
                                        </p:cTn>
                                        <p:tgtEl>
                                          <p:spTgt spid="25"/>
                                        </p:tgtEl>
                                        <p:attrNameLst>
                                          <p:attrName>style.visibility</p:attrName>
                                        </p:attrNameLst>
                                      </p:cBhvr>
                                      <p:to>
                                        <p:strVal val="hidden"/>
                                      </p:to>
                                    </p:set>
                                  </p:childTnLst>
                                </p:cTn>
                              </p:par>
                              <p:par>
                                <p:cTn id="130" presetID="2" presetClass="entr" presetSubtype="8" fill="hold" grpId="0" nodeType="withEffect">
                                  <p:stCondLst>
                                    <p:cond delay="400"/>
                                  </p:stCondLst>
                                  <p:childTnLst>
                                    <p:set>
                                      <p:cBhvr>
                                        <p:cTn id="131" dur="1" fill="hold">
                                          <p:stCondLst>
                                            <p:cond delay="0"/>
                                          </p:stCondLst>
                                        </p:cTn>
                                        <p:tgtEl>
                                          <p:spTgt spid="26"/>
                                        </p:tgtEl>
                                        <p:attrNameLst>
                                          <p:attrName>style.visibility</p:attrName>
                                        </p:attrNameLst>
                                      </p:cBhvr>
                                      <p:to>
                                        <p:strVal val="visible"/>
                                      </p:to>
                                    </p:set>
                                    <p:anim calcmode="lin" valueType="num">
                                      <p:cBhvr additive="base">
                                        <p:cTn id="132" dur="300" fill="hold"/>
                                        <p:tgtEl>
                                          <p:spTgt spid="26"/>
                                        </p:tgtEl>
                                        <p:attrNameLst>
                                          <p:attrName>ppt_x</p:attrName>
                                        </p:attrNameLst>
                                      </p:cBhvr>
                                      <p:tavLst>
                                        <p:tav tm="0">
                                          <p:val>
                                            <p:strVal val="0-#ppt_w/2"/>
                                          </p:val>
                                        </p:tav>
                                        <p:tav tm="100000">
                                          <p:val>
                                            <p:strVal val="#ppt_x"/>
                                          </p:val>
                                        </p:tav>
                                      </p:tavLst>
                                    </p:anim>
                                    <p:anim calcmode="lin" valueType="num">
                                      <p:cBhvr additive="base">
                                        <p:cTn id="133" dur="300" fill="hold"/>
                                        <p:tgtEl>
                                          <p:spTgt spid="26"/>
                                        </p:tgtEl>
                                        <p:attrNameLst>
                                          <p:attrName>ppt_y</p:attrName>
                                        </p:attrNameLst>
                                      </p:cBhvr>
                                      <p:tavLst>
                                        <p:tav tm="0">
                                          <p:val>
                                            <p:strVal val="#ppt_y"/>
                                          </p:val>
                                        </p:tav>
                                        <p:tav tm="100000">
                                          <p:val>
                                            <p:strVal val="#ppt_y"/>
                                          </p:val>
                                        </p:tav>
                                      </p:tavLst>
                                    </p:anim>
                                  </p:childTnLst>
                                </p:cTn>
                              </p:par>
                              <p:par>
                                <p:cTn id="134" presetID="29" presetClass="exit" presetSubtype="0" fill="hold" grpId="1" nodeType="withEffect">
                                  <p:stCondLst>
                                    <p:cond delay="400"/>
                                  </p:stCondLst>
                                  <p:childTnLst>
                                    <p:anim calcmode="lin" valueType="num">
                                      <p:cBhvr>
                                        <p:cTn id="135" dur="1000"/>
                                        <p:tgtEl>
                                          <p:spTgt spid="26"/>
                                        </p:tgtEl>
                                        <p:attrNameLst>
                                          <p:attrName>ppt_x</p:attrName>
                                        </p:attrNameLst>
                                      </p:cBhvr>
                                      <p:tavLst>
                                        <p:tav tm="0">
                                          <p:val>
                                            <p:strVal val="ppt_x"/>
                                          </p:val>
                                        </p:tav>
                                        <p:tav tm="100000">
                                          <p:val>
                                            <p:strVal val="ppt_x-.2"/>
                                          </p:val>
                                        </p:tav>
                                      </p:tavLst>
                                    </p:anim>
                                    <p:anim calcmode="lin" valueType="num">
                                      <p:cBhvr>
                                        <p:cTn id="136" dur="1000"/>
                                        <p:tgtEl>
                                          <p:spTgt spid="26"/>
                                        </p:tgtEl>
                                        <p:attrNameLst>
                                          <p:attrName>ppt_y</p:attrName>
                                        </p:attrNameLst>
                                      </p:cBhvr>
                                      <p:tavLst>
                                        <p:tav tm="0">
                                          <p:val>
                                            <p:strVal val="ppt_y"/>
                                          </p:val>
                                        </p:tav>
                                        <p:tav tm="100000">
                                          <p:val>
                                            <p:strVal val="ppt_y"/>
                                          </p:val>
                                        </p:tav>
                                      </p:tavLst>
                                    </p:anim>
                                    <p:animEffect transition="out" filter="fade">
                                      <p:cBhvr>
                                        <p:cTn id="137" dur="1000"/>
                                        <p:tgtEl>
                                          <p:spTgt spid="26"/>
                                        </p:tgtEl>
                                      </p:cBhvr>
                                    </p:animEffect>
                                    <p:set>
                                      <p:cBhvr>
                                        <p:cTn id="138" dur="1" fill="hold">
                                          <p:stCondLst>
                                            <p:cond delay="999"/>
                                          </p:stCondLst>
                                        </p:cTn>
                                        <p:tgtEl>
                                          <p:spTgt spid="26"/>
                                        </p:tgtEl>
                                        <p:attrNameLst>
                                          <p:attrName>style.visibility</p:attrName>
                                        </p:attrNameLst>
                                      </p:cBhvr>
                                      <p:to>
                                        <p:strVal val="hidden"/>
                                      </p:to>
                                    </p:set>
                                  </p:childTnLst>
                                </p:cTn>
                              </p:par>
                              <p:par>
                                <p:cTn id="139" presetID="2" presetClass="entr" presetSubtype="8" fill="hold" grpId="0" nodeType="withEffect">
                                  <p:stCondLst>
                                    <p:cond delay="0"/>
                                  </p:stCondLst>
                                  <p:childTnLst>
                                    <p:set>
                                      <p:cBhvr>
                                        <p:cTn id="140" dur="1" fill="hold">
                                          <p:stCondLst>
                                            <p:cond delay="0"/>
                                          </p:stCondLst>
                                        </p:cTn>
                                        <p:tgtEl>
                                          <p:spTgt spid="27"/>
                                        </p:tgtEl>
                                        <p:attrNameLst>
                                          <p:attrName>style.visibility</p:attrName>
                                        </p:attrNameLst>
                                      </p:cBhvr>
                                      <p:to>
                                        <p:strVal val="visible"/>
                                      </p:to>
                                    </p:set>
                                    <p:anim calcmode="lin" valueType="num">
                                      <p:cBhvr additive="base">
                                        <p:cTn id="141" dur="300" fill="hold"/>
                                        <p:tgtEl>
                                          <p:spTgt spid="27"/>
                                        </p:tgtEl>
                                        <p:attrNameLst>
                                          <p:attrName>ppt_x</p:attrName>
                                        </p:attrNameLst>
                                      </p:cBhvr>
                                      <p:tavLst>
                                        <p:tav tm="0">
                                          <p:val>
                                            <p:strVal val="0-#ppt_w/2"/>
                                          </p:val>
                                        </p:tav>
                                        <p:tav tm="100000">
                                          <p:val>
                                            <p:strVal val="#ppt_x"/>
                                          </p:val>
                                        </p:tav>
                                      </p:tavLst>
                                    </p:anim>
                                    <p:anim calcmode="lin" valueType="num">
                                      <p:cBhvr additive="base">
                                        <p:cTn id="142" dur="300" fill="hold"/>
                                        <p:tgtEl>
                                          <p:spTgt spid="27"/>
                                        </p:tgtEl>
                                        <p:attrNameLst>
                                          <p:attrName>ppt_y</p:attrName>
                                        </p:attrNameLst>
                                      </p:cBhvr>
                                      <p:tavLst>
                                        <p:tav tm="0">
                                          <p:val>
                                            <p:strVal val="#ppt_y"/>
                                          </p:val>
                                        </p:tav>
                                        <p:tav tm="100000">
                                          <p:val>
                                            <p:strVal val="#ppt_y"/>
                                          </p:val>
                                        </p:tav>
                                      </p:tavLst>
                                    </p:anim>
                                  </p:childTnLst>
                                </p:cTn>
                              </p:par>
                              <p:par>
                                <p:cTn id="143" presetID="29" presetClass="exit" presetSubtype="0" fill="hold" grpId="1" nodeType="withEffect">
                                  <p:stCondLst>
                                    <p:cond delay="200"/>
                                  </p:stCondLst>
                                  <p:childTnLst>
                                    <p:anim calcmode="lin" valueType="num">
                                      <p:cBhvr>
                                        <p:cTn id="144" dur="1000"/>
                                        <p:tgtEl>
                                          <p:spTgt spid="27"/>
                                        </p:tgtEl>
                                        <p:attrNameLst>
                                          <p:attrName>ppt_x</p:attrName>
                                        </p:attrNameLst>
                                      </p:cBhvr>
                                      <p:tavLst>
                                        <p:tav tm="0">
                                          <p:val>
                                            <p:strVal val="ppt_x"/>
                                          </p:val>
                                        </p:tav>
                                        <p:tav tm="100000">
                                          <p:val>
                                            <p:strVal val="ppt_x-.2"/>
                                          </p:val>
                                        </p:tav>
                                      </p:tavLst>
                                    </p:anim>
                                    <p:anim calcmode="lin" valueType="num">
                                      <p:cBhvr>
                                        <p:cTn id="145" dur="1000"/>
                                        <p:tgtEl>
                                          <p:spTgt spid="27"/>
                                        </p:tgtEl>
                                        <p:attrNameLst>
                                          <p:attrName>ppt_y</p:attrName>
                                        </p:attrNameLst>
                                      </p:cBhvr>
                                      <p:tavLst>
                                        <p:tav tm="0">
                                          <p:val>
                                            <p:strVal val="ppt_y"/>
                                          </p:val>
                                        </p:tav>
                                        <p:tav tm="100000">
                                          <p:val>
                                            <p:strVal val="ppt_y"/>
                                          </p:val>
                                        </p:tav>
                                      </p:tavLst>
                                    </p:anim>
                                    <p:animEffect transition="out" filter="fade">
                                      <p:cBhvr>
                                        <p:cTn id="146" dur="1000"/>
                                        <p:tgtEl>
                                          <p:spTgt spid="27"/>
                                        </p:tgtEl>
                                      </p:cBhvr>
                                    </p:animEffect>
                                    <p:set>
                                      <p:cBhvr>
                                        <p:cTn id="147" dur="1" fill="hold">
                                          <p:stCondLst>
                                            <p:cond delay="999"/>
                                          </p:stCondLst>
                                        </p:cTn>
                                        <p:tgtEl>
                                          <p:spTgt spid="27"/>
                                        </p:tgtEl>
                                        <p:attrNameLst>
                                          <p:attrName>style.visibility</p:attrName>
                                        </p:attrNameLst>
                                      </p:cBhvr>
                                      <p:to>
                                        <p:strVal val="hidden"/>
                                      </p:to>
                                    </p:set>
                                  </p:childTnLst>
                                </p:cTn>
                              </p:par>
                              <p:par>
                                <p:cTn id="148" presetID="2" presetClass="entr" presetSubtype="8" fill="hold" grpId="0" nodeType="withEffect">
                                  <p:stCondLst>
                                    <p:cond delay="0"/>
                                  </p:stCondLst>
                                  <p:childTnLst>
                                    <p:set>
                                      <p:cBhvr>
                                        <p:cTn id="149" dur="1" fill="hold">
                                          <p:stCondLst>
                                            <p:cond delay="0"/>
                                          </p:stCondLst>
                                        </p:cTn>
                                        <p:tgtEl>
                                          <p:spTgt spid="28"/>
                                        </p:tgtEl>
                                        <p:attrNameLst>
                                          <p:attrName>style.visibility</p:attrName>
                                        </p:attrNameLst>
                                      </p:cBhvr>
                                      <p:to>
                                        <p:strVal val="visible"/>
                                      </p:to>
                                    </p:set>
                                    <p:anim calcmode="lin" valueType="num">
                                      <p:cBhvr additive="base">
                                        <p:cTn id="150" dur="300" fill="hold"/>
                                        <p:tgtEl>
                                          <p:spTgt spid="28"/>
                                        </p:tgtEl>
                                        <p:attrNameLst>
                                          <p:attrName>ppt_x</p:attrName>
                                        </p:attrNameLst>
                                      </p:cBhvr>
                                      <p:tavLst>
                                        <p:tav tm="0">
                                          <p:val>
                                            <p:strVal val="0-#ppt_w/2"/>
                                          </p:val>
                                        </p:tav>
                                        <p:tav tm="100000">
                                          <p:val>
                                            <p:strVal val="#ppt_x"/>
                                          </p:val>
                                        </p:tav>
                                      </p:tavLst>
                                    </p:anim>
                                    <p:anim calcmode="lin" valueType="num">
                                      <p:cBhvr additive="base">
                                        <p:cTn id="151" dur="300" fill="hold"/>
                                        <p:tgtEl>
                                          <p:spTgt spid="28"/>
                                        </p:tgtEl>
                                        <p:attrNameLst>
                                          <p:attrName>ppt_y</p:attrName>
                                        </p:attrNameLst>
                                      </p:cBhvr>
                                      <p:tavLst>
                                        <p:tav tm="0">
                                          <p:val>
                                            <p:strVal val="#ppt_y"/>
                                          </p:val>
                                        </p:tav>
                                        <p:tav tm="100000">
                                          <p:val>
                                            <p:strVal val="#ppt_y"/>
                                          </p:val>
                                        </p:tav>
                                      </p:tavLst>
                                    </p:anim>
                                  </p:childTnLst>
                                </p:cTn>
                              </p:par>
                              <p:par>
                                <p:cTn id="152" presetID="29" presetClass="exit" presetSubtype="0" fill="hold" grpId="1" nodeType="withEffect">
                                  <p:stCondLst>
                                    <p:cond delay="200"/>
                                  </p:stCondLst>
                                  <p:childTnLst>
                                    <p:anim calcmode="lin" valueType="num">
                                      <p:cBhvr>
                                        <p:cTn id="153" dur="1000"/>
                                        <p:tgtEl>
                                          <p:spTgt spid="28"/>
                                        </p:tgtEl>
                                        <p:attrNameLst>
                                          <p:attrName>ppt_x</p:attrName>
                                        </p:attrNameLst>
                                      </p:cBhvr>
                                      <p:tavLst>
                                        <p:tav tm="0">
                                          <p:val>
                                            <p:strVal val="ppt_x"/>
                                          </p:val>
                                        </p:tav>
                                        <p:tav tm="100000">
                                          <p:val>
                                            <p:strVal val="ppt_x-.2"/>
                                          </p:val>
                                        </p:tav>
                                      </p:tavLst>
                                    </p:anim>
                                    <p:anim calcmode="lin" valueType="num">
                                      <p:cBhvr>
                                        <p:cTn id="154" dur="1000"/>
                                        <p:tgtEl>
                                          <p:spTgt spid="28"/>
                                        </p:tgtEl>
                                        <p:attrNameLst>
                                          <p:attrName>ppt_y</p:attrName>
                                        </p:attrNameLst>
                                      </p:cBhvr>
                                      <p:tavLst>
                                        <p:tav tm="0">
                                          <p:val>
                                            <p:strVal val="ppt_y"/>
                                          </p:val>
                                        </p:tav>
                                        <p:tav tm="100000">
                                          <p:val>
                                            <p:strVal val="ppt_y"/>
                                          </p:val>
                                        </p:tav>
                                      </p:tavLst>
                                    </p:anim>
                                    <p:animEffect transition="out" filter="fade">
                                      <p:cBhvr>
                                        <p:cTn id="155" dur="1000"/>
                                        <p:tgtEl>
                                          <p:spTgt spid="28"/>
                                        </p:tgtEl>
                                      </p:cBhvr>
                                    </p:animEffect>
                                    <p:set>
                                      <p:cBhvr>
                                        <p:cTn id="156" dur="1" fill="hold">
                                          <p:stCondLst>
                                            <p:cond delay="999"/>
                                          </p:stCondLst>
                                        </p:cTn>
                                        <p:tgtEl>
                                          <p:spTgt spid="28"/>
                                        </p:tgtEl>
                                        <p:attrNameLst>
                                          <p:attrName>style.visibility</p:attrName>
                                        </p:attrNameLst>
                                      </p:cBhvr>
                                      <p:to>
                                        <p:strVal val="hidden"/>
                                      </p:to>
                                    </p:set>
                                  </p:childTnLst>
                                </p:cTn>
                              </p:par>
                              <p:par>
                                <p:cTn id="157" presetID="2" presetClass="entr" presetSubtype="8" fill="hold" grpId="0" nodeType="withEffect">
                                  <p:stCondLst>
                                    <p:cond delay="100"/>
                                  </p:stCondLst>
                                  <p:childTnLst>
                                    <p:set>
                                      <p:cBhvr>
                                        <p:cTn id="158" dur="1" fill="hold">
                                          <p:stCondLst>
                                            <p:cond delay="0"/>
                                          </p:stCondLst>
                                        </p:cTn>
                                        <p:tgtEl>
                                          <p:spTgt spid="38"/>
                                        </p:tgtEl>
                                        <p:attrNameLst>
                                          <p:attrName>style.visibility</p:attrName>
                                        </p:attrNameLst>
                                      </p:cBhvr>
                                      <p:to>
                                        <p:strVal val="visible"/>
                                      </p:to>
                                    </p:set>
                                    <p:anim calcmode="lin" valueType="num">
                                      <p:cBhvr additive="base">
                                        <p:cTn id="159" dur="300" fill="hold"/>
                                        <p:tgtEl>
                                          <p:spTgt spid="38"/>
                                        </p:tgtEl>
                                        <p:attrNameLst>
                                          <p:attrName>ppt_x</p:attrName>
                                        </p:attrNameLst>
                                      </p:cBhvr>
                                      <p:tavLst>
                                        <p:tav tm="0">
                                          <p:val>
                                            <p:strVal val="0-#ppt_w/2"/>
                                          </p:val>
                                        </p:tav>
                                        <p:tav tm="100000">
                                          <p:val>
                                            <p:strVal val="#ppt_x"/>
                                          </p:val>
                                        </p:tav>
                                      </p:tavLst>
                                    </p:anim>
                                    <p:anim calcmode="lin" valueType="num">
                                      <p:cBhvr additive="base">
                                        <p:cTn id="160" dur="300" fill="hold"/>
                                        <p:tgtEl>
                                          <p:spTgt spid="38"/>
                                        </p:tgtEl>
                                        <p:attrNameLst>
                                          <p:attrName>ppt_y</p:attrName>
                                        </p:attrNameLst>
                                      </p:cBhvr>
                                      <p:tavLst>
                                        <p:tav tm="0">
                                          <p:val>
                                            <p:strVal val="#ppt_y"/>
                                          </p:val>
                                        </p:tav>
                                        <p:tav tm="100000">
                                          <p:val>
                                            <p:strVal val="#ppt_y"/>
                                          </p:val>
                                        </p:tav>
                                      </p:tavLst>
                                    </p:anim>
                                  </p:childTnLst>
                                </p:cTn>
                              </p:par>
                              <p:par>
                                <p:cTn id="161" presetID="29" presetClass="exit" presetSubtype="0" fill="hold" grpId="1" nodeType="withEffect">
                                  <p:stCondLst>
                                    <p:cond delay="100"/>
                                  </p:stCondLst>
                                  <p:childTnLst>
                                    <p:anim calcmode="lin" valueType="num">
                                      <p:cBhvr>
                                        <p:cTn id="162" dur="1000"/>
                                        <p:tgtEl>
                                          <p:spTgt spid="38"/>
                                        </p:tgtEl>
                                        <p:attrNameLst>
                                          <p:attrName>ppt_x</p:attrName>
                                        </p:attrNameLst>
                                      </p:cBhvr>
                                      <p:tavLst>
                                        <p:tav tm="0">
                                          <p:val>
                                            <p:strVal val="ppt_x"/>
                                          </p:val>
                                        </p:tav>
                                        <p:tav tm="100000">
                                          <p:val>
                                            <p:strVal val="ppt_x-.2"/>
                                          </p:val>
                                        </p:tav>
                                      </p:tavLst>
                                    </p:anim>
                                    <p:anim calcmode="lin" valueType="num">
                                      <p:cBhvr>
                                        <p:cTn id="163" dur="1000"/>
                                        <p:tgtEl>
                                          <p:spTgt spid="38"/>
                                        </p:tgtEl>
                                        <p:attrNameLst>
                                          <p:attrName>ppt_y</p:attrName>
                                        </p:attrNameLst>
                                      </p:cBhvr>
                                      <p:tavLst>
                                        <p:tav tm="0">
                                          <p:val>
                                            <p:strVal val="ppt_y"/>
                                          </p:val>
                                        </p:tav>
                                        <p:tav tm="100000">
                                          <p:val>
                                            <p:strVal val="ppt_y"/>
                                          </p:val>
                                        </p:tav>
                                      </p:tavLst>
                                    </p:anim>
                                    <p:animEffect transition="out" filter="fade">
                                      <p:cBhvr>
                                        <p:cTn id="164" dur="1000"/>
                                        <p:tgtEl>
                                          <p:spTgt spid="38"/>
                                        </p:tgtEl>
                                      </p:cBhvr>
                                    </p:animEffect>
                                    <p:set>
                                      <p:cBhvr>
                                        <p:cTn id="165" dur="1" fill="hold">
                                          <p:stCondLst>
                                            <p:cond delay="999"/>
                                          </p:stCondLst>
                                        </p:cTn>
                                        <p:tgtEl>
                                          <p:spTgt spid="38"/>
                                        </p:tgtEl>
                                        <p:attrNameLst>
                                          <p:attrName>style.visibility</p:attrName>
                                        </p:attrNameLst>
                                      </p:cBhvr>
                                      <p:to>
                                        <p:strVal val="hidden"/>
                                      </p:to>
                                    </p:set>
                                  </p:childTnLst>
                                </p:cTn>
                              </p:par>
                              <p:par>
                                <p:cTn id="166" presetID="2" presetClass="entr" presetSubtype="8" fill="hold" grpId="0" nodeType="withEffect">
                                  <p:stCondLst>
                                    <p:cond delay="0"/>
                                  </p:stCondLst>
                                  <p:childTnLst>
                                    <p:set>
                                      <p:cBhvr>
                                        <p:cTn id="167" dur="1" fill="hold">
                                          <p:stCondLst>
                                            <p:cond delay="0"/>
                                          </p:stCondLst>
                                        </p:cTn>
                                        <p:tgtEl>
                                          <p:spTgt spid="39"/>
                                        </p:tgtEl>
                                        <p:attrNameLst>
                                          <p:attrName>style.visibility</p:attrName>
                                        </p:attrNameLst>
                                      </p:cBhvr>
                                      <p:to>
                                        <p:strVal val="visible"/>
                                      </p:to>
                                    </p:set>
                                    <p:anim calcmode="lin" valueType="num">
                                      <p:cBhvr additive="base">
                                        <p:cTn id="168" dur="300" fill="hold"/>
                                        <p:tgtEl>
                                          <p:spTgt spid="39"/>
                                        </p:tgtEl>
                                        <p:attrNameLst>
                                          <p:attrName>ppt_x</p:attrName>
                                        </p:attrNameLst>
                                      </p:cBhvr>
                                      <p:tavLst>
                                        <p:tav tm="0">
                                          <p:val>
                                            <p:strVal val="0-#ppt_w/2"/>
                                          </p:val>
                                        </p:tav>
                                        <p:tav tm="100000">
                                          <p:val>
                                            <p:strVal val="#ppt_x"/>
                                          </p:val>
                                        </p:tav>
                                      </p:tavLst>
                                    </p:anim>
                                    <p:anim calcmode="lin" valueType="num">
                                      <p:cBhvr additive="base">
                                        <p:cTn id="169" dur="300" fill="hold"/>
                                        <p:tgtEl>
                                          <p:spTgt spid="39"/>
                                        </p:tgtEl>
                                        <p:attrNameLst>
                                          <p:attrName>ppt_y</p:attrName>
                                        </p:attrNameLst>
                                      </p:cBhvr>
                                      <p:tavLst>
                                        <p:tav tm="0">
                                          <p:val>
                                            <p:strVal val="#ppt_y"/>
                                          </p:val>
                                        </p:tav>
                                        <p:tav tm="100000">
                                          <p:val>
                                            <p:strVal val="#ppt_y"/>
                                          </p:val>
                                        </p:tav>
                                      </p:tavLst>
                                    </p:anim>
                                  </p:childTnLst>
                                </p:cTn>
                              </p:par>
                              <p:par>
                                <p:cTn id="170" presetID="29" presetClass="exit" presetSubtype="0" fill="hold" grpId="1" nodeType="withEffect">
                                  <p:stCondLst>
                                    <p:cond delay="200"/>
                                  </p:stCondLst>
                                  <p:childTnLst>
                                    <p:anim calcmode="lin" valueType="num">
                                      <p:cBhvr>
                                        <p:cTn id="171" dur="1000"/>
                                        <p:tgtEl>
                                          <p:spTgt spid="39"/>
                                        </p:tgtEl>
                                        <p:attrNameLst>
                                          <p:attrName>ppt_x</p:attrName>
                                        </p:attrNameLst>
                                      </p:cBhvr>
                                      <p:tavLst>
                                        <p:tav tm="0">
                                          <p:val>
                                            <p:strVal val="ppt_x"/>
                                          </p:val>
                                        </p:tav>
                                        <p:tav tm="100000">
                                          <p:val>
                                            <p:strVal val="ppt_x-.2"/>
                                          </p:val>
                                        </p:tav>
                                      </p:tavLst>
                                    </p:anim>
                                    <p:anim calcmode="lin" valueType="num">
                                      <p:cBhvr>
                                        <p:cTn id="172" dur="1000"/>
                                        <p:tgtEl>
                                          <p:spTgt spid="39"/>
                                        </p:tgtEl>
                                        <p:attrNameLst>
                                          <p:attrName>ppt_y</p:attrName>
                                        </p:attrNameLst>
                                      </p:cBhvr>
                                      <p:tavLst>
                                        <p:tav tm="0">
                                          <p:val>
                                            <p:strVal val="ppt_y"/>
                                          </p:val>
                                        </p:tav>
                                        <p:tav tm="100000">
                                          <p:val>
                                            <p:strVal val="ppt_y"/>
                                          </p:val>
                                        </p:tav>
                                      </p:tavLst>
                                    </p:anim>
                                    <p:animEffect transition="out" filter="fade">
                                      <p:cBhvr>
                                        <p:cTn id="173" dur="1000"/>
                                        <p:tgtEl>
                                          <p:spTgt spid="39"/>
                                        </p:tgtEl>
                                      </p:cBhvr>
                                    </p:animEffect>
                                    <p:set>
                                      <p:cBhvr>
                                        <p:cTn id="174" dur="1" fill="hold">
                                          <p:stCondLst>
                                            <p:cond delay="999"/>
                                          </p:stCondLst>
                                        </p:cTn>
                                        <p:tgtEl>
                                          <p:spTgt spid="39"/>
                                        </p:tgtEl>
                                        <p:attrNameLst>
                                          <p:attrName>style.visibility</p:attrName>
                                        </p:attrNameLst>
                                      </p:cBhvr>
                                      <p:to>
                                        <p:strVal val="hidden"/>
                                      </p:to>
                                    </p:set>
                                  </p:childTnLst>
                                </p:cTn>
                              </p:par>
                              <p:par>
                                <p:cTn id="175" presetID="2" presetClass="entr" presetSubtype="8" fill="hold" grpId="0" nodeType="withEffect">
                                  <p:stCondLst>
                                    <p:cond delay="200"/>
                                  </p:stCondLst>
                                  <p:childTnLst>
                                    <p:set>
                                      <p:cBhvr>
                                        <p:cTn id="176" dur="1" fill="hold">
                                          <p:stCondLst>
                                            <p:cond delay="0"/>
                                          </p:stCondLst>
                                        </p:cTn>
                                        <p:tgtEl>
                                          <p:spTgt spid="40"/>
                                        </p:tgtEl>
                                        <p:attrNameLst>
                                          <p:attrName>style.visibility</p:attrName>
                                        </p:attrNameLst>
                                      </p:cBhvr>
                                      <p:to>
                                        <p:strVal val="visible"/>
                                      </p:to>
                                    </p:set>
                                    <p:anim calcmode="lin" valueType="num">
                                      <p:cBhvr additive="base">
                                        <p:cTn id="177" dur="300" fill="hold"/>
                                        <p:tgtEl>
                                          <p:spTgt spid="40"/>
                                        </p:tgtEl>
                                        <p:attrNameLst>
                                          <p:attrName>ppt_x</p:attrName>
                                        </p:attrNameLst>
                                      </p:cBhvr>
                                      <p:tavLst>
                                        <p:tav tm="0">
                                          <p:val>
                                            <p:strVal val="0-#ppt_w/2"/>
                                          </p:val>
                                        </p:tav>
                                        <p:tav tm="100000">
                                          <p:val>
                                            <p:strVal val="#ppt_x"/>
                                          </p:val>
                                        </p:tav>
                                      </p:tavLst>
                                    </p:anim>
                                    <p:anim calcmode="lin" valueType="num">
                                      <p:cBhvr additive="base">
                                        <p:cTn id="178" dur="300" fill="hold"/>
                                        <p:tgtEl>
                                          <p:spTgt spid="40"/>
                                        </p:tgtEl>
                                        <p:attrNameLst>
                                          <p:attrName>ppt_y</p:attrName>
                                        </p:attrNameLst>
                                      </p:cBhvr>
                                      <p:tavLst>
                                        <p:tav tm="0">
                                          <p:val>
                                            <p:strVal val="#ppt_y"/>
                                          </p:val>
                                        </p:tav>
                                        <p:tav tm="100000">
                                          <p:val>
                                            <p:strVal val="#ppt_y"/>
                                          </p:val>
                                        </p:tav>
                                      </p:tavLst>
                                    </p:anim>
                                  </p:childTnLst>
                                </p:cTn>
                              </p:par>
                              <p:par>
                                <p:cTn id="179" presetID="29" presetClass="exit" presetSubtype="0" fill="hold" grpId="1" nodeType="withEffect">
                                  <p:stCondLst>
                                    <p:cond delay="200"/>
                                  </p:stCondLst>
                                  <p:childTnLst>
                                    <p:anim calcmode="lin" valueType="num">
                                      <p:cBhvr>
                                        <p:cTn id="180" dur="1000"/>
                                        <p:tgtEl>
                                          <p:spTgt spid="40"/>
                                        </p:tgtEl>
                                        <p:attrNameLst>
                                          <p:attrName>ppt_x</p:attrName>
                                        </p:attrNameLst>
                                      </p:cBhvr>
                                      <p:tavLst>
                                        <p:tav tm="0">
                                          <p:val>
                                            <p:strVal val="ppt_x"/>
                                          </p:val>
                                        </p:tav>
                                        <p:tav tm="100000">
                                          <p:val>
                                            <p:strVal val="ppt_x-.2"/>
                                          </p:val>
                                        </p:tav>
                                      </p:tavLst>
                                    </p:anim>
                                    <p:anim calcmode="lin" valueType="num">
                                      <p:cBhvr>
                                        <p:cTn id="181" dur="1000"/>
                                        <p:tgtEl>
                                          <p:spTgt spid="40"/>
                                        </p:tgtEl>
                                        <p:attrNameLst>
                                          <p:attrName>ppt_y</p:attrName>
                                        </p:attrNameLst>
                                      </p:cBhvr>
                                      <p:tavLst>
                                        <p:tav tm="0">
                                          <p:val>
                                            <p:strVal val="ppt_y"/>
                                          </p:val>
                                        </p:tav>
                                        <p:tav tm="100000">
                                          <p:val>
                                            <p:strVal val="ppt_y"/>
                                          </p:val>
                                        </p:tav>
                                      </p:tavLst>
                                    </p:anim>
                                    <p:animEffect transition="out" filter="fade">
                                      <p:cBhvr>
                                        <p:cTn id="182" dur="1000"/>
                                        <p:tgtEl>
                                          <p:spTgt spid="40"/>
                                        </p:tgtEl>
                                      </p:cBhvr>
                                    </p:animEffect>
                                    <p:set>
                                      <p:cBhvr>
                                        <p:cTn id="183" dur="1" fill="hold">
                                          <p:stCondLst>
                                            <p:cond delay="999"/>
                                          </p:stCondLst>
                                        </p:cTn>
                                        <p:tgtEl>
                                          <p:spTgt spid="40"/>
                                        </p:tgtEl>
                                        <p:attrNameLst>
                                          <p:attrName>style.visibility</p:attrName>
                                        </p:attrNameLst>
                                      </p:cBhvr>
                                      <p:to>
                                        <p:strVal val="hidden"/>
                                      </p:to>
                                    </p:set>
                                  </p:childTnLst>
                                </p:cTn>
                              </p:par>
                              <p:par>
                                <p:cTn id="184" presetID="2" presetClass="entr" presetSubtype="8" fill="hold" grpId="0" nodeType="withEffect">
                                  <p:stCondLst>
                                    <p:cond delay="300"/>
                                  </p:stCondLst>
                                  <p:childTnLst>
                                    <p:set>
                                      <p:cBhvr>
                                        <p:cTn id="185" dur="1" fill="hold">
                                          <p:stCondLst>
                                            <p:cond delay="0"/>
                                          </p:stCondLst>
                                        </p:cTn>
                                        <p:tgtEl>
                                          <p:spTgt spid="41"/>
                                        </p:tgtEl>
                                        <p:attrNameLst>
                                          <p:attrName>style.visibility</p:attrName>
                                        </p:attrNameLst>
                                      </p:cBhvr>
                                      <p:to>
                                        <p:strVal val="visible"/>
                                      </p:to>
                                    </p:set>
                                    <p:anim calcmode="lin" valueType="num">
                                      <p:cBhvr additive="base">
                                        <p:cTn id="186" dur="300" fill="hold"/>
                                        <p:tgtEl>
                                          <p:spTgt spid="41"/>
                                        </p:tgtEl>
                                        <p:attrNameLst>
                                          <p:attrName>ppt_x</p:attrName>
                                        </p:attrNameLst>
                                      </p:cBhvr>
                                      <p:tavLst>
                                        <p:tav tm="0">
                                          <p:val>
                                            <p:strVal val="0-#ppt_w/2"/>
                                          </p:val>
                                        </p:tav>
                                        <p:tav tm="100000">
                                          <p:val>
                                            <p:strVal val="#ppt_x"/>
                                          </p:val>
                                        </p:tav>
                                      </p:tavLst>
                                    </p:anim>
                                    <p:anim calcmode="lin" valueType="num">
                                      <p:cBhvr additive="base">
                                        <p:cTn id="187" dur="300" fill="hold"/>
                                        <p:tgtEl>
                                          <p:spTgt spid="41"/>
                                        </p:tgtEl>
                                        <p:attrNameLst>
                                          <p:attrName>ppt_y</p:attrName>
                                        </p:attrNameLst>
                                      </p:cBhvr>
                                      <p:tavLst>
                                        <p:tav tm="0">
                                          <p:val>
                                            <p:strVal val="#ppt_y"/>
                                          </p:val>
                                        </p:tav>
                                        <p:tav tm="100000">
                                          <p:val>
                                            <p:strVal val="#ppt_y"/>
                                          </p:val>
                                        </p:tav>
                                      </p:tavLst>
                                    </p:anim>
                                  </p:childTnLst>
                                </p:cTn>
                              </p:par>
                              <p:par>
                                <p:cTn id="188" presetID="29" presetClass="exit" presetSubtype="0" fill="hold" grpId="1" nodeType="withEffect">
                                  <p:stCondLst>
                                    <p:cond delay="300"/>
                                  </p:stCondLst>
                                  <p:childTnLst>
                                    <p:anim calcmode="lin" valueType="num">
                                      <p:cBhvr>
                                        <p:cTn id="189" dur="1000"/>
                                        <p:tgtEl>
                                          <p:spTgt spid="41"/>
                                        </p:tgtEl>
                                        <p:attrNameLst>
                                          <p:attrName>ppt_x</p:attrName>
                                        </p:attrNameLst>
                                      </p:cBhvr>
                                      <p:tavLst>
                                        <p:tav tm="0">
                                          <p:val>
                                            <p:strVal val="ppt_x"/>
                                          </p:val>
                                        </p:tav>
                                        <p:tav tm="100000">
                                          <p:val>
                                            <p:strVal val="ppt_x-.2"/>
                                          </p:val>
                                        </p:tav>
                                      </p:tavLst>
                                    </p:anim>
                                    <p:anim calcmode="lin" valueType="num">
                                      <p:cBhvr>
                                        <p:cTn id="190" dur="1000"/>
                                        <p:tgtEl>
                                          <p:spTgt spid="41"/>
                                        </p:tgtEl>
                                        <p:attrNameLst>
                                          <p:attrName>ppt_y</p:attrName>
                                        </p:attrNameLst>
                                      </p:cBhvr>
                                      <p:tavLst>
                                        <p:tav tm="0">
                                          <p:val>
                                            <p:strVal val="ppt_y"/>
                                          </p:val>
                                        </p:tav>
                                        <p:tav tm="100000">
                                          <p:val>
                                            <p:strVal val="ppt_y"/>
                                          </p:val>
                                        </p:tav>
                                      </p:tavLst>
                                    </p:anim>
                                    <p:animEffect transition="out" filter="fade">
                                      <p:cBhvr>
                                        <p:cTn id="191" dur="1000"/>
                                        <p:tgtEl>
                                          <p:spTgt spid="41"/>
                                        </p:tgtEl>
                                      </p:cBhvr>
                                    </p:animEffect>
                                    <p:set>
                                      <p:cBhvr>
                                        <p:cTn id="192" dur="1" fill="hold">
                                          <p:stCondLst>
                                            <p:cond delay="999"/>
                                          </p:stCondLst>
                                        </p:cTn>
                                        <p:tgtEl>
                                          <p:spTgt spid="41"/>
                                        </p:tgtEl>
                                        <p:attrNameLst>
                                          <p:attrName>style.visibility</p:attrName>
                                        </p:attrNameLst>
                                      </p:cBhvr>
                                      <p:to>
                                        <p:strVal val="hidden"/>
                                      </p:to>
                                    </p:set>
                                  </p:childTnLst>
                                </p:cTn>
                              </p:par>
                              <p:par>
                                <p:cTn id="193" presetID="2" presetClass="entr" presetSubtype="8" fill="hold" grpId="0" nodeType="withEffect">
                                  <p:stCondLst>
                                    <p:cond delay="400"/>
                                  </p:stCondLst>
                                  <p:childTnLst>
                                    <p:set>
                                      <p:cBhvr>
                                        <p:cTn id="194" dur="1" fill="hold">
                                          <p:stCondLst>
                                            <p:cond delay="0"/>
                                          </p:stCondLst>
                                        </p:cTn>
                                        <p:tgtEl>
                                          <p:spTgt spid="42"/>
                                        </p:tgtEl>
                                        <p:attrNameLst>
                                          <p:attrName>style.visibility</p:attrName>
                                        </p:attrNameLst>
                                      </p:cBhvr>
                                      <p:to>
                                        <p:strVal val="visible"/>
                                      </p:to>
                                    </p:set>
                                    <p:anim calcmode="lin" valueType="num">
                                      <p:cBhvr additive="base">
                                        <p:cTn id="195" dur="300" fill="hold"/>
                                        <p:tgtEl>
                                          <p:spTgt spid="42"/>
                                        </p:tgtEl>
                                        <p:attrNameLst>
                                          <p:attrName>ppt_x</p:attrName>
                                        </p:attrNameLst>
                                      </p:cBhvr>
                                      <p:tavLst>
                                        <p:tav tm="0">
                                          <p:val>
                                            <p:strVal val="0-#ppt_w/2"/>
                                          </p:val>
                                        </p:tav>
                                        <p:tav tm="100000">
                                          <p:val>
                                            <p:strVal val="#ppt_x"/>
                                          </p:val>
                                        </p:tav>
                                      </p:tavLst>
                                    </p:anim>
                                    <p:anim calcmode="lin" valueType="num">
                                      <p:cBhvr additive="base">
                                        <p:cTn id="196" dur="300" fill="hold"/>
                                        <p:tgtEl>
                                          <p:spTgt spid="42"/>
                                        </p:tgtEl>
                                        <p:attrNameLst>
                                          <p:attrName>ppt_y</p:attrName>
                                        </p:attrNameLst>
                                      </p:cBhvr>
                                      <p:tavLst>
                                        <p:tav tm="0">
                                          <p:val>
                                            <p:strVal val="#ppt_y"/>
                                          </p:val>
                                        </p:tav>
                                        <p:tav tm="100000">
                                          <p:val>
                                            <p:strVal val="#ppt_y"/>
                                          </p:val>
                                        </p:tav>
                                      </p:tavLst>
                                    </p:anim>
                                  </p:childTnLst>
                                </p:cTn>
                              </p:par>
                              <p:par>
                                <p:cTn id="197" presetID="29" presetClass="exit" presetSubtype="0" fill="hold" grpId="1" nodeType="withEffect">
                                  <p:stCondLst>
                                    <p:cond delay="400"/>
                                  </p:stCondLst>
                                  <p:childTnLst>
                                    <p:anim calcmode="lin" valueType="num">
                                      <p:cBhvr>
                                        <p:cTn id="198" dur="1000"/>
                                        <p:tgtEl>
                                          <p:spTgt spid="42"/>
                                        </p:tgtEl>
                                        <p:attrNameLst>
                                          <p:attrName>ppt_x</p:attrName>
                                        </p:attrNameLst>
                                      </p:cBhvr>
                                      <p:tavLst>
                                        <p:tav tm="0">
                                          <p:val>
                                            <p:strVal val="ppt_x"/>
                                          </p:val>
                                        </p:tav>
                                        <p:tav tm="100000">
                                          <p:val>
                                            <p:strVal val="ppt_x-.2"/>
                                          </p:val>
                                        </p:tav>
                                      </p:tavLst>
                                    </p:anim>
                                    <p:anim calcmode="lin" valueType="num">
                                      <p:cBhvr>
                                        <p:cTn id="199" dur="1000"/>
                                        <p:tgtEl>
                                          <p:spTgt spid="42"/>
                                        </p:tgtEl>
                                        <p:attrNameLst>
                                          <p:attrName>ppt_y</p:attrName>
                                        </p:attrNameLst>
                                      </p:cBhvr>
                                      <p:tavLst>
                                        <p:tav tm="0">
                                          <p:val>
                                            <p:strVal val="ppt_y"/>
                                          </p:val>
                                        </p:tav>
                                        <p:tav tm="100000">
                                          <p:val>
                                            <p:strVal val="ppt_y"/>
                                          </p:val>
                                        </p:tav>
                                      </p:tavLst>
                                    </p:anim>
                                    <p:animEffect transition="out" filter="fade">
                                      <p:cBhvr>
                                        <p:cTn id="200" dur="1000"/>
                                        <p:tgtEl>
                                          <p:spTgt spid="42"/>
                                        </p:tgtEl>
                                      </p:cBhvr>
                                    </p:animEffect>
                                    <p:set>
                                      <p:cBhvr>
                                        <p:cTn id="201" dur="1" fill="hold">
                                          <p:stCondLst>
                                            <p:cond delay="999"/>
                                          </p:stCondLst>
                                        </p:cTn>
                                        <p:tgtEl>
                                          <p:spTgt spid="42"/>
                                        </p:tgtEl>
                                        <p:attrNameLst>
                                          <p:attrName>style.visibility</p:attrName>
                                        </p:attrNameLst>
                                      </p:cBhvr>
                                      <p:to>
                                        <p:strVal val="hidden"/>
                                      </p:to>
                                    </p:set>
                                  </p:childTnLst>
                                </p:cTn>
                              </p:par>
                              <p:par>
                                <p:cTn id="202" presetID="2" presetClass="entr" presetSubtype="8" fill="hold" grpId="0" nodeType="withEffect">
                                  <p:stCondLst>
                                    <p:cond delay="0"/>
                                  </p:stCondLst>
                                  <p:childTnLst>
                                    <p:set>
                                      <p:cBhvr>
                                        <p:cTn id="203" dur="1" fill="hold">
                                          <p:stCondLst>
                                            <p:cond delay="0"/>
                                          </p:stCondLst>
                                        </p:cTn>
                                        <p:tgtEl>
                                          <p:spTgt spid="43"/>
                                        </p:tgtEl>
                                        <p:attrNameLst>
                                          <p:attrName>style.visibility</p:attrName>
                                        </p:attrNameLst>
                                      </p:cBhvr>
                                      <p:to>
                                        <p:strVal val="visible"/>
                                      </p:to>
                                    </p:set>
                                    <p:anim calcmode="lin" valueType="num">
                                      <p:cBhvr additive="base">
                                        <p:cTn id="204" dur="300" fill="hold"/>
                                        <p:tgtEl>
                                          <p:spTgt spid="43"/>
                                        </p:tgtEl>
                                        <p:attrNameLst>
                                          <p:attrName>ppt_x</p:attrName>
                                        </p:attrNameLst>
                                      </p:cBhvr>
                                      <p:tavLst>
                                        <p:tav tm="0">
                                          <p:val>
                                            <p:strVal val="0-#ppt_w/2"/>
                                          </p:val>
                                        </p:tav>
                                        <p:tav tm="100000">
                                          <p:val>
                                            <p:strVal val="#ppt_x"/>
                                          </p:val>
                                        </p:tav>
                                      </p:tavLst>
                                    </p:anim>
                                    <p:anim calcmode="lin" valueType="num">
                                      <p:cBhvr additive="base">
                                        <p:cTn id="205" dur="300" fill="hold"/>
                                        <p:tgtEl>
                                          <p:spTgt spid="43"/>
                                        </p:tgtEl>
                                        <p:attrNameLst>
                                          <p:attrName>ppt_y</p:attrName>
                                        </p:attrNameLst>
                                      </p:cBhvr>
                                      <p:tavLst>
                                        <p:tav tm="0">
                                          <p:val>
                                            <p:strVal val="#ppt_y"/>
                                          </p:val>
                                        </p:tav>
                                        <p:tav tm="100000">
                                          <p:val>
                                            <p:strVal val="#ppt_y"/>
                                          </p:val>
                                        </p:tav>
                                      </p:tavLst>
                                    </p:anim>
                                  </p:childTnLst>
                                </p:cTn>
                              </p:par>
                              <p:par>
                                <p:cTn id="206" presetID="29" presetClass="exit" presetSubtype="0" fill="hold" grpId="1" nodeType="withEffect">
                                  <p:stCondLst>
                                    <p:cond delay="200"/>
                                  </p:stCondLst>
                                  <p:childTnLst>
                                    <p:anim calcmode="lin" valueType="num">
                                      <p:cBhvr>
                                        <p:cTn id="207" dur="1000"/>
                                        <p:tgtEl>
                                          <p:spTgt spid="43"/>
                                        </p:tgtEl>
                                        <p:attrNameLst>
                                          <p:attrName>ppt_x</p:attrName>
                                        </p:attrNameLst>
                                      </p:cBhvr>
                                      <p:tavLst>
                                        <p:tav tm="0">
                                          <p:val>
                                            <p:strVal val="ppt_x"/>
                                          </p:val>
                                        </p:tav>
                                        <p:tav tm="100000">
                                          <p:val>
                                            <p:strVal val="ppt_x-.2"/>
                                          </p:val>
                                        </p:tav>
                                      </p:tavLst>
                                    </p:anim>
                                    <p:anim calcmode="lin" valueType="num">
                                      <p:cBhvr>
                                        <p:cTn id="208" dur="1000"/>
                                        <p:tgtEl>
                                          <p:spTgt spid="43"/>
                                        </p:tgtEl>
                                        <p:attrNameLst>
                                          <p:attrName>ppt_y</p:attrName>
                                        </p:attrNameLst>
                                      </p:cBhvr>
                                      <p:tavLst>
                                        <p:tav tm="0">
                                          <p:val>
                                            <p:strVal val="ppt_y"/>
                                          </p:val>
                                        </p:tav>
                                        <p:tav tm="100000">
                                          <p:val>
                                            <p:strVal val="ppt_y"/>
                                          </p:val>
                                        </p:tav>
                                      </p:tavLst>
                                    </p:anim>
                                    <p:animEffect transition="out" filter="fade">
                                      <p:cBhvr>
                                        <p:cTn id="209" dur="1000"/>
                                        <p:tgtEl>
                                          <p:spTgt spid="43"/>
                                        </p:tgtEl>
                                      </p:cBhvr>
                                    </p:animEffect>
                                    <p:set>
                                      <p:cBhvr>
                                        <p:cTn id="210" dur="1" fill="hold">
                                          <p:stCondLst>
                                            <p:cond delay="999"/>
                                          </p:stCondLst>
                                        </p:cTn>
                                        <p:tgtEl>
                                          <p:spTgt spid="43"/>
                                        </p:tgtEl>
                                        <p:attrNameLst>
                                          <p:attrName>style.visibility</p:attrName>
                                        </p:attrNameLst>
                                      </p:cBhvr>
                                      <p:to>
                                        <p:strVal val="hidden"/>
                                      </p:to>
                                    </p:set>
                                  </p:childTnLst>
                                </p:cTn>
                              </p:par>
                              <p:par>
                                <p:cTn id="211" presetID="2" presetClass="entr" presetSubtype="8" fill="hold" grpId="0" nodeType="withEffect">
                                  <p:stCondLst>
                                    <p:cond delay="0"/>
                                  </p:stCondLst>
                                  <p:childTnLst>
                                    <p:set>
                                      <p:cBhvr>
                                        <p:cTn id="212" dur="1" fill="hold">
                                          <p:stCondLst>
                                            <p:cond delay="0"/>
                                          </p:stCondLst>
                                        </p:cTn>
                                        <p:tgtEl>
                                          <p:spTgt spid="44"/>
                                        </p:tgtEl>
                                        <p:attrNameLst>
                                          <p:attrName>style.visibility</p:attrName>
                                        </p:attrNameLst>
                                      </p:cBhvr>
                                      <p:to>
                                        <p:strVal val="visible"/>
                                      </p:to>
                                    </p:set>
                                    <p:anim calcmode="lin" valueType="num">
                                      <p:cBhvr additive="base">
                                        <p:cTn id="213" dur="300" fill="hold"/>
                                        <p:tgtEl>
                                          <p:spTgt spid="44"/>
                                        </p:tgtEl>
                                        <p:attrNameLst>
                                          <p:attrName>ppt_x</p:attrName>
                                        </p:attrNameLst>
                                      </p:cBhvr>
                                      <p:tavLst>
                                        <p:tav tm="0">
                                          <p:val>
                                            <p:strVal val="0-#ppt_w/2"/>
                                          </p:val>
                                        </p:tav>
                                        <p:tav tm="100000">
                                          <p:val>
                                            <p:strVal val="#ppt_x"/>
                                          </p:val>
                                        </p:tav>
                                      </p:tavLst>
                                    </p:anim>
                                    <p:anim calcmode="lin" valueType="num">
                                      <p:cBhvr additive="base">
                                        <p:cTn id="214" dur="300" fill="hold"/>
                                        <p:tgtEl>
                                          <p:spTgt spid="44"/>
                                        </p:tgtEl>
                                        <p:attrNameLst>
                                          <p:attrName>ppt_y</p:attrName>
                                        </p:attrNameLst>
                                      </p:cBhvr>
                                      <p:tavLst>
                                        <p:tav tm="0">
                                          <p:val>
                                            <p:strVal val="#ppt_y"/>
                                          </p:val>
                                        </p:tav>
                                        <p:tav tm="100000">
                                          <p:val>
                                            <p:strVal val="#ppt_y"/>
                                          </p:val>
                                        </p:tav>
                                      </p:tavLst>
                                    </p:anim>
                                  </p:childTnLst>
                                </p:cTn>
                              </p:par>
                              <p:par>
                                <p:cTn id="215" presetID="29" presetClass="exit" presetSubtype="0" fill="hold" grpId="1" nodeType="withEffect">
                                  <p:stCondLst>
                                    <p:cond delay="200"/>
                                  </p:stCondLst>
                                  <p:childTnLst>
                                    <p:anim calcmode="lin" valueType="num">
                                      <p:cBhvr>
                                        <p:cTn id="216" dur="1000"/>
                                        <p:tgtEl>
                                          <p:spTgt spid="44"/>
                                        </p:tgtEl>
                                        <p:attrNameLst>
                                          <p:attrName>ppt_x</p:attrName>
                                        </p:attrNameLst>
                                      </p:cBhvr>
                                      <p:tavLst>
                                        <p:tav tm="0">
                                          <p:val>
                                            <p:strVal val="ppt_x"/>
                                          </p:val>
                                        </p:tav>
                                        <p:tav tm="100000">
                                          <p:val>
                                            <p:strVal val="ppt_x-.2"/>
                                          </p:val>
                                        </p:tav>
                                      </p:tavLst>
                                    </p:anim>
                                    <p:anim calcmode="lin" valueType="num">
                                      <p:cBhvr>
                                        <p:cTn id="217" dur="1000"/>
                                        <p:tgtEl>
                                          <p:spTgt spid="44"/>
                                        </p:tgtEl>
                                        <p:attrNameLst>
                                          <p:attrName>ppt_y</p:attrName>
                                        </p:attrNameLst>
                                      </p:cBhvr>
                                      <p:tavLst>
                                        <p:tav tm="0">
                                          <p:val>
                                            <p:strVal val="ppt_y"/>
                                          </p:val>
                                        </p:tav>
                                        <p:tav tm="100000">
                                          <p:val>
                                            <p:strVal val="ppt_y"/>
                                          </p:val>
                                        </p:tav>
                                      </p:tavLst>
                                    </p:anim>
                                    <p:animEffect transition="out" filter="fade">
                                      <p:cBhvr>
                                        <p:cTn id="218" dur="1000"/>
                                        <p:tgtEl>
                                          <p:spTgt spid="44"/>
                                        </p:tgtEl>
                                      </p:cBhvr>
                                    </p:animEffect>
                                    <p:set>
                                      <p:cBhvr>
                                        <p:cTn id="219" dur="1" fill="hold">
                                          <p:stCondLst>
                                            <p:cond delay="999"/>
                                          </p:stCondLst>
                                        </p:cTn>
                                        <p:tgtEl>
                                          <p:spTgt spid="44"/>
                                        </p:tgtEl>
                                        <p:attrNameLst>
                                          <p:attrName>style.visibility</p:attrName>
                                        </p:attrNameLst>
                                      </p:cBhvr>
                                      <p:to>
                                        <p:strVal val="hidden"/>
                                      </p:to>
                                    </p:set>
                                  </p:childTnLst>
                                </p:cTn>
                              </p:par>
                              <p:par>
                                <p:cTn id="220" presetID="2" presetClass="entr" presetSubtype="8" fill="hold" grpId="0" nodeType="withEffect">
                                  <p:stCondLst>
                                    <p:cond delay="100"/>
                                  </p:stCondLst>
                                  <p:childTnLst>
                                    <p:set>
                                      <p:cBhvr>
                                        <p:cTn id="221" dur="1" fill="hold">
                                          <p:stCondLst>
                                            <p:cond delay="0"/>
                                          </p:stCondLst>
                                        </p:cTn>
                                        <p:tgtEl>
                                          <p:spTgt spid="45"/>
                                        </p:tgtEl>
                                        <p:attrNameLst>
                                          <p:attrName>style.visibility</p:attrName>
                                        </p:attrNameLst>
                                      </p:cBhvr>
                                      <p:to>
                                        <p:strVal val="visible"/>
                                      </p:to>
                                    </p:set>
                                    <p:anim calcmode="lin" valueType="num">
                                      <p:cBhvr additive="base">
                                        <p:cTn id="222" dur="300" fill="hold"/>
                                        <p:tgtEl>
                                          <p:spTgt spid="45"/>
                                        </p:tgtEl>
                                        <p:attrNameLst>
                                          <p:attrName>ppt_x</p:attrName>
                                        </p:attrNameLst>
                                      </p:cBhvr>
                                      <p:tavLst>
                                        <p:tav tm="0">
                                          <p:val>
                                            <p:strVal val="0-#ppt_w/2"/>
                                          </p:val>
                                        </p:tav>
                                        <p:tav tm="100000">
                                          <p:val>
                                            <p:strVal val="#ppt_x"/>
                                          </p:val>
                                        </p:tav>
                                      </p:tavLst>
                                    </p:anim>
                                    <p:anim calcmode="lin" valueType="num">
                                      <p:cBhvr additive="base">
                                        <p:cTn id="223" dur="300" fill="hold"/>
                                        <p:tgtEl>
                                          <p:spTgt spid="45"/>
                                        </p:tgtEl>
                                        <p:attrNameLst>
                                          <p:attrName>ppt_y</p:attrName>
                                        </p:attrNameLst>
                                      </p:cBhvr>
                                      <p:tavLst>
                                        <p:tav tm="0">
                                          <p:val>
                                            <p:strVal val="#ppt_y"/>
                                          </p:val>
                                        </p:tav>
                                        <p:tav tm="100000">
                                          <p:val>
                                            <p:strVal val="#ppt_y"/>
                                          </p:val>
                                        </p:tav>
                                      </p:tavLst>
                                    </p:anim>
                                  </p:childTnLst>
                                </p:cTn>
                              </p:par>
                              <p:par>
                                <p:cTn id="224" presetID="29" presetClass="exit" presetSubtype="0" fill="hold" grpId="1" nodeType="withEffect">
                                  <p:stCondLst>
                                    <p:cond delay="100"/>
                                  </p:stCondLst>
                                  <p:childTnLst>
                                    <p:anim calcmode="lin" valueType="num">
                                      <p:cBhvr>
                                        <p:cTn id="225" dur="1000"/>
                                        <p:tgtEl>
                                          <p:spTgt spid="45"/>
                                        </p:tgtEl>
                                        <p:attrNameLst>
                                          <p:attrName>ppt_x</p:attrName>
                                        </p:attrNameLst>
                                      </p:cBhvr>
                                      <p:tavLst>
                                        <p:tav tm="0">
                                          <p:val>
                                            <p:strVal val="ppt_x"/>
                                          </p:val>
                                        </p:tav>
                                        <p:tav tm="100000">
                                          <p:val>
                                            <p:strVal val="ppt_x-.2"/>
                                          </p:val>
                                        </p:tav>
                                      </p:tavLst>
                                    </p:anim>
                                    <p:anim calcmode="lin" valueType="num">
                                      <p:cBhvr>
                                        <p:cTn id="226" dur="1000"/>
                                        <p:tgtEl>
                                          <p:spTgt spid="45"/>
                                        </p:tgtEl>
                                        <p:attrNameLst>
                                          <p:attrName>ppt_y</p:attrName>
                                        </p:attrNameLst>
                                      </p:cBhvr>
                                      <p:tavLst>
                                        <p:tav tm="0">
                                          <p:val>
                                            <p:strVal val="ppt_y"/>
                                          </p:val>
                                        </p:tav>
                                        <p:tav tm="100000">
                                          <p:val>
                                            <p:strVal val="ppt_y"/>
                                          </p:val>
                                        </p:tav>
                                      </p:tavLst>
                                    </p:anim>
                                    <p:animEffect transition="out" filter="fade">
                                      <p:cBhvr>
                                        <p:cTn id="227" dur="1000"/>
                                        <p:tgtEl>
                                          <p:spTgt spid="45"/>
                                        </p:tgtEl>
                                      </p:cBhvr>
                                    </p:animEffect>
                                    <p:set>
                                      <p:cBhvr>
                                        <p:cTn id="228" dur="1" fill="hold">
                                          <p:stCondLst>
                                            <p:cond delay="999"/>
                                          </p:stCondLst>
                                        </p:cTn>
                                        <p:tgtEl>
                                          <p:spTgt spid="45"/>
                                        </p:tgtEl>
                                        <p:attrNameLst>
                                          <p:attrName>style.visibility</p:attrName>
                                        </p:attrNameLst>
                                      </p:cBhvr>
                                      <p:to>
                                        <p:strVal val="hidden"/>
                                      </p:to>
                                    </p:set>
                                  </p:childTnLst>
                                </p:cTn>
                              </p:par>
                              <p:par>
                                <p:cTn id="229" presetID="2" presetClass="entr" presetSubtype="8" fill="hold" grpId="0" nodeType="withEffect">
                                  <p:stCondLst>
                                    <p:cond delay="0"/>
                                  </p:stCondLst>
                                  <p:childTnLst>
                                    <p:set>
                                      <p:cBhvr>
                                        <p:cTn id="230" dur="1" fill="hold">
                                          <p:stCondLst>
                                            <p:cond delay="0"/>
                                          </p:stCondLst>
                                        </p:cTn>
                                        <p:tgtEl>
                                          <p:spTgt spid="46"/>
                                        </p:tgtEl>
                                        <p:attrNameLst>
                                          <p:attrName>style.visibility</p:attrName>
                                        </p:attrNameLst>
                                      </p:cBhvr>
                                      <p:to>
                                        <p:strVal val="visible"/>
                                      </p:to>
                                    </p:set>
                                    <p:anim calcmode="lin" valueType="num">
                                      <p:cBhvr additive="base">
                                        <p:cTn id="231" dur="300" fill="hold"/>
                                        <p:tgtEl>
                                          <p:spTgt spid="46"/>
                                        </p:tgtEl>
                                        <p:attrNameLst>
                                          <p:attrName>ppt_x</p:attrName>
                                        </p:attrNameLst>
                                      </p:cBhvr>
                                      <p:tavLst>
                                        <p:tav tm="0">
                                          <p:val>
                                            <p:strVal val="0-#ppt_w/2"/>
                                          </p:val>
                                        </p:tav>
                                        <p:tav tm="100000">
                                          <p:val>
                                            <p:strVal val="#ppt_x"/>
                                          </p:val>
                                        </p:tav>
                                      </p:tavLst>
                                    </p:anim>
                                    <p:anim calcmode="lin" valueType="num">
                                      <p:cBhvr additive="base">
                                        <p:cTn id="232" dur="300" fill="hold"/>
                                        <p:tgtEl>
                                          <p:spTgt spid="46"/>
                                        </p:tgtEl>
                                        <p:attrNameLst>
                                          <p:attrName>ppt_y</p:attrName>
                                        </p:attrNameLst>
                                      </p:cBhvr>
                                      <p:tavLst>
                                        <p:tav tm="0">
                                          <p:val>
                                            <p:strVal val="#ppt_y"/>
                                          </p:val>
                                        </p:tav>
                                        <p:tav tm="100000">
                                          <p:val>
                                            <p:strVal val="#ppt_y"/>
                                          </p:val>
                                        </p:tav>
                                      </p:tavLst>
                                    </p:anim>
                                  </p:childTnLst>
                                </p:cTn>
                              </p:par>
                              <p:par>
                                <p:cTn id="233" presetID="29" presetClass="exit" presetSubtype="0" fill="hold" grpId="1" nodeType="withEffect">
                                  <p:stCondLst>
                                    <p:cond delay="200"/>
                                  </p:stCondLst>
                                  <p:childTnLst>
                                    <p:anim calcmode="lin" valueType="num">
                                      <p:cBhvr>
                                        <p:cTn id="234" dur="1000"/>
                                        <p:tgtEl>
                                          <p:spTgt spid="46"/>
                                        </p:tgtEl>
                                        <p:attrNameLst>
                                          <p:attrName>ppt_x</p:attrName>
                                        </p:attrNameLst>
                                      </p:cBhvr>
                                      <p:tavLst>
                                        <p:tav tm="0">
                                          <p:val>
                                            <p:strVal val="ppt_x"/>
                                          </p:val>
                                        </p:tav>
                                        <p:tav tm="100000">
                                          <p:val>
                                            <p:strVal val="ppt_x-.2"/>
                                          </p:val>
                                        </p:tav>
                                      </p:tavLst>
                                    </p:anim>
                                    <p:anim calcmode="lin" valueType="num">
                                      <p:cBhvr>
                                        <p:cTn id="235" dur="1000"/>
                                        <p:tgtEl>
                                          <p:spTgt spid="46"/>
                                        </p:tgtEl>
                                        <p:attrNameLst>
                                          <p:attrName>ppt_y</p:attrName>
                                        </p:attrNameLst>
                                      </p:cBhvr>
                                      <p:tavLst>
                                        <p:tav tm="0">
                                          <p:val>
                                            <p:strVal val="ppt_y"/>
                                          </p:val>
                                        </p:tav>
                                        <p:tav tm="100000">
                                          <p:val>
                                            <p:strVal val="ppt_y"/>
                                          </p:val>
                                        </p:tav>
                                      </p:tavLst>
                                    </p:anim>
                                    <p:animEffect transition="out" filter="fade">
                                      <p:cBhvr>
                                        <p:cTn id="236" dur="1000"/>
                                        <p:tgtEl>
                                          <p:spTgt spid="46"/>
                                        </p:tgtEl>
                                      </p:cBhvr>
                                    </p:animEffect>
                                    <p:set>
                                      <p:cBhvr>
                                        <p:cTn id="237" dur="1" fill="hold">
                                          <p:stCondLst>
                                            <p:cond delay="999"/>
                                          </p:stCondLst>
                                        </p:cTn>
                                        <p:tgtEl>
                                          <p:spTgt spid="46"/>
                                        </p:tgtEl>
                                        <p:attrNameLst>
                                          <p:attrName>style.visibility</p:attrName>
                                        </p:attrNameLst>
                                      </p:cBhvr>
                                      <p:to>
                                        <p:strVal val="hidden"/>
                                      </p:to>
                                    </p:set>
                                  </p:childTnLst>
                                </p:cTn>
                              </p:par>
                              <p:par>
                                <p:cTn id="238" presetID="2" presetClass="entr" presetSubtype="8" fill="hold" grpId="0" nodeType="withEffect">
                                  <p:stCondLst>
                                    <p:cond delay="200"/>
                                  </p:stCondLst>
                                  <p:childTnLst>
                                    <p:set>
                                      <p:cBhvr>
                                        <p:cTn id="239" dur="1" fill="hold">
                                          <p:stCondLst>
                                            <p:cond delay="0"/>
                                          </p:stCondLst>
                                        </p:cTn>
                                        <p:tgtEl>
                                          <p:spTgt spid="47"/>
                                        </p:tgtEl>
                                        <p:attrNameLst>
                                          <p:attrName>style.visibility</p:attrName>
                                        </p:attrNameLst>
                                      </p:cBhvr>
                                      <p:to>
                                        <p:strVal val="visible"/>
                                      </p:to>
                                    </p:set>
                                    <p:anim calcmode="lin" valueType="num">
                                      <p:cBhvr additive="base">
                                        <p:cTn id="240" dur="300" fill="hold"/>
                                        <p:tgtEl>
                                          <p:spTgt spid="47"/>
                                        </p:tgtEl>
                                        <p:attrNameLst>
                                          <p:attrName>ppt_x</p:attrName>
                                        </p:attrNameLst>
                                      </p:cBhvr>
                                      <p:tavLst>
                                        <p:tav tm="0">
                                          <p:val>
                                            <p:strVal val="0-#ppt_w/2"/>
                                          </p:val>
                                        </p:tav>
                                        <p:tav tm="100000">
                                          <p:val>
                                            <p:strVal val="#ppt_x"/>
                                          </p:val>
                                        </p:tav>
                                      </p:tavLst>
                                    </p:anim>
                                    <p:anim calcmode="lin" valueType="num">
                                      <p:cBhvr additive="base">
                                        <p:cTn id="241" dur="300" fill="hold"/>
                                        <p:tgtEl>
                                          <p:spTgt spid="47"/>
                                        </p:tgtEl>
                                        <p:attrNameLst>
                                          <p:attrName>ppt_y</p:attrName>
                                        </p:attrNameLst>
                                      </p:cBhvr>
                                      <p:tavLst>
                                        <p:tav tm="0">
                                          <p:val>
                                            <p:strVal val="#ppt_y"/>
                                          </p:val>
                                        </p:tav>
                                        <p:tav tm="100000">
                                          <p:val>
                                            <p:strVal val="#ppt_y"/>
                                          </p:val>
                                        </p:tav>
                                      </p:tavLst>
                                    </p:anim>
                                  </p:childTnLst>
                                </p:cTn>
                              </p:par>
                              <p:par>
                                <p:cTn id="242" presetID="29" presetClass="exit" presetSubtype="0" fill="hold" grpId="1" nodeType="withEffect">
                                  <p:stCondLst>
                                    <p:cond delay="200"/>
                                  </p:stCondLst>
                                  <p:childTnLst>
                                    <p:anim calcmode="lin" valueType="num">
                                      <p:cBhvr>
                                        <p:cTn id="243" dur="1000"/>
                                        <p:tgtEl>
                                          <p:spTgt spid="47"/>
                                        </p:tgtEl>
                                        <p:attrNameLst>
                                          <p:attrName>ppt_x</p:attrName>
                                        </p:attrNameLst>
                                      </p:cBhvr>
                                      <p:tavLst>
                                        <p:tav tm="0">
                                          <p:val>
                                            <p:strVal val="ppt_x"/>
                                          </p:val>
                                        </p:tav>
                                        <p:tav tm="100000">
                                          <p:val>
                                            <p:strVal val="ppt_x-.2"/>
                                          </p:val>
                                        </p:tav>
                                      </p:tavLst>
                                    </p:anim>
                                    <p:anim calcmode="lin" valueType="num">
                                      <p:cBhvr>
                                        <p:cTn id="244" dur="1000"/>
                                        <p:tgtEl>
                                          <p:spTgt spid="47"/>
                                        </p:tgtEl>
                                        <p:attrNameLst>
                                          <p:attrName>ppt_y</p:attrName>
                                        </p:attrNameLst>
                                      </p:cBhvr>
                                      <p:tavLst>
                                        <p:tav tm="0">
                                          <p:val>
                                            <p:strVal val="ppt_y"/>
                                          </p:val>
                                        </p:tav>
                                        <p:tav tm="100000">
                                          <p:val>
                                            <p:strVal val="ppt_y"/>
                                          </p:val>
                                        </p:tav>
                                      </p:tavLst>
                                    </p:anim>
                                    <p:animEffect transition="out" filter="fade">
                                      <p:cBhvr>
                                        <p:cTn id="245" dur="1000"/>
                                        <p:tgtEl>
                                          <p:spTgt spid="47"/>
                                        </p:tgtEl>
                                      </p:cBhvr>
                                    </p:animEffect>
                                    <p:set>
                                      <p:cBhvr>
                                        <p:cTn id="246" dur="1" fill="hold">
                                          <p:stCondLst>
                                            <p:cond delay="999"/>
                                          </p:stCondLst>
                                        </p:cTn>
                                        <p:tgtEl>
                                          <p:spTgt spid="47"/>
                                        </p:tgtEl>
                                        <p:attrNameLst>
                                          <p:attrName>style.visibility</p:attrName>
                                        </p:attrNameLst>
                                      </p:cBhvr>
                                      <p:to>
                                        <p:strVal val="hidden"/>
                                      </p:to>
                                    </p:set>
                                  </p:childTnLst>
                                </p:cTn>
                              </p:par>
                              <p:par>
                                <p:cTn id="247" presetID="2" presetClass="entr" presetSubtype="8" fill="hold" grpId="0" nodeType="withEffect">
                                  <p:stCondLst>
                                    <p:cond delay="400"/>
                                  </p:stCondLst>
                                  <p:childTnLst>
                                    <p:set>
                                      <p:cBhvr>
                                        <p:cTn id="248" dur="1" fill="hold">
                                          <p:stCondLst>
                                            <p:cond delay="0"/>
                                          </p:stCondLst>
                                        </p:cTn>
                                        <p:tgtEl>
                                          <p:spTgt spid="48"/>
                                        </p:tgtEl>
                                        <p:attrNameLst>
                                          <p:attrName>style.visibility</p:attrName>
                                        </p:attrNameLst>
                                      </p:cBhvr>
                                      <p:to>
                                        <p:strVal val="visible"/>
                                      </p:to>
                                    </p:set>
                                    <p:anim calcmode="lin" valueType="num">
                                      <p:cBhvr additive="base">
                                        <p:cTn id="249" dur="300" fill="hold"/>
                                        <p:tgtEl>
                                          <p:spTgt spid="48"/>
                                        </p:tgtEl>
                                        <p:attrNameLst>
                                          <p:attrName>ppt_x</p:attrName>
                                        </p:attrNameLst>
                                      </p:cBhvr>
                                      <p:tavLst>
                                        <p:tav tm="0">
                                          <p:val>
                                            <p:strVal val="0-#ppt_w/2"/>
                                          </p:val>
                                        </p:tav>
                                        <p:tav tm="100000">
                                          <p:val>
                                            <p:strVal val="#ppt_x"/>
                                          </p:val>
                                        </p:tav>
                                      </p:tavLst>
                                    </p:anim>
                                    <p:anim calcmode="lin" valueType="num">
                                      <p:cBhvr additive="base">
                                        <p:cTn id="250" dur="300" fill="hold"/>
                                        <p:tgtEl>
                                          <p:spTgt spid="48"/>
                                        </p:tgtEl>
                                        <p:attrNameLst>
                                          <p:attrName>ppt_y</p:attrName>
                                        </p:attrNameLst>
                                      </p:cBhvr>
                                      <p:tavLst>
                                        <p:tav tm="0">
                                          <p:val>
                                            <p:strVal val="#ppt_y"/>
                                          </p:val>
                                        </p:tav>
                                        <p:tav tm="100000">
                                          <p:val>
                                            <p:strVal val="#ppt_y"/>
                                          </p:val>
                                        </p:tav>
                                      </p:tavLst>
                                    </p:anim>
                                  </p:childTnLst>
                                </p:cTn>
                              </p:par>
                              <p:par>
                                <p:cTn id="251" presetID="29" presetClass="exit" presetSubtype="0" fill="hold" grpId="1" nodeType="withEffect">
                                  <p:stCondLst>
                                    <p:cond delay="400"/>
                                  </p:stCondLst>
                                  <p:childTnLst>
                                    <p:anim calcmode="lin" valueType="num">
                                      <p:cBhvr>
                                        <p:cTn id="252" dur="1000"/>
                                        <p:tgtEl>
                                          <p:spTgt spid="48"/>
                                        </p:tgtEl>
                                        <p:attrNameLst>
                                          <p:attrName>ppt_x</p:attrName>
                                        </p:attrNameLst>
                                      </p:cBhvr>
                                      <p:tavLst>
                                        <p:tav tm="0">
                                          <p:val>
                                            <p:strVal val="ppt_x"/>
                                          </p:val>
                                        </p:tav>
                                        <p:tav tm="100000">
                                          <p:val>
                                            <p:strVal val="ppt_x-.2"/>
                                          </p:val>
                                        </p:tav>
                                      </p:tavLst>
                                    </p:anim>
                                    <p:anim calcmode="lin" valueType="num">
                                      <p:cBhvr>
                                        <p:cTn id="253" dur="1000"/>
                                        <p:tgtEl>
                                          <p:spTgt spid="48"/>
                                        </p:tgtEl>
                                        <p:attrNameLst>
                                          <p:attrName>ppt_y</p:attrName>
                                        </p:attrNameLst>
                                      </p:cBhvr>
                                      <p:tavLst>
                                        <p:tav tm="0">
                                          <p:val>
                                            <p:strVal val="ppt_y"/>
                                          </p:val>
                                        </p:tav>
                                        <p:tav tm="100000">
                                          <p:val>
                                            <p:strVal val="ppt_y"/>
                                          </p:val>
                                        </p:tav>
                                      </p:tavLst>
                                    </p:anim>
                                    <p:animEffect transition="out" filter="fade">
                                      <p:cBhvr>
                                        <p:cTn id="254" dur="1000"/>
                                        <p:tgtEl>
                                          <p:spTgt spid="48"/>
                                        </p:tgtEl>
                                      </p:cBhvr>
                                    </p:animEffect>
                                    <p:set>
                                      <p:cBhvr>
                                        <p:cTn id="255" dur="1" fill="hold">
                                          <p:stCondLst>
                                            <p:cond delay="999"/>
                                          </p:stCondLst>
                                        </p:cTn>
                                        <p:tgtEl>
                                          <p:spTgt spid="48"/>
                                        </p:tgtEl>
                                        <p:attrNameLst>
                                          <p:attrName>style.visibility</p:attrName>
                                        </p:attrNameLst>
                                      </p:cBhvr>
                                      <p:to>
                                        <p:strVal val="hidden"/>
                                      </p:to>
                                    </p:set>
                                  </p:childTnLst>
                                </p:cTn>
                              </p:par>
                              <p:par>
                                <p:cTn id="256" presetID="2" presetClass="entr" presetSubtype="8" fill="hold" grpId="0" nodeType="withEffect">
                                  <p:stCondLst>
                                    <p:cond delay="0"/>
                                  </p:stCondLst>
                                  <p:childTnLst>
                                    <p:set>
                                      <p:cBhvr>
                                        <p:cTn id="257" dur="1" fill="hold">
                                          <p:stCondLst>
                                            <p:cond delay="0"/>
                                          </p:stCondLst>
                                        </p:cTn>
                                        <p:tgtEl>
                                          <p:spTgt spid="49"/>
                                        </p:tgtEl>
                                        <p:attrNameLst>
                                          <p:attrName>style.visibility</p:attrName>
                                        </p:attrNameLst>
                                      </p:cBhvr>
                                      <p:to>
                                        <p:strVal val="visible"/>
                                      </p:to>
                                    </p:set>
                                    <p:anim calcmode="lin" valueType="num">
                                      <p:cBhvr additive="base">
                                        <p:cTn id="258" dur="300" fill="hold"/>
                                        <p:tgtEl>
                                          <p:spTgt spid="49"/>
                                        </p:tgtEl>
                                        <p:attrNameLst>
                                          <p:attrName>ppt_x</p:attrName>
                                        </p:attrNameLst>
                                      </p:cBhvr>
                                      <p:tavLst>
                                        <p:tav tm="0">
                                          <p:val>
                                            <p:strVal val="0-#ppt_w/2"/>
                                          </p:val>
                                        </p:tav>
                                        <p:tav tm="100000">
                                          <p:val>
                                            <p:strVal val="#ppt_x"/>
                                          </p:val>
                                        </p:tav>
                                      </p:tavLst>
                                    </p:anim>
                                    <p:anim calcmode="lin" valueType="num">
                                      <p:cBhvr additive="base">
                                        <p:cTn id="259" dur="300" fill="hold"/>
                                        <p:tgtEl>
                                          <p:spTgt spid="49"/>
                                        </p:tgtEl>
                                        <p:attrNameLst>
                                          <p:attrName>ppt_y</p:attrName>
                                        </p:attrNameLst>
                                      </p:cBhvr>
                                      <p:tavLst>
                                        <p:tav tm="0">
                                          <p:val>
                                            <p:strVal val="#ppt_y"/>
                                          </p:val>
                                        </p:tav>
                                        <p:tav tm="100000">
                                          <p:val>
                                            <p:strVal val="#ppt_y"/>
                                          </p:val>
                                        </p:tav>
                                      </p:tavLst>
                                    </p:anim>
                                  </p:childTnLst>
                                </p:cTn>
                              </p:par>
                              <p:par>
                                <p:cTn id="260" presetID="29" presetClass="exit" presetSubtype="0" fill="hold" grpId="1" nodeType="withEffect">
                                  <p:stCondLst>
                                    <p:cond delay="200"/>
                                  </p:stCondLst>
                                  <p:childTnLst>
                                    <p:anim calcmode="lin" valueType="num">
                                      <p:cBhvr>
                                        <p:cTn id="261" dur="1000"/>
                                        <p:tgtEl>
                                          <p:spTgt spid="49"/>
                                        </p:tgtEl>
                                        <p:attrNameLst>
                                          <p:attrName>ppt_x</p:attrName>
                                        </p:attrNameLst>
                                      </p:cBhvr>
                                      <p:tavLst>
                                        <p:tav tm="0">
                                          <p:val>
                                            <p:strVal val="ppt_x"/>
                                          </p:val>
                                        </p:tav>
                                        <p:tav tm="100000">
                                          <p:val>
                                            <p:strVal val="ppt_x-.2"/>
                                          </p:val>
                                        </p:tav>
                                      </p:tavLst>
                                    </p:anim>
                                    <p:anim calcmode="lin" valueType="num">
                                      <p:cBhvr>
                                        <p:cTn id="262" dur="1000"/>
                                        <p:tgtEl>
                                          <p:spTgt spid="49"/>
                                        </p:tgtEl>
                                        <p:attrNameLst>
                                          <p:attrName>ppt_y</p:attrName>
                                        </p:attrNameLst>
                                      </p:cBhvr>
                                      <p:tavLst>
                                        <p:tav tm="0">
                                          <p:val>
                                            <p:strVal val="ppt_y"/>
                                          </p:val>
                                        </p:tav>
                                        <p:tav tm="100000">
                                          <p:val>
                                            <p:strVal val="ppt_y"/>
                                          </p:val>
                                        </p:tav>
                                      </p:tavLst>
                                    </p:anim>
                                    <p:animEffect transition="out" filter="fade">
                                      <p:cBhvr>
                                        <p:cTn id="263" dur="1000"/>
                                        <p:tgtEl>
                                          <p:spTgt spid="49"/>
                                        </p:tgtEl>
                                      </p:cBhvr>
                                    </p:animEffect>
                                    <p:set>
                                      <p:cBhvr>
                                        <p:cTn id="264" dur="1" fill="hold">
                                          <p:stCondLst>
                                            <p:cond delay="999"/>
                                          </p:stCondLst>
                                        </p:cTn>
                                        <p:tgtEl>
                                          <p:spTgt spid="49"/>
                                        </p:tgtEl>
                                        <p:attrNameLst>
                                          <p:attrName>style.visibility</p:attrName>
                                        </p:attrNameLst>
                                      </p:cBhvr>
                                      <p:to>
                                        <p:strVal val="hidden"/>
                                      </p:to>
                                    </p:set>
                                  </p:childTnLst>
                                </p:cTn>
                              </p:par>
                              <p:par>
                                <p:cTn id="265" presetID="2" presetClass="entr" presetSubtype="8" fill="hold" grpId="0" nodeType="withEffect">
                                  <p:stCondLst>
                                    <p:cond delay="300"/>
                                  </p:stCondLst>
                                  <p:childTnLst>
                                    <p:set>
                                      <p:cBhvr>
                                        <p:cTn id="266" dur="1" fill="hold">
                                          <p:stCondLst>
                                            <p:cond delay="0"/>
                                          </p:stCondLst>
                                        </p:cTn>
                                        <p:tgtEl>
                                          <p:spTgt spid="50"/>
                                        </p:tgtEl>
                                        <p:attrNameLst>
                                          <p:attrName>style.visibility</p:attrName>
                                        </p:attrNameLst>
                                      </p:cBhvr>
                                      <p:to>
                                        <p:strVal val="visible"/>
                                      </p:to>
                                    </p:set>
                                    <p:anim calcmode="lin" valueType="num">
                                      <p:cBhvr additive="base">
                                        <p:cTn id="267" dur="300" fill="hold"/>
                                        <p:tgtEl>
                                          <p:spTgt spid="50"/>
                                        </p:tgtEl>
                                        <p:attrNameLst>
                                          <p:attrName>ppt_x</p:attrName>
                                        </p:attrNameLst>
                                      </p:cBhvr>
                                      <p:tavLst>
                                        <p:tav tm="0">
                                          <p:val>
                                            <p:strVal val="0-#ppt_w/2"/>
                                          </p:val>
                                        </p:tav>
                                        <p:tav tm="100000">
                                          <p:val>
                                            <p:strVal val="#ppt_x"/>
                                          </p:val>
                                        </p:tav>
                                      </p:tavLst>
                                    </p:anim>
                                    <p:anim calcmode="lin" valueType="num">
                                      <p:cBhvr additive="base">
                                        <p:cTn id="268" dur="300" fill="hold"/>
                                        <p:tgtEl>
                                          <p:spTgt spid="50"/>
                                        </p:tgtEl>
                                        <p:attrNameLst>
                                          <p:attrName>ppt_y</p:attrName>
                                        </p:attrNameLst>
                                      </p:cBhvr>
                                      <p:tavLst>
                                        <p:tav tm="0">
                                          <p:val>
                                            <p:strVal val="#ppt_y"/>
                                          </p:val>
                                        </p:tav>
                                        <p:tav tm="100000">
                                          <p:val>
                                            <p:strVal val="#ppt_y"/>
                                          </p:val>
                                        </p:tav>
                                      </p:tavLst>
                                    </p:anim>
                                  </p:childTnLst>
                                </p:cTn>
                              </p:par>
                              <p:par>
                                <p:cTn id="269" presetID="29" presetClass="exit" presetSubtype="0" fill="hold" grpId="1" nodeType="withEffect">
                                  <p:stCondLst>
                                    <p:cond delay="300"/>
                                  </p:stCondLst>
                                  <p:childTnLst>
                                    <p:anim calcmode="lin" valueType="num">
                                      <p:cBhvr>
                                        <p:cTn id="270" dur="1000"/>
                                        <p:tgtEl>
                                          <p:spTgt spid="50"/>
                                        </p:tgtEl>
                                        <p:attrNameLst>
                                          <p:attrName>ppt_x</p:attrName>
                                        </p:attrNameLst>
                                      </p:cBhvr>
                                      <p:tavLst>
                                        <p:tav tm="0">
                                          <p:val>
                                            <p:strVal val="ppt_x"/>
                                          </p:val>
                                        </p:tav>
                                        <p:tav tm="100000">
                                          <p:val>
                                            <p:strVal val="ppt_x-.2"/>
                                          </p:val>
                                        </p:tav>
                                      </p:tavLst>
                                    </p:anim>
                                    <p:anim calcmode="lin" valueType="num">
                                      <p:cBhvr>
                                        <p:cTn id="271" dur="1000"/>
                                        <p:tgtEl>
                                          <p:spTgt spid="50"/>
                                        </p:tgtEl>
                                        <p:attrNameLst>
                                          <p:attrName>ppt_y</p:attrName>
                                        </p:attrNameLst>
                                      </p:cBhvr>
                                      <p:tavLst>
                                        <p:tav tm="0">
                                          <p:val>
                                            <p:strVal val="ppt_y"/>
                                          </p:val>
                                        </p:tav>
                                        <p:tav tm="100000">
                                          <p:val>
                                            <p:strVal val="ppt_y"/>
                                          </p:val>
                                        </p:tav>
                                      </p:tavLst>
                                    </p:anim>
                                    <p:animEffect transition="out" filter="fade">
                                      <p:cBhvr>
                                        <p:cTn id="272" dur="1000"/>
                                        <p:tgtEl>
                                          <p:spTgt spid="50"/>
                                        </p:tgtEl>
                                      </p:cBhvr>
                                    </p:animEffect>
                                    <p:set>
                                      <p:cBhvr>
                                        <p:cTn id="273" dur="1" fill="hold">
                                          <p:stCondLst>
                                            <p:cond delay="999"/>
                                          </p:stCondLst>
                                        </p:cTn>
                                        <p:tgtEl>
                                          <p:spTgt spid="50"/>
                                        </p:tgtEl>
                                        <p:attrNameLst>
                                          <p:attrName>style.visibility</p:attrName>
                                        </p:attrNameLst>
                                      </p:cBhvr>
                                      <p:to>
                                        <p:strVal val="hidden"/>
                                      </p:to>
                                    </p:set>
                                  </p:childTnLst>
                                </p:cTn>
                              </p:par>
                              <p:par>
                                <p:cTn id="274" presetID="2" presetClass="entr" presetSubtype="8" fill="hold" grpId="0" nodeType="withEffect">
                                  <p:stCondLst>
                                    <p:cond delay="0"/>
                                  </p:stCondLst>
                                  <p:childTnLst>
                                    <p:set>
                                      <p:cBhvr>
                                        <p:cTn id="275" dur="1" fill="hold">
                                          <p:stCondLst>
                                            <p:cond delay="0"/>
                                          </p:stCondLst>
                                        </p:cTn>
                                        <p:tgtEl>
                                          <p:spTgt spid="51"/>
                                        </p:tgtEl>
                                        <p:attrNameLst>
                                          <p:attrName>style.visibility</p:attrName>
                                        </p:attrNameLst>
                                      </p:cBhvr>
                                      <p:to>
                                        <p:strVal val="visible"/>
                                      </p:to>
                                    </p:set>
                                    <p:anim calcmode="lin" valueType="num">
                                      <p:cBhvr additive="base">
                                        <p:cTn id="276" dur="300" fill="hold"/>
                                        <p:tgtEl>
                                          <p:spTgt spid="51"/>
                                        </p:tgtEl>
                                        <p:attrNameLst>
                                          <p:attrName>ppt_x</p:attrName>
                                        </p:attrNameLst>
                                      </p:cBhvr>
                                      <p:tavLst>
                                        <p:tav tm="0">
                                          <p:val>
                                            <p:strVal val="0-#ppt_w/2"/>
                                          </p:val>
                                        </p:tav>
                                        <p:tav tm="100000">
                                          <p:val>
                                            <p:strVal val="#ppt_x"/>
                                          </p:val>
                                        </p:tav>
                                      </p:tavLst>
                                    </p:anim>
                                    <p:anim calcmode="lin" valueType="num">
                                      <p:cBhvr additive="base">
                                        <p:cTn id="277" dur="300" fill="hold"/>
                                        <p:tgtEl>
                                          <p:spTgt spid="51"/>
                                        </p:tgtEl>
                                        <p:attrNameLst>
                                          <p:attrName>ppt_y</p:attrName>
                                        </p:attrNameLst>
                                      </p:cBhvr>
                                      <p:tavLst>
                                        <p:tav tm="0">
                                          <p:val>
                                            <p:strVal val="#ppt_y"/>
                                          </p:val>
                                        </p:tav>
                                        <p:tav tm="100000">
                                          <p:val>
                                            <p:strVal val="#ppt_y"/>
                                          </p:val>
                                        </p:tav>
                                      </p:tavLst>
                                    </p:anim>
                                  </p:childTnLst>
                                </p:cTn>
                              </p:par>
                              <p:par>
                                <p:cTn id="278" presetID="29" presetClass="exit" presetSubtype="0" fill="hold" grpId="1" nodeType="withEffect">
                                  <p:stCondLst>
                                    <p:cond delay="200"/>
                                  </p:stCondLst>
                                  <p:childTnLst>
                                    <p:anim calcmode="lin" valueType="num">
                                      <p:cBhvr>
                                        <p:cTn id="279" dur="1000"/>
                                        <p:tgtEl>
                                          <p:spTgt spid="51"/>
                                        </p:tgtEl>
                                        <p:attrNameLst>
                                          <p:attrName>ppt_x</p:attrName>
                                        </p:attrNameLst>
                                      </p:cBhvr>
                                      <p:tavLst>
                                        <p:tav tm="0">
                                          <p:val>
                                            <p:strVal val="ppt_x"/>
                                          </p:val>
                                        </p:tav>
                                        <p:tav tm="100000">
                                          <p:val>
                                            <p:strVal val="ppt_x-.2"/>
                                          </p:val>
                                        </p:tav>
                                      </p:tavLst>
                                    </p:anim>
                                    <p:anim calcmode="lin" valueType="num">
                                      <p:cBhvr>
                                        <p:cTn id="280" dur="1000"/>
                                        <p:tgtEl>
                                          <p:spTgt spid="51"/>
                                        </p:tgtEl>
                                        <p:attrNameLst>
                                          <p:attrName>ppt_y</p:attrName>
                                        </p:attrNameLst>
                                      </p:cBhvr>
                                      <p:tavLst>
                                        <p:tav tm="0">
                                          <p:val>
                                            <p:strVal val="ppt_y"/>
                                          </p:val>
                                        </p:tav>
                                        <p:tav tm="100000">
                                          <p:val>
                                            <p:strVal val="ppt_y"/>
                                          </p:val>
                                        </p:tav>
                                      </p:tavLst>
                                    </p:anim>
                                    <p:animEffect transition="out" filter="fade">
                                      <p:cBhvr>
                                        <p:cTn id="281" dur="1000"/>
                                        <p:tgtEl>
                                          <p:spTgt spid="51"/>
                                        </p:tgtEl>
                                      </p:cBhvr>
                                    </p:animEffect>
                                    <p:set>
                                      <p:cBhvr>
                                        <p:cTn id="282" dur="1" fill="hold">
                                          <p:stCondLst>
                                            <p:cond delay="999"/>
                                          </p:stCondLst>
                                        </p:cTn>
                                        <p:tgtEl>
                                          <p:spTgt spid="51"/>
                                        </p:tgtEl>
                                        <p:attrNameLst>
                                          <p:attrName>style.visibility</p:attrName>
                                        </p:attrNameLst>
                                      </p:cBhvr>
                                      <p:to>
                                        <p:strVal val="hidden"/>
                                      </p:to>
                                    </p:set>
                                  </p:childTnLst>
                                </p:cTn>
                              </p:par>
                              <p:par>
                                <p:cTn id="283" presetID="2" presetClass="entr" presetSubtype="8" fill="hold" grpId="0" nodeType="withEffect">
                                  <p:stCondLst>
                                    <p:cond delay="100"/>
                                  </p:stCondLst>
                                  <p:childTnLst>
                                    <p:set>
                                      <p:cBhvr>
                                        <p:cTn id="284" dur="1" fill="hold">
                                          <p:stCondLst>
                                            <p:cond delay="0"/>
                                          </p:stCondLst>
                                        </p:cTn>
                                        <p:tgtEl>
                                          <p:spTgt spid="52"/>
                                        </p:tgtEl>
                                        <p:attrNameLst>
                                          <p:attrName>style.visibility</p:attrName>
                                        </p:attrNameLst>
                                      </p:cBhvr>
                                      <p:to>
                                        <p:strVal val="visible"/>
                                      </p:to>
                                    </p:set>
                                    <p:anim calcmode="lin" valueType="num">
                                      <p:cBhvr additive="base">
                                        <p:cTn id="285" dur="300" fill="hold"/>
                                        <p:tgtEl>
                                          <p:spTgt spid="52"/>
                                        </p:tgtEl>
                                        <p:attrNameLst>
                                          <p:attrName>ppt_x</p:attrName>
                                        </p:attrNameLst>
                                      </p:cBhvr>
                                      <p:tavLst>
                                        <p:tav tm="0">
                                          <p:val>
                                            <p:strVal val="0-#ppt_w/2"/>
                                          </p:val>
                                        </p:tav>
                                        <p:tav tm="100000">
                                          <p:val>
                                            <p:strVal val="#ppt_x"/>
                                          </p:val>
                                        </p:tav>
                                      </p:tavLst>
                                    </p:anim>
                                    <p:anim calcmode="lin" valueType="num">
                                      <p:cBhvr additive="base">
                                        <p:cTn id="286" dur="300" fill="hold"/>
                                        <p:tgtEl>
                                          <p:spTgt spid="52"/>
                                        </p:tgtEl>
                                        <p:attrNameLst>
                                          <p:attrName>ppt_y</p:attrName>
                                        </p:attrNameLst>
                                      </p:cBhvr>
                                      <p:tavLst>
                                        <p:tav tm="0">
                                          <p:val>
                                            <p:strVal val="#ppt_y"/>
                                          </p:val>
                                        </p:tav>
                                        <p:tav tm="100000">
                                          <p:val>
                                            <p:strVal val="#ppt_y"/>
                                          </p:val>
                                        </p:tav>
                                      </p:tavLst>
                                    </p:anim>
                                  </p:childTnLst>
                                </p:cTn>
                              </p:par>
                              <p:par>
                                <p:cTn id="287" presetID="29" presetClass="exit" presetSubtype="0" fill="hold" grpId="1" nodeType="withEffect">
                                  <p:stCondLst>
                                    <p:cond delay="100"/>
                                  </p:stCondLst>
                                  <p:childTnLst>
                                    <p:anim calcmode="lin" valueType="num">
                                      <p:cBhvr>
                                        <p:cTn id="288" dur="1000"/>
                                        <p:tgtEl>
                                          <p:spTgt spid="52"/>
                                        </p:tgtEl>
                                        <p:attrNameLst>
                                          <p:attrName>ppt_x</p:attrName>
                                        </p:attrNameLst>
                                      </p:cBhvr>
                                      <p:tavLst>
                                        <p:tav tm="0">
                                          <p:val>
                                            <p:strVal val="ppt_x"/>
                                          </p:val>
                                        </p:tav>
                                        <p:tav tm="100000">
                                          <p:val>
                                            <p:strVal val="ppt_x-.2"/>
                                          </p:val>
                                        </p:tav>
                                      </p:tavLst>
                                    </p:anim>
                                    <p:anim calcmode="lin" valueType="num">
                                      <p:cBhvr>
                                        <p:cTn id="289" dur="1000"/>
                                        <p:tgtEl>
                                          <p:spTgt spid="52"/>
                                        </p:tgtEl>
                                        <p:attrNameLst>
                                          <p:attrName>ppt_y</p:attrName>
                                        </p:attrNameLst>
                                      </p:cBhvr>
                                      <p:tavLst>
                                        <p:tav tm="0">
                                          <p:val>
                                            <p:strVal val="ppt_y"/>
                                          </p:val>
                                        </p:tav>
                                        <p:tav tm="100000">
                                          <p:val>
                                            <p:strVal val="ppt_y"/>
                                          </p:val>
                                        </p:tav>
                                      </p:tavLst>
                                    </p:anim>
                                    <p:animEffect transition="out" filter="fade">
                                      <p:cBhvr>
                                        <p:cTn id="290" dur="1000"/>
                                        <p:tgtEl>
                                          <p:spTgt spid="52"/>
                                        </p:tgtEl>
                                      </p:cBhvr>
                                    </p:animEffect>
                                    <p:set>
                                      <p:cBhvr>
                                        <p:cTn id="291" dur="1" fill="hold">
                                          <p:stCondLst>
                                            <p:cond delay="999"/>
                                          </p:stCondLst>
                                        </p:cTn>
                                        <p:tgtEl>
                                          <p:spTgt spid="52"/>
                                        </p:tgtEl>
                                        <p:attrNameLst>
                                          <p:attrName>style.visibility</p:attrName>
                                        </p:attrNameLst>
                                      </p:cBhvr>
                                      <p:to>
                                        <p:strVal val="hidden"/>
                                      </p:to>
                                    </p:set>
                                  </p:childTnLst>
                                </p:cTn>
                              </p:par>
                              <p:par>
                                <p:cTn id="292" presetID="2" presetClass="entr" presetSubtype="8" fill="hold" grpId="0" nodeType="withEffect">
                                  <p:stCondLst>
                                    <p:cond delay="0"/>
                                  </p:stCondLst>
                                  <p:childTnLst>
                                    <p:set>
                                      <p:cBhvr>
                                        <p:cTn id="293" dur="1" fill="hold">
                                          <p:stCondLst>
                                            <p:cond delay="0"/>
                                          </p:stCondLst>
                                        </p:cTn>
                                        <p:tgtEl>
                                          <p:spTgt spid="53"/>
                                        </p:tgtEl>
                                        <p:attrNameLst>
                                          <p:attrName>style.visibility</p:attrName>
                                        </p:attrNameLst>
                                      </p:cBhvr>
                                      <p:to>
                                        <p:strVal val="visible"/>
                                      </p:to>
                                    </p:set>
                                    <p:anim calcmode="lin" valueType="num">
                                      <p:cBhvr additive="base">
                                        <p:cTn id="294" dur="300" fill="hold"/>
                                        <p:tgtEl>
                                          <p:spTgt spid="53"/>
                                        </p:tgtEl>
                                        <p:attrNameLst>
                                          <p:attrName>ppt_x</p:attrName>
                                        </p:attrNameLst>
                                      </p:cBhvr>
                                      <p:tavLst>
                                        <p:tav tm="0">
                                          <p:val>
                                            <p:strVal val="0-#ppt_w/2"/>
                                          </p:val>
                                        </p:tav>
                                        <p:tav tm="100000">
                                          <p:val>
                                            <p:strVal val="#ppt_x"/>
                                          </p:val>
                                        </p:tav>
                                      </p:tavLst>
                                    </p:anim>
                                    <p:anim calcmode="lin" valueType="num">
                                      <p:cBhvr additive="base">
                                        <p:cTn id="295" dur="300" fill="hold"/>
                                        <p:tgtEl>
                                          <p:spTgt spid="53"/>
                                        </p:tgtEl>
                                        <p:attrNameLst>
                                          <p:attrName>ppt_y</p:attrName>
                                        </p:attrNameLst>
                                      </p:cBhvr>
                                      <p:tavLst>
                                        <p:tav tm="0">
                                          <p:val>
                                            <p:strVal val="#ppt_y"/>
                                          </p:val>
                                        </p:tav>
                                        <p:tav tm="100000">
                                          <p:val>
                                            <p:strVal val="#ppt_y"/>
                                          </p:val>
                                        </p:tav>
                                      </p:tavLst>
                                    </p:anim>
                                  </p:childTnLst>
                                </p:cTn>
                              </p:par>
                              <p:par>
                                <p:cTn id="296" presetID="29" presetClass="exit" presetSubtype="0" fill="hold" grpId="1" nodeType="withEffect">
                                  <p:stCondLst>
                                    <p:cond delay="200"/>
                                  </p:stCondLst>
                                  <p:childTnLst>
                                    <p:anim calcmode="lin" valueType="num">
                                      <p:cBhvr>
                                        <p:cTn id="297" dur="1000"/>
                                        <p:tgtEl>
                                          <p:spTgt spid="53"/>
                                        </p:tgtEl>
                                        <p:attrNameLst>
                                          <p:attrName>ppt_x</p:attrName>
                                        </p:attrNameLst>
                                      </p:cBhvr>
                                      <p:tavLst>
                                        <p:tav tm="0">
                                          <p:val>
                                            <p:strVal val="ppt_x"/>
                                          </p:val>
                                        </p:tav>
                                        <p:tav tm="100000">
                                          <p:val>
                                            <p:strVal val="ppt_x-.2"/>
                                          </p:val>
                                        </p:tav>
                                      </p:tavLst>
                                    </p:anim>
                                    <p:anim calcmode="lin" valueType="num">
                                      <p:cBhvr>
                                        <p:cTn id="298" dur="1000"/>
                                        <p:tgtEl>
                                          <p:spTgt spid="53"/>
                                        </p:tgtEl>
                                        <p:attrNameLst>
                                          <p:attrName>ppt_y</p:attrName>
                                        </p:attrNameLst>
                                      </p:cBhvr>
                                      <p:tavLst>
                                        <p:tav tm="0">
                                          <p:val>
                                            <p:strVal val="ppt_y"/>
                                          </p:val>
                                        </p:tav>
                                        <p:tav tm="100000">
                                          <p:val>
                                            <p:strVal val="ppt_y"/>
                                          </p:val>
                                        </p:tav>
                                      </p:tavLst>
                                    </p:anim>
                                    <p:animEffect transition="out" filter="fade">
                                      <p:cBhvr>
                                        <p:cTn id="299" dur="1000"/>
                                        <p:tgtEl>
                                          <p:spTgt spid="53"/>
                                        </p:tgtEl>
                                      </p:cBhvr>
                                    </p:animEffect>
                                    <p:set>
                                      <p:cBhvr>
                                        <p:cTn id="300" dur="1" fill="hold">
                                          <p:stCondLst>
                                            <p:cond delay="999"/>
                                          </p:stCondLst>
                                        </p:cTn>
                                        <p:tgtEl>
                                          <p:spTgt spid="53"/>
                                        </p:tgtEl>
                                        <p:attrNameLst>
                                          <p:attrName>style.visibility</p:attrName>
                                        </p:attrNameLst>
                                      </p:cBhvr>
                                      <p:to>
                                        <p:strVal val="hidden"/>
                                      </p:to>
                                    </p:set>
                                  </p:childTnLst>
                                </p:cTn>
                              </p:par>
                              <p:par>
                                <p:cTn id="301" presetID="2" presetClass="entr" presetSubtype="8" fill="hold" grpId="0" nodeType="withEffect">
                                  <p:stCondLst>
                                    <p:cond delay="200"/>
                                  </p:stCondLst>
                                  <p:childTnLst>
                                    <p:set>
                                      <p:cBhvr>
                                        <p:cTn id="302" dur="1" fill="hold">
                                          <p:stCondLst>
                                            <p:cond delay="0"/>
                                          </p:stCondLst>
                                        </p:cTn>
                                        <p:tgtEl>
                                          <p:spTgt spid="54"/>
                                        </p:tgtEl>
                                        <p:attrNameLst>
                                          <p:attrName>style.visibility</p:attrName>
                                        </p:attrNameLst>
                                      </p:cBhvr>
                                      <p:to>
                                        <p:strVal val="visible"/>
                                      </p:to>
                                    </p:set>
                                    <p:anim calcmode="lin" valueType="num">
                                      <p:cBhvr additive="base">
                                        <p:cTn id="303" dur="300" fill="hold"/>
                                        <p:tgtEl>
                                          <p:spTgt spid="54"/>
                                        </p:tgtEl>
                                        <p:attrNameLst>
                                          <p:attrName>ppt_x</p:attrName>
                                        </p:attrNameLst>
                                      </p:cBhvr>
                                      <p:tavLst>
                                        <p:tav tm="0">
                                          <p:val>
                                            <p:strVal val="0-#ppt_w/2"/>
                                          </p:val>
                                        </p:tav>
                                        <p:tav tm="100000">
                                          <p:val>
                                            <p:strVal val="#ppt_x"/>
                                          </p:val>
                                        </p:tav>
                                      </p:tavLst>
                                    </p:anim>
                                    <p:anim calcmode="lin" valueType="num">
                                      <p:cBhvr additive="base">
                                        <p:cTn id="304" dur="300" fill="hold"/>
                                        <p:tgtEl>
                                          <p:spTgt spid="54"/>
                                        </p:tgtEl>
                                        <p:attrNameLst>
                                          <p:attrName>ppt_y</p:attrName>
                                        </p:attrNameLst>
                                      </p:cBhvr>
                                      <p:tavLst>
                                        <p:tav tm="0">
                                          <p:val>
                                            <p:strVal val="#ppt_y"/>
                                          </p:val>
                                        </p:tav>
                                        <p:tav tm="100000">
                                          <p:val>
                                            <p:strVal val="#ppt_y"/>
                                          </p:val>
                                        </p:tav>
                                      </p:tavLst>
                                    </p:anim>
                                  </p:childTnLst>
                                </p:cTn>
                              </p:par>
                              <p:par>
                                <p:cTn id="305" presetID="29" presetClass="exit" presetSubtype="0" fill="hold" grpId="1" nodeType="withEffect">
                                  <p:stCondLst>
                                    <p:cond delay="200"/>
                                  </p:stCondLst>
                                  <p:childTnLst>
                                    <p:anim calcmode="lin" valueType="num">
                                      <p:cBhvr>
                                        <p:cTn id="306" dur="1000"/>
                                        <p:tgtEl>
                                          <p:spTgt spid="54"/>
                                        </p:tgtEl>
                                        <p:attrNameLst>
                                          <p:attrName>ppt_x</p:attrName>
                                        </p:attrNameLst>
                                      </p:cBhvr>
                                      <p:tavLst>
                                        <p:tav tm="0">
                                          <p:val>
                                            <p:strVal val="ppt_x"/>
                                          </p:val>
                                        </p:tav>
                                        <p:tav tm="100000">
                                          <p:val>
                                            <p:strVal val="ppt_x-.2"/>
                                          </p:val>
                                        </p:tav>
                                      </p:tavLst>
                                    </p:anim>
                                    <p:anim calcmode="lin" valueType="num">
                                      <p:cBhvr>
                                        <p:cTn id="307" dur="1000"/>
                                        <p:tgtEl>
                                          <p:spTgt spid="54"/>
                                        </p:tgtEl>
                                        <p:attrNameLst>
                                          <p:attrName>ppt_y</p:attrName>
                                        </p:attrNameLst>
                                      </p:cBhvr>
                                      <p:tavLst>
                                        <p:tav tm="0">
                                          <p:val>
                                            <p:strVal val="ppt_y"/>
                                          </p:val>
                                        </p:tav>
                                        <p:tav tm="100000">
                                          <p:val>
                                            <p:strVal val="ppt_y"/>
                                          </p:val>
                                        </p:tav>
                                      </p:tavLst>
                                    </p:anim>
                                    <p:animEffect transition="out" filter="fade">
                                      <p:cBhvr>
                                        <p:cTn id="308" dur="1000"/>
                                        <p:tgtEl>
                                          <p:spTgt spid="54"/>
                                        </p:tgtEl>
                                      </p:cBhvr>
                                    </p:animEffect>
                                    <p:set>
                                      <p:cBhvr>
                                        <p:cTn id="309" dur="1" fill="hold">
                                          <p:stCondLst>
                                            <p:cond delay="999"/>
                                          </p:stCondLst>
                                        </p:cTn>
                                        <p:tgtEl>
                                          <p:spTgt spid="54"/>
                                        </p:tgtEl>
                                        <p:attrNameLst>
                                          <p:attrName>style.visibility</p:attrName>
                                        </p:attrNameLst>
                                      </p:cBhvr>
                                      <p:to>
                                        <p:strVal val="hidden"/>
                                      </p:to>
                                    </p:set>
                                  </p:childTnLst>
                                </p:cTn>
                              </p:par>
                              <p:par>
                                <p:cTn id="310" presetID="2" presetClass="entr" presetSubtype="8" fill="hold" grpId="0" nodeType="withEffect">
                                  <p:stCondLst>
                                    <p:cond delay="300"/>
                                  </p:stCondLst>
                                  <p:childTnLst>
                                    <p:set>
                                      <p:cBhvr>
                                        <p:cTn id="311" dur="1" fill="hold">
                                          <p:stCondLst>
                                            <p:cond delay="0"/>
                                          </p:stCondLst>
                                        </p:cTn>
                                        <p:tgtEl>
                                          <p:spTgt spid="55"/>
                                        </p:tgtEl>
                                        <p:attrNameLst>
                                          <p:attrName>style.visibility</p:attrName>
                                        </p:attrNameLst>
                                      </p:cBhvr>
                                      <p:to>
                                        <p:strVal val="visible"/>
                                      </p:to>
                                    </p:set>
                                    <p:anim calcmode="lin" valueType="num">
                                      <p:cBhvr additive="base">
                                        <p:cTn id="312" dur="300" fill="hold"/>
                                        <p:tgtEl>
                                          <p:spTgt spid="55"/>
                                        </p:tgtEl>
                                        <p:attrNameLst>
                                          <p:attrName>ppt_x</p:attrName>
                                        </p:attrNameLst>
                                      </p:cBhvr>
                                      <p:tavLst>
                                        <p:tav tm="0">
                                          <p:val>
                                            <p:strVal val="0-#ppt_w/2"/>
                                          </p:val>
                                        </p:tav>
                                        <p:tav tm="100000">
                                          <p:val>
                                            <p:strVal val="#ppt_x"/>
                                          </p:val>
                                        </p:tav>
                                      </p:tavLst>
                                    </p:anim>
                                    <p:anim calcmode="lin" valueType="num">
                                      <p:cBhvr additive="base">
                                        <p:cTn id="313" dur="300" fill="hold"/>
                                        <p:tgtEl>
                                          <p:spTgt spid="55"/>
                                        </p:tgtEl>
                                        <p:attrNameLst>
                                          <p:attrName>ppt_y</p:attrName>
                                        </p:attrNameLst>
                                      </p:cBhvr>
                                      <p:tavLst>
                                        <p:tav tm="0">
                                          <p:val>
                                            <p:strVal val="#ppt_y"/>
                                          </p:val>
                                        </p:tav>
                                        <p:tav tm="100000">
                                          <p:val>
                                            <p:strVal val="#ppt_y"/>
                                          </p:val>
                                        </p:tav>
                                      </p:tavLst>
                                    </p:anim>
                                  </p:childTnLst>
                                </p:cTn>
                              </p:par>
                              <p:par>
                                <p:cTn id="314" presetID="29" presetClass="exit" presetSubtype="0" fill="hold" grpId="1" nodeType="withEffect">
                                  <p:stCondLst>
                                    <p:cond delay="300"/>
                                  </p:stCondLst>
                                  <p:childTnLst>
                                    <p:anim calcmode="lin" valueType="num">
                                      <p:cBhvr>
                                        <p:cTn id="315" dur="1000"/>
                                        <p:tgtEl>
                                          <p:spTgt spid="55"/>
                                        </p:tgtEl>
                                        <p:attrNameLst>
                                          <p:attrName>ppt_x</p:attrName>
                                        </p:attrNameLst>
                                      </p:cBhvr>
                                      <p:tavLst>
                                        <p:tav tm="0">
                                          <p:val>
                                            <p:strVal val="ppt_x"/>
                                          </p:val>
                                        </p:tav>
                                        <p:tav tm="100000">
                                          <p:val>
                                            <p:strVal val="ppt_x-.2"/>
                                          </p:val>
                                        </p:tav>
                                      </p:tavLst>
                                    </p:anim>
                                    <p:anim calcmode="lin" valueType="num">
                                      <p:cBhvr>
                                        <p:cTn id="316" dur="1000"/>
                                        <p:tgtEl>
                                          <p:spTgt spid="55"/>
                                        </p:tgtEl>
                                        <p:attrNameLst>
                                          <p:attrName>ppt_y</p:attrName>
                                        </p:attrNameLst>
                                      </p:cBhvr>
                                      <p:tavLst>
                                        <p:tav tm="0">
                                          <p:val>
                                            <p:strVal val="ppt_y"/>
                                          </p:val>
                                        </p:tav>
                                        <p:tav tm="100000">
                                          <p:val>
                                            <p:strVal val="ppt_y"/>
                                          </p:val>
                                        </p:tav>
                                      </p:tavLst>
                                    </p:anim>
                                    <p:animEffect transition="out" filter="fade">
                                      <p:cBhvr>
                                        <p:cTn id="317" dur="1000"/>
                                        <p:tgtEl>
                                          <p:spTgt spid="55"/>
                                        </p:tgtEl>
                                      </p:cBhvr>
                                    </p:animEffect>
                                    <p:set>
                                      <p:cBhvr>
                                        <p:cTn id="318" dur="1" fill="hold">
                                          <p:stCondLst>
                                            <p:cond delay="999"/>
                                          </p:stCondLst>
                                        </p:cTn>
                                        <p:tgtEl>
                                          <p:spTgt spid="55"/>
                                        </p:tgtEl>
                                        <p:attrNameLst>
                                          <p:attrName>style.visibility</p:attrName>
                                        </p:attrNameLst>
                                      </p:cBhvr>
                                      <p:to>
                                        <p:strVal val="hidden"/>
                                      </p:to>
                                    </p:set>
                                  </p:childTnLst>
                                </p:cTn>
                              </p:par>
                              <p:par>
                                <p:cTn id="319" presetID="2" presetClass="entr" presetSubtype="8" fill="hold" grpId="0" nodeType="withEffect">
                                  <p:stCondLst>
                                    <p:cond delay="0"/>
                                  </p:stCondLst>
                                  <p:childTnLst>
                                    <p:set>
                                      <p:cBhvr>
                                        <p:cTn id="320" dur="1" fill="hold">
                                          <p:stCondLst>
                                            <p:cond delay="0"/>
                                          </p:stCondLst>
                                        </p:cTn>
                                        <p:tgtEl>
                                          <p:spTgt spid="56"/>
                                        </p:tgtEl>
                                        <p:attrNameLst>
                                          <p:attrName>style.visibility</p:attrName>
                                        </p:attrNameLst>
                                      </p:cBhvr>
                                      <p:to>
                                        <p:strVal val="visible"/>
                                      </p:to>
                                    </p:set>
                                    <p:anim calcmode="lin" valueType="num">
                                      <p:cBhvr additive="base">
                                        <p:cTn id="321" dur="300" fill="hold"/>
                                        <p:tgtEl>
                                          <p:spTgt spid="56"/>
                                        </p:tgtEl>
                                        <p:attrNameLst>
                                          <p:attrName>ppt_x</p:attrName>
                                        </p:attrNameLst>
                                      </p:cBhvr>
                                      <p:tavLst>
                                        <p:tav tm="0">
                                          <p:val>
                                            <p:strVal val="0-#ppt_w/2"/>
                                          </p:val>
                                        </p:tav>
                                        <p:tav tm="100000">
                                          <p:val>
                                            <p:strVal val="#ppt_x"/>
                                          </p:val>
                                        </p:tav>
                                      </p:tavLst>
                                    </p:anim>
                                    <p:anim calcmode="lin" valueType="num">
                                      <p:cBhvr additive="base">
                                        <p:cTn id="322" dur="300" fill="hold"/>
                                        <p:tgtEl>
                                          <p:spTgt spid="56"/>
                                        </p:tgtEl>
                                        <p:attrNameLst>
                                          <p:attrName>ppt_y</p:attrName>
                                        </p:attrNameLst>
                                      </p:cBhvr>
                                      <p:tavLst>
                                        <p:tav tm="0">
                                          <p:val>
                                            <p:strVal val="#ppt_y"/>
                                          </p:val>
                                        </p:tav>
                                        <p:tav tm="100000">
                                          <p:val>
                                            <p:strVal val="#ppt_y"/>
                                          </p:val>
                                        </p:tav>
                                      </p:tavLst>
                                    </p:anim>
                                  </p:childTnLst>
                                </p:cTn>
                              </p:par>
                              <p:par>
                                <p:cTn id="323" presetID="29" presetClass="exit" presetSubtype="0" fill="hold" grpId="1" nodeType="withEffect">
                                  <p:stCondLst>
                                    <p:cond delay="200"/>
                                  </p:stCondLst>
                                  <p:childTnLst>
                                    <p:anim calcmode="lin" valueType="num">
                                      <p:cBhvr>
                                        <p:cTn id="324" dur="1000"/>
                                        <p:tgtEl>
                                          <p:spTgt spid="56"/>
                                        </p:tgtEl>
                                        <p:attrNameLst>
                                          <p:attrName>ppt_x</p:attrName>
                                        </p:attrNameLst>
                                      </p:cBhvr>
                                      <p:tavLst>
                                        <p:tav tm="0">
                                          <p:val>
                                            <p:strVal val="ppt_x"/>
                                          </p:val>
                                        </p:tav>
                                        <p:tav tm="100000">
                                          <p:val>
                                            <p:strVal val="ppt_x-.2"/>
                                          </p:val>
                                        </p:tav>
                                      </p:tavLst>
                                    </p:anim>
                                    <p:anim calcmode="lin" valueType="num">
                                      <p:cBhvr>
                                        <p:cTn id="325" dur="1000"/>
                                        <p:tgtEl>
                                          <p:spTgt spid="56"/>
                                        </p:tgtEl>
                                        <p:attrNameLst>
                                          <p:attrName>ppt_y</p:attrName>
                                        </p:attrNameLst>
                                      </p:cBhvr>
                                      <p:tavLst>
                                        <p:tav tm="0">
                                          <p:val>
                                            <p:strVal val="ppt_y"/>
                                          </p:val>
                                        </p:tav>
                                        <p:tav tm="100000">
                                          <p:val>
                                            <p:strVal val="ppt_y"/>
                                          </p:val>
                                        </p:tav>
                                      </p:tavLst>
                                    </p:anim>
                                    <p:animEffect transition="out" filter="fade">
                                      <p:cBhvr>
                                        <p:cTn id="326" dur="1000"/>
                                        <p:tgtEl>
                                          <p:spTgt spid="56"/>
                                        </p:tgtEl>
                                      </p:cBhvr>
                                    </p:animEffect>
                                    <p:set>
                                      <p:cBhvr>
                                        <p:cTn id="327" dur="1" fill="hold">
                                          <p:stCondLst>
                                            <p:cond delay="999"/>
                                          </p:stCondLst>
                                        </p:cTn>
                                        <p:tgtEl>
                                          <p:spTgt spid="56"/>
                                        </p:tgtEl>
                                        <p:attrNameLst>
                                          <p:attrName>style.visibility</p:attrName>
                                        </p:attrNameLst>
                                      </p:cBhvr>
                                      <p:to>
                                        <p:strVal val="hidden"/>
                                      </p:to>
                                    </p:set>
                                  </p:childTnLst>
                                </p:cTn>
                              </p:par>
                              <p:par>
                                <p:cTn id="328" presetID="2" presetClass="entr" presetSubtype="8" fill="hold" grpId="0" nodeType="withEffect">
                                  <p:stCondLst>
                                    <p:cond delay="100"/>
                                  </p:stCondLst>
                                  <p:childTnLst>
                                    <p:set>
                                      <p:cBhvr>
                                        <p:cTn id="329" dur="1" fill="hold">
                                          <p:stCondLst>
                                            <p:cond delay="0"/>
                                          </p:stCondLst>
                                        </p:cTn>
                                        <p:tgtEl>
                                          <p:spTgt spid="57"/>
                                        </p:tgtEl>
                                        <p:attrNameLst>
                                          <p:attrName>style.visibility</p:attrName>
                                        </p:attrNameLst>
                                      </p:cBhvr>
                                      <p:to>
                                        <p:strVal val="visible"/>
                                      </p:to>
                                    </p:set>
                                    <p:anim calcmode="lin" valueType="num">
                                      <p:cBhvr additive="base">
                                        <p:cTn id="330" dur="300" fill="hold"/>
                                        <p:tgtEl>
                                          <p:spTgt spid="57"/>
                                        </p:tgtEl>
                                        <p:attrNameLst>
                                          <p:attrName>ppt_x</p:attrName>
                                        </p:attrNameLst>
                                      </p:cBhvr>
                                      <p:tavLst>
                                        <p:tav tm="0">
                                          <p:val>
                                            <p:strVal val="0-#ppt_w/2"/>
                                          </p:val>
                                        </p:tav>
                                        <p:tav tm="100000">
                                          <p:val>
                                            <p:strVal val="#ppt_x"/>
                                          </p:val>
                                        </p:tav>
                                      </p:tavLst>
                                    </p:anim>
                                    <p:anim calcmode="lin" valueType="num">
                                      <p:cBhvr additive="base">
                                        <p:cTn id="331" dur="300" fill="hold"/>
                                        <p:tgtEl>
                                          <p:spTgt spid="57"/>
                                        </p:tgtEl>
                                        <p:attrNameLst>
                                          <p:attrName>ppt_y</p:attrName>
                                        </p:attrNameLst>
                                      </p:cBhvr>
                                      <p:tavLst>
                                        <p:tav tm="0">
                                          <p:val>
                                            <p:strVal val="#ppt_y"/>
                                          </p:val>
                                        </p:tav>
                                        <p:tav tm="100000">
                                          <p:val>
                                            <p:strVal val="#ppt_y"/>
                                          </p:val>
                                        </p:tav>
                                      </p:tavLst>
                                    </p:anim>
                                  </p:childTnLst>
                                </p:cTn>
                              </p:par>
                              <p:par>
                                <p:cTn id="332" presetID="29" presetClass="exit" presetSubtype="0" fill="hold" grpId="1" nodeType="withEffect">
                                  <p:stCondLst>
                                    <p:cond delay="100"/>
                                  </p:stCondLst>
                                  <p:childTnLst>
                                    <p:anim calcmode="lin" valueType="num">
                                      <p:cBhvr>
                                        <p:cTn id="333" dur="1000"/>
                                        <p:tgtEl>
                                          <p:spTgt spid="57"/>
                                        </p:tgtEl>
                                        <p:attrNameLst>
                                          <p:attrName>ppt_x</p:attrName>
                                        </p:attrNameLst>
                                      </p:cBhvr>
                                      <p:tavLst>
                                        <p:tav tm="0">
                                          <p:val>
                                            <p:strVal val="ppt_x"/>
                                          </p:val>
                                        </p:tav>
                                        <p:tav tm="100000">
                                          <p:val>
                                            <p:strVal val="ppt_x-.2"/>
                                          </p:val>
                                        </p:tav>
                                      </p:tavLst>
                                    </p:anim>
                                    <p:anim calcmode="lin" valueType="num">
                                      <p:cBhvr>
                                        <p:cTn id="334" dur="1000"/>
                                        <p:tgtEl>
                                          <p:spTgt spid="57"/>
                                        </p:tgtEl>
                                        <p:attrNameLst>
                                          <p:attrName>ppt_y</p:attrName>
                                        </p:attrNameLst>
                                      </p:cBhvr>
                                      <p:tavLst>
                                        <p:tav tm="0">
                                          <p:val>
                                            <p:strVal val="ppt_y"/>
                                          </p:val>
                                        </p:tav>
                                        <p:tav tm="100000">
                                          <p:val>
                                            <p:strVal val="ppt_y"/>
                                          </p:val>
                                        </p:tav>
                                      </p:tavLst>
                                    </p:anim>
                                    <p:animEffect transition="out" filter="fade">
                                      <p:cBhvr>
                                        <p:cTn id="335" dur="1000"/>
                                        <p:tgtEl>
                                          <p:spTgt spid="57"/>
                                        </p:tgtEl>
                                      </p:cBhvr>
                                    </p:animEffect>
                                    <p:set>
                                      <p:cBhvr>
                                        <p:cTn id="336" dur="1" fill="hold">
                                          <p:stCondLst>
                                            <p:cond delay="999"/>
                                          </p:stCondLst>
                                        </p:cTn>
                                        <p:tgtEl>
                                          <p:spTgt spid="57"/>
                                        </p:tgtEl>
                                        <p:attrNameLst>
                                          <p:attrName>style.visibility</p:attrName>
                                        </p:attrNameLst>
                                      </p:cBhvr>
                                      <p:to>
                                        <p:strVal val="hidden"/>
                                      </p:to>
                                    </p:set>
                                  </p:childTnLst>
                                </p:cTn>
                              </p:par>
                              <p:par>
                                <p:cTn id="337" presetID="2" presetClass="entr" presetSubtype="8" fill="hold" grpId="0" nodeType="withEffect">
                                  <p:stCondLst>
                                    <p:cond delay="0"/>
                                  </p:stCondLst>
                                  <p:childTnLst>
                                    <p:set>
                                      <p:cBhvr>
                                        <p:cTn id="338" dur="1" fill="hold">
                                          <p:stCondLst>
                                            <p:cond delay="0"/>
                                          </p:stCondLst>
                                        </p:cTn>
                                        <p:tgtEl>
                                          <p:spTgt spid="58"/>
                                        </p:tgtEl>
                                        <p:attrNameLst>
                                          <p:attrName>style.visibility</p:attrName>
                                        </p:attrNameLst>
                                      </p:cBhvr>
                                      <p:to>
                                        <p:strVal val="visible"/>
                                      </p:to>
                                    </p:set>
                                    <p:anim calcmode="lin" valueType="num">
                                      <p:cBhvr additive="base">
                                        <p:cTn id="339" dur="300" fill="hold"/>
                                        <p:tgtEl>
                                          <p:spTgt spid="58"/>
                                        </p:tgtEl>
                                        <p:attrNameLst>
                                          <p:attrName>ppt_x</p:attrName>
                                        </p:attrNameLst>
                                      </p:cBhvr>
                                      <p:tavLst>
                                        <p:tav tm="0">
                                          <p:val>
                                            <p:strVal val="0-#ppt_w/2"/>
                                          </p:val>
                                        </p:tav>
                                        <p:tav tm="100000">
                                          <p:val>
                                            <p:strVal val="#ppt_x"/>
                                          </p:val>
                                        </p:tav>
                                      </p:tavLst>
                                    </p:anim>
                                    <p:anim calcmode="lin" valueType="num">
                                      <p:cBhvr additive="base">
                                        <p:cTn id="340" dur="300" fill="hold"/>
                                        <p:tgtEl>
                                          <p:spTgt spid="58"/>
                                        </p:tgtEl>
                                        <p:attrNameLst>
                                          <p:attrName>ppt_y</p:attrName>
                                        </p:attrNameLst>
                                      </p:cBhvr>
                                      <p:tavLst>
                                        <p:tav tm="0">
                                          <p:val>
                                            <p:strVal val="#ppt_y"/>
                                          </p:val>
                                        </p:tav>
                                        <p:tav tm="100000">
                                          <p:val>
                                            <p:strVal val="#ppt_y"/>
                                          </p:val>
                                        </p:tav>
                                      </p:tavLst>
                                    </p:anim>
                                  </p:childTnLst>
                                </p:cTn>
                              </p:par>
                              <p:par>
                                <p:cTn id="341" presetID="29" presetClass="exit" presetSubtype="0" fill="hold" grpId="1" nodeType="withEffect">
                                  <p:stCondLst>
                                    <p:cond delay="200"/>
                                  </p:stCondLst>
                                  <p:childTnLst>
                                    <p:anim calcmode="lin" valueType="num">
                                      <p:cBhvr>
                                        <p:cTn id="342" dur="1000"/>
                                        <p:tgtEl>
                                          <p:spTgt spid="58"/>
                                        </p:tgtEl>
                                        <p:attrNameLst>
                                          <p:attrName>ppt_x</p:attrName>
                                        </p:attrNameLst>
                                      </p:cBhvr>
                                      <p:tavLst>
                                        <p:tav tm="0">
                                          <p:val>
                                            <p:strVal val="ppt_x"/>
                                          </p:val>
                                        </p:tav>
                                        <p:tav tm="100000">
                                          <p:val>
                                            <p:strVal val="ppt_x-.2"/>
                                          </p:val>
                                        </p:tav>
                                      </p:tavLst>
                                    </p:anim>
                                    <p:anim calcmode="lin" valueType="num">
                                      <p:cBhvr>
                                        <p:cTn id="343" dur="1000"/>
                                        <p:tgtEl>
                                          <p:spTgt spid="58"/>
                                        </p:tgtEl>
                                        <p:attrNameLst>
                                          <p:attrName>ppt_y</p:attrName>
                                        </p:attrNameLst>
                                      </p:cBhvr>
                                      <p:tavLst>
                                        <p:tav tm="0">
                                          <p:val>
                                            <p:strVal val="ppt_y"/>
                                          </p:val>
                                        </p:tav>
                                        <p:tav tm="100000">
                                          <p:val>
                                            <p:strVal val="ppt_y"/>
                                          </p:val>
                                        </p:tav>
                                      </p:tavLst>
                                    </p:anim>
                                    <p:animEffect transition="out" filter="fade">
                                      <p:cBhvr>
                                        <p:cTn id="344" dur="1000"/>
                                        <p:tgtEl>
                                          <p:spTgt spid="58"/>
                                        </p:tgtEl>
                                      </p:cBhvr>
                                    </p:animEffect>
                                    <p:set>
                                      <p:cBhvr>
                                        <p:cTn id="345" dur="1" fill="hold">
                                          <p:stCondLst>
                                            <p:cond delay="999"/>
                                          </p:stCondLst>
                                        </p:cTn>
                                        <p:tgtEl>
                                          <p:spTgt spid="58"/>
                                        </p:tgtEl>
                                        <p:attrNameLst>
                                          <p:attrName>style.visibility</p:attrName>
                                        </p:attrNameLst>
                                      </p:cBhvr>
                                      <p:to>
                                        <p:strVal val="hidden"/>
                                      </p:to>
                                    </p:set>
                                  </p:childTnLst>
                                </p:cTn>
                              </p:par>
                              <p:par>
                                <p:cTn id="346" presetID="2" presetClass="entr" presetSubtype="8" fill="hold" grpId="0" nodeType="withEffect">
                                  <p:stCondLst>
                                    <p:cond delay="200"/>
                                  </p:stCondLst>
                                  <p:childTnLst>
                                    <p:set>
                                      <p:cBhvr>
                                        <p:cTn id="347" dur="1" fill="hold">
                                          <p:stCondLst>
                                            <p:cond delay="0"/>
                                          </p:stCondLst>
                                        </p:cTn>
                                        <p:tgtEl>
                                          <p:spTgt spid="59"/>
                                        </p:tgtEl>
                                        <p:attrNameLst>
                                          <p:attrName>style.visibility</p:attrName>
                                        </p:attrNameLst>
                                      </p:cBhvr>
                                      <p:to>
                                        <p:strVal val="visible"/>
                                      </p:to>
                                    </p:set>
                                    <p:anim calcmode="lin" valueType="num">
                                      <p:cBhvr additive="base">
                                        <p:cTn id="348" dur="300" fill="hold"/>
                                        <p:tgtEl>
                                          <p:spTgt spid="59"/>
                                        </p:tgtEl>
                                        <p:attrNameLst>
                                          <p:attrName>ppt_x</p:attrName>
                                        </p:attrNameLst>
                                      </p:cBhvr>
                                      <p:tavLst>
                                        <p:tav tm="0">
                                          <p:val>
                                            <p:strVal val="0-#ppt_w/2"/>
                                          </p:val>
                                        </p:tav>
                                        <p:tav tm="100000">
                                          <p:val>
                                            <p:strVal val="#ppt_x"/>
                                          </p:val>
                                        </p:tav>
                                      </p:tavLst>
                                    </p:anim>
                                    <p:anim calcmode="lin" valueType="num">
                                      <p:cBhvr additive="base">
                                        <p:cTn id="349" dur="300" fill="hold"/>
                                        <p:tgtEl>
                                          <p:spTgt spid="59"/>
                                        </p:tgtEl>
                                        <p:attrNameLst>
                                          <p:attrName>ppt_y</p:attrName>
                                        </p:attrNameLst>
                                      </p:cBhvr>
                                      <p:tavLst>
                                        <p:tav tm="0">
                                          <p:val>
                                            <p:strVal val="#ppt_y"/>
                                          </p:val>
                                        </p:tav>
                                        <p:tav tm="100000">
                                          <p:val>
                                            <p:strVal val="#ppt_y"/>
                                          </p:val>
                                        </p:tav>
                                      </p:tavLst>
                                    </p:anim>
                                  </p:childTnLst>
                                </p:cTn>
                              </p:par>
                              <p:par>
                                <p:cTn id="350" presetID="29" presetClass="exit" presetSubtype="0" fill="hold" grpId="1" nodeType="withEffect">
                                  <p:stCondLst>
                                    <p:cond delay="200"/>
                                  </p:stCondLst>
                                  <p:childTnLst>
                                    <p:anim calcmode="lin" valueType="num">
                                      <p:cBhvr>
                                        <p:cTn id="351" dur="1000"/>
                                        <p:tgtEl>
                                          <p:spTgt spid="59"/>
                                        </p:tgtEl>
                                        <p:attrNameLst>
                                          <p:attrName>ppt_x</p:attrName>
                                        </p:attrNameLst>
                                      </p:cBhvr>
                                      <p:tavLst>
                                        <p:tav tm="0">
                                          <p:val>
                                            <p:strVal val="ppt_x"/>
                                          </p:val>
                                        </p:tav>
                                        <p:tav tm="100000">
                                          <p:val>
                                            <p:strVal val="ppt_x-.2"/>
                                          </p:val>
                                        </p:tav>
                                      </p:tavLst>
                                    </p:anim>
                                    <p:anim calcmode="lin" valueType="num">
                                      <p:cBhvr>
                                        <p:cTn id="352" dur="1000"/>
                                        <p:tgtEl>
                                          <p:spTgt spid="59"/>
                                        </p:tgtEl>
                                        <p:attrNameLst>
                                          <p:attrName>ppt_y</p:attrName>
                                        </p:attrNameLst>
                                      </p:cBhvr>
                                      <p:tavLst>
                                        <p:tav tm="0">
                                          <p:val>
                                            <p:strVal val="ppt_y"/>
                                          </p:val>
                                        </p:tav>
                                        <p:tav tm="100000">
                                          <p:val>
                                            <p:strVal val="ppt_y"/>
                                          </p:val>
                                        </p:tav>
                                      </p:tavLst>
                                    </p:anim>
                                    <p:animEffect transition="out" filter="fade">
                                      <p:cBhvr>
                                        <p:cTn id="353" dur="1000"/>
                                        <p:tgtEl>
                                          <p:spTgt spid="59"/>
                                        </p:tgtEl>
                                      </p:cBhvr>
                                    </p:animEffect>
                                    <p:set>
                                      <p:cBhvr>
                                        <p:cTn id="354" dur="1" fill="hold">
                                          <p:stCondLst>
                                            <p:cond delay="999"/>
                                          </p:stCondLst>
                                        </p:cTn>
                                        <p:tgtEl>
                                          <p:spTgt spid="59"/>
                                        </p:tgtEl>
                                        <p:attrNameLst>
                                          <p:attrName>style.visibility</p:attrName>
                                        </p:attrNameLst>
                                      </p:cBhvr>
                                      <p:to>
                                        <p:strVal val="hidden"/>
                                      </p:to>
                                    </p:set>
                                  </p:childTnLst>
                                </p:cTn>
                              </p:par>
                              <p:par>
                                <p:cTn id="355" presetID="2" presetClass="entr" presetSubtype="8" fill="hold" grpId="0" nodeType="withEffect">
                                  <p:stCondLst>
                                    <p:cond delay="300"/>
                                  </p:stCondLst>
                                  <p:childTnLst>
                                    <p:set>
                                      <p:cBhvr>
                                        <p:cTn id="356" dur="1" fill="hold">
                                          <p:stCondLst>
                                            <p:cond delay="0"/>
                                          </p:stCondLst>
                                        </p:cTn>
                                        <p:tgtEl>
                                          <p:spTgt spid="60"/>
                                        </p:tgtEl>
                                        <p:attrNameLst>
                                          <p:attrName>style.visibility</p:attrName>
                                        </p:attrNameLst>
                                      </p:cBhvr>
                                      <p:to>
                                        <p:strVal val="visible"/>
                                      </p:to>
                                    </p:set>
                                    <p:anim calcmode="lin" valueType="num">
                                      <p:cBhvr additive="base">
                                        <p:cTn id="357" dur="300" fill="hold"/>
                                        <p:tgtEl>
                                          <p:spTgt spid="60"/>
                                        </p:tgtEl>
                                        <p:attrNameLst>
                                          <p:attrName>ppt_x</p:attrName>
                                        </p:attrNameLst>
                                      </p:cBhvr>
                                      <p:tavLst>
                                        <p:tav tm="0">
                                          <p:val>
                                            <p:strVal val="0-#ppt_w/2"/>
                                          </p:val>
                                        </p:tav>
                                        <p:tav tm="100000">
                                          <p:val>
                                            <p:strVal val="#ppt_x"/>
                                          </p:val>
                                        </p:tav>
                                      </p:tavLst>
                                    </p:anim>
                                    <p:anim calcmode="lin" valueType="num">
                                      <p:cBhvr additive="base">
                                        <p:cTn id="358" dur="300" fill="hold"/>
                                        <p:tgtEl>
                                          <p:spTgt spid="60"/>
                                        </p:tgtEl>
                                        <p:attrNameLst>
                                          <p:attrName>ppt_y</p:attrName>
                                        </p:attrNameLst>
                                      </p:cBhvr>
                                      <p:tavLst>
                                        <p:tav tm="0">
                                          <p:val>
                                            <p:strVal val="#ppt_y"/>
                                          </p:val>
                                        </p:tav>
                                        <p:tav tm="100000">
                                          <p:val>
                                            <p:strVal val="#ppt_y"/>
                                          </p:val>
                                        </p:tav>
                                      </p:tavLst>
                                    </p:anim>
                                  </p:childTnLst>
                                </p:cTn>
                              </p:par>
                              <p:par>
                                <p:cTn id="359" presetID="29" presetClass="exit" presetSubtype="0" fill="hold" grpId="1" nodeType="withEffect">
                                  <p:stCondLst>
                                    <p:cond delay="300"/>
                                  </p:stCondLst>
                                  <p:childTnLst>
                                    <p:anim calcmode="lin" valueType="num">
                                      <p:cBhvr>
                                        <p:cTn id="360" dur="1000"/>
                                        <p:tgtEl>
                                          <p:spTgt spid="60"/>
                                        </p:tgtEl>
                                        <p:attrNameLst>
                                          <p:attrName>ppt_x</p:attrName>
                                        </p:attrNameLst>
                                      </p:cBhvr>
                                      <p:tavLst>
                                        <p:tav tm="0">
                                          <p:val>
                                            <p:strVal val="ppt_x"/>
                                          </p:val>
                                        </p:tav>
                                        <p:tav tm="100000">
                                          <p:val>
                                            <p:strVal val="ppt_x-.2"/>
                                          </p:val>
                                        </p:tav>
                                      </p:tavLst>
                                    </p:anim>
                                    <p:anim calcmode="lin" valueType="num">
                                      <p:cBhvr>
                                        <p:cTn id="361" dur="1000"/>
                                        <p:tgtEl>
                                          <p:spTgt spid="60"/>
                                        </p:tgtEl>
                                        <p:attrNameLst>
                                          <p:attrName>ppt_y</p:attrName>
                                        </p:attrNameLst>
                                      </p:cBhvr>
                                      <p:tavLst>
                                        <p:tav tm="0">
                                          <p:val>
                                            <p:strVal val="ppt_y"/>
                                          </p:val>
                                        </p:tav>
                                        <p:tav tm="100000">
                                          <p:val>
                                            <p:strVal val="ppt_y"/>
                                          </p:val>
                                        </p:tav>
                                      </p:tavLst>
                                    </p:anim>
                                    <p:animEffect transition="out" filter="fade">
                                      <p:cBhvr>
                                        <p:cTn id="362" dur="1000"/>
                                        <p:tgtEl>
                                          <p:spTgt spid="60"/>
                                        </p:tgtEl>
                                      </p:cBhvr>
                                    </p:animEffect>
                                    <p:set>
                                      <p:cBhvr>
                                        <p:cTn id="363" dur="1" fill="hold">
                                          <p:stCondLst>
                                            <p:cond delay="999"/>
                                          </p:stCondLst>
                                        </p:cTn>
                                        <p:tgtEl>
                                          <p:spTgt spid="60"/>
                                        </p:tgtEl>
                                        <p:attrNameLst>
                                          <p:attrName>style.visibility</p:attrName>
                                        </p:attrNameLst>
                                      </p:cBhvr>
                                      <p:to>
                                        <p:strVal val="hidden"/>
                                      </p:to>
                                    </p:set>
                                  </p:childTnLst>
                                </p:cTn>
                              </p:par>
                              <p:par>
                                <p:cTn id="364" presetID="2" presetClass="entr" presetSubtype="8" fill="hold" grpId="0" nodeType="withEffect">
                                  <p:stCondLst>
                                    <p:cond delay="400"/>
                                  </p:stCondLst>
                                  <p:childTnLst>
                                    <p:set>
                                      <p:cBhvr>
                                        <p:cTn id="365" dur="1" fill="hold">
                                          <p:stCondLst>
                                            <p:cond delay="0"/>
                                          </p:stCondLst>
                                        </p:cTn>
                                        <p:tgtEl>
                                          <p:spTgt spid="61"/>
                                        </p:tgtEl>
                                        <p:attrNameLst>
                                          <p:attrName>style.visibility</p:attrName>
                                        </p:attrNameLst>
                                      </p:cBhvr>
                                      <p:to>
                                        <p:strVal val="visible"/>
                                      </p:to>
                                    </p:set>
                                    <p:anim calcmode="lin" valueType="num">
                                      <p:cBhvr additive="base">
                                        <p:cTn id="366" dur="300" fill="hold"/>
                                        <p:tgtEl>
                                          <p:spTgt spid="61"/>
                                        </p:tgtEl>
                                        <p:attrNameLst>
                                          <p:attrName>ppt_x</p:attrName>
                                        </p:attrNameLst>
                                      </p:cBhvr>
                                      <p:tavLst>
                                        <p:tav tm="0">
                                          <p:val>
                                            <p:strVal val="0-#ppt_w/2"/>
                                          </p:val>
                                        </p:tav>
                                        <p:tav tm="100000">
                                          <p:val>
                                            <p:strVal val="#ppt_x"/>
                                          </p:val>
                                        </p:tav>
                                      </p:tavLst>
                                    </p:anim>
                                    <p:anim calcmode="lin" valueType="num">
                                      <p:cBhvr additive="base">
                                        <p:cTn id="367" dur="300" fill="hold"/>
                                        <p:tgtEl>
                                          <p:spTgt spid="61"/>
                                        </p:tgtEl>
                                        <p:attrNameLst>
                                          <p:attrName>ppt_y</p:attrName>
                                        </p:attrNameLst>
                                      </p:cBhvr>
                                      <p:tavLst>
                                        <p:tav tm="0">
                                          <p:val>
                                            <p:strVal val="#ppt_y"/>
                                          </p:val>
                                        </p:tav>
                                        <p:tav tm="100000">
                                          <p:val>
                                            <p:strVal val="#ppt_y"/>
                                          </p:val>
                                        </p:tav>
                                      </p:tavLst>
                                    </p:anim>
                                  </p:childTnLst>
                                </p:cTn>
                              </p:par>
                              <p:par>
                                <p:cTn id="368" presetID="29" presetClass="exit" presetSubtype="0" fill="hold" grpId="1" nodeType="withEffect">
                                  <p:stCondLst>
                                    <p:cond delay="400"/>
                                  </p:stCondLst>
                                  <p:childTnLst>
                                    <p:anim calcmode="lin" valueType="num">
                                      <p:cBhvr>
                                        <p:cTn id="369" dur="1000"/>
                                        <p:tgtEl>
                                          <p:spTgt spid="61"/>
                                        </p:tgtEl>
                                        <p:attrNameLst>
                                          <p:attrName>ppt_x</p:attrName>
                                        </p:attrNameLst>
                                      </p:cBhvr>
                                      <p:tavLst>
                                        <p:tav tm="0">
                                          <p:val>
                                            <p:strVal val="ppt_x"/>
                                          </p:val>
                                        </p:tav>
                                        <p:tav tm="100000">
                                          <p:val>
                                            <p:strVal val="ppt_x-.2"/>
                                          </p:val>
                                        </p:tav>
                                      </p:tavLst>
                                    </p:anim>
                                    <p:anim calcmode="lin" valueType="num">
                                      <p:cBhvr>
                                        <p:cTn id="370" dur="1000"/>
                                        <p:tgtEl>
                                          <p:spTgt spid="61"/>
                                        </p:tgtEl>
                                        <p:attrNameLst>
                                          <p:attrName>ppt_y</p:attrName>
                                        </p:attrNameLst>
                                      </p:cBhvr>
                                      <p:tavLst>
                                        <p:tav tm="0">
                                          <p:val>
                                            <p:strVal val="ppt_y"/>
                                          </p:val>
                                        </p:tav>
                                        <p:tav tm="100000">
                                          <p:val>
                                            <p:strVal val="ppt_y"/>
                                          </p:val>
                                        </p:tav>
                                      </p:tavLst>
                                    </p:anim>
                                    <p:animEffect transition="out" filter="fade">
                                      <p:cBhvr>
                                        <p:cTn id="371" dur="1000"/>
                                        <p:tgtEl>
                                          <p:spTgt spid="61"/>
                                        </p:tgtEl>
                                      </p:cBhvr>
                                    </p:animEffect>
                                    <p:set>
                                      <p:cBhvr>
                                        <p:cTn id="372" dur="1" fill="hold">
                                          <p:stCondLst>
                                            <p:cond delay="999"/>
                                          </p:stCondLst>
                                        </p:cTn>
                                        <p:tgtEl>
                                          <p:spTgt spid="61"/>
                                        </p:tgtEl>
                                        <p:attrNameLst>
                                          <p:attrName>style.visibility</p:attrName>
                                        </p:attrNameLst>
                                      </p:cBhvr>
                                      <p:to>
                                        <p:strVal val="hidden"/>
                                      </p:to>
                                    </p:set>
                                  </p:childTnLst>
                                </p:cTn>
                              </p:par>
                              <p:par>
                                <p:cTn id="373" presetID="6" presetClass="emph" presetSubtype="0" repeatCount="3000" accel="50000" decel="50000" autoRev="1" fill="hold" grpId="1" nodeType="withEffect">
                                  <p:stCondLst>
                                    <p:cond delay="0"/>
                                  </p:stCondLst>
                                  <p:childTnLst>
                                    <p:animScale>
                                      <p:cBhvr>
                                        <p:cTn id="374" dur="200" fill="hold"/>
                                        <p:tgtEl>
                                          <p:spTgt spid="12"/>
                                        </p:tgtEl>
                                      </p:cBhvr>
                                      <p:by x="110000" y="110000"/>
                                    </p:animScale>
                                  </p:childTnLst>
                                </p:cTn>
                              </p:par>
                            </p:childTnLst>
                          </p:cTn>
                        </p:par>
                        <p:par>
                          <p:cTn id="375" fill="hold">
                            <p:stCondLst>
                              <p:cond delay="2200"/>
                            </p:stCondLst>
                            <p:childTnLst>
                              <p:par>
                                <p:cTn id="376" presetID="10" presetClass="entr" presetSubtype="0" fill="hold" nodeType="afterEffect">
                                  <p:stCondLst>
                                    <p:cond delay="0"/>
                                  </p:stCondLst>
                                  <p:childTnLst>
                                    <p:set>
                                      <p:cBhvr>
                                        <p:cTn id="377" dur="1" fill="hold">
                                          <p:stCondLst>
                                            <p:cond delay="0"/>
                                          </p:stCondLst>
                                        </p:cTn>
                                        <p:tgtEl>
                                          <p:spTgt spid="65"/>
                                        </p:tgtEl>
                                        <p:attrNameLst>
                                          <p:attrName>style.visibility</p:attrName>
                                        </p:attrNameLst>
                                      </p:cBhvr>
                                      <p:to>
                                        <p:strVal val="visible"/>
                                      </p:to>
                                    </p:set>
                                    <p:animEffect transition="in" filter="fade">
                                      <p:cBhvr>
                                        <p:cTn id="378" dur="500"/>
                                        <p:tgtEl>
                                          <p:spTgt spid="65"/>
                                        </p:tgtEl>
                                      </p:cBhvr>
                                    </p:animEffect>
                                  </p:childTnLst>
                                </p:cTn>
                              </p:par>
                              <p:par>
                                <p:cTn id="379" presetID="10" presetClass="entr" presetSubtype="0" fill="hold" nodeType="withEffect">
                                  <p:stCondLst>
                                    <p:cond delay="0"/>
                                  </p:stCondLst>
                                  <p:childTnLst>
                                    <p:set>
                                      <p:cBhvr>
                                        <p:cTn id="380" dur="1" fill="hold">
                                          <p:stCondLst>
                                            <p:cond delay="0"/>
                                          </p:stCondLst>
                                        </p:cTn>
                                        <p:tgtEl>
                                          <p:spTgt spid="62"/>
                                        </p:tgtEl>
                                        <p:attrNameLst>
                                          <p:attrName>style.visibility</p:attrName>
                                        </p:attrNameLst>
                                      </p:cBhvr>
                                      <p:to>
                                        <p:strVal val="visible"/>
                                      </p:to>
                                    </p:set>
                                    <p:animEffect transition="in" filter="fade">
                                      <p:cBhvr>
                                        <p:cTn id="381" dur="500"/>
                                        <p:tgtEl>
                                          <p:spTgt spid="62"/>
                                        </p:tgtEl>
                                      </p:cBhvr>
                                    </p:animEffect>
                                  </p:childTnLst>
                                </p:cTn>
                              </p:par>
                              <p:par>
                                <p:cTn id="382" presetID="10" presetClass="entr" presetSubtype="0" fill="hold" nodeType="withEffect">
                                  <p:stCondLst>
                                    <p:cond delay="250"/>
                                  </p:stCondLst>
                                  <p:childTnLst>
                                    <p:set>
                                      <p:cBhvr>
                                        <p:cTn id="383" dur="1" fill="hold">
                                          <p:stCondLst>
                                            <p:cond delay="0"/>
                                          </p:stCondLst>
                                        </p:cTn>
                                        <p:tgtEl>
                                          <p:spTgt spid="71"/>
                                        </p:tgtEl>
                                        <p:attrNameLst>
                                          <p:attrName>style.visibility</p:attrName>
                                        </p:attrNameLst>
                                      </p:cBhvr>
                                      <p:to>
                                        <p:strVal val="visible"/>
                                      </p:to>
                                    </p:set>
                                    <p:animEffect transition="in" filter="fade">
                                      <p:cBhvr>
                                        <p:cTn id="384" dur="500"/>
                                        <p:tgtEl>
                                          <p:spTgt spid="71"/>
                                        </p:tgtEl>
                                      </p:cBhvr>
                                    </p:animEffect>
                                  </p:childTnLst>
                                </p:cTn>
                              </p:par>
                              <p:par>
                                <p:cTn id="385" presetID="10" presetClass="entr" presetSubtype="0" fill="hold" nodeType="withEffect">
                                  <p:stCondLst>
                                    <p:cond delay="250"/>
                                  </p:stCondLst>
                                  <p:childTnLst>
                                    <p:set>
                                      <p:cBhvr>
                                        <p:cTn id="386" dur="1" fill="hold">
                                          <p:stCondLst>
                                            <p:cond delay="0"/>
                                          </p:stCondLst>
                                        </p:cTn>
                                        <p:tgtEl>
                                          <p:spTgt spid="68"/>
                                        </p:tgtEl>
                                        <p:attrNameLst>
                                          <p:attrName>style.visibility</p:attrName>
                                        </p:attrNameLst>
                                      </p:cBhvr>
                                      <p:to>
                                        <p:strVal val="visible"/>
                                      </p:to>
                                    </p:set>
                                    <p:animEffect transition="in" filter="fade">
                                      <p:cBhvr>
                                        <p:cTn id="387" dur="500"/>
                                        <p:tgtEl>
                                          <p:spTgt spid="68"/>
                                        </p:tgtEl>
                                      </p:cBhvr>
                                    </p:animEffect>
                                  </p:childTnLst>
                                </p:cTn>
                              </p:par>
                              <p:par>
                                <p:cTn id="388" presetID="10" presetClass="entr" presetSubtype="0" fill="hold" nodeType="withEffect">
                                  <p:stCondLst>
                                    <p:cond delay="500"/>
                                  </p:stCondLst>
                                  <p:childTnLst>
                                    <p:set>
                                      <p:cBhvr>
                                        <p:cTn id="389" dur="1" fill="hold">
                                          <p:stCondLst>
                                            <p:cond delay="0"/>
                                          </p:stCondLst>
                                        </p:cTn>
                                        <p:tgtEl>
                                          <p:spTgt spid="77"/>
                                        </p:tgtEl>
                                        <p:attrNameLst>
                                          <p:attrName>style.visibility</p:attrName>
                                        </p:attrNameLst>
                                      </p:cBhvr>
                                      <p:to>
                                        <p:strVal val="visible"/>
                                      </p:to>
                                    </p:set>
                                    <p:animEffect transition="in" filter="fade">
                                      <p:cBhvr>
                                        <p:cTn id="390" dur="500"/>
                                        <p:tgtEl>
                                          <p:spTgt spid="77"/>
                                        </p:tgtEl>
                                      </p:cBhvr>
                                    </p:animEffect>
                                  </p:childTnLst>
                                </p:cTn>
                              </p:par>
                              <p:par>
                                <p:cTn id="391" presetID="10" presetClass="entr" presetSubtype="0" fill="hold" nodeType="withEffect">
                                  <p:stCondLst>
                                    <p:cond delay="500"/>
                                  </p:stCondLst>
                                  <p:childTnLst>
                                    <p:set>
                                      <p:cBhvr>
                                        <p:cTn id="392" dur="1" fill="hold">
                                          <p:stCondLst>
                                            <p:cond delay="0"/>
                                          </p:stCondLst>
                                        </p:cTn>
                                        <p:tgtEl>
                                          <p:spTgt spid="74"/>
                                        </p:tgtEl>
                                        <p:attrNameLst>
                                          <p:attrName>style.visibility</p:attrName>
                                        </p:attrNameLst>
                                      </p:cBhvr>
                                      <p:to>
                                        <p:strVal val="visible"/>
                                      </p:to>
                                    </p:set>
                                    <p:animEffect transition="in" filter="fade">
                                      <p:cBhvr>
                                        <p:cTn id="393" dur="500"/>
                                        <p:tgtEl>
                                          <p:spTgt spid="74"/>
                                        </p:tgtEl>
                                      </p:cBhvr>
                                    </p:animEffect>
                                  </p:childTnLst>
                                </p:cTn>
                              </p:par>
                              <p:par>
                                <p:cTn id="394" presetID="10" presetClass="exit" presetSubtype="0" fill="hold" grpId="2" nodeType="withEffect">
                                  <p:stCondLst>
                                    <p:cond delay="0"/>
                                  </p:stCondLst>
                                  <p:childTnLst>
                                    <p:animEffect transition="out" filter="fade">
                                      <p:cBhvr>
                                        <p:cTn id="395" dur="500"/>
                                        <p:tgtEl>
                                          <p:spTgt spid="12"/>
                                        </p:tgtEl>
                                      </p:cBhvr>
                                    </p:animEffect>
                                    <p:set>
                                      <p:cBhvr>
                                        <p:cTn id="39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2" grpId="0" animBg="1"/>
      <p:bldP spid="12" grpId="1" animBg="1"/>
      <p:bldP spid="12" grpId="2"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2" descr="C:\Documents and Settings\tdz\桌面\新建文件夹\为高手鼓掌.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C:\Documents and Settings\tdz\桌面\新建文件夹\2012128173230492030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 descr="C:\Documents and Settings\tdz\桌面\新建文件夹\201251185537155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0" name="矩形​​ 5"/>
          <p:cNvSpPr>
            <a:spLocks noChangeArrowheads="1"/>
          </p:cNvSpPr>
          <p:nvPr/>
        </p:nvSpPr>
        <p:spPr bwMode="auto">
          <a:xfrm>
            <a:off x="1" y="304098"/>
            <a:ext cx="9143999" cy="3059422"/>
          </a:xfrm>
          <a:prstGeom prst="rect">
            <a:avLst/>
          </a:prstGeom>
          <a:solidFill>
            <a:srgbClr val="C0000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11"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2"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3"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4"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5"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6"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7"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8"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9"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0"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TextBox 20"/>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22"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300"/>
                                        <p:tgtEl>
                                          <p:spTgt spid="10"/>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300"/>
                                        <p:tgtEl>
                                          <p:spTgt spid="6"/>
                                        </p:tgtEl>
                                      </p:cBhvr>
                                    </p:animEffect>
                                  </p:childTnLst>
                                </p:cTn>
                              </p:par>
                              <p:par>
                                <p:cTn id="24" presetID="2" presetClass="entr" presetSubtype="3"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1+#ppt_w/2"/>
                                          </p:val>
                                        </p:tav>
                                        <p:tav tm="100000">
                                          <p:val>
                                            <p:strVal val="#ppt_x"/>
                                          </p:val>
                                        </p:tav>
                                      </p:tavLst>
                                    </p:anim>
                                    <p:anim calcmode="lin" valueType="num">
                                      <p:cBhvr additive="base">
                                        <p:cTn id="27" dur="1000" fill="hold"/>
                                        <p:tgtEl>
                                          <p:spTgt spid="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250"/>
                                        <p:tgtEl>
                                          <p:spTgt spid="7"/>
                                        </p:tgtEl>
                                      </p:cBhvr>
                                    </p:animEffect>
                                  </p:childTnLst>
                                </p:cTn>
                              </p:par>
                              <p:par>
                                <p:cTn id="33" presetID="2" presetClass="entr" presetSubtype="9"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0-#ppt_w/2"/>
                                          </p:val>
                                        </p:tav>
                                        <p:tav tm="100000">
                                          <p:val>
                                            <p:strVal val="#ppt_x"/>
                                          </p:val>
                                        </p:tav>
                                      </p:tavLst>
                                    </p:anim>
                                    <p:anim calcmode="lin" valueType="num">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250"/>
                                        <p:tgtEl>
                                          <p:spTgt spid="22"/>
                                        </p:tgtEl>
                                      </p:cBhvr>
                                    </p:animEffect>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0-#ppt_w/2"/>
                                          </p:val>
                                        </p:tav>
                                        <p:tav tm="100000">
                                          <p:val>
                                            <p:strVal val="#ppt_x"/>
                                          </p:val>
                                        </p:tav>
                                      </p:tavLst>
                                    </p:anim>
                                    <p:anim calcmode="lin" valueType="num">
                                      <p:cBhvr additive="base">
                                        <p:cTn id="45" dur="1000" fill="hold"/>
                                        <p:tgtEl>
                                          <p:spTgt spid="2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left)">
                                      <p:cBhvr>
                                        <p:cTn id="83" dur="500"/>
                                        <p:tgtEl>
                                          <p:spTgt spid="2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down)">
                                      <p:cBhvr>
                                        <p:cTn id="9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9672" y="3579862"/>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08087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srcRect/>
          <a:stretch>
            <a:fillRect/>
          </a:stretch>
        </p:blipFill>
        <p:spPr bwMode="auto">
          <a:xfrm>
            <a:off x="0" y="1253728"/>
            <a:ext cx="4887516" cy="2260997"/>
          </a:xfrm>
          <a:prstGeom prst="rect">
            <a:avLst/>
          </a:prstGeom>
          <a:noFill/>
          <a:ln w="9525">
            <a:noFill/>
            <a:miter lim="800000"/>
            <a:headEnd/>
            <a:tailEnd/>
          </a:ln>
        </p:spPr>
      </p:pic>
      <p:sp>
        <p:nvSpPr>
          <p:cNvPr id="20" name="矩形 19"/>
          <p:cNvSpPr/>
          <p:nvPr/>
        </p:nvSpPr>
        <p:spPr>
          <a:xfrm>
            <a:off x="4887516" y="1253728"/>
            <a:ext cx="4256484" cy="2260997"/>
          </a:xfrm>
          <a:prstGeom prst="rect">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21" name="矩形 20"/>
          <p:cNvSpPr>
            <a:spLocks noChangeArrowheads="1"/>
          </p:cNvSpPr>
          <p:nvPr/>
        </p:nvSpPr>
        <p:spPr bwMode="auto">
          <a:xfrm>
            <a:off x="5238750" y="1449785"/>
            <a:ext cx="3400425" cy="1932318"/>
          </a:xfrm>
          <a:prstGeom prst="rect">
            <a:avLst/>
          </a:prstGeom>
          <a:noFill/>
          <a:ln w="9525">
            <a:noFill/>
            <a:miter lim="800000"/>
            <a:headEnd/>
            <a:tailEnd/>
          </a:ln>
        </p:spPr>
        <p:txBody>
          <a:bodyPr lIns="68573" tIns="34287" rIns="68573" bIns="34287">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100"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062038" y="3754041"/>
            <a:ext cx="7136606" cy="72942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1984165" y="1742199"/>
            <a:ext cx="211571" cy="331834"/>
            <a:chOff x="1397666" y="1419622"/>
            <a:chExt cx="474034" cy="743490"/>
          </a:xfrm>
          <a:solidFill>
            <a:srgbClr val="0070C0"/>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1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1000"/>
                                        <p:tgtEl>
                                          <p:spTgt spid="1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1000"/>
                                        <p:tgtEl>
                                          <p:spTgt spid="20"/>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750"/>
                                        <p:tgtEl>
                                          <p:spTgt spid="21"/>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out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矩形 10"/>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2" name="组合 11"/>
          <p:cNvGrpSpPr/>
          <p:nvPr/>
        </p:nvGrpSpPr>
        <p:grpSpPr>
          <a:xfrm>
            <a:off x="980579" y="2387357"/>
            <a:ext cx="870074" cy="86982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 name="椭圆 15"/>
              <p:cNvSpPr/>
              <p:nvPr/>
            </p:nvSpPr>
            <p:spPr>
              <a:xfrm>
                <a:off x="4447523" y="2644973"/>
                <a:ext cx="1606393" cy="160697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083956" y="2504346"/>
            <a:ext cx="708513" cy="658319"/>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3" name="椭圆 22"/>
              <p:cNvSpPr/>
              <p:nvPr/>
            </p:nvSpPr>
            <p:spPr>
              <a:xfrm>
                <a:off x="4483177" y="2680639"/>
                <a:ext cx="1535084" cy="1535638"/>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1"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26" name="组合 25"/>
          <p:cNvGrpSpPr/>
          <p:nvPr/>
        </p:nvGrpSpPr>
        <p:grpSpPr>
          <a:xfrm>
            <a:off x="2975769" y="2392603"/>
            <a:ext cx="882051" cy="881795"/>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0" name="椭圆 29"/>
              <p:cNvSpPr/>
              <p:nvPr/>
            </p:nvSpPr>
            <p:spPr>
              <a:xfrm>
                <a:off x="4427702" y="2656211"/>
                <a:ext cx="1606932" cy="160751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8"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4091125" y="2493111"/>
            <a:ext cx="721287" cy="680781"/>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7" name="椭圆 36"/>
              <p:cNvSpPr/>
              <p:nvPr/>
            </p:nvSpPr>
            <p:spPr>
              <a:xfrm>
                <a:off x="4466846" y="2664303"/>
                <a:ext cx="1567743" cy="1568310"/>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5"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0" name="组合 39"/>
          <p:cNvGrpSpPr/>
          <p:nvPr/>
        </p:nvGrpSpPr>
        <p:grpSpPr>
          <a:xfrm>
            <a:off x="4981933" y="2493112"/>
            <a:ext cx="801755" cy="680781"/>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4" name="椭圆 43"/>
              <p:cNvSpPr/>
              <p:nvPr/>
            </p:nvSpPr>
            <p:spPr>
              <a:xfrm>
                <a:off x="4466990" y="2664444"/>
                <a:ext cx="1567461" cy="156802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2"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47" name="组合 46"/>
          <p:cNvGrpSpPr/>
          <p:nvPr/>
        </p:nvGrpSpPr>
        <p:grpSpPr>
          <a:xfrm>
            <a:off x="5919688" y="2380197"/>
            <a:ext cx="906873" cy="906611"/>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1" name="椭圆 50"/>
              <p:cNvSpPr/>
              <p:nvPr/>
            </p:nvSpPr>
            <p:spPr>
              <a:xfrm>
                <a:off x="4464837" y="2666232"/>
                <a:ext cx="1571762" cy="1572325"/>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4" name="组合 53"/>
          <p:cNvGrpSpPr/>
          <p:nvPr/>
        </p:nvGrpSpPr>
        <p:grpSpPr>
          <a:xfrm>
            <a:off x="7059865" y="2216984"/>
            <a:ext cx="1233392" cy="1233035"/>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8" name="椭圆 57"/>
              <p:cNvSpPr/>
              <p:nvPr/>
            </p:nvSpPr>
            <p:spPr>
              <a:xfrm>
                <a:off x="4422287" y="2619728"/>
                <a:ext cx="1656864" cy="1657461"/>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6"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1" name="组合 60"/>
          <p:cNvGrpSpPr/>
          <p:nvPr/>
        </p:nvGrpSpPr>
        <p:grpSpPr>
          <a:xfrm>
            <a:off x="520722" y="1224701"/>
            <a:ext cx="1941851" cy="1111340"/>
            <a:chOff x="689131" y="1318791"/>
            <a:chExt cx="1631535" cy="1055019"/>
          </a:xfrm>
        </p:grpSpPr>
        <p:sp>
          <p:nvSpPr>
            <p:cNvPr id="6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2416429" y="1222772"/>
            <a:ext cx="1854881" cy="1144228"/>
            <a:chOff x="770508" y="1462813"/>
            <a:chExt cx="1372987" cy="965241"/>
          </a:xfrm>
        </p:grpSpPr>
        <p:sp>
          <p:nvSpPr>
            <p:cNvPr id="67"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4359892" y="1224701"/>
            <a:ext cx="1920900" cy="1137206"/>
            <a:chOff x="773829" y="1541325"/>
            <a:chExt cx="1366344" cy="881079"/>
          </a:xfrm>
        </p:grpSpPr>
        <p:sp>
          <p:nvSpPr>
            <p:cNvPr id="81"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6643072" y="1203598"/>
            <a:ext cx="1942040" cy="1137979"/>
            <a:chOff x="726816" y="1484176"/>
            <a:chExt cx="1460370" cy="908342"/>
          </a:xfrm>
        </p:grpSpPr>
        <p:sp>
          <p:nvSpPr>
            <p:cNvPr id="86"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448649" y="3371428"/>
            <a:ext cx="1847714" cy="1107325"/>
            <a:chOff x="793884" y="1340833"/>
            <a:chExt cx="1326235" cy="1020857"/>
          </a:xfrm>
        </p:grpSpPr>
        <p:sp>
          <p:nvSpPr>
            <p:cNvPr id="91"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3439099" y="3371428"/>
            <a:ext cx="1853512" cy="1120592"/>
            <a:chOff x="791804" y="1340833"/>
            <a:chExt cx="1330396" cy="1033088"/>
          </a:xfrm>
        </p:grpSpPr>
        <p:sp>
          <p:nvSpPr>
            <p:cNvPr id="96"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5324697" y="3427058"/>
            <a:ext cx="2056292" cy="1064962"/>
            <a:chOff x="719029" y="1340833"/>
            <a:chExt cx="1475946" cy="981802"/>
          </a:xfrm>
        </p:grpSpPr>
        <p:sp>
          <p:nvSpPr>
            <p:cNvPr id="101"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2" name="组合 101"/>
            <p:cNvGrpSpPr/>
            <p:nvPr/>
          </p:nvGrpSpPr>
          <p:grpSpPr>
            <a:xfrm>
              <a:off x="947384" y="1340833"/>
              <a:ext cx="1008112" cy="540984"/>
              <a:chOff x="947384" y="1340833"/>
              <a:chExt cx="1008112" cy="540984"/>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2" name="组合 81"/>
          <p:cNvGrpSpPr/>
          <p:nvPr/>
        </p:nvGrpSpPr>
        <p:grpSpPr>
          <a:xfrm>
            <a:off x="3465348" y="1584911"/>
            <a:ext cx="1287211" cy="1974555"/>
            <a:chOff x="4620464" y="2113215"/>
            <a:chExt cx="1716281" cy="2632740"/>
          </a:xfrm>
          <a:solidFill>
            <a:srgbClr val="FF000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4392700" y="1584038"/>
            <a:ext cx="1287208" cy="1974546"/>
            <a:chOff x="5856933" y="2112051"/>
            <a:chExt cx="1716277" cy="2632728"/>
          </a:xfrm>
          <a:solidFill>
            <a:srgbClr val="C0000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flipV="1">
            <a:off x="551780" y="2569560"/>
            <a:ext cx="2749887" cy="1"/>
          </a:xfrm>
          <a:prstGeom prst="line">
            <a:avLst/>
          </a:pr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2" name="任意多边形 91"/>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93" name="直接连接符 92"/>
          <p:cNvCxnSpPr/>
          <p:nvPr/>
        </p:nvCxnSpPr>
        <p:spPr>
          <a:xfrm flipH="1">
            <a:off x="5843588" y="2569560"/>
            <a:ext cx="2748634" cy="2191"/>
          </a:xfrm>
          <a:prstGeom prst="line">
            <a:avLst/>
          </a:pr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5" name="任意多边形 94"/>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pic>
        <p:nvPicPr>
          <p:cNvPr id="96" name="图片 95"/>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071439" y="3626580"/>
            <a:ext cx="191870" cy="191870"/>
          </a:xfrm>
          <a:prstGeom prst="rect">
            <a:avLst/>
          </a:prstGeom>
        </p:spPr>
      </p:pic>
      <p:pic>
        <p:nvPicPr>
          <p:cNvPr id="97" name="图片 96"/>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079873" y="1043605"/>
            <a:ext cx="175004" cy="175004"/>
          </a:xfrm>
          <a:prstGeom prst="rect">
            <a:avLst/>
          </a:prstGeom>
        </p:spPr>
      </p:pic>
      <p:pic>
        <p:nvPicPr>
          <p:cNvPr id="98" name="图片 97"/>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907692" y="3655923"/>
            <a:ext cx="152337" cy="152337"/>
          </a:xfrm>
          <a:prstGeom prst="rect">
            <a:avLst/>
          </a:prstGeom>
        </p:spPr>
      </p:pic>
      <p:pic>
        <p:nvPicPr>
          <p:cNvPr id="99" name="图片 98"/>
          <p:cNvPicPr>
            <a:picLocks noChangeAspect="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906247" y="2369076"/>
            <a:ext cx="155226" cy="138943"/>
          </a:xfrm>
          <a:prstGeom prst="rect">
            <a:avLst/>
          </a:prstGeom>
        </p:spPr>
      </p:pic>
      <p:pic>
        <p:nvPicPr>
          <p:cNvPr id="100" name="图片 99"/>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877362" y="990648"/>
            <a:ext cx="212996" cy="212996"/>
          </a:xfrm>
          <a:prstGeom prst="rect">
            <a:avLst/>
          </a:prstGeom>
        </p:spPr>
      </p:pic>
      <p:pic>
        <p:nvPicPr>
          <p:cNvPr id="101" name="图片 100"/>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084688" y="2354487"/>
            <a:ext cx="165374" cy="165374"/>
          </a:xfrm>
          <a:prstGeom prst="rect">
            <a:avLst/>
          </a:prstGeom>
        </p:spPr>
      </p:pic>
      <p:grpSp>
        <p:nvGrpSpPr>
          <p:cNvPr id="102" name="组合 101"/>
          <p:cNvGrpSpPr/>
          <p:nvPr/>
        </p:nvGrpSpPr>
        <p:grpSpPr>
          <a:xfrm>
            <a:off x="581125" y="964836"/>
            <a:ext cx="2550773" cy="1095063"/>
            <a:chOff x="774833" y="1286447"/>
            <a:chExt cx="3401031" cy="1460083"/>
          </a:xfrm>
        </p:grpSpPr>
        <p:sp>
          <p:nvSpPr>
            <p:cNvPr id="103" name="文本框 45"/>
            <p:cNvSpPr txBox="1"/>
            <p:nvPr/>
          </p:nvSpPr>
          <p:spPr>
            <a:xfrm>
              <a:off x="774833" y="1286447"/>
              <a:ext cx="3063474" cy="381642"/>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81124" y="2262873"/>
            <a:ext cx="2550779" cy="1106871"/>
            <a:chOff x="774833" y="3017162"/>
            <a:chExt cx="3401038" cy="1475828"/>
          </a:xfrm>
        </p:grpSpPr>
        <p:sp>
          <p:nvSpPr>
            <p:cNvPr id="106" name="文本框 46"/>
            <p:cNvSpPr txBox="1"/>
            <p:nvPr/>
          </p:nvSpPr>
          <p:spPr>
            <a:xfrm>
              <a:off x="774833" y="3017162"/>
              <a:ext cx="3063473"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81125" y="3555410"/>
            <a:ext cx="2554343" cy="1113043"/>
            <a:chOff x="774833" y="4740545"/>
            <a:chExt cx="3405791" cy="1484057"/>
          </a:xfrm>
        </p:grpSpPr>
        <p:sp>
          <p:nvSpPr>
            <p:cNvPr id="109" name="文本框 47"/>
            <p:cNvSpPr txBox="1"/>
            <p:nvPr/>
          </p:nvSpPr>
          <p:spPr>
            <a:xfrm>
              <a:off x="774833" y="4740545"/>
              <a:ext cx="3063474"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013691" y="953875"/>
            <a:ext cx="2522297" cy="1106022"/>
            <a:chOff x="7985918" y="1271833"/>
            <a:chExt cx="3363062" cy="1474696"/>
          </a:xfrm>
        </p:grpSpPr>
        <p:sp>
          <p:nvSpPr>
            <p:cNvPr id="112" name="文本框 51"/>
            <p:cNvSpPr txBox="1"/>
            <p:nvPr/>
          </p:nvSpPr>
          <p:spPr>
            <a:xfrm>
              <a:off x="8266457" y="1271833"/>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6011310" y="2251910"/>
            <a:ext cx="2522297" cy="1117831"/>
            <a:chOff x="7982743" y="3002548"/>
            <a:chExt cx="3363062" cy="1490441"/>
          </a:xfrm>
        </p:grpSpPr>
        <p:sp>
          <p:nvSpPr>
            <p:cNvPr id="115" name="文本框 52"/>
            <p:cNvSpPr txBox="1"/>
            <p:nvPr/>
          </p:nvSpPr>
          <p:spPr>
            <a:xfrm>
              <a:off x="8266458" y="3002548"/>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8"/>
              <a:ext cx="3363062" cy="100335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6013691" y="3563499"/>
            <a:ext cx="2522297" cy="1104953"/>
            <a:chOff x="7985918" y="4751331"/>
            <a:chExt cx="3363062" cy="1473271"/>
          </a:xfrm>
        </p:grpSpPr>
        <p:sp>
          <p:nvSpPr>
            <p:cNvPr id="118" name="文本框 53"/>
            <p:cNvSpPr txBox="1"/>
            <p:nvPr/>
          </p:nvSpPr>
          <p:spPr>
            <a:xfrm>
              <a:off x="8266457" y="4751331"/>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0" name="文本框 57"/>
          <p:cNvSpPr txBox="1"/>
          <p:nvPr/>
        </p:nvSpPr>
        <p:spPr>
          <a:xfrm>
            <a:off x="3898075" y="2382713"/>
            <a:ext cx="1347851" cy="387798"/>
          </a:xfrm>
          <a:prstGeom prst="rect">
            <a:avLst/>
          </a:prstGeom>
          <a:noFill/>
        </p:spPr>
        <p:txBody>
          <a:bodyPr wrap="square" lIns="68580" tIns="34290" rIns="68580" bIns="34290" rtlCol="0">
            <a:spAutoFit/>
          </a:bodyPr>
          <a:lstStyle/>
          <a:p>
            <a:pPr algn="ctr">
              <a:lnSpc>
                <a:spcPct val="90000"/>
              </a:lnSpc>
              <a:spcBef>
                <a:spcPts val="750"/>
              </a:spcBef>
            </a:pP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3" name="Group 15"/>
          <p:cNvGrpSpPr>
            <a:grpSpLocks/>
          </p:cNvGrpSpPr>
          <p:nvPr/>
        </p:nvGrpSpPr>
        <p:grpSpPr bwMode="auto">
          <a:xfrm>
            <a:off x="4225925" y="2520206"/>
            <a:ext cx="647700" cy="1962150"/>
            <a:chOff x="0" y="0"/>
            <a:chExt cx="408" cy="1238"/>
          </a:xfrm>
          <a:solidFill>
            <a:srgbClr val="C00000"/>
          </a:solidFill>
        </p:grpSpPr>
        <p:sp>
          <p:nvSpPr>
            <p:cNvPr id="44"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endParaRPr lang="zh-CN" altLang="en-US"/>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endParaRPr lang="zh-CN" altLang="en-US"/>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5.</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3.</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4.</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2.</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1.</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anim calcmode="lin" valueType="num">
                                      <p:cBhvr>
                                        <p:cTn id="11" dur="500" fill="hold"/>
                                        <p:tgtEl>
                                          <p:spTgt spid="43"/>
                                        </p:tgtEl>
                                        <p:attrNameLst>
                                          <p:attrName>ppt_x</p:attrName>
                                        </p:attrNameLst>
                                      </p:cBhvr>
                                      <p:tavLst>
                                        <p:tav tm="0">
                                          <p:val>
                                            <p:strVal val="#ppt_x"/>
                                          </p:val>
                                        </p:tav>
                                        <p:tav tm="100000">
                                          <p:val>
                                            <p:strVal val="#ppt_x"/>
                                          </p:val>
                                        </p:tav>
                                      </p:tavLst>
                                    </p:anim>
                                    <p:anim calcmode="lin" valueType="num">
                                      <p:cBhvr>
                                        <p:cTn id="12" dur="500" fill="hold"/>
                                        <p:tgtEl>
                                          <p:spTgt spid="4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slide(fromBottom)">
                                      <p:cBhvr>
                                        <p:cTn id="19" dur="500"/>
                                        <p:tgtEl>
                                          <p:spTgt spid="55"/>
                                        </p:tgtEl>
                                      </p:cBhvr>
                                    </p:animEffect>
                                  </p:childTnLst>
                                </p:cTn>
                              </p:par>
                              <p:par>
                                <p:cTn id="20" presetID="47" presetClass="entr" presetSubtype="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54"/>
                                        </p:tgtEl>
                                        <p:attrNameLst>
                                          <p:attrName>style.visibility</p:attrName>
                                        </p:attrNameLst>
                                      </p:cBhvr>
                                      <p:to>
                                        <p:strVal val="visible"/>
                                      </p:to>
                                    </p:set>
                                    <p:animEffect transition="in" filter="slide(fromRight)">
                                      <p:cBhvr>
                                        <p:cTn id="31" dur="500"/>
                                        <p:tgtEl>
                                          <p:spTgt spid="54"/>
                                        </p:tgtEl>
                                      </p:cBhvr>
                                    </p:animEffect>
                                  </p:childTnLst>
                                </p:cTn>
                              </p:par>
                              <p:par>
                                <p:cTn id="32" presetID="47" presetClass="entr" presetSubtype="0" fill="hold" nodeType="withEffect">
                                  <p:stCondLst>
                                    <p:cond delay="2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52"/>
                                        </p:tgtEl>
                                        <p:attrNameLst>
                                          <p:attrName>style.visibility</p:attrName>
                                        </p:attrNameLst>
                                      </p:cBhvr>
                                      <p:to>
                                        <p:strVal val="visible"/>
                                      </p:to>
                                    </p:set>
                                    <p:animEffect transition="in" filter="slide(fromLeft)">
                                      <p:cBhvr>
                                        <p:cTn id="43" dur="500"/>
                                        <p:tgtEl>
                                          <p:spTgt spid="52"/>
                                        </p:tgtEl>
                                      </p:cBhvr>
                                    </p:animEffect>
                                  </p:childTnLst>
                                </p:cTn>
                              </p:par>
                              <p:par>
                                <p:cTn id="44" presetID="47" presetClass="entr" presetSubtype="0"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53"/>
                                        </p:tgtEl>
                                        <p:attrNameLst>
                                          <p:attrName>style.visibility</p:attrName>
                                        </p:attrNameLst>
                                      </p:cBhvr>
                                      <p:to>
                                        <p:strVal val="visible"/>
                                      </p:to>
                                    </p:set>
                                    <p:animEffect transition="in" filter="slide(fromRight)">
                                      <p:cBhvr>
                                        <p:cTn id="55" dur="500"/>
                                        <p:tgtEl>
                                          <p:spTgt spid="53"/>
                                        </p:tgtEl>
                                      </p:cBhvr>
                                    </p:animEffect>
                                  </p:childTnLst>
                                </p:cTn>
                              </p:par>
                              <p:par>
                                <p:cTn id="56" presetID="47" presetClass="entr" presetSubtype="0" fill="hold" nodeType="withEffect">
                                  <p:stCondLst>
                                    <p:cond delay="4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51"/>
                                        </p:tgtEl>
                                        <p:attrNameLst>
                                          <p:attrName>style.visibility</p:attrName>
                                        </p:attrNameLst>
                                      </p:cBhvr>
                                      <p:to>
                                        <p:strVal val="visible"/>
                                      </p:to>
                                    </p:set>
                                    <p:animEffect transition="in" filter="slide(fromLeft)">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1" name="六边形 30"/>
          <p:cNvSpPr/>
          <p:nvPr/>
        </p:nvSpPr>
        <p:spPr>
          <a:xfrm rot="16200000">
            <a:off x="4191735" y="2783467"/>
            <a:ext cx="1142824" cy="1075598"/>
          </a:xfrm>
          <a:prstGeom prst="hexagon">
            <a:avLst/>
          </a:prstGeom>
          <a:solidFill>
            <a:srgbClr val="C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2" name="图片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543494" y="3083561"/>
            <a:ext cx="452586" cy="452586"/>
          </a:xfrm>
          <a:prstGeom prst="rect">
            <a:avLst/>
          </a:prstGeom>
        </p:spPr>
      </p:pic>
      <p:sp>
        <p:nvSpPr>
          <p:cNvPr id="33" name="六边形 32"/>
          <p:cNvSpPr/>
          <p:nvPr/>
        </p:nvSpPr>
        <p:spPr>
          <a:xfrm rot="16200000">
            <a:off x="3615009" y="1831883"/>
            <a:ext cx="1142824" cy="1075598"/>
          </a:xfrm>
          <a:prstGeom prst="hexagon">
            <a:avLst/>
          </a:prstGeom>
          <a:solidFill>
            <a:srgbClr val="FF0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4" name="图片 33"/>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966768" y="2131976"/>
            <a:ext cx="452586" cy="452586"/>
          </a:xfrm>
          <a:prstGeom prst="rect">
            <a:avLst/>
          </a:prstGeom>
        </p:spPr>
      </p:pic>
      <p:sp>
        <p:nvSpPr>
          <p:cNvPr id="35" name="六边形 34"/>
          <p:cNvSpPr/>
          <p:nvPr/>
        </p:nvSpPr>
        <p:spPr>
          <a:xfrm rot="16200000">
            <a:off x="3034424" y="2783466"/>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386183" y="3083560"/>
            <a:ext cx="452586" cy="452586"/>
          </a:xfrm>
          <a:prstGeom prst="rect">
            <a:avLst/>
          </a:prstGeom>
        </p:spPr>
      </p:pic>
      <p:sp>
        <p:nvSpPr>
          <p:cNvPr id="37" name="六边形 36"/>
          <p:cNvSpPr/>
          <p:nvPr/>
        </p:nvSpPr>
        <p:spPr>
          <a:xfrm rot="16200000">
            <a:off x="3615009" y="3766795"/>
            <a:ext cx="1142824" cy="1075598"/>
          </a:xfrm>
          <a:prstGeom prst="hexagon">
            <a:avLst/>
          </a:prstGeom>
          <a:solidFill>
            <a:srgbClr val="FF0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966768" y="4066889"/>
            <a:ext cx="452586" cy="452586"/>
          </a:xfrm>
          <a:prstGeom prst="rect">
            <a:avLst/>
          </a:prstGeom>
        </p:spPr>
      </p:pic>
      <p:sp>
        <p:nvSpPr>
          <p:cNvPr id="39" name="六边形 38"/>
          <p:cNvSpPr/>
          <p:nvPr/>
        </p:nvSpPr>
        <p:spPr>
          <a:xfrm rot="16200000">
            <a:off x="4814487" y="3717604"/>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166246" y="4013261"/>
            <a:ext cx="452586" cy="484284"/>
          </a:xfrm>
          <a:prstGeom prst="rect">
            <a:avLst/>
          </a:prstGeom>
        </p:spPr>
      </p:pic>
      <p:sp>
        <p:nvSpPr>
          <p:cNvPr id="41" name="六边形 40"/>
          <p:cNvSpPr/>
          <p:nvPr/>
        </p:nvSpPr>
        <p:spPr>
          <a:xfrm rot="16200000">
            <a:off x="5345646" y="2758164"/>
            <a:ext cx="1142824" cy="1075598"/>
          </a:xfrm>
          <a:prstGeom prst="hexagon">
            <a:avLst/>
          </a:prstGeom>
          <a:solidFill>
            <a:srgbClr val="FF0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690840" y="3182074"/>
            <a:ext cx="473540" cy="263077"/>
          </a:xfrm>
          <a:prstGeom prst="rect">
            <a:avLst/>
          </a:prstGeom>
        </p:spPr>
      </p:pic>
      <p:sp>
        <p:nvSpPr>
          <p:cNvPr id="43" name="六边形 42"/>
          <p:cNvSpPr/>
          <p:nvPr/>
        </p:nvSpPr>
        <p:spPr>
          <a:xfrm rot="16200000">
            <a:off x="4794530" y="1801573"/>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4" name="图片 43"/>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050235" y="2010346"/>
            <a:ext cx="658051" cy="658051"/>
          </a:xfrm>
          <a:prstGeom prst="rect">
            <a:avLst/>
          </a:prstGeom>
        </p:spPr>
      </p:pic>
      <p:sp>
        <p:nvSpPr>
          <p:cNvPr id="45" name="矩形 44"/>
          <p:cNvSpPr/>
          <p:nvPr/>
        </p:nvSpPr>
        <p:spPr>
          <a:xfrm flipH="1">
            <a:off x="6092374" y="2138325"/>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102740" y="18927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699756" y="3146065"/>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710123" y="29004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128211" y="423668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6138577" y="39911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719503" y="430125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593966" y="40212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443267" y="319082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317728" y="29107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flipH="1">
            <a:off x="611557" y="2172784"/>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693079" y="18927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7" name="TextBox 30"/>
          <p:cNvSpPr txBox="1"/>
          <p:nvPr/>
        </p:nvSpPr>
        <p:spPr>
          <a:xfrm>
            <a:off x="422039" y="793036"/>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8" name="TextBox 29"/>
          <p:cNvSpPr txBox="1"/>
          <p:nvPr/>
        </p:nvSpPr>
        <p:spPr>
          <a:xfrm>
            <a:off x="422039" y="1078646"/>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101884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
</p:tagLst>
</file>

<file path=ppt/theme/theme1.xml><?xml version="1.0" encoding="utf-8"?>
<a:theme xmlns:a="http://schemas.openxmlformats.org/drawingml/2006/main" name="1_默认设计模板">
  <a:themeElements>
    <a:clrScheme name="自定义 8">
      <a:dk1>
        <a:sysClr val="windowText" lastClr="000000"/>
      </a:dk1>
      <a:lt1>
        <a:sysClr val="window" lastClr="FFFFFF"/>
      </a:lt1>
      <a:dk2>
        <a:srgbClr val="1F497D"/>
      </a:dk2>
      <a:lt2>
        <a:srgbClr val="EEECE1"/>
      </a:lt2>
      <a:accent1>
        <a:srgbClr val="0070C0"/>
      </a:accent1>
      <a:accent2>
        <a:srgbClr val="00B0F0"/>
      </a:accent2>
      <a:accent3>
        <a:srgbClr val="0070C0"/>
      </a:accent3>
      <a:accent4>
        <a:srgbClr val="00B0F0"/>
      </a:accent4>
      <a:accent5>
        <a:srgbClr val="4BACC6"/>
      </a:accent5>
      <a:accent6>
        <a:srgbClr val="F79646"/>
      </a:accent6>
      <a:hlink>
        <a:srgbClr val="0000FF"/>
      </a:hlink>
      <a:folHlink>
        <a:srgbClr val="80008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827</TotalTime>
  <Pages>0</Pages>
  <Words>7196</Words>
  <Characters>0</Characters>
  <Application>Microsoft Office PowerPoint</Application>
  <DocSecurity>0</DocSecurity>
  <PresentationFormat>全屏显示(16:9)</PresentationFormat>
  <Lines>0</Lines>
  <Paragraphs>450</Paragraphs>
  <Slides>41</Slides>
  <Notes>40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41</vt:i4>
      </vt:variant>
    </vt:vector>
  </HeadingPairs>
  <TitlesOfParts>
    <vt:vector size="57" baseType="lpstr">
      <vt:lpstr>Adobe 宋体 Std L</vt:lpstr>
      <vt:lpstr>Roboto condensed</vt:lpstr>
      <vt:lpstr>方正超粗黑简体</vt:lpstr>
      <vt:lpstr>仿宋_GB2312</vt:lpstr>
      <vt:lpstr>华文黑体</vt:lpstr>
      <vt:lpstr>浪漫雅圆</vt:lpstr>
      <vt:lpstr>宋体</vt:lpstr>
      <vt:lpstr>微软雅黑</vt:lpstr>
      <vt:lpstr>造字工房力黑（非商用）常规体</vt:lpstr>
      <vt:lpstr>Arial</vt:lpstr>
      <vt:lpstr>Calibri</vt:lpstr>
      <vt:lpstr>Century Gothic</vt:lpstr>
      <vt:lpstr>Impact</vt:lpstr>
      <vt:lpstr>Segoe UI</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dc:title>
  <dc:creator>Administrator</dc:creator>
  <cp:lastModifiedBy>YANGS</cp:lastModifiedBy>
  <cp:revision>199</cp:revision>
  <dcterms:created xsi:type="dcterms:W3CDTF">2013-01-25T01:44:32Z</dcterms:created>
  <dcterms:modified xsi:type="dcterms:W3CDTF">2017-08-24T15:09:18Z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