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22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4" autoAdjust="0"/>
    <p:restoredTop sz="94660"/>
  </p:normalViewPr>
  <p:slideViewPr>
    <p:cSldViewPr>
      <p:cViewPr varScale="1">
        <p:scale>
          <a:sx n="74" d="100"/>
          <a:sy n="74" d="100"/>
        </p:scale>
        <p:origin x="10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ea typeface="+mn-ea"/>
              </a:defRPr>
            </a:lvl1pPr>
          </a:lstStyle>
          <a:p>
            <a:pPr>
              <a:defRPr/>
            </a:pPr>
            <a:fld id="{913C6B6B-5849-4C09-8F36-FACC0ACB1A9D}" type="datetimeFigureOut">
              <a:rPr lang="zh-CN" altLang="en-US"/>
              <a:pPr>
                <a:defRPr/>
              </a:pPr>
              <a:t>2017/8/24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zh-CN" altLang="en-US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ea typeface="+mn-ea"/>
              </a:defRPr>
            </a:lvl1pPr>
          </a:lstStyle>
          <a:p>
            <a:pPr>
              <a:defRPr/>
            </a:pPr>
            <a:fld id="{BEFC532D-38AB-4DCC-A165-629B62E96C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9311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21A05401-63E5-44F6-A6E0-203B22CC8B64}" type="slidenum">
              <a:rPr lang="zh-CN" altLang="en-US" smtClean="0"/>
              <a:pPr>
                <a:defRPr/>
              </a:pPr>
              <a:t>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775934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CC7D40-EA27-455A-839C-29A4E5A61F7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FD7D79-EDF5-49FD-B96A-CC020B5591B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08CB7D-09A0-4669-9C57-19A7D03725F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A329B5-3EAE-455F-9A63-ACE354ABAC2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4E3D5-AC78-468F-8605-A7E67B1404C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894A6B-A167-4ABC-82BA-34048E51E5F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019C8D-98B9-49C1-B7E9-A5D4860D2AD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4A6C74-A983-4B83-93AC-0165515FD81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477E49-6965-409B-BFA2-79FDB875D4D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C4FA58-E6B2-40B4-AEC7-F5BF0DB9A95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750F71-C08C-4F16-8D43-1A306E53E5B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fld id="{BEB6CDBB-CFC2-44F1-AD74-897F432B28E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533400" y="152400"/>
            <a:ext cx="7772400" cy="1393825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altLang="zh-CN" sz="9600" dirty="0" smtClean="0">
                <a:ln w="17780" cmpd="sng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Kunstler Script" pitchFamily="66" charset="0"/>
              </a:rPr>
              <a:t>Happy Valentines</a:t>
            </a:r>
            <a:endParaRPr lang="zh-CN" altLang="en-US" sz="9600" dirty="0">
              <a:ln w="17780" cmpd="sng">
                <a:noFill/>
                <a:prstDash val="solid"/>
                <a:miter lim="800000"/>
              </a:ln>
              <a:solidFill>
                <a:srgbClr val="FF0000"/>
              </a:solidFill>
              <a:effectLst>
                <a:reflection blurRad="6350" stA="55000" endA="300" endPos="45500" dir="5400000" sy="-100000" algn="bl" rotWithShape="0"/>
              </a:effectLst>
              <a:latin typeface="Kunstler Script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0667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valentine-2</Template>
  <TotalTime>5</TotalTime>
  <Words>12</Words>
  <Application>Microsoft Office PowerPoint</Application>
  <PresentationFormat>全屏显示(4:3)</PresentationFormat>
  <Paragraphs>3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Kunstler Script</vt:lpstr>
      <vt:lpstr>Office 主题</vt:lpstr>
      <vt:lpstr>Happy Valentines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Happy Valentines</dc:title>
  <dc:creator>YANGS</dc:creator>
  <cp:lastModifiedBy>YANGS</cp:lastModifiedBy>
  <cp:revision>1</cp:revision>
  <cp:lastPrinted>1601-01-01T00:00:00Z</cp:lastPrinted>
  <dcterms:created xsi:type="dcterms:W3CDTF">2017-08-24T15:23:44Z</dcterms:created>
  <dcterms:modified xsi:type="dcterms:W3CDTF">2017-08-24T15:28:56Z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