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>
      <p:cViewPr varScale="1">
        <p:scale>
          <a:sx n="74" d="100"/>
          <a:sy n="74" d="100"/>
        </p:scale>
        <p:origin x="1290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714348" y="428604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400148" y="2184379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B31CB8-56AF-4599-88A1-82FB8E38033E}" type="datetimeFigureOut">
              <a:rPr lang="zh-CN" altLang="en-US" smtClean="0"/>
              <a:pPr/>
              <a:t>2017/8/24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EE8A9-6264-4D4A-8AC0-02D529A2C13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B31CB8-56AF-4599-88A1-82FB8E38033E}" type="datetimeFigureOut">
              <a:rPr lang="zh-CN" altLang="en-US" smtClean="0"/>
              <a:pPr/>
              <a:t>2017/8/24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EE8A9-6264-4D4A-8AC0-02D529A2C13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B31CB8-56AF-4599-88A1-82FB8E38033E}" type="datetimeFigureOut">
              <a:rPr lang="zh-CN" altLang="en-US" smtClean="0"/>
              <a:pPr/>
              <a:t>2017/8/24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EE8A9-6264-4D4A-8AC0-02D529A2C13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B31CB8-56AF-4599-88A1-82FB8E38033E}" type="datetimeFigureOut">
              <a:rPr lang="zh-CN" altLang="en-US" smtClean="0"/>
              <a:pPr/>
              <a:t>2017/8/24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EE8A9-6264-4D4A-8AC0-02D529A2C13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1566859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66672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B31CB8-56AF-4599-88A1-82FB8E38033E}" type="datetimeFigureOut">
              <a:rPr lang="zh-CN" altLang="en-US" smtClean="0"/>
              <a:pPr/>
              <a:t>2017/8/24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EE8A9-6264-4D4A-8AC0-02D529A2C13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B31CB8-56AF-4599-88A1-82FB8E38033E}" type="datetimeFigureOut">
              <a:rPr lang="zh-CN" altLang="en-US" smtClean="0"/>
              <a:pPr/>
              <a:t>2017/8/24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EE8A9-6264-4D4A-8AC0-02D529A2C13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B31CB8-56AF-4599-88A1-82FB8E38033E}" type="datetimeFigureOut">
              <a:rPr lang="zh-CN" altLang="en-US" smtClean="0"/>
              <a:pPr/>
              <a:t>2017/8/24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EE8A9-6264-4D4A-8AC0-02D529A2C13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B31CB8-56AF-4599-88A1-82FB8E38033E}" type="datetimeFigureOut">
              <a:rPr lang="zh-CN" altLang="en-US" smtClean="0"/>
              <a:pPr/>
              <a:t>2017/8/24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EE8A9-6264-4D4A-8AC0-02D529A2C13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B31CB8-56AF-4599-88A1-82FB8E38033E}" type="datetimeFigureOut">
              <a:rPr lang="zh-CN" altLang="en-US" smtClean="0"/>
              <a:pPr/>
              <a:t>2017/8/24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EE8A9-6264-4D4A-8AC0-02D529A2C13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B31CB8-56AF-4599-88A1-82FB8E38033E}" type="datetimeFigureOut">
              <a:rPr lang="zh-CN" altLang="en-US" smtClean="0"/>
              <a:pPr/>
              <a:t>2017/8/24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EE8A9-6264-4D4A-8AC0-02D529A2C13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B31CB8-56AF-4599-88A1-82FB8E38033E}" type="datetimeFigureOut">
              <a:rPr lang="zh-CN" altLang="en-US" smtClean="0"/>
              <a:pPr/>
              <a:t>2017/8/24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EE8A9-6264-4D4A-8AC0-02D529A2C13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B31CB8-56AF-4599-88A1-82FB8E38033E}" type="datetimeFigureOut">
              <a:rPr lang="zh-CN" altLang="en-US" smtClean="0"/>
              <a:pPr/>
              <a:t>2017/8/24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5EE8A9-6264-4D4A-8AC0-02D529A2C13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15805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7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valentine-10</Template>
  <TotalTime>1</TotalTime>
  <Words>0</Words>
  <Application>Microsoft Office PowerPoint</Application>
  <PresentationFormat>全屏显示(4:3)</PresentationFormat>
  <Paragraphs>0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6" baseType="lpstr">
      <vt:lpstr>宋体</vt:lpstr>
      <vt:lpstr>Arial</vt:lpstr>
      <vt:lpstr>Calibri</vt:lpstr>
      <vt:lpstr>7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YANGS</dc:creator>
  <cp:lastModifiedBy>YANGS</cp:lastModifiedBy>
  <cp:revision>1</cp:revision>
  <dcterms:created xsi:type="dcterms:W3CDTF">2017-08-24T15:30:03Z</dcterms:created>
  <dcterms:modified xsi:type="dcterms:W3CDTF">2017-08-24T15:31:33Z</dcterms:modified>
</cp:coreProperties>
</file>