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91" r:id="rId5"/>
    <p:sldId id="262" r:id="rId6"/>
    <p:sldId id="264" r:id="rId7"/>
    <p:sldId id="263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9" r:id="rId17"/>
    <p:sldId id="292" r:id="rId18"/>
    <p:sldId id="285" r:id="rId19"/>
    <p:sldId id="287" r:id="rId20"/>
    <p:sldId id="288" r:id="rId21"/>
    <p:sldId id="290" r:id="rId22"/>
    <p:sldId id="293" r:id="rId23"/>
    <p:sldId id="295" r:id="rId24"/>
    <p:sldId id="30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294" r:id="rId35"/>
    <p:sldId id="30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pos="665" userDrawn="1">
          <p15:clr>
            <a:srgbClr val="A4A3A4"/>
          </p15:clr>
        </p15:guide>
        <p15:guide id="5" orient="horz" pos="3725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D67"/>
    <a:srgbClr val="FAFAFA"/>
    <a:srgbClr val="77D1D9"/>
    <a:srgbClr val="83D6B4"/>
    <a:srgbClr val="47BCEE"/>
    <a:srgbClr val="FEBF55"/>
    <a:srgbClr val="041622"/>
    <a:srgbClr val="041826"/>
    <a:srgbClr val="081E2E"/>
    <a:srgbClr val="761C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16" y="66"/>
      </p:cViewPr>
      <p:guideLst>
        <p:guide pos="3840"/>
        <p:guide pos="7015"/>
        <p:guide pos="665"/>
        <p:guide orient="horz" pos="3725"/>
        <p:guide orient="horz" pos="61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903625110521665E-2"/>
          <c:y val="3.7499997693159592E-2"/>
          <c:w val="0.92219274977895671"/>
          <c:h val="0.833026006601685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24B-4A20-97BB-A79DFBF8EEC5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47BCEE"/>
                  </a:gs>
                  <a:gs pos="100000">
                    <a:srgbClr val="83D6B4"/>
                  </a:gs>
                </a:gsLst>
                <a:lin ang="2700000" scaled="0"/>
                <a:tileRect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4B-4A20-97BB-A79DFBF8EEC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16年</c:v>
                </c:pt>
                <c:pt idx="1">
                  <c:v>17年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6254</c:v>
                </c:pt>
                <c:pt idx="1">
                  <c:v>8536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4B-4A20-97BB-A79DFBF8E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-968411104"/>
        <c:axId val="-968404576"/>
      </c:barChart>
      <c:catAx>
        <c:axId val="-96841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>
              <a:gsLst>
                <a:gs pos="51000">
                  <a:srgbClr val="47BCEE">
                    <a:alpha val="0"/>
                  </a:srgbClr>
                </a:gs>
                <a:gs pos="75000">
                  <a:srgbClr val="63C8D3"/>
                </a:gs>
                <a:gs pos="100000">
                  <a:srgbClr val="83D6B4">
                    <a:alpha val="0"/>
                  </a:srgbClr>
                </a:gs>
              </a:gsLst>
              <a:lin ang="0" scaled="0"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8404576"/>
        <c:crosses val="autoZero"/>
        <c:auto val="1"/>
        <c:lblAlgn val="ctr"/>
        <c:lblOffset val="100"/>
        <c:noMultiLvlLbl val="0"/>
      </c:catAx>
      <c:valAx>
        <c:axId val="-968404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6841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16年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公众号</c:v>
                </c:pt>
                <c:pt idx="1">
                  <c:v>微博</c:v>
                </c:pt>
                <c:pt idx="2">
                  <c:v>简书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15682</c:v>
                </c:pt>
                <c:pt idx="1">
                  <c:v>13279</c:v>
                </c:pt>
                <c:pt idx="2">
                  <c:v>9621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CA-4CA1-B8B7-7668DA3045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17年</c:v>
                </c:pt>
              </c:strCache>
            </c:strRef>
          </c:tx>
          <c:spPr>
            <a:gradFill>
              <a:gsLst>
                <a:gs pos="100000">
                  <a:srgbClr val="74D0C2"/>
                </a:gs>
                <a:gs pos="0">
                  <a:srgbClr val="4BBEEA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公众号</c:v>
                </c:pt>
                <c:pt idx="1">
                  <c:v>微博</c:v>
                </c:pt>
                <c:pt idx="2">
                  <c:v>简书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18346</c:v>
                </c:pt>
                <c:pt idx="1">
                  <c:v>15437</c:v>
                </c:pt>
                <c:pt idx="2">
                  <c:v>12398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DCA-4CA1-B8B7-7668DA3045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30"/>
        <c:axId val="-968400768"/>
        <c:axId val="-968396416"/>
      </c:barChart>
      <c:catAx>
        <c:axId val="-96840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>
              <a:gsLst>
                <a:gs pos="80000">
                  <a:srgbClr val="83D6B4"/>
                </a:gs>
                <a:gs pos="0">
                  <a:srgbClr val="83D6B4">
                    <a:alpha val="0"/>
                  </a:srgbClr>
                </a:gs>
                <a:gs pos="20000">
                  <a:srgbClr val="83D6B4"/>
                </a:gs>
                <a:gs pos="100000">
                  <a:srgbClr val="83D6B4">
                    <a:alpha val="0"/>
                  </a:srgbClr>
                </a:gs>
              </a:gsLst>
              <a:lin ang="0" scaled="0"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gradFill>
                  <a:gsLst>
                    <a:gs pos="100000">
                      <a:srgbClr val="74D0C2"/>
                    </a:gs>
                    <a:gs pos="0">
                      <a:srgbClr val="4BBEEA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8396416"/>
        <c:crosses val="autoZero"/>
        <c:auto val="1"/>
        <c:lblAlgn val="ctr"/>
        <c:lblOffset val="100"/>
        <c:noMultiLvlLbl val="0"/>
      </c:catAx>
      <c:valAx>
        <c:axId val="-968396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6840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盈利</c:v>
                </c:pt>
              </c:strCache>
            </c:strRef>
          </c:tx>
          <c:spPr>
            <a:gradFill>
              <a:gsLst>
                <a:gs pos="0">
                  <a:srgbClr val="47BCEE"/>
                </a:gs>
                <a:gs pos="100000">
                  <a:srgbClr val="83D6B4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415</c:v>
                </c:pt>
                <c:pt idx="1">
                  <c:v>455</c:v>
                </c:pt>
                <c:pt idx="2">
                  <c:v>473</c:v>
                </c:pt>
                <c:pt idx="3">
                  <c:v>534</c:v>
                </c:pt>
                <c:pt idx="4">
                  <c:v>435</c:v>
                </c:pt>
                <c:pt idx="5">
                  <c:v>389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57-42E2-80A3-87E94D855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-968389344"/>
        <c:axId val="-968404032"/>
      </c:barChart>
      <c:catAx>
        <c:axId val="-96838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>
              <a:gsLst>
                <a:gs pos="20000">
                  <a:srgbClr val="83D6B4"/>
                </a:gs>
                <a:gs pos="80000">
                  <a:srgbClr val="83D6B4"/>
                </a:gs>
                <a:gs pos="0">
                  <a:srgbClr val="83D6B4">
                    <a:alpha val="0"/>
                  </a:srgbClr>
                </a:gs>
                <a:gs pos="100000">
                  <a:srgbClr val="83D6B4">
                    <a:alpha val="0"/>
                  </a:srgbClr>
                </a:gs>
              </a:gsLst>
              <a:lin ang="0" scaled="0"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68404032"/>
        <c:crosses val="autoZero"/>
        <c:auto val="1"/>
        <c:lblAlgn val="ctr"/>
        <c:lblOffset val="100"/>
        <c:noMultiLvlLbl val="0"/>
      </c:catAx>
      <c:valAx>
        <c:axId val="-968404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6838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7635DE-6C31-47AB-A540-85AD005B4473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5735BFE-FC4E-443B-9162-726C37868BF5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 dirty="0"/>
            <a:t>自然环境</a:t>
          </a:r>
        </a:p>
      </dgm:t>
    </dgm:pt>
    <dgm:pt modelId="{CF1E8C97-F295-4AEC-8A68-13F4D48ADAE5}" type="parTrans" cxnId="{65B43C44-34E7-4220-8B7E-D654F6E0D436}">
      <dgm:prSet/>
      <dgm:spPr/>
      <dgm:t>
        <a:bodyPr/>
        <a:lstStyle/>
        <a:p>
          <a:endParaRPr lang="zh-CN" altLang="en-US"/>
        </a:p>
      </dgm:t>
    </dgm:pt>
    <dgm:pt modelId="{602304FC-DA3A-4D14-ADF8-5A6929F746D3}" type="sibTrans" cxnId="{65B43C44-34E7-4220-8B7E-D654F6E0D436}">
      <dgm:prSet/>
      <dgm:spPr>
        <a:ln>
          <a:gradFill>
            <a:gsLst>
              <a:gs pos="0">
                <a:srgbClr val="47BCEE"/>
              </a:gs>
              <a:gs pos="100000">
                <a:srgbClr val="83D6B4"/>
              </a:gs>
            </a:gsLst>
            <a:lin ang="2700000" scaled="0"/>
          </a:gradFill>
        </a:ln>
      </dgm:spPr>
      <dgm:t>
        <a:bodyPr/>
        <a:lstStyle/>
        <a:p>
          <a:endParaRPr lang="zh-CN" altLang="en-US"/>
        </a:p>
      </dgm:t>
    </dgm:pt>
    <dgm:pt modelId="{58F5F78A-B2AC-4EE2-83CC-8C21A8CCC637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 dirty="0"/>
            <a:t>人文环境</a:t>
          </a:r>
        </a:p>
      </dgm:t>
    </dgm:pt>
    <dgm:pt modelId="{EB629D35-7439-4D3C-B070-7E3BC3A89685}" type="parTrans" cxnId="{7CCADE73-ACCA-4EB2-A7E1-8F455AA6C8DB}">
      <dgm:prSet/>
      <dgm:spPr/>
      <dgm:t>
        <a:bodyPr/>
        <a:lstStyle/>
        <a:p>
          <a:endParaRPr lang="zh-CN" altLang="en-US"/>
        </a:p>
      </dgm:t>
    </dgm:pt>
    <dgm:pt modelId="{9DF76E7D-4F29-4B8A-B873-CF8C0B8EAC79}" type="sibTrans" cxnId="{7CCADE73-ACCA-4EB2-A7E1-8F455AA6C8DB}">
      <dgm:prSet/>
      <dgm:spPr>
        <a:ln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5400000" scaled="1"/>
          </a:gradFill>
        </a:ln>
      </dgm:spPr>
      <dgm:t>
        <a:bodyPr/>
        <a:lstStyle/>
        <a:p>
          <a:endParaRPr lang="zh-CN" altLang="en-US"/>
        </a:p>
      </dgm:t>
    </dgm:pt>
    <dgm:pt modelId="{67DBD172-326C-43D4-BD2C-4657B81AB8AE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 dirty="0"/>
            <a:t>社会环境</a:t>
          </a:r>
        </a:p>
      </dgm:t>
    </dgm:pt>
    <dgm:pt modelId="{49F8494F-D53F-4A2B-B444-D1DEE9D81ABC}" type="parTrans" cxnId="{D43985E3-FAD4-4A19-A8CB-E3C5B1CF9B54}">
      <dgm:prSet/>
      <dgm:spPr/>
      <dgm:t>
        <a:bodyPr/>
        <a:lstStyle/>
        <a:p>
          <a:endParaRPr lang="zh-CN" altLang="en-US"/>
        </a:p>
      </dgm:t>
    </dgm:pt>
    <dgm:pt modelId="{14409B16-D45A-4ACD-BB0C-24CADAF14473}" type="sibTrans" cxnId="{D43985E3-FAD4-4A19-A8CB-E3C5B1CF9B54}">
      <dgm:prSet/>
      <dgm:spPr>
        <a:ln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0" scaled="0"/>
          </a:gradFill>
        </a:ln>
      </dgm:spPr>
      <dgm:t>
        <a:bodyPr/>
        <a:lstStyle/>
        <a:p>
          <a:endParaRPr lang="zh-CN" altLang="en-US"/>
        </a:p>
      </dgm:t>
    </dgm:pt>
    <dgm:pt modelId="{736E7A9C-82B3-4D1A-9459-78EAF26B682A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 dirty="0"/>
            <a:t>技术环境</a:t>
          </a:r>
        </a:p>
      </dgm:t>
    </dgm:pt>
    <dgm:pt modelId="{CAB20697-EB4F-469F-90D4-79E620CF39B8}" type="parTrans" cxnId="{5E3B47EE-F023-496B-8CD0-301E77580EF2}">
      <dgm:prSet/>
      <dgm:spPr/>
      <dgm:t>
        <a:bodyPr/>
        <a:lstStyle/>
        <a:p>
          <a:endParaRPr lang="zh-CN" altLang="en-US"/>
        </a:p>
      </dgm:t>
    </dgm:pt>
    <dgm:pt modelId="{71862281-28E4-454D-9A24-E11D44B9853B}" type="sibTrans" cxnId="{5E3B47EE-F023-496B-8CD0-301E77580EF2}">
      <dgm:prSet/>
      <dgm:spPr>
        <a:ln>
          <a:gradFill>
            <a:gsLst>
              <a:gs pos="0">
                <a:srgbClr val="47BCEE"/>
              </a:gs>
              <a:gs pos="100000">
                <a:srgbClr val="83D6B4"/>
              </a:gs>
            </a:gsLst>
            <a:lin ang="5400000" scaled="1"/>
          </a:gradFill>
        </a:ln>
      </dgm:spPr>
      <dgm:t>
        <a:bodyPr/>
        <a:lstStyle/>
        <a:p>
          <a:endParaRPr lang="zh-CN" altLang="en-US"/>
        </a:p>
      </dgm:t>
    </dgm:pt>
    <dgm:pt modelId="{A85C4F9F-547B-4109-AFDF-ED468935C9B0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 dirty="0"/>
            <a:t>经济环境</a:t>
          </a:r>
        </a:p>
      </dgm:t>
    </dgm:pt>
    <dgm:pt modelId="{868D532C-DD5A-4F04-8796-475314CDC481}" type="parTrans" cxnId="{8D57BCF3-D69E-40C4-90CC-5AE31DC6285F}">
      <dgm:prSet/>
      <dgm:spPr/>
      <dgm:t>
        <a:bodyPr/>
        <a:lstStyle/>
        <a:p>
          <a:endParaRPr lang="zh-CN" altLang="en-US"/>
        </a:p>
      </dgm:t>
    </dgm:pt>
    <dgm:pt modelId="{32E25051-390D-469E-A548-2964A6884261}" type="sibTrans" cxnId="{8D57BCF3-D69E-40C4-90CC-5AE31DC6285F}">
      <dgm:prSet/>
      <dgm:spPr>
        <a:ln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0" scaled="0"/>
          </a:gradFill>
        </a:ln>
      </dgm:spPr>
      <dgm:t>
        <a:bodyPr/>
        <a:lstStyle/>
        <a:p>
          <a:endParaRPr lang="zh-CN" altLang="en-US"/>
        </a:p>
      </dgm:t>
    </dgm:pt>
    <dgm:pt modelId="{58595989-5CED-409B-B384-CEF0A3424B43}" type="pres">
      <dgm:prSet presAssocID="{947635DE-6C31-47AB-A540-85AD005B447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92A1826-F1CD-46E0-9F6B-666FA187A6D5}" type="pres">
      <dgm:prSet presAssocID="{F5735BFE-FC4E-443B-9162-726C37868BF5}" presName="node" presStyleLbl="node1" presStyleIdx="0" presStyleCnt="5" custScaleX="78488" custScaleY="55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8F7095-4B12-44E8-A0A6-4B219B3DBC13}" type="pres">
      <dgm:prSet presAssocID="{F5735BFE-FC4E-443B-9162-726C37868BF5}" presName="spNode" presStyleCnt="0"/>
      <dgm:spPr/>
    </dgm:pt>
    <dgm:pt modelId="{8B68C364-1E0B-4936-B102-096666CEABE8}" type="pres">
      <dgm:prSet presAssocID="{602304FC-DA3A-4D14-ADF8-5A6929F746D3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249A249E-C075-4509-8F4B-512DBABB8BD2}" type="pres">
      <dgm:prSet presAssocID="{58F5F78A-B2AC-4EE2-83CC-8C21A8CCC637}" presName="node" presStyleLbl="node1" presStyleIdx="1" presStyleCnt="5" custScaleX="78488" custScaleY="55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E9CCDF-786A-473B-A507-686D0CF14A1C}" type="pres">
      <dgm:prSet presAssocID="{58F5F78A-B2AC-4EE2-83CC-8C21A8CCC637}" presName="spNode" presStyleCnt="0"/>
      <dgm:spPr/>
    </dgm:pt>
    <dgm:pt modelId="{3E84F8E4-DBA0-4CD4-A047-6C104BAC6722}" type="pres">
      <dgm:prSet presAssocID="{9DF76E7D-4F29-4B8A-B873-CF8C0B8EAC79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92570A02-33B8-42AF-BD10-8AC626E8885F}" type="pres">
      <dgm:prSet presAssocID="{67DBD172-326C-43D4-BD2C-4657B81AB8AE}" presName="node" presStyleLbl="node1" presStyleIdx="2" presStyleCnt="5" custScaleX="78488" custScaleY="55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50DA82-88D3-4A91-B0EA-E5619E217B7C}" type="pres">
      <dgm:prSet presAssocID="{67DBD172-326C-43D4-BD2C-4657B81AB8AE}" presName="spNode" presStyleCnt="0"/>
      <dgm:spPr/>
    </dgm:pt>
    <dgm:pt modelId="{69D1EB4B-5D37-4309-9006-A06A8B01F4E9}" type="pres">
      <dgm:prSet presAssocID="{14409B16-D45A-4ACD-BB0C-24CADAF14473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A4CBE9FF-3C1C-46FA-A4F5-0DECFE1FACA0}" type="pres">
      <dgm:prSet presAssocID="{736E7A9C-82B3-4D1A-9459-78EAF26B682A}" presName="node" presStyleLbl="node1" presStyleIdx="3" presStyleCnt="5" custScaleX="78488" custScaleY="55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B1F179-D644-4866-9F2B-C8D097772741}" type="pres">
      <dgm:prSet presAssocID="{736E7A9C-82B3-4D1A-9459-78EAF26B682A}" presName="spNode" presStyleCnt="0"/>
      <dgm:spPr/>
    </dgm:pt>
    <dgm:pt modelId="{75BE0AD2-4AE4-4104-9499-23A2C9566958}" type="pres">
      <dgm:prSet presAssocID="{71862281-28E4-454D-9A24-E11D44B9853B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32B79C0D-E547-4BE5-9FA9-0553D69BE119}" type="pres">
      <dgm:prSet presAssocID="{A85C4F9F-547B-4109-AFDF-ED468935C9B0}" presName="node" presStyleLbl="node1" presStyleIdx="4" presStyleCnt="5" custScaleX="78488" custScaleY="551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55B1E7-3CB9-4B83-920F-8A08CF091641}" type="pres">
      <dgm:prSet presAssocID="{A85C4F9F-547B-4109-AFDF-ED468935C9B0}" presName="spNode" presStyleCnt="0"/>
      <dgm:spPr/>
    </dgm:pt>
    <dgm:pt modelId="{B2484313-1715-4609-9C41-80189DCC128A}" type="pres">
      <dgm:prSet presAssocID="{32E25051-390D-469E-A548-2964A6884261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7CCADE73-ACCA-4EB2-A7E1-8F455AA6C8DB}" srcId="{947635DE-6C31-47AB-A540-85AD005B4473}" destId="{58F5F78A-B2AC-4EE2-83CC-8C21A8CCC637}" srcOrd="1" destOrd="0" parTransId="{EB629D35-7439-4D3C-B070-7E3BC3A89685}" sibTransId="{9DF76E7D-4F29-4B8A-B873-CF8C0B8EAC79}"/>
    <dgm:cxn modelId="{45FB887F-A758-4AE2-BB7C-B9F1CEFC6B1D}" type="presOf" srcId="{58F5F78A-B2AC-4EE2-83CC-8C21A8CCC637}" destId="{249A249E-C075-4509-8F4B-512DBABB8BD2}" srcOrd="0" destOrd="0" presId="urn:microsoft.com/office/officeart/2005/8/layout/cycle6"/>
    <dgm:cxn modelId="{5E3B47EE-F023-496B-8CD0-301E77580EF2}" srcId="{947635DE-6C31-47AB-A540-85AD005B4473}" destId="{736E7A9C-82B3-4D1A-9459-78EAF26B682A}" srcOrd="3" destOrd="0" parTransId="{CAB20697-EB4F-469F-90D4-79E620CF39B8}" sibTransId="{71862281-28E4-454D-9A24-E11D44B9853B}"/>
    <dgm:cxn modelId="{BF824986-62DB-418B-95F8-22412C0E6CDF}" type="presOf" srcId="{A85C4F9F-547B-4109-AFDF-ED468935C9B0}" destId="{32B79C0D-E547-4BE5-9FA9-0553D69BE119}" srcOrd="0" destOrd="0" presId="urn:microsoft.com/office/officeart/2005/8/layout/cycle6"/>
    <dgm:cxn modelId="{8EE1E616-A531-49EE-BDD9-44CE055A64FD}" type="presOf" srcId="{947635DE-6C31-47AB-A540-85AD005B4473}" destId="{58595989-5CED-409B-B384-CEF0A3424B43}" srcOrd="0" destOrd="0" presId="urn:microsoft.com/office/officeart/2005/8/layout/cycle6"/>
    <dgm:cxn modelId="{DA4F0246-762D-4072-B9A5-AE09E972DB2C}" type="presOf" srcId="{71862281-28E4-454D-9A24-E11D44B9853B}" destId="{75BE0AD2-4AE4-4104-9499-23A2C9566958}" srcOrd="0" destOrd="0" presId="urn:microsoft.com/office/officeart/2005/8/layout/cycle6"/>
    <dgm:cxn modelId="{45DCFE16-9079-43BA-ACB6-4492E9609B8E}" type="presOf" srcId="{9DF76E7D-4F29-4B8A-B873-CF8C0B8EAC79}" destId="{3E84F8E4-DBA0-4CD4-A047-6C104BAC6722}" srcOrd="0" destOrd="0" presId="urn:microsoft.com/office/officeart/2005/8/layout/cycle6"/>
    <dgm:cxn modelId="{3C36B9B2-598E-4B95-9175-9A940E5C75B1}" type="presOf" srcId="{67DBD172-326C-43D4-BD2C-4657B81AB8AE}" destId="{92570A02-33B8-42AF-BD10-8AC626E8885F}" srcOrd="0" destOrd="0" presId="urn:microsoft.com/office/officeart/2005/8/layout/cycle6"/>
    <dgm:cxn modelId="{44F02598-8FBB-4DDB-B85E-0A27312919B9}" type="presOf" srcId="{602304FC-DA3A-4D14-ADF8-5A6929F746D3}" destId="{8B68C364-1E0B-4936-B102-096666CEABE8}" srcOrd="0" destOrd="0" presId="urn:microsoft.com/office/officeart/2005/8/layout/cycle6"/>
    <dgm:cxn modelId="{1C750E9C-DC8F-4344-ACA5-BA8056ABA27C}" type="presOf" srcId="{736E7A9C-82B3-4D1A-9459-78EAF26B682A}" destId="{A4CBE9FF-3C1C-46FA-A4F5-0DECFE1FACA0}" srcOrd="0" destOrd="0" presId="urn:microsoft.com/office/officeart/2005/8/layout/cycle6"/>
    <dgm:cxn modelId="{12BEF371-CAFC-4811-9D64-BA1EA16527F5}" type="presOf" srcId="{14409B16-D45A-4ACD-BB0C-24CADAF14473}" destId="{69D1EB4B-5D37-4309-9006-A06A8B01F4E9}" srcOrd="0" destOrd="0" presId="urn:microsoft.com/office/officeart/2005/8/layout/cycle6"/>
    <dgm:cxn modelId="{07EEA2E8-4CDB-40DE-9863-7CA607C55352}" type="presOf" srcId="{F5735BFE-FC4E-443B-9162-726C37868BF5}" destId="{292A1826-F1CD-46E0-9F6B-666FA187A6D5}" srcOrd="0" destOrd="0" presId="urn:microsoft.com/office/officeart/2005/8/layout/cycle6"/>
    <dgm:cxn modelId="{65B43C44-34E7-4220-8B7E-D654F6E0D436}" srcId="{947635DE-6C31-47AB-A540-85AD005B4473}" destId="{F5735BFE-FC4E-443B-9162-726C37868BF5}" srcOrd="0" destOrd="0" parTransId="{CF1E8C97-F295-4AEC-8A68-13F4D48ADAE5}" sibTransId="{602304FC-DA3A-4D14-ADF8-5A6929F746D3}"/>
    <dgm:cxn modelId="{8D57BCF3-D69E-40C4-90CC-5AE31DC6285F}" srcId="{947635DE-6C31-47AB-A540-85AD005B4473}" destId="{A85C4F9F-547B-4109-AFDF-ED468935C9B0}" srcOrd="4" destOrd="0" parTransId="{868D532C-DD5A-4F04-8796-475314CDC481}" sibTransId="{32E25051-390D-469E-A548-2964A6884261}"/>
    <dgm:cxn modelId="{FAAB61D4-6B0E-4AC6-B635-D1C42608D9B5}" type="presOf" srcId="{32E25051-390D-469E-A548-2964A6884261}" destId="{B2484313-1715-4609-9C41-80189DCC128A}" srcOrd="0" destOrd="0" presId="urn:microsoft.com/office/officeart/2005/8/layout/cycle6"/>
    <dgm:cxn modelId="{D43985E3-FAD4-4A19-A8CB-E3C5B1CF9B54}" srcId="{947635DE-6C31-47AB-A540-85AD005B4473}" destId="{67DBD172-326C-43D4-BD2C-4657B81AB8AE}" srcOrd="2" destOrd="0" parTransId="{49F8494F-D53F-4A2B-B444-D1DEE9D81ABC}" sibTransId="{14409B16-D45A-4ACD-BB0C-24CADAF14473}"/>
    <dgm:cxn modelId="{A109CF03-149B-4B8C-9C39-448D290744F1}" type="presParOf" srcId="{58595989-5CED-409B-B384-CEF0A3424B43}" destId="{292A1826-F1CD-46E0-9F6B-666FA187A6D5}" srcOrd="0" destOrd="0" presId="urn:microsoft.com/office/officeart/2005/8/layout/cycle6"/>
    <dgm:cxn modelId="{3A9791C7-C034-4320-9DD3-7380B78F6620}" type="presParOf" srcId="{58595989-5CED-409B-B384-CEF0A3424B43}" destId="{0A8F7095-4B12-44E8-A0A6-4B219B3DBC13}" srcOrd="1" destOrd="0" presId="urn:microsoft.com/office/officeart/2005/8/layout/cycle6"/>
    <dgm:cxn modelId="{6483EABE-FC5C-40C0-B852-54069C4426ED}" type="presParOf" srcId="{58595989-5CED-409B-B384-CEF0A3424B43}" destId="{8B68C364-1E0B-4936-B102-096666CEABE8}" srcOrd="2" destOrd="0" presId="urn:microsoft.com/office/officeart/2005/8/layout/cycle6"/>
    <dgm:cxn modelId="{E2F0FDF1-5B9A-48ED-9C39-5B8DF85680CA}" type="presParOf" srcId="{58595989-5CED-409B-B384-CEF0A3424B43}" destId="{249A249E-C075-4509-8F4B-512DBABB8BD2}" srcOrd="3" destOrd="0" presId="urn:microsoft.com/office/officeart/2005/8/layout/cycle6"/>
    <dgm:cxn modelId="{F38BF0A1-ABCA-44C5-A74A-5293F58EC4FF}" type="presParOf" srcId="{58595989-5CED-409B-B384-CEF0A3424B43}" destId="{1AE9CCDF-786A-473B-A507-686D0CF14A1C}" srcOrd="4" destOrd="0" presId="urn:microsoft.com/office/officeart/2005/8/layout/cycle6"/>
    <dgm:cxn modelId="{CD0DC44A-5056-485D-B34A-C0A11961F74F}" type="presParOf" srcId="{58595989-5CED-409B-B384-CEF0A3424B43}" destId="{3E84F8E4-DBA0-4CD4-A047-6C104BAC6722}" srcOrd="5" destOrd="0" presId="urn:microsoft.com/office/officeart/2005/8/layout/cycle6"/>
    <dgm:cxn modelId="{0E559C31-08B7-436C-A33F-4ED7C02435FA}" type="presParOf" srcId="{58595989-5CED-409B-B384-CEF0A3424B43}" destId="{92570A02-33B8-42AF-BD10-8AC626E8885F}" srcOrd="6" destOrd="0" presId="urn:microsoft.com/office/officeart/2005/8/layout/cycle6"/>
    <dgm:cxn modelId="{740D0D34-3072-4377-AF37-EA5798739CC4}" type="presParOf" srcId="{58595989-5CED-409B-B384-CEF0A3424B43}" destId="{8550DA82-88D3-4A91-B0EA-E5619E217B7C}" srcOrd="7" destOrd="0" presId="urn:microsoft.com/office/officeart/2005/8/layout/cycle6"/>
    <dgm:cxn modelId="{BC63E01F-1B1D-4A27-AB91-D009E9171939}" type="presParOf" srcId="{58595989-5CED-409B-B384-CEF0A3424B43}" destId="{69D1EB4B-5D37-4309-9006-A06A8B01F4E9}" srcOrd="8" destOrd="0" presId="urn:microsoft.com/office/officeart/2005/8/layout/cycle6"/>
    <dgm:cxn modelId="{9F8BFCB4-EC84-4652-A167-99CFC279E3DB}" type="presParOf" srcId="{58595989-5CED-409B-B384-CEF0A3424B43}" destId="{A4CBE9FF-3C1C-46FA-A4F5-0DECFE1FACA0}" srcOrd="9" destOrd="0" presId="urn:microsoft.com/office/officeart/2005/8/layout/cycle6"/>
    <dgm:cxn modelId="{DC95356C-5023-4CEE-A0BA-F8D1D82E4AD0}" type="presParOf" srcId="{58595989-5CED-409B-B384-CEF0A3424B43}" destId="{01B1F179-D644-4866-9F2B-C8D097772741}" srcOrd="10" destOrd="0" presId="urn:microsoft.com/office/officeart/2005/8/layout/cycle6"/>
    <dgm:cxn modelId="{9DB24ED3-1E13-4D4E-AFFA-4A3F7A2AFCE2}" type="presParOf" srcId="{58595989-5CED-409B-B384-CEF0A3424B43}" destId="{75BE0AD2-4AE4-4104-9499-23A2C9566958}" srcOrd="11" destOrd="0" presId="urn:microsoft.com/office/officeart/2005/8/layout/cycle6"/>
    <dgm:cxn modelId="{948C5E47-008F-4505-9E62-F7BD3F05DFD8}" type="presParOf" srcId="{58595989-5CED-409B-B384-CEF0A3424B43}" destId="{32B79C0D-E547-4BE5-9FA9-0553D69BE119}" srcOrd="12" destOrd="0" presId="urn:microsoft.com/office/officeart/2005/8/layout/cycle6"/>
    <dgm:cxn modelId="{D125E856-631C-4CB8-9026-AAC0D4389560}" type="presParOf" srcId="{58595989-5CED-409B-B384-CEF0A3424B43}" destId="{3155B1E7-3CB9-4B83-920F-8A08CF091641}" srcOrd="13" destOrd="0" presId="urn:microsoft.com/office/officeart/2005/8/layout/cycle6"/>
    <dgm:cxn modelId="{752341C3-AFA8-4F8A-A2E1-06006D132D68}" type="presParOf" srcId="{58595989-5CED-409B-B384-CEF0A3424B43}" destId="{B2484313-1715-4609-9C41-80189DCC128A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2A1826-F1CD-46E0-9F6B-666FA187A6D5}">
      <dsp:nvSpPr>
        <dsp:cNvPr id="0" name=""/>
        <dsp:cNvSpPr/>
      </dsp:nvSpPr>
      <dsp:spPr>
        <a:xfrm>
          <a:off x="3544253" y="139856"/>
          <a:ext cx="1471293" cy="672343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自然环境</a:t>
          </a:r>
        </a:p>
      </dsp:txBody>
      <dsp:txXfrm>
        <a:off x="3577074" y="172677"/>
        <a:ext cx="1405651" cy="606701"/>
      </dsp:txXfrm>
    </dsp:sp>
    <dsp:sp modelId="{8B68C364-1E0B-4936-B102-096666CEABE8}">
      <dsp:nvSpPr>
        <dsp:cNvPr id="0" name=""/>
        <dsp:cNvSpPr/>
      </dsp:nvSpPr>
      <dsp:spPr>
        <a:xfrm>
          <a:off x="1847049" y="476028"/>
          <a:ext cx="4865701" cy="4865701"/>
        </a:xfrm>
        <a:custGeom>
          <a:avLst/>
          <a:gdLst/>
          <a:ahLst/>
          <a:cxnLst/>
          <a:rect l="0" t="0" r="0" b="0"/>
          <a:pathLst>
            <a:path>
              <a:moveTo>
                <a:pt x="3186535" y="119687"/>
              </a:moveTo>
              <a:arcTo wR="2432850" hR="2432850" stAng="17282812" swAng="2696574"/>
            </a:path>
          </a:pathLst>
        </a:custGeom>
        <a:noFill/>
        <a:ln w="6350" cap="flat" cmpd="sng" algn="ctr">
          <a:gradFill>
            <a:gsLst>
              <a:gs pos="0">
                <a:srgbClr val="47BCEE"/>
              </a:gs>
              <a:gs pos="100000">
                <a:srgbClr val="83D6B4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9A249E-C075-4509-8F4B-512DBABB8BD2}">
      <dsp:nvSpPr>
        <dsp:cNvPr id="0" name=""/>
        <dsp:cNvSpPr/>
      </dsp:nvSpPr>
      <dsp:spPr>
        <a:xfrm>
          <a:off x="5858031" y="1820915"/>
          <a:ext cx="1471293" cy="672343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人文环境</a:t>
          </a:r>
        </a:p>
      </dsp:txBody>
      <dsp:txXfrm>
        <a:off x="5890852" y="1853736"/>
        <a:ext cx="1405651" cy="606701"/>
      </dsp:txXfrm>
    </dsp:sp>
    <dsp:sp modelId="{3E84F8E4-DBA0-4CD4-A047-6C104BAC6722}">
      <dsp:nvSpPr>
        <dsp:cNvPr id="0" name=""/>
        <dsp:cNvSpPr/>
      </dsp:nvSpPr>
      <dsp:spPr>
        <a:xfrm>
          <a:off x="1847049" y="476028"/>
          <a:ext cx="4865701" cy="4865701"/>
        </a:xfrm>
        <a:custGeom>
          <a:avLst/>
          <a:gdLst/>
          <a:ahLst/>
          <a:cxnLst/>
          <a:rect l="0" t="0" r="0" b="0"/>
          <a:pathLst>
            <a:path>
              <a:moveTo>
                <a:pt x="4833486" y="2038250"/>
              </a:moveTo>
              <a:arcTo wR="2432850" hR="2432850" stAng="21039934" swAng="3057844"/>
            </a:path>
          </a:pathLst>
        </a:custGeom>
        <a:noFill/>
        <a:ln w="6350" cap="flat" cmpd="sng" algn="ctr"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5400000" scaled="1"/>
          </a:gra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70A02-33B8-42AF-BD10-8AC626E8885F}">
      <dsp:nvSpPr>
        <dsp:cNvPr id="0" name=""/>
        <dsp:cNvSpPr/>
      </dsp:nvSpPr>
      <dsp:spPr>
        <a:xfrm>
          <a:off x="4974246" y="4540924"/>
          <a:ext cx="1471293" cy="672343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社会环境</a:t>
          </a:r>
        </a:p>
      </dsp:txBody>
      <dsp:txXfrm>
        <a:off x="5007067" y="4573745"/>
        <a:ext cx="1405651" cy="606701"/>
      </dsp:txXfrm>
    </dsp:sp>
    <dsp:sp modelId="{69D1EB4B-5D37-4309-9006-A06A8B01F4E9}">
      <dsp:nvSpPr>
        <dsp:cNvPr id="0" name=""/>
        <dsp:cNvSpPr/>
      </dsp:nvSpPr>
      <dsp:spPr>
        <a:xfrm>
          <a:off x="1847049" y="476028"/>
          <a:ext cx="4865701" cy="4865701"/>
        </a:xfrm>
        <a:custGeom>
          <a:avLst/>
          <a:gdLst/>
          <a:ahLst/>
          <a:cxnLst/>
          <a:rect l="0" t="0" r="0" b="0"/>
          <a:pathLst>
            <a:path>
              <a:moveTo>
                <a:pt x="3198154" y="4742195"/>
              </a:moveTo>
              <a:arcTo wR="2432850" hR="2432850" stAng="4299906" swAng="2200189"/>
            </a:path>
          </a:pathLst>
        </a:custGeom>
        <a:noFill/>
        <a:ln w="6350" cap="flat" cmpd="sng" algn="ctr"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0" scaled="0"/>
          </a:gra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CBE9FF-3C1C-46FA-A4F5-0DECFE1FACA0}">
      <dsp:nvSpPr>
        <dsp:cNvPr id="0" name=""/>
        <dsp:cNvSpPr/>
      </dsp:nvSpPr>
      <dsp:spPr>
        <a:xfrm>
          <a:off x="2114259" y="4540924"/>
          <a:ext cx="1471293" cy="672343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技术环境</a:t>
          </a:r>
        </a:p>
      </dsp:txBody>
      <dsp:txXfrm>
        <a:off x="2147080" y="4573745"/>
        <a:ext cx="1405651" cy="606701"/>
      </dsp:txXfrm>
    </dsp:sp>
    <dsp:sp modelId="{75BE0AD2-4AE4-4104-9499-23A2C9566958}">
      <dsp:nvSpPr>
        <dsp:cNvPr id="0" name=""/>
        <dsp:cNvSpPr/>
      </dsp:nvSpPr>
      <dsp:spPr>
        <a:xfrm>
          <a:off x="1847049" y="476028"/>
          <a:ext cx="4865701" cy="4865701"/>
        </a:xfrm>
        <a:custGeom>
          <a:avLst/>
          <a:gdLst/>
          <a:ahLst/>
          <a:cxnLst/>
          <a:rect l="0" t="0" r="0" b="0"/>
          <a:pathLst>
            <a:path>
              <a:moveTo>
                <a:pt x="614405" y="4049024"/>
              </a:moveTo>
              <a:arcTo wR="2432850" hR="2432850" stAng="8302222" swAng="3057844"/>
            </a:path>
          </a:pathLst>
        </a:custGeom>
        <a:noFill/>
        <a:ln w="6350" cap="flat" cmpd="sng" algn="ctr">
          <a:gradFill>
            <a:gsLst>
              <a:gs pos="0">
                <a:srgbClr val="47BCEE"/>
              </a:gs>
              <a:gs pos="100000">
                <a:srgbClr val="83D6B4"/>
              </a:gs>
            </a:gsLst>
            <a:lin ang="5400000" scaled="1"/>
          </a:gra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B79C0D-E547-4BE5-9FA9-0553D69BE119}">
      <dsp:nvSpPr>
        <dsp:cNvPr id="0" name=""/>
        <dsp:cNvSpPr/>
      </dsp:nvSpPr>
      <dsp:spPr>
        <a:xfrm>
          <a:off x="1230474" y="1820915"/>
          <a:ext cx="1471293" cy="672343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/>
            <a:t>经济环境</a:t>
          </a:r>
        </a:p>
      </dsp:txBody>
      <dsp:txXfrm>
        <a:off x="1263295" y="1853736"/>
        <a:ext cx="1405651" cy="606701"/>
      </dsp:txXfrm>
    </dsp:sp>
    <dsp:sp modelId="{B2484313-1715-4609-9C41-80189DCC128A}">
      <dsp:nvSpPr>
        <dsp:cNvPr id="0" name=""/>
        <dsp:cNvSpPr/>
      </dsp:nvSpPr>
      <dsp:spPr>
        <a:xfrm>
          <a:off x="1847049" y="476028"/>
          <a:ext cx="4865701" cy="4865701"/>
        </a:xfrm>
        <a:custGeom>
          <a:avLst/>
          <a:gdLst/>
          <a:ahLst/>
          <a:cxnLst/>
          <a:rect l="0" t="0" r="0" b="0"/>
          <a:pathLst>
            <a:path>
              <a:moveTo>
                <a:pt x="265362" y="1327972"/>
              </a:moveTo>
              <a:arcTo wR="2432850" hR="2432850" stAng="12420614" swAng="2696574"/>
            </a:path>
          </a:pathLst>
        </a:custGeom>
        <a:noFill/>
        <a:ln w="6350" cap="flat" cmpd="sng" algn="ctr">
          <a:gradFill>
            <a:gsLst>
              <a:gs pos="0">
                <a:srgbClr val="83D6B4"/>
              </a:gs>
              <a:gs pos="100000">
                <a:srgbClr val="47BCEE"/>
              </a:gs>
            </a:gsLst>
            <a:lin ang="0" scaled="0"/>
          </a:gra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3BD3F8BF-9AD6-43CF-A0FB-3540CBF405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>
            <a:extLst>
              <a:ext uri="{FF2B5EF4-FFF2-40B4-BE49-F238E27FC236}">
                <a16:creationId xmlns:a16="http://schemas.microsoft.com/office/drawing/2014/main" xmlns="" id="{0CBD7016-C9E5-4F35-B544-1EFB658DD6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33575" y="0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>
            <a:extLst>
              <a:ext uri="{FF2B5EF4-FFF2-40B4-BE49-F238E27FC236}">
                <a16:creationId xmlns:a16="http://schemas.microsoft.com/office/drawing/2014/main" xmlns="" id="{67267A43-0A6F-472F-891F-88B6363021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67150" y="1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7">
            <a:extLst>
              <a:ext uri="{FF2B5EF4-FFF2-40B4-BE49-F238E27FC236}">
                <a16:creationId xmlns:a16="http://schemas.microsoft.com/office/drawing/2014/main" xmlns="" id="{338BEE8D-89DD-4D81-A65A-ACE9B5A36E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00725" y="2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7">
            <a:extLst>
              <a:ext uri="{FF2B5EF4-FFF2-40B4-BE49-F238E27FC236}">
                <a16:creationId xmlns:a16="http://schemas.microsoft.com/office/drawing/2014/main" xmlns="" id="{DCD54F81-04ED-455A-B462-F22AECBF36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34300" y="3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7">
            <a:extLst>
              <a:ext uri="{FF2B5EF4-FFF2-40B4-BE49-F238E27FC236}">
                <a16:creationId xmlns:a16="http://schemas.microsoft.com/office/drawing/2014/main" xmlns="" id="{D6A6D9F0-4D87-443D-A3B6-A7D8BD9414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67875" y="4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7">
            <a:extLst>
              <a:ext uri="{FF2B5EF4-FFF2-40B4-BE49-F238E27FC236}">
                <a16:creationId xmlns:a16="http://schemas.microsoft.com/office/drawing/2014/main" xmlns="" id="{25E0E98B-F542-4B08-BB77-3F23ED5BFA5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933576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7">
            <a:extLst>
              <a:ext uri="{FF2B5EF4-FFF2-40B4-BE49-F238E27FC236}">
                <a16:creationId xmlns:a16="http://schemas.microsoft.com/office/drawing/2014/main" xmlns="" id="{DEA48647-04E5-448A-9FA1-7806C3C22C0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933575" y="1933575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7">
            <a:extLst>
              <a:ext uri="{FF2B5EF4-FFF2-40B4-BE49-F238E27FC236}">
                <a16:creationId xmlns:a16="http://schemas.microsoft.com/office/drawing/2014/main" xmlns="" id="{97E063D7-835C-44A2-A242-F84CBB0E2C6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67150" y="1933576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7">
            <a:extLst>
              <a:ext uri="{FF2B5EF4-FFF2-40B4-BE49-F238E27FC236}">
                <a16:creationId xmlns:a16="http://schemas.microsoft.com/office/drawing/2014/main" xmlns="" id="{47C6527B-D920-42D1-B9A6-FD49779AE1B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800725" y="1933577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7">
            <a:extLst>
              <a:ext uri="{FF2B5EF4-FFF2-40B4-BE49-F238E27FC236}">
                <a16:creationId xmlns:a16="http://schemas.microsoft.com/office/drawing/2014/main" xmlns="" id="{366643D2-11CC-4BA8-9E3C-E8EE5859CA3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734300" y="1933578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7">
            <a:extLst>
              <a:ext uri="{FF2B5EF4-FFF2-40B4-BE49-F238E27FC236}">
                <a16:creationId xmlns:a16="http://schemas.microsoft.com/office/drawing/2014/main" xmlns="" id="{A4DF725A-D897-454D-AE69-F734D5EEEA4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67875" y="1933579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7">
            <a:extLst>
              <a:ext uri="{FF2B5EF4-FFF2-40B4-BE49-F238E27FC236}">
                <a16:creationId xmlns:a16="http://schemas.microsoft.com/office/drawing/2014/main" xmlns="" id="{D1C814E2-0ABD-4C05-9749-E5F7D4D96C3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3867151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1" name="图片占位符 7">
            <a:extLst>
              <a:ext uri="{FF2B5EF4-FFF2-40B4-BE49-F238E27FC236}">
                <a16:creationId xmlns:a16="http://schemas.microsoft.com/office/drawing/2014/main" xmlns="" id="{BE57DAFD-E6B9-4728-8DDF-B657800B927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933575" y="3867150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7">
            <a:extLst>
              <a:ext uri="{FF2B5EF4-FFF2-40B4-BE49-F238E27FC236}">
                <a16:creationId xmlns:a16="http://schemas.microsoft.com/office/drawing/2014/main" xmlns="" id="{439DBD8D-8CC9-4122-AC65-904B923816F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867150" y="3867151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3" name="图片占位符 7">
            <a:extLst>
              <a:ext uri="{FF2B5EF4-FFF2-40B4-BE49-F238E27FC236}">
                <a16:creationId xmlns:a16="http://schemas.microsoft.com/office/drawing/2014/main" xmlns="" id="{8BF5101C-42CF-4AFF-A92A-5F09146C107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800725" y="3867152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4" name="图片占位符 7">
            <a:extLst>
              <a:ext uri="{FF2B5EF4-FFF2-40B4-BE49-F238E27FC236}">
                <a16:creationId xmlns:a16="http://schemas.microsoft.com/office/drawing/2014/main" xmlns="" id="{74BF05A1-60FD-4338-A6C0-1D3ABE3EB0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734300" y="3867153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7">
            <a:extLst>
              <a:ext uri="{FF2B5EF4-FFF2-40B4-BE49-F238E27FC236}">
                <a16:creationId xmlns:a16="http://schemas.microsoft.com/office/drawing/2014/main" xmlns="" id="{209E752B-BF56-4CB7-BF14-24AB8646908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667875" y="3867154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7">
            <a:extLst>
              <a:ext uri="{FF2B5EF4-FFF2-40B4-BE49-F238E27FC236}">
                <a16:creationId xmlns:a16="http://schemas.microsoft.com/office/drawing/2014/main" xmlns="" id="{2B8F9E00-EB85-4BD6-B4ED-77F08F14A19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0" y="5429249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7" name="图片占位符 7">
            <a:extLst>
              <a:ext uri="{FF2B5EF4-FFF2-40B4-BE49-F238E27FC236}">
                <a16:creationId xmlns:a16="http://schemas.microsoft.com/office/drawing/2014/main" xmlns="" id="{92E4C786-534E-4C09-8619-F425F5017246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933575" y="5429248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8" name="图片占位符 7">
            <a:extLst>
              <a:ext uri="{FF2B5EF4-FFF2-40B4-BE49-F238E27FC236}">
                <a16:creationId xmlns:a16="http://schemas.microsoft.com/office/drawing/2014/main" xmlns="" id="{5740A7E9-5609-4E7F-AA9E-203631F30AC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867150" y="5429249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图片占位符 7">
            <a:extLst>
              <a:ext uri="{FF2B5EF4-FFF2-40B4-BE49-F238E27FC236}">
                <a16:creationId xmlns:a16="http://schemas.microsoft.com/office/drawing/2014/main" xmlns="" id="{4E33B163-DA43-4BEE-8CA3-C893B7CEE78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800725" y="5429250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0" name="图片占位符 7">
            <a:extLst>
              <a:ext uri="{FF2B5EF4-FFF2-40B4-BE49-F238E27FC236}">
                <a16:creationId xmlns:a16="http://schemas.microsoft.com/office/drawing/2014/main" xmlns="" id="{69326889-4236-4485-9C2A-61C5D4EC7BD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734300" y="5429251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1" name="图片占位符 7">
            <a:extLst>
              <a:ext uri="{FF2B5EF4-FFF2-40B4-BE49-F238E27FC236}">
                <a16:creationId xmlns:a16="http://schemas.microsoft.com/office/drawing/2014/main" xmlns="" id="{7870288E-389A-4EA3-98D0-A30AB129784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667875" y="5429252"/>
            <a:ext cx="2524125" cy="1933575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47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BA7F76-83DA-4DCD-8E5B-F013C8D2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65D3C5C-3DF3-44DD-9420-8D5A7FC51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83CDFB6-61B9-41D5-918C-2EBD1807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9E84D8-F6DE-4928-8188-5E2D01156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14CD63-81E6-43C9-9F56-94D633A97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3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BAAAD24-C206-4312-827A-D1A957755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CC7ABFB-7B5D-474C-B6A0-E229D4A6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DA8AF5-6F62-48C8-BB53-1BF6DB006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86201F-6C25-46AA-AC48-051767359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20F7D4-C55B-4D77-AE0B-6F0A07F5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0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FE5ED0-BFFD-4DBE-BDEB-EC02762D5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F8D97F4-D82A-4126-9138-8921D7E27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CBF3AB-35AA-4A8F-96FD-0F3A7F0BB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588AD8-FAAB-45DC-8045-4C93C32DC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AE719-DFF2-47CD-9DBD-80E606BEB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96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D3DD92-E092-474D-A1DA-B708BD61B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2BABB4B-B1A0-4DA7-99AD-73A74F94C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6F8ED0-EF2F-497C-9CC1-0001675E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0C65CE-77F5-45A1-8279-71B80406B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D3A786-78F7-4C08-80A1-275F8C84B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35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9A1CA4-B889-4FBA-B4E5-7F94328A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05BB34-B792-4999-A0C2-42FA6D9E49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4928041-AF21-44B0-B2FF-7B873632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C01F694-39C3-495F-BEB2-5D863A518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54195B-CDAF-4A66-B2D0-2442F0B28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2DDE55E-3666-49A1-BEBA-48B07A250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2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C4A92A-71F9-4148-8EC0-BC8AA8050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1A56E2-E0F2-45B2-A0C7-585C34DFD7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255F218-72EC-4CD9-ADB3-0C1C79799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26200C1-6314-485F-9BE0-8A64E8E32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B63FBE8-35F1-4743-972C-BFA0F1BF13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D46769B-8909-4B48-B630-FC553C04A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979078C-CF0C-4AA9-8BBE-869745428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0935250-AA54-41EF-9B83-83A28E1F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36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74196F-3464-4571-833B-4A68B0368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D2F17BF-C4E7-464F-834F-65C97E219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F80EB97-D92B-4189-BFAC-17E4D1BA7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4674B88-B56C-4FC8-BEED-E72788702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686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8EBF0B0-C129-4C27-843C-9038852E0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101013-9061-4884-B1FB-13DAAD426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5833F5-118C-4440-87E3-474E51DD9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6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41F809-E9D9-4A17-99DC-853FBAB3A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B4E20BD-22CF-4BE6-AD2E-6929C9720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9B74A19-1A1B-4543-A9EA-BFF1F9CBF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E8EFB43-8C7F-4C66-8508-0DABC101F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DC05764-4AC1-42D2-BC85-28CD15558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A81AC94-BB68-40E5-BCA7-412E9BD9B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76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215FE4-E178-4362-B35F-EB80801F1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7AC9DCF-CDF0-45D0-976F-26E27E340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DE3EB39-B601-4A3C-9207-5566EE15A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3DE5691-DBE5-49DB-BB52-A757F6550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EB82753-EDEE-49D9-AAE1-7DD697F5E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7926539-77D8-470C-9896-28B59A976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4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4F24C0-E375-41F8-AE48-BEE237285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90E02F-DE9C-46B4-B8C9-81CEB9C52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79DF5CF-95AB-4A36-93DB-89FD6F0EF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E33A7-B3C1-4A64-8038-92C9E4389D14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169C0A-C581-4D77-BA2A-F88FBD6874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A9EEF0-C590-4FFC-A0B7-798B1DC8F7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09238-C911-42E4-80FB-BDBFAECDC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26" Type="http://schemas.openxmlformats.org/officeDocument/2006/relationships/image" Target="../media/image55.emf"/><Relationship Id="rId39" Type="http://schemas.openxmlformats.org/officeDocument/2006/relationships/image" Target="../media/image68.emf"/><Relationship Id="rId21" Type="http://schemas.openxmlformats.org/officeDocument/2006/relationships/image" Target="../media/image50.emf"/><Relationship Id="rId34" Type="http://schemas.openxmlformats.org/officeDocument/2006/relationships/image" Target="../media/image63.emf"/><Relationship Id="rId42" Type="http://schemas.openxmlformats.org/officeDocument/2006/relationships/image" Target="../media/image71.emf"/><Relationship Id="rId47" Type="http://schemas.openxmlformats.org/officeDocument/2006/relationships/image" Target="../media/image76.emf"/><Relationship Id="rId50" Type="http://schemas.openxmlformats.org/officeDocument/2006/relationships/image" Target="../media/image79.emf"/><Relationship Id="rId7" Type="http://schemas.openxmlformats.org/officeDocument/2006/relationships/image" Target="../media/image36.emf"/><Relationship Id="rId2" Type="http://schemas.openxmlformats.org/officeDocument/2006/relationships/image" Target="../media/image31.emf"/><Relationship Id="rId16" Type="http://schemas.openxmlformats.org/officeDocument/2006/relationships/image" Target="../media/image45.emf"/><Relationship Id="rId29" Type="http://schemas.openxmlformats.org/officeDocument/2006/relationships/image" Target="../media/image58.emf"/><Relationship Id="rId11" Type="http://schemas.openxmlformats.org/officeDocument/2006/relationships/image" Target="../media/image40.emf"/><Relationship Id="rId24" Type="http://schemas.openxmlformats.org/officeDocument/2006/relationships/image" Target="../media/image53.emf"/><Relationship Id="rId32" Type="http://schemas.openxmlformats.org/officeDocument/2006/relationships/image" Target="../media/image61.emf"/><Relationship Id="rId37" Type="http://schemas.openxmlformats.org/officeDocument/2006/relationships/image" Target="../media/image66.emf"/><Relationship Id="rId40" Type="http://schemas.openxmlformats.org/officeDocument/2006/relationships/image" Target="../media/image69.emf"/><Relationship Id="rId45" Type="http://schemas.openxmlformats.org/officeDocument/2006/relationships/image" Target="../media/image74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23" Type="http://schemas.openxmlformats.org/officeDocument/2006/relationships/image" Target="../media/image52.emf"/><Relationship Id="rId28" Type="http://schemas.openxmlformats.org/officeDocument/2006/relationships/image" Target="../media/image57.emf"/><Relationship Id="rId36" Type="http://schemas.openxmlformats.org/officeDocument/2006/relationships/image" Target="../media/image65.emf"/><Relationship Id="rId49" Type="http://schemas.openxmlformats.org/officeDocument/2006/relationships/image" Target="../media/image78.emf"/><Relationship Id="rId10" Type="http://schemas.openxmlformats.org/officeDocument/2006/relationships/image" Target="../media/image39.emf"/><Relationship Id="rId19" Type="http://schemas.openxmlformats.org/officeDocument/2006/relationships/image" Target="../media/image48.emf"/><Relationship Id="rId31" Type="http://schemas.openxmlformats.org/officeDocument/2006/relationships/image" Target="../media/image60.emf"/><Relationship Id="rId44" Type="http://schemas.openxmlformats.org/officeDocument/2006/relationships/image" Target="../media/image73.emf"/><Relationship Id="rId4" Type="http://schemas.openxmlformats.org/officeDocument/2006/relationships/image" Target="../media/image33.emf"/><Relationship Id="rId9" Type="http://schemas.openxmlformats.org/officeDocument/2006/relationships/image" Target="../media/image38.emf"/><Relationship Id="rId14" Type="http://schemas.openxmlformats.org/officeDocument/2006/relationships/image" Target="../media/image43.emf"/><Relationship Id="rId22" Type="http://schemas.openxmlformats.org/officeDocument/2006/relationships/image" Target="../media/image51.emf"/><Relationship Id="rId27" Type="http://schemas.openxmlformats.org/officeDocument/2006/relationships/image" Target="../media/image56.emf"/><Relationship Id="rId30" Type="http://schemas.openxmlformats.org/officeDocument/2006/relationships/image" Target="../media/image59.emf"/><Relationship Id="rId35" Type="http://schemas.openxmlformats.org/officeDocument/2006/relationships/image" Target="../media/image64.emf"/><Relationship Id="rId43" Type="http://schemas.openxmlformats.org/officeDocument/2006/relationships/image" Target="../media/image72.emf"/><Relationship Id="rId48" Type="http://schemas.openxmlformats.org/officeDocument/2006/relationships/image" Target="../media/image77.emf"/><Relationship Id="rId8" Type="http://schemas.openxmlformats.org/officeDocument/2006/relationships/image" Target="../media/image37.emf"/><Relationship Id="rId51" Type="http://schemas.openxmlformats.org/officeDocument/2006/relationships/image" Target="../media/image80.emf"/><Relationship Id="rId3" Type="http://schemas.openxmlformats.org/officeDocument/2006/relationships/image" Target="../media/image32.emf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5" Type="http://schemas.openxmlformats.org/officeDocument/2006/relationships/image" Target="../media/image54.emf"/><Relationship Id="rId33" Type="http://schemas.openxmlformats.org/officeDocument/2006/relationships/image" Target="../media/image62.emf"/><Relationship Id="rId38" Type="http://schemas.openxmlformats.org/officeDocument/2006/relationships/image" Target="../media/image67.emf"/><Relationship Id="rId46" Type="http://schemas.openxmlformats.org/officeDocument/2006/relationships/image" Target="../media/image75.emf"/><Relationship Id="rId20" Type="http://schemas.openxmlformats.org/officeDocument/2006/relationships/image" Target="../media/image49.emf"/><Relationship Id="rId41" Type="http://schemas.openxmlformats.org/officeDocument/2006/relationships/image" Target="../media/image7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2.emf"/><Relationship Id="rId18" Type="http://schemas.openxmlformats.org/officeDocument/2006/relationships/image" Target="../media/image97.emf"/><Relationship Id="rId26" Type="http://schemas.openxmlformats.org/officeDocument/2006/relationships/image" Target="../media/image105.emf"/><Relationship Id="rId39" Type="http://schemas.openxmlformats.org/officeDocument/2006/relationships/image" Target="../media/image118.emf"/><Relationship Id="rId21" Type="http://schemas.openxmlformats.org/officeDocument/2006/relationships/image" Target="../media/image100.emf"/><Relationship Id="rId34" Type="http://schemas.openxmlformats.org/officeDocument/2006/relationships/image" Target="../media/image113.emf"/><Relationship Id="rId42" Type="http://schemas.openxmlformats.org/officeDocument/2006/relationships/image" Target="../media/image121.emf"/><Relationship Id="rId47" Type="http://schemas.openxmlformats.org/officeDocument/2006/relationships/image" Target="../media/image126.emf"/><Relationship Id="rId50" Type="http://schemas.openxmlformats.org/officeDocument/2006/relationships/image" Target="../media/image129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6" Type="http://schemas.openxmlformats.org/officeDocument/2006/relationships/image" Target="../media/image95.emf"/><Relationship Id="rId29" Type="http://schemas.openxmlformats.org/officeDocument/2006/relationships/image" Target="../media/image108.emf"/><Relationship Id="rId11" Type="http://schemas.openxmlformats.org/officeDocument/2006/relationships/image" Target="../media/image90.emf"/><Relationship Id="rId24" Type="http://schemas.openxmlformats.org/officeDocument/2006/relationships/image" Target="../media/image103.emf"/><Relationship Id="rId32" Type="http://schemas.openxmlformats.org/officeDocument/2006/relationships/image" Target="../media/image111.emf"/><Relationship Id="rId37" Type="http://schemas.openxmlformats.org/officeDocument/2006/relationships/image" Target="../media/image116.emf"/><Relationship Id="rId40" Type="http://schemas.openxmlformats.org/officeDocument/2006/relationships/image" Target="../media/image119.emf"/><Relationship Id="rId45" Type="http://schemas.openxmlformats.org/officeDocument/2006/relationships/image" Target="../media/image124.emf"/><Relationship Id="rId5" Type="http://schemas.openxmlformats.org/officeDocument/2006/relationships/image" Target="../media/image84.emf"/><Relationship Id="rId15" Type="http://schemas.openxmlformats.org/officeDocument/2006/relationships/image" Target="../media/image94.emf"/><Relationship Id="rId23" Type="http://schemas.openxmlformats.org/officeDocument/2006/relationships/image" Target="../media/image102.emf"/><Relationship Id="rId28" Type="http://schemas.openxmlformats.org/officeDocument/2006/relationships/image" Target="../media/image107.emf"/><Relationship Id="rId36" Type="http://schemas.openxmlformats.org/officeDocument/2006/relationships/image" Target="../media/image115.emf"/><Relationship Id="rId49" Type="http://schemas.openxmlformats.org/officeDocument/2006/relationships/image" Target="../media/image128.emf"/><Relationship Id="rId10" Type="http://schemas.openxmlformats.org/officeDocument/2006/relationships/image" Target="../media/image89.emf"/><Relationship Id="rId19" Type="http://schemas.openxmlformats.org/officeDocument/2006/relationships/image" Target="../media/image98.emf"/><Relationship Id="rId31" Type="http://schemas.openxmlformats.org/officeDocument/2006/relationships/image" Target="../media/image110.emf"/><Relationship Id="rId44" Type="http://schemas.openxmlformats.org/officeDocument/2006/relationships/image" Target="../media/image123.emf"/><Relationship Id="rId4" Type="http://schemas.openxmlformats.org/officeDocument/2006/relationships/image" Target="../media/image83.emf"/><Relationship Id="rId9" Type="http://schemas.openxmlformats.org/officeDocument/2006/relationships/image" Target="../media/image88.emf"/><Relationship Id="rId14" Type="http://schemas.openxmlformats.org/officeDocument/2006/relationships/image" Target="../media/image93.emf"/><Relationship Id="rId22" Type="http://schemas.openxmlformats.org/officeDocument/2006/relationships/image" Target="../media/image101.emf"/><Relationship Id="rId27" Type="http://schemas.openxmlformats.org/officeDocument/2006/relationships/image" Target="../media/image106.emf"/><Relationship Id="rId30" Type="http://schemas.openxmlformats.org/officeDocument/2006/relationships/image" Target="../media/image109.emf"/><Relationship Id="rId35" Type="http://schemas.openxmlformats.org/officeDocument/2006/relationships/image" Target="../media/image114.emf"/><Relationship Id="rId43" Type="http://schemas.openxmlformats.org/officeDocument/2006/relationships/image" Target="../media/image122.emf"/><Relationship Id="rId48" Type="http://schemas.openxmlformats.org/officeDocument/2006/relationships/image" Target="../media/image127.emf"/><Relationship Id="rId8" Type="http://schemas.openxmlformats.org/officeDocument/2006/relationships/image" Target="../media/image87.emf"/><Relationship Id="rId51" Type="http://schemas.openxmlformats.org/officeDocument/2006/relationships/image" Target="../media/image130.emf"/><Relationship Id="rId3" Type="http://schemas.openxmlformats.org/officeDocument/2006/relationships/image" Target="../media/image82.emf"/><Relationship Id="rId12" Type="http://schemas.openxmlformats.org/officeDocument/2006/relationships/image" Target="../media/image91.emf"/><Relationship Id="rId17" Type="http://schemas.openxmlformats.org/officeDocument/2006/relationships/image" Target="../media/image96.emf"/><Relationship Id="rId25" Type="http://schemas.openxmlformats.org/officeDocument/2006/relationships/image" Target="../media/image104.emf"/><Relationship Id="rId33" Type="http://schemas.openxmlformats.org/officeDocument/2006/relationships/image" Target="../media/image112.emf"/><Relationship Id="rId38" Type="http://schemas.openxmlformats.org/officeDocument/2006/relationships/image" Target="../media/image117.emf"/><Relationship Id="rId46" Type="http://schemas.openxmlformats.org/officeDocument/2006/relationships/image" Target="../media/image125.emf"/><Relationship Id="rId20" Type="http://schemas.openxmlformats.org/officeDocument/2006/relationships/image" Target="../media/image99.emf"/><Relationship Id="rId41" Type="http://schemas.openxmlformats.org/officeDocument/2006/relationships/image" Target="../media/image1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emf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2.emf"/><Relationship Id="rId18" Type="http://schemas.openxmlformats.org/officeDocument/2006/relationships/image" Target="../media/image147.emf"/><Relationship Id="rId26" Type="http://schemas.openxmlformats.org/officeDocument/2006/relationships/image" Target="../media/image155.emf"/><Relationship Id="rId39" Type="http://schemas.openxmlformats.org/officeDocument/2006/relationships/image" Target="../media/image168.emf"/><Relationship Id="rId21" Type="http://schemas.openxmlformats.org/officeDocument/2006/relationships/image" Target="../media/image150.emf"/><Relationship Id="rId34" Type="http://schemas.openxmlformats.org/officeDocument/2006/relationships/image" Target="../media/image163.emf"/><Relationship Id="rId42" Type="http://schemas.openxmlformats.org/officeDocument/2006/relationships/image" Target="../media/image171.emf"/><Relationship Id="rId47" Type="http://schemas.openxmlformats.org/officeDocument/2006/relationships/image" Target="../media/image176.emf"/><Relationship Id="rId50" Type="http://schemas.openxmlformats.org/officeDocument/2006/relationships/image" Target="../media/image179.emf"/><Relationship Id="rId7" Type="http://schemas.openxmlformats.org/officeDocument/2006/relationships/image" Target="../media/image136.emf"/><Relationship Id="rId2" Type="http://schemas.openxmlformats.org/officeDocument/2006/relationships/image" Target="../media/image131.emf"/><Relationship Id="rId16" Type="http://schemas.openxmlformats.org/officeDocument/2006/relationships/image" Target="../media/image145.emf"/><Relationship Id="rId29" Type="http://schemas.openxmlformats.org/officeDocument/2006/relationships/image" Target="../media/image158.emf"/><Relationship Id="rId11" Type="http://schemas.openxmlformats.org/officeDocument/2006/relationships/image" Target="../media/image140.emf"/><Relationship Id="rId24" Type="http://schemas.openxmlformats.org/officeDocument/2006/relationships/image" Target="../media/image153.emf"/><Relationship Id="rId32" Type="http://schemas.openxmlformats.org/officeDocument/2006/relationships/image" Target="../media/image161.emf"/><Relationship Id="rId37" Type="http://schemas.openxmlformats.org/officeDocument/2006/relationships/image" Target="../media/image166.emf"/><Relationship Id="rId40" Type="http://schemas.openxmlformats.org/officeDocument/2006/relationships/image" Target="../media/image169.emf"/><Relationship Id="rId45" Type="http://schemas.openxmlformats.org/officeDocument/2006/relationships/image" Target="../media/image174.emf"/><Relationship Id="rId5" Type="http://schemas.openxmlformats.org/officeDocument/2006/relationships/image" Target="../media/image134.emf"/><Relationship Id="rId15" Type="http://schemas.openxmlformats.org/officeDocument/2006/relationships/image" Target="../media/image144.emf"/><Relationship Id="rId23" Type="http://schemas.openxmlformats.org/officeDocument/2006/relationships/image" Target="../media/image152.emf"/><Relationship Id="rId28" Type="http://schemas.openxmlformats.org/officeDocument/2006/relationships/image" Target="../media/image157.emf"/><Relationship Id="rId36" Type="http://schemas.openxmlformats.org/officeDocument/2006/relationships/image" Target="../media/image165.emf"/><Relationship Id="rId49" Type="http://schemas.openxmlformats.org/officeDocument/2006/relationships/image" Target="../media/image178.emf"/><Relationship Id="rId10" Type="http://schemas.openxmlformats.org/officeDocument/2006/relationships/image" Target="../media/image139.emf"/><Relationship Id="rId19" Type="http://schemas.openxmlformats.org/officeDocument/2006/relationships/image" Target="../media/image148.emf"/><Relationship Id="rId31" Type="http://schemas.openxmlformats.org/officeDocument/2006/relationships/image" Target="../media/image160.emf"/><Relationship Id="rId44" Type="http://schemas.openxmlformats.org/officeDocument/2006/relationships/image" Target="../media/image173.emf"/><Relationship Id="rId4" Type="http://schemas.openxmlformats.org/officeDocument/2006/relationships/image" Target="../media/image133.emf"/><Relationship Id="rId9" Type="http://schemas.openxmlformats.org/officeDocument/2006/relationships/image" Target="../media/image138.emf"/><Relationship Id="rId14" Type="http://schemas.openxmlformats.org/officeDocument/2006/relationships/image" Target="../media/image143.emf"/><Relationship Id="rId22" Type="http://schemas.openxmlformats.org/officeDocument/2006/relationships/image" Target="../media/image151.emf"/><Relationship Id="rId27" Type="http://schemas.openxmlformats.org/officeDocument/2006/relationships/image" Target="../media/image156.emf"/><Relationship Id="rId30" Type="http://schemas.openxmlformats.org/officeDocument/2006/relationships/image" Target="../media/image159.emf"/><Relationship Id="rId35" Type="http://schemas.openxmlformats.org/officeDocument/2006/relationships/image" Target="../media/image164.emf"/><Relationship Id="rId43" Type="http://schemas.openxmlformats.org/officeDocument/2006/relationships/image" Target="../media/image172.emf"/><Relationship Id="rId48" Type="http://schemas.openxmlformats.org/officeDocument/2006/relationships/image" Target="../media/image177.emf"/><Relationship Id="rId8" Type="http://schemas.openxmlformats.org/officeDocument/2006/relationships/image" Target="../media/image137.emf"/><Relationship Id="rId51" Type="http://schemas.openxmlformats.org/officeDocument/2006/relationships/image" Target="../media/image180.emf"/><Relationship Id="rId3" Type="http://schemas.openxmlformats.org/officeDocument/2006/relationships/image" Target="../media/image132.emf"/><Relationship Id="rId12" Type="http://schemas.openxmlformats.org/officeDocument/2006/relationships/image" Target="../media/image141.emf"/><Relationship Id="rId17" Type="http://schemas.openxmlformats.org/officeDocument/2006/relationships/image" Target="../media/image146.emf"/><Relationship Id="rId25" Type="http://schemas.openxmlformats.org/officeDocument/2006/relationships/image" Target="../media/image154.emf"/><Relationship Id="rId33" Type="http://schemas.openxmlformats.org/officeDocument/2006/relationships/image" Target="../media/image162.emf"/><Relationship Id="rId38" Type="http://schemas.openxmlformats.org/officeDocument/2006/relationships/image" Target="../media/image167.emf"/><Relationship Id="rId46" Type="http://schemas.openxmlformats.org/officeDocument/2006/relationships/image" Target="../media/image175.emf"/><Relationship Id="rId20" Type="http://schemas.openxmlformats.org/officeDocument/2006/relationships/image" Target="../media/image149.emf"/><Relationship Id="rId41" Type="http://schemas.openxmlformats.org/officeDocument/2006/relationships/image" Target="../media/image17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emf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2.emf"/><Relationship Id="rId18" Type="http://schemas.openxmlformats.org/officeDocument/2006/relationships/image" Target="../media/image197.emf"/><Relationship Id="rId26" Type="http://schemas.openxmlformats.org/officeDocument/2006/relationships/image" Target="../media/image205.emf"/><Relationship Id="rId39" Type="http://schemas.openxmlformats.org/officeDocument/2006/relationships/image" Target="../media/image218.emf"/><Relationship Id="rId21" Type="http://schemas.openxmlformats.org/officeDocument/2006/relationships/image" Target="../media/image200.emf"/><Relationship Id="rId34" Type="http://schemas.openxmlformats.org/officeDocument/2006/relationships/image" Target="../media/image213.emf"/><Relationship Id="rId42" Type="http://schemas.openxmlformats.org/officeDocument/2006/relationships/image" Target="../media/image221.emf"/><Relationship Id="rId47" Type="http://schemas.openxmlformats.org/officeDocument/2006/relationships/image" Target="../media/image226.emf"/><Relationship Id="rId50" Type="http://schemas.openxmlformats.org/officeDocument/2006/relationships/image" Target="../media/image229.emf"/><Relationship Id="rId7" Type="http://schemas.openxmlformats.org/officeDocument/2006/relationships/image" Target="../media/image186.emf"/><Relationship Id="rId2" Type="http://schemas.openxmlformats.org/officeDocument/2006/relationships/image" Target="../media/image181.emf"/><Relationship Id="rId16" Type="http://schemas.openxmlformats.org/officeDocument/2006/relationships/image" Target="../media/image195.emf"/><Relationship Id="rId29" Type="http://schemas.openxmlformats.org/officeDocument/2006/relationships/image" Target="../media/image208.emf"/><Relationship Id="rId11" Type="http://schemas.openxmlformats.org/officeDocument/2006/relationships/image" Target="../media/image190.emf"/><Relationship Id="rId24" Type="http://schemas.openxmlformats.org/officeDocument/2006/relationships/image" Target="../media/image203.emf"/><Relationship Id="rId32" Type="http://schemas.openxmlformats.org/officeDocument/2006/relationships/image" Target="../media/image211.emf"/><Relationship Id="rId37" Type="http://schemas.openxmlformats.org/officeDocument/2006/relationships/image" Target="../media/image216.emf"/><Relationship Id="rId40" Type="http://schemas.openxmlformats.org/officeDocument/2006/relationships/image" Target="../media/image219.emf"/><Relationship Id="rId45" Type="http://schemas.openxmlformats.org/officeDocument/2006/relationships/image" Target="../media/image224.emf"/><Relationship Id="rId5" Type="http://schemas.openxmlformats.org/officeDocument/2006/relationships/image" Target="../media/image184.emf"/><Relationship Id="rId15" Type="http://schemas.openxmlformats.org/officeDocument/2006/relationships/image" Target="../media/image194.emf"/><Relationship Id="rId23" Type="http://schemas.openxmlformats.org/officeDocument/2006/relationships/image" Target="../media/image202.emf"/><Relationship Id="rId28" Type="http://schemas.openxmlformats.org/officeDocument/2006/relationships/image" Target="../media/image207.emf"/><Relationship Id="rId36" Type="http://schemas.openxmlformats.org/officeDocument/2006/relationships/image" Target="../media/image215.emf"/><Relationship Id="rId49" Type="http://schemas.openxmlformats.org/officeDocument/2006/relationships/image" Target="../media/image228.emf"/><Relationship Id="rId10" Type="http://schemas.openxmlformats.org/officeDocument/2006/relationships/image" Target="../media/image189.emf"/><Relationship Id="rId19" Type="http://schemas.openxmlformats.org/officeDocument/2006/relationships/image" Target="../media/image198.emf"/><Relationship Id="rId31" Type="http://schemas.openxmlformats.org/officeDocument/2006/relationships/image" Target="../media/image210.emf"/><Relationship Id="rId44" Type="http://schemas.openxmlformats.org/officeDocument/2006/relationships/image" Target="../media/image223.emf"/><Relationship Id="rId4" Type="http://schemas.openxmlformats.org/officeDocument/2006/relationships/image" Target="../media/image183.emf"/><Relationship Id="rId9" Type="http://schemas.openxmlformats.org/officeDocument/2006/relationships/image" Target="../media/image188.emf"/><Relationship Id="rId14" Type="http://schemas.openxmlformats.org/officeDocument/2006/relationships/image" Target="../media/image193.emf"/><Relationship Id="rId22" Type="http://schemas.openxmlformats.org/officeDocument/2006/relationships/image" Target="../media/image201.emf"/><Relationship Id="rId27" Type="http://schemas.openxmlformats.org/officeDocument/2006/relationships/image" Target="../media/image206.emf"/><Relationship Id="rId30" Type="http://schemas.openxmlformats.org/officeDocument/2006/relationships/image" Target="../media/image209.emf"/><Relationship Id="rId35" Type="http://schemas.openxmlformats.org/officeDocument/2006/relationships/image" Target="../media/image214.emf"/><Relationship Id="rId43" Type="http://schemas.openxmlformats.org/officeDocument/2006/relationships/image" Target="../media/image222.emf"/><Relationship Id="rId48" Type="http://schemas.openxmlformats.org/officeDocument/2006/relationships/image" Target="../media/image227.emf"/><Relationship Id="rId8" Type="http://schemas.openxmlformats.org/officeDocument/2006/relationships/image" Target="../media/image187.emf"/><Relationship Id="rId51" Type="http://schemas.openxmlformats.org/officeDocument/2006/relationships/image" Target="../media/image230.emf"/><Relationship Id="rId3" Type="http://schemas.openxmlformats.org/officeDocument/2006/relationships/image" Target="../media/image182.emf"/><Relationship Id="rId12" Type="http://schemas.openxmlformats.org/officeDocument/2006/relationships/image" Target="../media/image191.emf"/><Relationship Id="rId17" Type="http://schemas.openxmlformats.org/officeDocument/2006/relationships/image" Target="../media/image196.emf"/><Relationship Id="rId25" Type="http://schemas.openxmlformats.org/officeDocument/2006/relationships/image" Target="../media/image204.emf"/><Relationship Id="rId33" Type="http://schemas.openxmlformats.org/officeDocument/2006/relationships/image" Target="../media/image212.emf"/><Relationship Id="rId38" Type="http://schemas.openxmlformats.org/officeDocument/2006/relationships/image" Target="../media/image217.emf"/><Relationship Id="rId46" Type="http://schemas.openxmlformats.org/officeDocument/2006/relationships/image" Target="../media/image225.emf"/><Relationship Id="rId20" Type="http://schemas.openxmlformats.org/officeDocument/2006/relationships/image" Target="../media/image199.emf"/><Relationship Id="rId41" Type="http://schemas.openxmlformats.org/officeDocument/2006/relationships/image" Target="../media/image2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2.emf"/><Relationship Id="rId18" Type="http://schemas.openxmlformats.org/officeDocument/2006/relationships/image" Target="../media/image247.emf"/><Relationship Id="rId26" Type="http://schemas.openxmlformats.org/officeDocument/2006/relationships/image" Target="../media/image255.emf"/><Relationship Id="rId39" Type="http://schemas.openxmlformats.org/officeDocument/2006/relationships/image" Target="../media/image268.emf"/><Relationship Id="rId21" Type="http://schemas.openxmlformats.org/officeDocument/2006/relationships/image" Target="../media/image250.emf"/><Relationship Id="rId34" Type="http://schemas.openxmlformats.org/officeDocument/2006/relationships/image" Target="../media/image263.emf"/><Relationship Id="rId42" Type="http://schemas.openxmlformats.org/officeDocument/2006/relationships/image" Target="../media/image271.emf"/><Relationship Id="rId47" Type="http://schemas.openxmlformats.org/officeDocument/2006/relationships/image" Target="../media/image276.emf"/><Relationship Id="rId50" Type="http://schemas.openxmlformats.org/officeDocument/2006/relationships/image" Target="../media/image279.emf"/><Relationship Id="rId7" Type="http://schemas.openxmlformats.org/officeDocument/2006/relationships/image" Target="../media/image236.emf"/><Relationship Id="rId2" Type="http://schemas.openxmlformats.org/officeDocument/2006/relationships/image" Target="../media/image231.emf"/><Relationship Id="rId16" Type="http://schemas.openxmlformats.org/officeDocument/2006/relationships/image" Target="../media/image245.emf"/><Relationship Id="rId29" Type="http://schemas.openxmlformats.org/officeDocument/2006/relationships/image" Target="../media/image258.emf"/><Relationship Id="rId11" Type="http://schemas.openxmlformats.org/officeDocument/2006/relationships/image" Target="../media/image240.emf"/><Relationship Id="rId24" Type="http://schemas.openxmlformats.org/officeDocument/2006/relationships/image" Target="../media/image253.emf"/><Relationship Id="rId32" Type="http://schemas.openxmlformats.org/officeDocument/2006/relationships/image" Target="../media/image261.emf"/><Relationship Id="rId37" Type="http://schemas.openxmlformats.org/officeDocument/2006/relationships/image" Target="../media/image266.emf"/><Relationship Id="rId40" Type="http://schemas.openxmlformats.org/officeDocument/2006/relationships/image" Target="../media/image269.emf"/><Relationship Id="rId45" Type="http://schemas.openxmlformats.org/officeDocument/2006/relationships/image" Target="../media/image274.emf"/><Relationship Id="rId5" Type="http://schemas.openxmlformats.org/officeDocument/2006/relationships/image" Target="../media/image234.emf"/><Relationship Id="rId15" Type="http://schemas.openxmlformats.org/officeDocument/2006/relationships/image" Target="../media/image244.emf"/><Relationship Id="rId23" Type="http://schemas.openxmlformats.org/officeDocument/2006/relationships/image" Target="../media/image252.emf"/><Relationship Id="rId28" Type="http://schemas.openxmlformats.org/officeDocument/2006/relationships/image" Target="../media/image257.emf"/><Relationship Id="rId36" Type="http://schemas.openxmlformats.org/officeDocument/2006/relationships/image" Target="../media/image265.emf"/><Relationship Id="rId49" Type="http://schemas.openxmlformats.org/officeDocument/2006/relationships/image" Target="../media/image278.emf"/><Relationship Id="rId10" Type="http://schemas.openxmlformats.org/officeDocument/2006/relationships/image" Target="../media/image239.emf"/><Relationship Id="rId19" Type="http://schemas.openxmlformats.org/officeDocument/2006/relationships/image" Target="../media/image248.emf"/><Relationship Id="rId31" Type="http://schemas.openxmlformats.org/officeDocument/2006/relationships/image" Target="../media/image260.emf"/><Relationship Id="rId44" Type="http://schemas.openxmlformats.org/officeDocument/2006/relationships/image" Target="../media/image273.emf"/><Relationship Id="rId4" Type="http://schemas.openxmlformats.org/officeDocument/2006/relationships/image" Target="../media/image233.emf"/><Relationship Id="rId9" Type="http://schemas.openxmlformats.org/officeDocument/2006/relationships/image" Target="../media/image238.emf"/><Relationship Id="rId14" Type="http://schemas.openxmlformats.org/officeDocument/2006/relationships/image" Target="../media/image243.emf"/><Relationship Id="rId22" Type="http://schemas.openxmlformats.org/officeDocument/2006/relationships/image" Target="../media/image251.emf"/><Relationship Id="rId27" Type="http://schemas.openxmlformats.org/officeDocument/2006/relationships/image" Target="../media/image256.emf"/><Relationship Id="rId30" Type="http://schemas.openxmlformats.org/officeDocument/2006/relationships/image" Target="../media/image259.emf"/><Relationship Id="rId35" Type="http://schemas.openxmlformats.org/officeDocument/2006/relationships/image" Target="../media/image264.emf"/><Relationship Id="rId43" Type="http://schemas.openxmlformats.org/officeDocument/2006/relationships/image" Target="../media/image272.emf"/><Relationship Id="rId48" Type="http://schemas.openxmlformats.org/officeDocument/2006/relationships/image" Target="../media/image277.emf"/><Relationship Id="rId8" Type="http://schemas.openxmlformats.org/officeDocument/2006/relationships/image" Target="../media/image237.emf"/><Relationship Id="rId51" Type="http://schemas.openxmlformats.org/officeDocument/2006/relationships/image" Target="../media/image280.emf"/><Relationship Id="rId3" Type="http://schemas.openxmlformats.org/officeDocument/2006/relationships/image" Target="../media/image232.emf"/><Relationship Id="rId12" Type="http://schemas.openxmlformats.org/officeDocument/2006/relationships/image" Target="../media/image241.emf"/><Relationship Id="rId17" Type="http://schemas.openxmlformats.org/officeDocument/2006/relationships/image" Target="../media/image246.emf"/><Relationship Id="rId25" Type="http://schemas.openxmlformats.org/officeDocument/2006/relationships/image" Target="../media/image254.emf"/><Relationship Id="rId33" Type="http://schemas.openxmlformats.org/officeDocument/2006/relationships/image" Target="../media/image262.emf"/><Relationship Id="rId38" Type="http://schemas.openxmlformats.org/officeDocument/2006/relationships/image" Target="../media/image267.emf"/><Relationship Id="rId46" Type="http://schemas.openxmlformats.org/officeDocument/2006/relationships/image" Target="../media/image275.emf"/><Relationship Id="rId20" Type="http://schemas.openxmlformats.org/officeDocument/2006/relationships/image" Target="../media/image249.emf"/><Relationship Id="rId41" Type="http://schemas.openxmlformats.org/officeDocument/2006/relationships/image" Target="../media/image27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5.emf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2.emf"/><Relationship Id="rId18" Type="http://schemas.openxmlformats.org/officeDocument/2006/relationships/image" Target="../media/image297.emf"/><Relationship Id="rId26" Type="http://schemas.openxmlformats.org/officeDocument/2006/relationships/image" Target="../media/image305.emf"/><Relationship Id="rId39" Type="http://schemas.openxmlformats.org/officeDocument/2006/relationships/image" Target="../media/image318.emf"/><Relationship Id="rId21" Type="http://schemas.openxmlformats.org/officeDocument/2006/relationships/image" Target="../media/image300.emf"/><Relationship Id="rId34" Type="http://schemas.openxmlformats.org/officeDocument/2006/relationships/image" Target="../media/image313.emf"/><Relationship Id="rId42" Type="http://schemas.openxmlformats.org/officeDocument/2006/relationships/image" Target="../media/image321.emf"/><Relationship Id="rId47" Type="http://schemas.openxmlformats.org/officeDocument/2006/relationships/image" Target="../media/image326.emf"/><Relationship Id="rId50" Type="http://schemas.openxmlformats.org/officeDocument/2006/relationships/image" Target="../media/image329.emf"/><Relationship Id="rId7" Type="http://schemas.openxmlformats.org/officeDocument/2006/relationships/image" Target="../media/image286.emf"/><Relationship Id="rId2" Type="http://schemas.openxmlformats.org/officeDocument/2006/relationships/image" Target="../media/image281.emf"/><Relationship Id="rId16" Type="http://schemas.openxmlformats.org/officeDocument/2006/relationships/image" Target="../media/image295.emf"/><Relationship Id="rId29" Type="http://schemas.openxmlformats.org/officeDocument/2006/relationships/image" Target="../media/image308.emf"/><Relationship Id="rId11" Type="http://schemas.openxmlformats.org/officeDocument/2006/relationships/image" Target="../media/image290.emf"/><Relationship Id="rId24" Type="http://schemas.openxmlformats.org/officeDocument/2006/relationships/image" Target="../media/image303.emf"/><Relationship Id="rId32" Type="http://schemas.openxmlformats.org/officeDocument/2006/relationships/image" Target="../media/image311.emf"/><Relationship Id="rId37" Type="http://schemas.openxmlformats.org/officeDocument/2006/relationships/image" Target="../media/image316.emf"/><Relationship Id="rId40" Type="http://schemas.openxmlformats.org/officeDocument/2006/relationships/image" Target="../media/image319.emf"/><Relationship Id="rId45" Type="http://schemas.openxmlformats.org/officeDocument/2006/relationships/image" Target="../media/image324.emf"/><Relationship Id="rId5" Type="http://schemas.openxmlformats.org/officeDocument/2006/relationships/image" Target="../media/image284.emf"/><Relationship Id="rId15" Type="http://schemas.openxmlformats.org/officeDocument/2006/relationships/image" Target="../media/image294.emf"/><Relationship Id="rId23" Type="http://schemas.openxmlformats.org/officeDocument/2006/relationships/image" Target="../media/image302.emf"/><Relationship Id="rId28" Type="http://schemas.openxmlformats.org/officeDocument/2006/relationships/image" Target="../media/image307.emf"/><Relationship Id="rId36" Type="http://schemas.openxmlformats.org/officeDocument/2006/relationships/image" Target="../media/image315.emf"/><Relationship Id="rId49" Type="http://schemas.openxmlformats.org/officeDocument/2006/relationships/image" Target="../media/image328.emf"/><Relationship Id="rId10" Type="http://schemas.openxmlformats.org/officeDocument/2006/relationships/image" Target="../media/image289.emf"/><Relationship Id="rId19" Type="http://schemas.openxmlformats.org/officeDocument/2006/relationships/image" Target="../media/image298.emf"/><Relationship Id="rId31" Type="http://schemas.openxmlformats.org/officeDocument/2006/relationships/image" Target="../media/image310.emf"/><Relationship Id="rId44" Type="http://schemas.openxmlformats.org/officeDocument/2006/relationships/image" Target="../media/image323.emf"/><Relationship Id="rId4" Type="http://schemas.openxmlformats.org/officeDocument/2006/relationships/image" Target="../media/image283.emf"/><Relationship Id="rId9" Type="http://schemas.openxmlformats.org/officeDocument/2006/relationships/image" Target="../media/image288.emf"/><Relationship Id="rId14" Type="http://schemas.openxmlformats.org/officeDocument/2006/relationships/image" Target="../media/image293.emf"/><Relationship Id="rId22" Type="http://schemas.openxmlformats.org/officeDocument/2006/relationships/image" Target="../media/image301.emf"/><Relationship Id="rId27" Type="http://schemas.openxmlformats.org/officeDocument/2006/relationships/image" Target="../media/image306.emf"/><Relationship Id="rId30" Type="http://schemas.openxmlformats.org/officeDocument/2006/relationships/image" Target="../media/image309.emf"/><Relationship Id="rId35" Type="http://schemas.openxmlformats.org/officeDocument/2006/relationships/image" Target="../media/image314.emf"/><Relationship Id="rId43" Type="http://schemas.openxmlformats.org/officeDocument/2006/relationships/image" Target="../media/image322.emf"/><Relationship Id="rId48" Type="http://schemas.openxmlformats.org/officeDocument/2006/relationships/image" Target="../media/image327.emf"/><Relationship Id="rId8" Type="http://schemas.openxmlformats.org/officeDocument/2006/relationships/image" Target="../media/image287.emf"/><Relationship Id="rId51" Type="http://schemas.openxmlformats.org/officeDocument/2006/relationships/image" Target="../media/image330.emf"/><Relationship Id="rId3" Type="http://schemas.openxmlformats.org/officeDocument/2006/relationships/image" Target="../media/image282.emf"/><Relationship Id="rId12" Type="http://schemas.openxmlformats.org/officeDocument/2006/relationships/image" Target="../media/image291.emf"/><Relationship Id="rId17" Type="http://schemas.openxmlformats.org/officeDocument/2006/relationships/image" Target="../media/image296.emf"/><Relationship Id="rId25" Type="http://schemas.openxmlformats.org/officeDocument/2006/relationships/image" Target="../media/image304.emf"/><Relationship Id="rId33" Type="http://schemas.openxmlformats.org/officeDocument/2006/relationships/image" Target="../media/image312.emf"/><Relationship Id="rId38" Type="http://schemas.openxmlformats.org/officeDocument/2006/relationships/image" Target="../media/image317.emf"/><Relationship Id="rId46" Type="http://schemas.openxmlformats.org/officeDocument/2006/relationships/image" Target="../media/image325.emf"/><Relationship Id="rId20" Type="http://schemas.openxmlformats.org/officeDocument/2006/relationships/image" Target="../media/image299.emf"/><Relationship Id="rId41" Type="http://schemas.openxmlformats.org/officeDocument/2006/relationships/image" Target="../media/image3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5.emf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2.emf"/><Relationship Id="rId18" Type="http://schemas.openxmlformats.org/officeDocument/2006/relationships/image" Target="../media/image347.emf"/><Relationship Id="rId26" Type="http://schemas.openxmlformats.org/officeDocument/2006/relationships/image" Target="../media/image355.emf"/><Relationship Id="rId39" Type="http://schemas.openxmlformats.org/officeDocument/2006/relationships/image" Target="../media/image368.emf"/><Relationship Id="rId21" Type="http://schemas.openxmlformats.org/officeDocument/2006/relationships/image" Target="../media/image350.emf"/><Relationship Id="rId34" Type="http://schemas.openxmlformats.org/officeDocument/2006/relationships/image" Target="../media/image363.emf"/><Relationship Id="rId42" Type="http://schemas.openxmlformats.org/officeDocument/2006/relationships/image" Target="../media/image371.emf"/><Relationship Id="rId47" Type="http://schemas.openxmlformats.org/officeDocument/2006/relationships/image" Target="../media/image376.emf"/><Relationship Id="rId50" Type="http://schemas.openxmlformats.org/officeDocument/2006/relationships/image" Target="../media/image379.emf"/><Relationship Id="rId7" Type="http://schemas.openxmlformats.org/officeDocument/2006/relationships/image" Target="../media/image336.emf"/><Relationship Id="rId2" Type="http://schemas.openxmlformats.org/officeDocument/2006/relationships/image" Target="../media/image331.emf"/><Relationship Id="rId16" Type="http://schemas.openxmlformats.org/officeDocument/2006/relationships/image" Target="../media/image345.emf"/><Relationship Id="rId29" Type="http://schemas.openxmlformats.org/officeDocument/2006/relationships/image" Target="../media/image358.emf"/><Relationship Id="rId11" Type="http://schemas.openxmlformats.org/officeDocument/2006/relationships/image" Target="../media/image340.emf"/><Relationship Id="rId24" Type="http://schemas.openxmlformats.org/officeDocument/2006/relationships/image" Target="../media/image353.emf"/><Relationship Id="rId32" Type="http://schemas.openxmlformats.org/officeDocument/2006/relationships/image" Target="../media/image361.emf"/><Relationship Id="rId37" Type="http://schemas.openxmlformats.org/officeDocument/2006/relationships/image" Target="../media/image366.emf"/><Relationship Id="rId40" Type="http://schemas.openxmlformats.org/officeDocument/2006/relationships/image" Target="../media/image369.emf"/><Relationship Id="rId45" Type="http://schemas.openxmlformats.org/officeDocument/2006/relationships/image" Target="../media/image374.emf"/><Relationship Id="rId5" Type="http://schemas.openxmlformats.org/officeDocument/2006/relationships/image" Target="../media/image334.emf"/><Relationship Id="rId15" Type="http://schemas.openxmlformats.org/officeDocument/2006/relationships/image" Target="../media/image344.emf"/><Relationship Id="rId23" Type="http://schemas.openxmlformats.org/officeDocument/2006/relationships/image" Target="../media/image352.emf"/><Relationship Id="rId28" Type="http://schemas.openxmlformats.org/officeDocument/2006/relationships/image" Target="../media/image357.emf"/><Relationship Id="rId36" Type="http://schemas.openxmlformats.org/officeDocument/2006/relationships/image" Target="../media/image365.emf"/><Relationship Id="rId49" Type="http://schemas.openxmlformats.org/officeDocument/2006/relationships/image" Target="../media/image378.emf"/><Relationship Id="rId10" Type="http://schemas.openxmlformats.org/officeDocument/2006/relationships/image" Target="../media/image339.emf"/><Relationship Id="rId19" Type="http://schemas.openxmlformats.org/officeDocument/2006/relationships/image" Target="../media/image348.emf"/><Relationship Id="rId31" Type="http://schemas.openxmlformats.org/officeDocument/2006/relationships/image" Target="../media/image360.emf"/><Relationship Id="rId44" Type="http://schemas.openxmlformats.org/officeDocument/2006/relationships/image" Target="../media/image373.emf"/><Relationship Id="rId4" Type="http://schemas.openxmlformats.org/officeDocument/2006/relationships/image" Target="../media/image333.emf"/><Relationship Id="rId9" Type="http://schemas.openxmlformats.org/officeDocument/2006/relationships/image" Target="../media/image338.emf"/><Relationship Id="rId14" Type="http://schemas.openxmlformats.org/officeDocument/2006/relationships/image" Target="../media/image343.emf"/><Relationship Id="rId22" Type="http://schemas.openxmlformats.org/officeDocument/2006/relationships/image" Target="../media/image351.emf"/><Relationship Id="rId27" Type="http://schemas.openxmlformats.org/officeDocument/2006/relationships/image" Target="../media/image356.emf"/><Relationship Id="rId30" Type="http://schemas.openxmlformats.org/officeDocument/2006/relationships/image" Target="../media/image359.emf"/><Relationship Id="rId35" Type="http://schemas.openxmlformats.org/officeDocument/2006/relationships/image" Target="../media/image364.emf"/><Relationship Id="rId43" Type="http://schemas.openxmlformats.org/officeDocument/2006/relationships/image" Target="../media/image372.emf"/><Relationship Id="rId48" Type="http://schemas.openxmlformats.org/officeDocument/2006/relationships/image" Target="../media/image377.emf"/><Relationship Id="rId8" Type="http://schemas.openxmlformats.org/officeDocument/2006/relationships/image" Target="../media/image337.emf"/><Relationship Id="rId51" Type="http://schemas.openxmlformats.org/officeDocument/2006/relationships/image" Target="../media/image380.emf"/><Relationship Id="rId3" Type="http://schemas.openxmlformats.org/officeDocument/2006/relationships/image" Target="../media/image332.emf"/><Relationship Id="rId12" Type="http://schemas.openxmlformats.org/officeDocument/2006/relationships/image" Target="../media/image341.emf"/><Relationship Id="rId17" Type="http://schemas.openxmlformats.org/officeDocument/2006/relationships/image" Target="../media/image346.emf"/><Relationship Id="rId25" Type="http://schemas.openxmlformats.org/officeDocument/2006/relationships/image" Target="../media/image354.emf"/><Relationship Id="rId33" Type="http://schemas.openxmlformats.org/officeDocument/2006/relationships/image" Target="../media/image362.emf"/><Relationship Id="rId38" Type="http://schemas.openxmlformats.org/officeDocument/2006/relationships/image" Target="../media/image367.emf"/><Relationship Id="rId46" Type="http://schemas.openxmlformats.org/officeDocument/2006/relationships/image" Target="../media/image375.emf"/><Relationship Id="rId20" Type="http://schemas.openxmlformats.org/officeDocument/2006/relationships/image" Target="../media/image349.emf"/><Relationship Id="rId41" Type="http://schemas.openxmlformats.org/officeDocument/2006/relationships/image" Target="../media/image37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5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7.emf"/><Relationship Id="rId13" Type="http://schemas.openxmlformats.org/officeDocument/2006/relationships/image" Target="../media/image392.emf"/><Relationship Id="rId18" Type="http://schemas.openxmlformats.org/officeDocument/2006/relationships/image" Target="../media/image397.emf"/><Relationship Id="rId26" Type="http://schemas.openxmlformats.org/officeDocument/2006/relationships/image" Target="../media/image405.emf"/><Relationship Id="rId3" Type="http://schemas.openxmlformats.org/officeDocument/2006/relationships/image" Target="../media/image382.emf"/><Relationship Id="rId21" Type="http://schemas.openxmlformats.org/officeDocument/2006/relationships/image" Target="../media/image400.emf"/><Relationship Id="rId7" Type="http://schemas.openxmlformats.org/officeDocument/2006/relationships/image" Target="../media/image386.emf"/><Relationship Id="rId12" Type="http://schemas.openxmlformats.org/officeDocument/2006/relationships/image" Target="../media/image391.emf"/><Relationship Id="rId17" Type="http://schemas.openxmlformats.org/officeDocument/2006/relationships/image" Target="../media/image396.emf"/><Relationship Id="rId25" Type="http://schemas.openxmlformats.org/officeDocument/2006/relationships/image" Target="../media/image404.emf"/><Relationship Id="rId2" Type="http://schemas.openxmlformats.org/officeDocument/2006/relationships/image" Target="../media/image381.emf"/><Relationship Id="rId16" Type="http://schemas.openxmlformats.org/officeDocument/2006/relationships/image" Target="../media/image395.emf"/><Relationship Id="rId20" Type="http://schemas.openxmlformats.org/officeDocument/2006/relationships/image" Target="../media/image399.emf"/><Relationship Id="rId29" Type="http://schemas.openxmlformats.org/officeDocument/2006/relationships/image" Target="../media/image40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5.emf"/><Relationship Id="rId11" Type="http://schemas.openxmlformats.org/officeDocument/2006/relationships/image" Target="../media/image390.emf"/><Relationship Id="rId24" Type="http://schemas.openxmlformats.org/officeDocument/2006/relationships/image" Target="../media/image403.emf"/><Relationship Id="rId5" Type="http://schemas.openxmlformats.org/officeDocument/2006/relationships/image" Target="../media/image384.emf"/><Relationship Id="rId15" Type="http://schemas.openxmlformats.org/officeDocument/2006/relationships/image" Target="../media/image394.emf"/><Relationship Id="rId23" Type="http://schemas.openxmlformats.org/officeDocument/2006/relationships/image" Target="../media/image402.emf"/><Relationship Id="rId28" Type="http://schemas.openxmlformats.org/officeDocument/2006/relationships/image" Target="../media/image407.emf"/><Relationship Id="rId10" Type="http://schemas.openxmlformats.org/officeDocument/2006/relationships/image" Target="../media/image389.emf"/><Relationship Id="rId19" Type="http://schemas.openxmlformats.org/officeDocument/2006/relationships/image" Target="../media/image398.emf"/><Relationship Id="rId31" Type="http://schemas.openxmlformats.org/officeDocument/2006/relationships/image" Target="../media/image410.emf"/><Relationship Id="rId4" Type="http://schemas.openxmlformats.org/officeDocument/2006/relationships/image" Target="../media/image383.emf"/><Relationship Id="rId9" Type="http://schemas.openxmlformats.org/officeDocument/2006/relationships/image" Target="../media/image388.emf"/><Relationship Id="rId14" Type="http://schemas.openxmlformats.org/officeDocument/2006/relationships/image" Target="../media/image393.emf"/><Relationship Id="rId22" Type="http://schemas.openxmlformats.org/officeDocument/2006/relationships/image" Target="../media/image401.emf"/><Relationship Id="rId27" Type="http://schemas.openxmlformats.org/officeDocument/2006/relationships/image" Target="../media/image406.emf"/><Relationship Id="rId30" Type="http://schemas.openxmlformats.org/officeDocument/2006/relationships/image" Target="../media/image409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tianqi.yanj.c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9E2416D6-3B9E-44AB-923B-5BE662E7490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68"/>
          <a:stretch/>
        </p:blipFill>
        <p:spPr>
          <a:xfrm>
            <a:off x="0" y="4324086"/>
            <a:ext cx="12192000" cy="2533914"/>
          </a:xfrm>
          <a:prstGeom prst="rect">
            <a:avLst/>
          </a:prstGeom>
        </p:spPr>
      </p:pic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1A5D6D4F-476D-4D07-A464-7CD658EEC4D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25901" y="2127846"/>
            <a:ext cx="6340198" cy="1015663"/>
          </a:xfrm>
          <a:prstGeom prst="rect">
            <a:avLst/>
          </a:prstGeom>
          <a:solidFill>
            <a:srgbClr val="030103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运营岗位竞聘报告</a:t>
            </a:r>
          </a:p>
        </p:txBody>
      </p:sp>
      <p:grpSp>
        <p:nvGrpSpPr>
          <p:cNvPr id="24" name="PA_组合 23">
            <a:extLst>
              <a:ext uri="{FF2B5EF4-FFF2-40B4-BE49-F238E27FC236}">
                <a16:creationId xmlns:a16="http://schemas.microsoft.com/office/drawing/2014/main" xmlns="" id="{B170473E-F39E-4715-A50A-DBEBB696711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43020" y="3666524"/>
            <a:ext cx="2305957" cy="543262"/>
            <a:chOff x="4965700" y="3635038"/>
            <a:chExt cx="2305957" cy="5432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8E90AD1D-6383-4A69-A082-6C375AF25A95}"/>
                </a:ext>
              </a:extLst>
            </p:cNvPr>
            <p:cNvSpPr/>
            <p:nvPr/>
          </p:nvSpPr>
          <p:spPr>
            <a:xfrm>
              <a:off x="4965700" y="3635038"/>
              <a:ext cx="2305957" cy="543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75EC43A-5F1B-4D79-97A7-CA7DCC3DC3C4}"/>
                </a:ext>
              </a:extLst>
            </p:cNvPr>
            <p:cNvSpPr txBox="1"/>
            <p:nvPr/>
          </p:nvSpPr>
          <p:spPr>
            <a:xfrm>
              <a:off x="5128666" y="3705033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27000" algn="ctr" rotWithShape="0">
                      <a:prstClr val="black">
                        <a:alpha val="20000"/>
                      </a:prstClr>
                    </a:outerShdw>
                  </a:effectLst>
                </a:rPr>
                <a:t>竞聘人：某某某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173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DD61440E-43D5-4029-8148-ED454BE3A9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F67E1FD-25EB-4993-B71D-789E603E0CA9}"/>
              </a:ext>
            </a:extLst>
          </p:cNvPr>
          <p:cNvSpPr txBox="1"/>
          <p:nvPr/>
        </p:nvSpPr>
        <p:spPr>
          <a:xfrm>
            <a:off x="5029041" y="4518021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</a:rPr>
              <a:t>工作计划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DB5BC29-A6AA-4009-81E1-F7E1B79542BC}"/>
              </a:ext>
            </a:extLst>
          </p:cNvPr>
          <p:cNvGrpSpPr/>
          <p:nvPr/>
        </p:nvGrpSpPr>
        <p:grpSpPr>
          <a:xfrm>
            <a:off x="5092065" y="1707515"/>
            <a:ext cx="2007870" cy="2007870"/>
            <a:chOff x="7926219" y="2354580"/>
            <a:chExt cx="2148840" cy="214884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54939CB7-2253-42B0-B445-ABA859E92E05}"/>
                </a:ext>
              </a:extLst>
            </p:cNvPr>
            <p:cNvSpPr/>
            <p:nvPr/>
          </p:nvSpPr>
          <p:spPr>
            <a:xfrm>
              <a:off x="7926219" y="2354580"/>
              <a:ext cx="2148840" cy="2148840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Group 24">
              <a:extLst>
                <a:ext uri="{FF2B5EF4-FFF2-40B4-BE49-F238E27FC236}">
                  <a16:creationId xmlns:a16="http://schemas.microsoft.com/office/drawing/2014/main" xmlns="" id="{C76AC82F-05C5-49B7-A79E-D9AC8F787C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09635" y="2935287"/>
              <a:ext cx="989013" cy="987425"/>
              <a:chOff x="5094" y="1872"/>
              <a:chExt cx="623" cy="622"/>
            </a:xfrm>
          </p:grpSpPr>
          <p:sp>
            <p:nvSpPr>
              <p:cNvPr id="6" name="Freeform 25">
                <a:extLst>
                  <a:ext uri="{FF2B5EF4-FFF2-40B4-BE49-F238E27FC236}">
                    <a16:creationId xmlns:a16="http://schemas.microsoft.com/office/drawing/2014/main" xmlns="" id="{0A5DDCE5-8AE0-4FC9-A5D8-DB7C374830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4" y="1995"/>
                <a:ext cx="143" cy="146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3 h 45"/>
                  <a:gd name="T4" fmla="*/ 22 w 44"/>
                  <a:gd name="T5" fmla="*/ 0 h 45"/>
                  <a:gd name="T6" fmla="*/ 0 w 44"/>
                  <a:gd name="T7" fmla="*/ 23 h 45"/>
                  <a:gd name="T8" fmla="*/ 22 w 44"/>
                  <a:gd name="T9" fmla="*/ 45 h 45"/>
                  <a:gd name="T10" fmla="*/ 22 w 44"/>
                  <a:gd name="T11" fmla="*/ 7 h 45"/>
                  <a:gd name="T12" fmla="*/ 38 w 44"/>
                  <a:gd name="T13" fmla="*/ 23 h 45"/>
                  <a:gd name="T14" fmla="*/ 22 w 44"/>
                  <a:gd name="T15" fmla="*/ 39 h 45"/>
                  <a:gd name="T16" fmla="*/ 6 w 44"/>
                  <a:gd name="T17" fmla="*/ 23 h 45"/>
                  <a:gd name="T18" fmla="*/ 22 w 44"/>
                  <a:gd name="T19" fmla="*/ 7 h 45"/>
                  <a:gd name="T20" fmla="*/ 22 w 44"/>
                  <a:gd name="T21" fmla="*/ 7 h 45"/>
                  <a:gd name="T22" fmla="*/ 22 w 44"/>
                  <a:gd name="T2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3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2" y="7"/>
                    </a:moveTo>
                    <a:cubicBezTo>
                      <a:pt x="31" y="7"/>
                      <a:pt x="38" y="14"/>
                      <a:pt x="38" y="23"/>
                    </a:cubicBezTo>
                    <a:cubicBezTo>
                      <a:pt x="38" y="32"/>
                      <a:pt x="31" y="39"/>
                      <a:pt x="22" y="39"/>
                    </a:cubicBezTo>
                    <a:cubicBezTo>
                      <a:pt x="13" y="39"/>
                      <a:pt x="6" y="32"/>
                      <a:pt x="6" y="23"/>
                    </a:cubicBezTo>
                    <a:cubicBezTo>
                      <a:pt x="6" y="14"/>
                      <a:pt x="13" y="7"/>
                      <a:pt x="22" y="7"/>
                    </a:cubicBezTo>
                    <a:close/>
                    <a:moveTo>
                      <a:pt x="22" y="7"/>
                    </a:moveTo>
                    <a:cubicBezTo>
                      <a:pt x="22" y="7"/>
                      <a:pt x="22" y="7"/>
                      <a:pt x="22" y="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26">
                <a:extLst>
                  <a:ext uri="{FF2B5EF4-FFF2-40B4-BE49-F238E27FC236}">
                    <a16:creationId xmlns:a16="http://schemas.microsoft.com/office/drawing/2014/main" xmlns="" id="{570D11D6-FC81-4E90-B826-BFD9A907B0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5" y="1872"/>
                <a:ext cx="438" cy="567"/>
              </a:xfrm>
              <a:custGeom>
                <a:avLst/>
                <a:gdLst>
                  <a:gd name="T0" fmla="*/ 67 w 135"/>
                  <a:gd name="T1" fmla="*/ 175 h 175"/>
                  <a:gd name="T2" fmla="*/ 117 w 135"/>
                  <a:gd name="T3" fmla="*/ 104 h 175"/>
                  <a:gd name="T4" fmla="*/ 111 w 135"/>
                  <a:gd name="T5" fmla="*/ 18 h 175"/>
                  <a:gd name="T6" fmla="*/ 67 w 135"/>
                  <a:gd name="T7" fmla="*/ 0 h 175"/>
                  <a:gd name="T8" fmla="*/ 24 w 135"/>
                  <a:gd name="T9" fmla="*/ 18 h 175"/>
                  <a:gd name="T10" fmla="*/ 18 w 135"/>
                  <a:gd name="T11" fmla="*/ 104 h 175"/>
                  <a:gd name="T12" fmla="*/ 67 w 135"/>
                  <a:gd name="T13" fmla="*/ 175 h 175"/>
                  <a:gd name="T14" fmla="*/ 29 w 135"/>
                  <a:gd name="T15" fmla="*/ 22 h 175"/>
                  <a:gd name="T16" fmla="*/ 67 w 135"/>
                  <a:gd name="T17" fmla="*/ 6 h 175"/>
                  <a:gd name="T18" fmla="*/ 106 w 135"/>
                  <a:gd name="T19" fmla="*/ 22 h 175"/>
                  <a:gd name="T20" fmla="*/ 111 w 135"/>
                  <a:gd name="T21" fmla="*/ 101 h 175"/>
                  <a:gd name="T22" fmla="*/ 67 w 135"/>
                  <a:gd name="T23" fmla="*/ 164 h 175"/>
                  <a:gd name="T24" fmla="*/ 23 w 135"/>
                  <a:gd name="T25" fmla="*/ 100 h 175"/>
                  <a:gd name="T26" fmla="*/ 29 w 135"/>
                  <a:gd name="T27" fmla="*/ 22 h 175"/>
                  <a:gd name="T28" fmla="*/ 29 w 135"/>
                  <a:gd name="T29" fmla="*/ 22 h 175"/>
                  <a:gd name="T30" fmla="*/ 29 w 135"/>
                  <a:gd name="T31" fmla="*/ 2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175">
                    <a:moveTo>
                      <a:pt x="67" y="175"/>
                    </a:move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35" y="80"/>
                      <a:pt x="132" y="39"/>
                      <a:pt x="111" y="18"/>
                    </a:cubicBezTo>
                    <a:cubicBezTo>
                      <a:pt x="99" y="6"/>
                      <a:pt x="84" y="0"/>
                      <a:pt x="67" y="0"/>
                    </a:cubicBezTo>
                    <a:cubicBezTo>
                      <a:pt x="51" y="0"/>
                      <a:pt x="36" y="6"/>
                      <a:pt x="24" y="18"/>
                    </a:cubicBezTo>
                    <a:cubicBezTo>
                      <a:pt x="3" y="39"/>
                      <a:pt x="0" y="80"/>
                      <a:pt x="18" y="104"/>
                    </a:cubicBezTo>
                    <a:lnTo>
                      <a:pt x="67" y="175"/>
                    </a:lnTo>
                    <a:close/>
                    <a:moveTo>
                      <a:pt x="29" y="22"/>
                    </a:moveTo>
                    <a:cubicBezTo>
                      <a:pt x="39" y="12"/>
                      <a:pt x="53" y="6"/>
                      <a:pt x="67" y="6"/>
                    </a:cubicBezTo>
                    <a:cubicBezTo>
                      <a:pt x="82" y="6"/>
                      <a:pt x="96" y="12"/>
                      <a:pt x="106" y="22"/>
                    </a:cubicBezTo>
                    <a:cubicBezTo>
                      <a:pt x="126" y="42"/>
                      <a:pt x="128" y="78"/>
                      <a:pt x="111" y="101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7" y="78"/>
                      <a:pt x="9" y="42"/>
                      <a:pt x="29" y="22"/>
                    </a:cubicBezTo>
                    <a:close/>
                    <a:moveTo>
                      <a:pt x="29" y="22"/>
                    </a:moveTo>
                    <a:cubicBezTo>
                      <a:pt x="29" y="22"/>
                      <a:pt x="29" y="22"/>
                      <a:pt x="29" y="2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" name="Freeform 27">
                <a:extLst>
                  <a:ext uri="{FF2B5EF4-FFF2-40B4-BE49-F238E27FC236}">
                    <a16:creationId xmlns:a16="http://schemas.microsoft.com/office/drawing/2014/main" xmlns="" id="{8D63636C-2E48-4C36-A5AB-AC51CEBDEE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4" y="2316"/>
                <a:ext cx="623" cy="178"/>
              </a:xfrm>
              <a:custGeom>
                <a:avLst/>
                <a:gdLst>
                  <a:gd name="T0" fmla="*/ 135 w 192"/>
                  <a:gd name="T1" fmla="*/ 1 h 55"/>
                  <a:gd name="T2" fmla="*/ 131 w 192"/>
                  <a:gd name="T3" fmla="*/ 3 h 55"/>
                  <a:gd name="T4" fmla="*/ 134 w 192"/>
                  <a:gd name="T5" fmla="*/ 7 h 55"/>
                  <a:gd name="T6" fmla="*/ 186 w 192"/>
                  <a:gd name="T7" fmla="*/ 28 h 55"/>
                  <a:gd name="T8" fmla="*/ 96 w 192"/>
                  <a:gd name="T9" fmla="*/ 49 h 55"/>
                  <a:gd name="T10" fmla="*/ 6 w 192"/>
                  <a:gd name="T11" fmla="*/ 28 h 55"/>
                  <a:gd name="T12" fmla="*/ 58 w 192"/>
                  <a:gd name="T13" fmla="*/ 7 h 55"/>
                  <a:gd name="T14" fmla="*/ 61 w 192"/>
                  <a:gd name="T15" fmla="*/ 3 h 55"/>
                  <a:gd name="T16" fmla="*/ 57 w 192"/>
                  <a:gd name="T17" fmla="*/ 1 h 55"/>
                  <a:gd name="T18" fmla="*/ 0 w 192"/>
                  <a:gd name="T19" fmla="*/ 28 h 55"/>
                  <a:gd name="T20" fmla="*/ 96 w 192"/>
                  <a:gd name="T21" fmla="*/ 55 h 55"/>
                  <a:gd name="T22" fmla="*/ 192 w 192"/>
                  <a:gd name="T23" fmla="*/ 28 h 55"/>
                  <a:gd name="T24" fmla="*/ 135 w 192"/>
                  <a:gd name="T25" fmla="*/ 1 h 55"/>
                  <a:gd name="T26" fmla="*/ 135 w 192"/>
                  <a:gd name="T27" fmla="*/ 1 h 55"/>
                  <a:gd name="T28" fmla="*/ 135 w 192"/>
                  <a:gd name="T29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55">
                    <a:moveTo>
                      <a:pt x="135" y="1"/>
                    </a:moveTo>
                    <a:cubicBezTo>
                      <a:pt x="133" y="0"/>
                      <a:pt x="131" y="2"/>
                      <a:pt x="131" y="3"/>
                    </a:cubicBezTo>
                    <a:cubicBezTo>
                      <a:pt x="131" y="5"/>
                      <a:pt x="132" y="7"/>
                      <a:pt x="134" y="7"/>
                    </a:cubicBezTo>
                    <a:cubicBezTo>
                      <a:pt x="168" y="11"/>
                      <a:pt x="186" y="22"/>
                      <a:pt x="186" y="28"/>
                    </a:cubicBezTo>
                    <a:cubicBezTo>
                      <a:pt x="186" y="36"/>
                      <a:pt x="152" y="49"/>
                      <a:pt x="96" y="49"/>
                    </a:cubicBezTo>
                    <a:cubicBezTo>
                      <a:pt x="40" y="49"/>
                      <a:pt x="6" y="36"/>
                      <a:pt x="6" y="28"/>
                    </a:cubicBezTo>
                    <a:cubicBezTo>
                      <a:pt x="6" y="22"/>
                      <a:pt x="24" y="11"/>
                      <a:pt x="58" y="7"/>
                    </a:cubicBezTo>
                    <a:cubicBezTo>
                      <a:pt x="60" y="7"/>
                      <a:pt x="61" y="5"/>
                      <a:pt x="61" y="3"/>
                    </a:cubicBezTo>
                    <a:cubicBezTo>
                      <a:pt x="61" y="2"/>
                      <a:pt x="59" y="0"/>
                      <a:pt x="57" y="1"/>
                    </a:cubicBezTo>
                    <a:cubicBezTo>
                      <a:pt x="24" y="5"/>
                      <a:pt x="0" y="16"/>
                      <a:pt x="0" y="28"/>
                    </a:cubicBezTo>
                    <a:cubicBezTo>
                      <a:pt x="0" y="41"/>
                      <a:pt x="33" y="55"/>
                      <a:pt x="96" y="55"/>
                    </a:cubicBezTo>
                    <a:cubicBezTo>
                      <a:pt x="159" y="55"/>
                      <a:pt x="192" y="41"/>
                      <a:pt x="192" y="28"/>
                    </a:cubicBezTo>
                    <a:cubicBezTo>
                      <a:pt x="192" y="16"/>
                      <a:pt x="168" y="5"/>
                      <a:pt x="135" y="1"/>
                    </a:cubicBezTo>
                    <a:close/>
                    <a:moveTo>
                      <a:pt x="135" y="1"/>
                    </a:moveTo>
                    <a:cubicBezTo>
                      <a:pt x="135" y="1"/>
                      <a:pt x="135" y="1"/>
                      <a:pt x="135" y="1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862054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DD61440E-43D5-4029-8148-ED454BE3A9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EA07A7CD-9127-45FC-B8F1-F8A5A85D6DBA}"/>
              </a:ext>
            </a:extLst>
          </p:cNvPr>
          <p:cNvSpPr>
            <a:spLocks noEditPoints="1"/>
          </p:cNvSpPr>
          <p:nvPr/>
        </p:nvSpPr>
        <p:spPr bwMode="auto">
          <a:xfrm>
            <a:off x="3498850" y="-729035"/>
            <a:ext cx="5194299" cy="8316070"/>
          </a:xfrm>
          <a:custGeom>
            <a:avLst/>
            <a:gdLst>
              <a:gd name="T0" fmla="*/ 925 w 1769"/>
              <a:gd name="T1" fmla="*/ 0 h 2842"/>
              <a:gd name="T2" fmla="*/ 250 w 1769"/>
              <a:gd name="T3" fmla="*/ 250 h 2842"/>
              <a:gd name="T4" fmla="*/ 0 w 1769"/>
              <a:gd name="T5" fmla="*/ 921 h 2842"/>
              <a:gd name="T6" fmla="*/ 414 w 1769"/>
              <a:gd name="T7" fmla="*/ 921 h 2842"/>
              <a:gd name="T8" fmla="*/ 519 w 1769"/>
              <a:gd name="T9" fmla="*/ 519 h 2842"/>
              <a:gd name="T10" fmla="*/ 902 w 1769"/>
              <a:gd name="T11" fmla="*/ 355 h 2842"/>
              <a:gd name="T12" fmla="*/ 1230 w 1769"/>
              <a:gd name="T13" fmla="*/ 472 h 2842"/>
              <a:gd name="T14" fmla="*/ 1343 w 1769"/>
              <a:gd name="T15" fmla="*/ 793 h 2842"/>
              <a:gd name="T16" fmla="*/ 1238 w 1769"/>
              <a:gd name="T17" fmla="*/ 1078 h 2842"/>
              <a:gd name="T18" fmla="*/ 1171 w 1769"/>
              <a:gd name="T19" fmla="*/ 1152 h 2842"/>
              <a:gd name="T20" fmla="*/ 726 w 1769"/>
              <a:gd name="T21" fmla="*/ 1636 h 2842"/>
              <a:gd name="T22" fmla="*/ 652 w 1769"/>
              <a:gd name="T23" fmla="*/ 2007 h 2842"/>
              <a:gd name="T24" fmla="*/ 652 w 1769"/>
              <a:gd name="T25" fmla="*/ 2073 h 2842"/>
              <a:gd name="T26" fmla="*/ 1070 w 1769"/>
              <a:gd name="T27" fmla="*/ 2073 h 2842"/>
              <a:gd name="T28" fmla="*/ 1070 w 1769"/>
              <a:gd name="T29" fmla="*/ 2007 h 2842"/>
              <a:gd name="T30" fmla="*/ 1132 w 1769"/>
              <a:gd name="T31" fmla="*/ 1745 h 2842"/>
              <a:gd name="T32" fmla="*/ 1292 w 1769"/>
              <a:gd name="T33" fmla="*/ 1546 h 2842"/>
              <a:gd name="T34" fmla="*/ 1624 w 1769"/>
              <a:gd name="T35" fmla="*/ 1242 h 2842"/>
              <a:gd name="T36" fmla="*/ 1769 w 1769"/>
              <a:gd name="T37" fmla="*/ 765 h 2842"/>
              <a:gd name="T38" fmla="*/ 1538 w 1769"/>
              <a:gd name="T39" fmla="*/ 207 h 2842"/>
              <a:gd name="T40" fmla="*/ 925 w 1769"/>
              <a:gd name="T41" fmla="*/ 0 h 2842"/>
              <a:gd name="T42" fmla="*/ 859 w 1769"/>
              <a:gd name="T43" fmla="*/ 2284 h 2842"/>
              <a:gd name="T44" fmla="*/ 660 w 1769"/>
              <a:gd name="T45" fmla="*/ 2362 h 2842"/>
              <a:gd name="T46" fmla="*/ 574 w 1769"/>
              <a:gd name="T47" fmla="*/ 2561 h 2842"/>
              <a:gd name="T48" fmla="*/ 660 w 1769"/>
              <a:gd name="T49" fmla="*/ 2760 h 2842"/>
              <a:gd name="T50" fmla="*/ 859 w 1769"/>
              <a:gd name="T51" fmla="*/ 2842 h 2842"/>
              <a:gd name="T52" fmla="*/ 1066 w 1769"/>
              <a:gd name="T53" fmla="*/ 2764 h 2842"/>
              <a:gd name="T54" fmla="*/ 1148 w 1769"/>
              <a:gd name="T55" fmla="*/ 2561 h 2842"/>
              <a:gd name="T56" fmla="*/ 1066 w 1769"/>
              <a:gd name="T57" fmla="*/ 2362 h 2842"/>
              <a:gd name="T58" fmla="*/ 859 w 1769"/>
              <a:gd name="T59" fmla="*/ 2284 h 2842"/>
              <a:gd name="T60" fmla="*/ 859 w 1769"/>
              <a:gd name="T61" fmla="*/ 2284 h 2842"/>
              <a:gd name="T62" fmla="*/ 859 w 1769"/>
              <a:gd name="T63" fmla="*/ 2284 h 2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9" h="2842">
                <a:moveTo>
                  <a:pt x="925" y="0"/>
                </a:moveTo>
                <a:cubicBezTo>
                  <a:pt x="639" y="0"/>
                  <a:pt x="414" y="83"/>
                  <a:pt x="250" y="250"/>
                </a:cubicBezTo>
                <a:cubicBezTo>
                  <a:pt x="83" y="414"/>
                  <a:pt x="0" y="638"/>
                  <a:pt x="0" y="921"/>
                </a:cubicBezTo>
                <a:cubicBezTo>
                  <a:pt x="414" y="921"/>
                  <a:pt x="414" y="921"/>
                  <a:pt x="414" y="921"/>
                </a:cubicBezTo>
                <a:cubicBezTo>
                  <a:pt x="414" y="747"/>
                  <a:pt x="449" y="613"/>
                  <a:pt x="519" y="519"/>
                </a:cubicBezTo>
                <a:cubicBezTo>
                  <a:pt x="597" y="410"/>
                  <a:pt x="725" y="355"/>
                  <a:pt x="902" y="355"/>
                </a:cubicBezTo>
                <a:cubicBezTo>
                  <a:pt x="1042" y="355"/>
                  <a:pt x="1152" y="394"/>
                  <a:pt x="1230" y="472"/>
                </a:cubicBezTo>
                <a:cubicBezTo>
                  <a:pt x="1305" y="553"/>
                  <a:pt x="1343" y="660"/>
                  <a:pt x="1343" y="793"/>
                </a:cubicBezTo>
                <a:cubicBezTo>
                  <a:pt x="1343" y="892"/>
                  <a:pt x="1308" y="987"/>
                  <a:pt x="1238" y="1078"/>
                </a:cubicBezTo>
                <a:cubicBezTo>
                  <a:pt x="1171" y="1152"/>
                  <a:pt x="1171" y="1152"/>
                  <a:pt x="1171" y="1152"/>
                </a:cubicBezTo>
                <a:cubicBezTo>
                  <a:pt x="929" y="1368"/>
                  <a:pt x="781" y="1529"/>
                  <a:pt x="726" y="1636"/>
                </a:cubicBezTo>
                <a:cubicBezTo>
                  <a:pt x="677" y="1735"/>
                  <a:pt x="652" y="1858"/>
                  <a:pt x="652" y="2007"/>
                </a:cubicBezTo>
                <a:cubicBezTo>
                  <a:pt x="652" y="2073"/>
                  <a:pt x="652" y="2073"/>
                  <a:pt x="652" y="2073"/>
                </a:cubicBezTo>
                <a:cubicBezTo>
                  <a:pt x="1070" y="2073"/>
                  <a:pt x="1070" y="2073"/>
                  <a:pt x="1070" y="2073"/>
                </a:cubicBezTo>
                <a:cubicBezTo>
                  <a:pt x="1070" y="2007"/>
                  <a:pt x="1070" y="2007"/>
                  <a:pt x="1070" y="2007"/>
                </a:cubicBezTo>
                <a:cubicBezTo>
                  <a:pt x="1070" y="1908"/>
                  <a:pt x="1091" y="1821"/>
                  <a:pt x="1132" y="1745"/>
                </a:cubicBezTo>
                <a:cubicBezTo>
                  <a:pt x="1166" y="1678"/>
                  <a:pt x="1219" y="1611"/>
                  <a:pt x="1292" y="1546"/>
                </a:cubicBezTo>
                <a:cubicBezTo>
                  <a:pt x="1474" y="1390"/>
                  <a:pt x="1585" y="1288"/>
                  <a:pt x="1624" y="1242"/>
                </a:cubicBezTo>
                <a:cubicBezTo>
                  <a:pt x="1720" y="1114"/>
                  <a:pt x="1769" y="955"/>
                  <a:pt x="1769" y="765"/>
                </a:cubicBezTo>
                <a:cubicBezTo>
                  <a:pt x="1769" y="531"/>
                  <a:pt x="1692" y="345"/>
                  <a:pt x="1538" y="207"/>
                </a:cubicBezTo>
                <a:cubicBezTo>
                  <a:pt x="1385" y="69"/>
                  <a:pt x="1180" y="0"/>
                  <a:pt x="925" y="0"/>
                </a:cubicBezTo>
                <a:close/>
                <a:moveTo>
                  <a:pt x="859" y="2284"/>
                </a:moveTo>
                <a:cubicBezTo>
                  <a:pt x="776" y="2284"/>
                  <a:pt x="709" y="2310"/>
                  <a:pt x="660" y="2362"/>
                </a:cubicBezTo>
                <a:cubicBezTo>
                  <a:pt x="603" y="2412"/>
                  <a:pt x="574" y="2478"/>
                  <a:pt x="574" y="2561"/>
                </a:cubicBezTo>
                <a:cubicBezTo>
                  <a:pt x="574" y="2639"/>
                  <a:pt x="603" y="2706"/>
                  <a:pt x="660" y="2760"/>
                </a:cubicBezTo>
                <a:cubicBezTo>
                  <a:pt x="712" y="2815"/>
                  <a:pt x="778" y="2842"/>
                  <a:pt x="859" y="2842"/>
                </a:cubicBezTo>
                <a:cubicBezTo>
                  <a:pt x="937" y="2842"/>
                  <a:pt x="1006" y="2816"/>
                  <a:pt x="1066" y="2764"/>
                </a:cubicBezTo>
                <a:cubicBezTo>
                  <a:pt x="1121" y="2710"/>
                  <a:pt x="1148" y="2642"/>
                  <a:pt x="1148" y="2561"/>
                </a:cubicBezTo>
                <a:cubicBezTo>
                  <a:pt x="1148" y="2478"/>
                  <a:pt x="1121" y="2412"/>
                  <a:pt x="1066" y="2362"/>
                </a:cubicBezTo>
                <a:cubicBezTo>
                  <a:pt x="1014" y="2310"/>
                  <a:pt x="945" y="2284"/>
                  <a:pt x="859" y="2284"/>
                </a:cubicBezTo>
                <a:close/>
                <a:moveTo>
                  <a:pt x="859" y="2284"/>
                </a:moveTo>
                <a:cubicBezTo>
                  <a:pt x="859" y="2284"/>
                  <a:pt x="859" y="2284"/>
                  <a:pt x="859" y="2284"/>
                </a:cubicBezTo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F67E1FD-25EB-4993-B71D-789E603E0CA9}"/>
              </a:ext>
            </a:extLst>
          </p:cNvPr>
          <p:cNvSpPr txBox="1"/>
          <p:nvPr/>
        </p:nvSpPr>
        <p:spPr>
          <a:xfrm>
            <a:off x="4785385" y="3244562"/>
            <a:ext cx="2621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</a:rPr>
              <a:t>我要做哪些</a:t>
            </a:r>
          </a:p>
        </p:txBody>
      </p:sp>
    </p:spTree>
    <p:extLst>
      <p:ext uri="{BB962C8B-B14F-4D97-AF65-F5344CB8AC3E}">
        <p14:creationId xmlns:p14="http://schemas.microsoft.com/office/powerpoint/2010/main" val="323276146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DD61440E-43D5-4029-8148-ED454BE3A9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E3917D1-6467-4808-940A-2FA74AD7EE60}"/>
              </a:ext>
            </a:extLst>
          </p:cNvPr>
          <p:cNvSpPr txBox="1"/>
          <p:nvPr/>
        </p:nvSpPr>
        <p:spPr>
          <a:xfrm>
            <a:off x="1029189" y="4458211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n-ea"/>
              </a:rPr>
              <a:t>把握现状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F75E523-D2BF-4D96-A206-34B86A85E1F1}"/>
              </a:ext>
            </a:extLst>
          </p:cNvPr>
          <p:cNvSpPr txBox="1"/>
          <p:nvPr/>
        </p:nvSpPr>
        <p:spPr>
          <a:xfrm>
            <a:off x="3831561" y="4452133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0" spc="600" dirty="0">
                <a:latin typeface="+mn-ea"/>
                <a:ea typeface="+mn-ea"/>
              </a:rPr>
              <a:t>组建班子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B92C057-8405-41A7-8E98-CA5B5BAF8576}"/>
              </a:ext>
            </a:extLst>
          </p:cNvPr>
          <p:cNvSpPr txBox="1"/>
          <p:nvPr/>
        </p:nvSpPr>
        <p:spPr>
          <a:xfrm>
            <a:off x="6633935" y="4452133"/>
            <a:ext cx="1723550" cy="46166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0" spc="600" dirty="0">
                <a:latin typeface="+mn-ea"/>
                <a:ea typeface="+mn-ea"/>
              </a:rPr>
              <a:t>制定战略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2D517CB-C86A-4FF1-B7E3-40CB4ACC93D6}"/>
              </a:ext>
            </a:extLst>
          </p:cNvPr>
          <p:cNvSpPr txBox="1"/>
          <p:nvPr/>
        </p:nvSpPr>
        <p:spPr>
          <a:xfrm>
            <a:off x="9436309" y="4452133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0" spc="600" dirty="0">
                <a:latin typeface="+mn-ea"/>
                <a:ea typeface="+mn-ea"/>
              </a:rPr>
              <a:t>带领团队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74F153D-3054-4A34-816C-A6D6D4B69D37}"/>
              </a:ext>
            </a:extLst>
          </p:cNvPr>
          <p:cNvGrpSpPr/>
          <p:nvPr/>
        </p:nvGrpSpPr>
        <p:grpSpPr>
          <a:xfrm>
            <a:off x="6657477" y="1744418"/>
            <a:ext cx="1676462" cy="1676458"/>
            <a:chOff x="6657477" y="2184342"/>
            <a:chExt cx="1676462" cy="167645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2AB6A901-9E9D-41F1-8C5B-450CF199FE5E}"/>
                </a:ext>
              </a:extLst>
            </p:cNvPr>
            <p:cNvSpPr/>
            <p:nvPr/>
          </p:nvSpPr>
          <p:spPr>
            <a:xfrm>
              <a:off x="6657477" y="2184342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3" name="Group 4">
              <a:extLst>
                <a:ext uri="{FF2B5EF4-FFF2-40B4-BE49-F238E27FC236}">
                  <a16:creationId xmlns:a16="http://schemas.microsoft.com/office/drawing/2014/main" xmlns="" id="{4CDB0F8A-1279-4E73-86D6-55E0DB5F28D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65005" y="2586658"/>
              <a:ext cx="861407" cy="841375"/>
              <a:chOff x="3565" y="2932"/>
              <a:chExt cx="344" cy="336"/>
            </a:xfrm>
          </p:grpSpPr>
          <p:sp>
            <p:nvSpPr>
              <p:cNvPr id="45" name="Freeform 5">
                <a:extLst>
                  <a:ext uri="{FF2B5EF4-FFF2-40B4-BE49-F238E27FC236}">
                    <a16:creationId xmlns:a16="http://schemas.microsoft.com/office/drawing/2014/main" xmlns="" id="{2FFD3472-113C-4307-A23C-F2520D5759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0" y="2999"/>
                <a:ext cx="77" cy="78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3 h 45"/>
                  <a:gd name="T4" fmla="*/ 22 w 44"/>
                  <a:gd name="T5" fmla="*/ 0 h 45"/>
                  <a:gd name="T6" fmla="*/ 0 w 44"/>
                  <a:gd name="T7" fmla="*/ 23 h 45"/>
                  <a:gd name="T8" fmla="*/ 22 w 44"/>
                  <a:gd name="T9" fmla="*/ 45 h 45"/>
                  <a:gd name="T10" fmla="*/ 22 w 44"/>
                  <a:gd name="T11" fmla="*/ 7 h 45"/>
                  <a:gd name="T12" fmla="*/ 38 w 44"/>
                  <a:gd name="T13" fmla="*/ 23 h 45"/>
                  <a:gd name="T14" fmla="*/ 22 w 44"/>
                  <a:gd name="T15" fmla="*/ 39 h 45"/>
                  <a:gd name="T16" fmla="*/ 6 w 44"/>
                  <a:gd name="T17" fmla="*/ 23 h 45"/>
                  <a:gd name="T18" fmla="*/ 22 w 44"/>
                  <a:gd name="T19" fmla="*/ 7 h 45"/>
                  <a:gd name="T20" fmla="*/ 22 w 44"/>
                  <a:gd name="T21" fmla="*/ 7 h 45"/>
                  <a:gd name="T22" fmla="*/ 22 w 44"/>
                  <a:gd name="T2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3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2" y="7"/>
                    </a:moveTo>
                    <a:cubicBezTo>
                      <a:pt x="31" y="7"/>
                      <a:pt x="38" y="14"/>
                      <a:pt x="38" y="23"/>
                    </a:cubicBezTo>
                    <a:cubicBezTo>
                      <a:pt x="38" y="32"/>
                      <a:pt x="31" y="39"/>
                      <a:pt x="22" y="39"/>
                    </a:cubicBezTo>
                    <a:cubicBezTo>
                      <a:pt x="13" y="39"/>
                      <a:pt x="6" y="32"/>
                      <a:pt x="6" y="23"/>
                    </a:cubicBezTo>
                    <a:cubicBezTo>
                      <a:pt x="6" y="14"/>
                      <a:pt x="13" y="7"/>
                      <a:pt x="22" y="7"/>
                    </a:cubicBezTo>
                    <a:close/>
                    <a:moveTo>
                      <a:pt x="22" y="7"/>
                    </a:moveTo>
                    <a:cubicBezTo>
                      <a:pt x="22" y="7"/>
                      <a:pt x="22" y="7"/>
                      <a:pt x="22" y="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6">
                <a:extLst>
                  <a:ext uri="{FF2B5EF4-FFF2-40B4-BE49-F238E27FC236}">
                    <a16:creationId xmlns:a16="http://schemas.microsoft.com/office/drawing/2014/main" xmlns="" id="{C944AB21-DD31-4010-AF81-FCB32584A5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5" y="2932"/>
                <a:ext cx="344" cy="336"/>
              </a:xfrm>
              <a:custGeom>
                <a:avLst/>
                <a:gdLst>
                  <a:gd name="T0" fmla="*/ 161 w 196"/>
                  <a:gd name="T1" fmla="*/ 118 h 192"/>
                  <a:gd name="T2" fmla="*/ 138 w 196"/>
                  <a:gd name="T3" fmla="*/ 118 h 192"/>
                  <a:gd name="T4" fmla="*/ 148 w 196"/>
                  <a:gd name="T5" fmla="*/ 104 h 192"/>
                  <a:gd name="T6" fmla="*/ 142 w 196"/>
                  <a:gd name="T7" fmla="*/ 18 h 192"/>
                  <a:gd name="T8" fmla="*/ 98 w 196"/>
                  <a:gd name="T9" fmla="*/ 0 h 192"/>
                  <a:gd name="T10" fmla="*/ 55 w 196"/>
                  <a:gd name="T11" fmla="*/ 18 h 192"/>
                  <a:gd name="T12" fmla="*/ 49 w 196"/>
                  <a:gd name="T13" fmla="*/ 104 h 192"/>
                  <a:gd name="T14" fmla="*/ 59 w 196"/>
                  <a:gd name="T15" fmla="*/ 118 h 192"/>
                  <a:gd name="T16" fmla="*/ 35 w 196"/>
                  <a:gd name="T17" fmla="*/ 118 h 192"/>
                  <a:gd name="T18" fmla="*/ 0 w 196"/>
                  <a:gd name="T19" fmla="*/ 192 h 192"/>
                  <a:gd name="T20" fmla="*/ 196 w 196"/>
                  <a:gd name="T21" fmla="*/ 192 h 192"/>
                  <a:gd name="T22" fmla="*/ 161 w 196"/>
                  <a:gd name="T23" fmla="*/ 118 h 192"/>
                  <a:gd name="T24" fmla="*/ 54 w 196"/>
                  <a:gd name="T25" fmla="*/ 100 h 192"/>
                  <a:gd name="T26" fmla="*/ 60 w 196"/>
                  <a:gd name="T27" fmla="*/ 22 h 192"/>
                  <a:gd name="T28" fmla="*/ 98 w 196"/>
                  <a:gd name="T29" fmla="*/ 6 h 192"/>
                  <a:gd name="T30" fmla="*/ 137 w 196"/>
                  <a:gd name="T31" fmla="*/ 22 h 192"/>
                  <a:gd name="T32" fmla="*/ 142 w 196"/>
                  <a:gd name="T33" fmla="*/ 101 h 192"/>
                  <a:gd name="T34" fmla="*/ 98 w 196"/>
                  <a:gd name="T35" fmla="*/ 164 h 192"/>
                  <a:gd name="T36" fmla="*/ 67 w 196"/>
                  <a:gd name="T37" fmla="*/ 118 h 192"/>
                  <a:gd name="T38" fmla="*/ 54 w 196"/>
                  <a:gd name="T39" fmla="*/ 100 h 192"/>
                  <a:gd name="T40" fmla="*/ 39 w 196"/>
                  <a:gd name="T41" fmla="*/ 125 h 192"/>
                  <a:gd name="T42" fmla="*/ 64 w 196"/>
                  <a:gd name="T43" fmla="*/ 125 h 192"/>
                  <a:gd name="T44" fmla="*/ 98 w 196"/>
                  <a:gd name="T45" fmla="*/ 175 h 192"/>
                  <a:gd name="T46" fmla="*/ 133 w 196"/>
                  <a:gd name="T47" fmla="*/ 125 h 192"/>
                  <a:gd name="T48" fmla="*/ 157 w 196"/>
                  <a:gd name="T49" fmla="*/ 125 h 192"/>
                  <a:gd name="T50" fmla="*/ 186 w 196"/>
                  <a:gd name="T51" fmla="*/ 186 h 192"/>
                  <a:gd name="T52" fmla="*/ 10 w 196"/>
                  <a:gd name="T53" fmla="*/ 186 h 192"/>
                  <a:gd name="T54" fmla="*/ 39 w 196"/>
                  <a:gd name="T55" fmla="*/ 125 h 192"/>
                  <a:gd name="T56" fmla="*/ 39 w 196"/>
                  <a:gd name="T57" fmla="*/ 125 h 192"/>
                  <a:gd name="T58" fmla="*/ 39 w 196"/>
                  <a:gd name="T59" fmla="*/ 12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6" h="192">
                    <a:moveTo>
                      <a:pt x="161" y="118"/>
                    </a:move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66" y="80"/>
                      <a:pt x="163" y="39"/>
                      <a:pt x="142" y="18"/>
                    </a:cubicBezTo>
                    <a:cubicBezTo>
                      <a:pt x="130" y="6"/>
                      <a:pt x="115" y="0"/>
                      <a:pt x="98" y="0"/>
                    </a:cubicBezTo>
                    <a:cubicBezTo>
                      <a:pt x="82" y="0"/>
                      <a:pt x="67" y="6"/>
                      <a:pt x="55" y="18"/>
                    </a:cubicBezTo>
                    <a:cubicBezTo>
                      <a:pt x="34" y="39"/>
                      <a:pt x="31" y="80"/>
                      <a:pt x="49" y="104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196" y="192"/>
                      <a:pt x="196" y="192"/>
                      <a:pt x="196" y="192"/>
                    </a:cubicBezTo>
                    <a:lnTo>
                      <a:pt x="161" y="118"/>
                    </a:lnTo>
                    <a:close/>
                    <a:moveTo>
                      <a:pt x="54" y="100"/>
                    </a:moveTo>
                    <a:cubicBezTo>
                      <a:pt x="38" y="78"/>
                      <a:pt x="40" y="42"/>
                      <a:pt x="60" y="22"/>
                    </a:cubicBezTo>
                    <a:cubicBezTo>
                      <a:pt x="70" y="12"/>
                      <a:pt x="84" y="6"/>
                      <a:pt x="98" y="6"/>
                    </a:cubicBezTo>
                    <a:cubicBezTo>
                      <a:pt x="113" y="6"/>
                      <a:pt x="127" y="12"/>
                      <a:pt x="137" y="22"/>
                    </a:cubicBezTo>
                    <a:cubicBezTo>
                      <a:pt x="157" y="42"/>
                      <a:pt x="159" y="78"/>
                      <a:pt x="142" y="101"/>
                    </a:cubicBezTo>
                    <a:cubicBezTo>
                      <a:pt x="98" y="164"/>
                      <a:pt x="98" y="164"/>
                      <a:pt x="98" y="164"/>
                    </a:cubicBezTo>
                    <a:cubicBezTo>
                      <a:pt x="67" y="118"/>
                      <a:pt x="67" y="118"/>
                      <a:pt x="67" y="118"/>
                    </a:cubicBezTo>
                    <a:lnTo>
                      <a:pt x="54" y="100"/>
                    </a:lnTo>
                    <a:close/>
                    <a:moveTo>
                      <a:pt x="39" y="125"/>
                    </a:moveTo>
                    <a:cubicBezTo>
                      <a:pt x="64" y="125"/>
                      <a:pt x="64" y="125"/>
                      <a:pt x="64" y="125"/>
                    </a:cubicBezTo>
                    <a:cubicBezTo>
                      <a:pt x="98" y="175"/>
                      <a:pt x="98" y="175"/>
                      <a:pt x="98" y="175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57" y="125"/>
                      <a:pt x="157" y="125"/>
                      <a:pt x="157" y="125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10" y="186"/>
                      <a:pt x="10" y="186"/>
                      <a:pt x="10" y="186"/>
                    </a:cubicBezTo>
                    <a:lnTo>
                      <a:pt x="39" y="125"/>
                    </a:lnTo>
                    <a:close/>
                    <a:moveTo>
                      <a:pt x="39" y="125"/>
                    </a:move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B2AB2F-E72B-4E71-A35F-9AE8D946473F}"/>
              </a:ext>
            </a:extLst>
          </p:cNvPr>
          <p:cNvGrpSpPr/>
          <p:nvPr/>
        </p:nvGrpSpPr>
        <p:grpSpPr>
          <a:xfrm>
            <a:off x="1052731" y="1744418"/>
            <a:ext cx="1676462" cy="1676458"/>
            <a:chOff x="1052731" y="2184342"/>
            <a:chExt cx="1676462" cy="167645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FC26FC5-778E-4421-A94D-583AE0B0423E}"/>
                </a:ext>
              </a:extLst>
            </p:cNvPr>
            <p:cNvSpPr/>
            <p:nvPr/>
          </p:nvSpPr>
          <p:spPr>
            <a:xfrm>
              <a:off x="1052731" y="2184342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7" name="Group 13">
              <a:extLst>
                <a:ext uri="{FF2B5EF4-FFF2-40B4-BE49-F238E27FC236}">
                  <a16:creationId xmlns:a16="http://schemas.microsoft.com/office/drawing/2014/main" xmlns="" id="{83BE41B7-590F-402D-BDDB-37FAE6E0BA0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61536" y="2746346"/>
              <a:ext cx="858852" cy="552451"/>
              <a:chOff x="1854" y="1325"/>
              <a:chExt cx="370" cy="238"/>
            </a:xfrm>
          </p:grpSpPr>
          <p:sp>
            <p:nvSpPr>
              <p:cNvPr id="59" name="Freeform 14">
                <a:extLst>
                  <a:ext uri="{FF2B5EF4-FFF2-40B4-BE49-F238E27FC236}">
                    <a16:creationId xmlns:a16="http://schemas.microsoft.com/office/drawing/2014/main" xmlns="" id="{7231BB0C-2169-4FBF-B0DE-684E582496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54" y="1325"/>
                <a:ext cx="370" cy="238"/>
              </a:xfrm>
              <a:custGeom>
                <a:avLst/>
                <a:gdLst>
                  <a:gd name="T0" fmla="*/ 163 w 189"/>
                  <a:gd name="T1" fmla="*/ 38 h 121"/>
                  <a:gd name="T2" fmla="*/ 25 w 189"/>
                  <a:gd name="T3" fmla="*/ 38 h 121"/>
                  <a:gd name="T4" fmla="*/ 0 w 189"/>
                  <a:gd name="T5" fmla="*/ 64 h 121"/>
                  <a:gd name="T6" fmla="*/ 26 w 189"/>
                  <a:gd name="T7" fmla="*/ 90 h 121"/>
                  <a:gd name="T8" fmla="*/ 95 w 189"/>
                  <a:gd name="T9" fmla="*/ 118 h 121"/>
                  <a:gd name="T10" fmla="*/ 164 w 189"/>
                  <a:gd name="T11" fmla="*/ 90 h 121"/>
                  <a:gd name="T12" fmla="*/ 189 w 189"/>
                  <a:gd name="T13" fmla="*/ 64 h 121"/>
                  <a:gd name="T14" fmla="*/ 163 w 189"/>
                  <a:gd name="T15" fmla="*/ 38 h 121"/>
                  <a:gd name="T16" fmla="*/ 160 w 189"/>
                  <a:gd name="T17" fmla="*/ 85 h 121"/>
                  <a:gd name="T18" fmla="*/ 31 w 189"/>
                  <a:gd name="T19" fmla="*/ 85 h 121"/>
                  <a:gd name="T20" fmla="*/ 9 w 189"/>
                  <a:gd name="T21" fmla="*/ 64 h 121"/>
                  <a:gd name="T22" fmla="*/ 30 w 189"/>
                  <a:gd name="T23" fmla="*/ 43 h 121"/>
                  <a:gd name="T24" fmla="*/ 159 w 189"/>
                  <a:gd name="T25" fmla="*/ 43 h 121"/>
                  <a:gd name="T26" fmla="*/ 180 w 189"/>
                  <a:gd name="T27" fmla="*/ 64 h 121"/>
                  <a:gd name="T28" fmla="*/ 160 w 189"/>
                  <a:gd name="T29" fmla="*/ 85 h 121"/>
                  <a:gd name="T30" fmla="*/ 160 w 189"/>
                  <a:gd name="T31" fmla="*/ 85 h 121"/>
                  <a:gd name="T32" fmla="*/ 160 w 189"/>
                  <a:gd name="T33" fmla="*/ 8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9" h="121">
                    <a:moveTo>
                      <a:pt x="163" y="38"/>
                    </a:moveTo>
                    <a:cubicBezTo>
                      <a:pt x="125" y="0"/>
                      <a:pt x="63" y="0"/>
                      <a:pt x="25" y="3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45" y="109"/>
                      <a:pt x="70" y="118"/>
                      <a:pt x="95" y="118"/>
                    </a:cubicBezTo>
                    <a:cubicBezTo>
                      <a:pt x="120" y="118"/>
                      <a:pt x="145" y="109"/>
                      <a:pt x="164" y="90"/>
                    </a:cubicBezTo>
                    <a:cubicBezTo>
                      <a:pt x="189" y="64"/>
                      <a:pt x="189" y="64"/>
                      <a:pt x="189" y="64"/>
                    </a:cubicBezTo>
                    <a:lnTo>
                      <a:pt x="163" y="38"/>
                    </a:lnTo>
                    <a:close/>
                    <a:moveTo>
                      <a:pt x="160" y="85"/>
                    </a:moveTo>
                    <a:cubicBezTo>
                      <a:pt x="124" y="121"/>
                      <a:pt x="66" y="121"/>
                      <a:pt x="31" y="85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65" y="7"/>
                      <a:pt x="123" y="7"/>
                      <a:pt x="159" y="43"/>
                    </a:cubicBezTo>
                    <a:cubicBezTo>
                      <a:pt x="180" y="64"/>
                      <a:pt x="180" y="64"/>
                      <a:pt x="180" y="64"/>
                    </a:cubicBezTo>
                    <a:lnTo>
                      <a:pt x="160" y="85"/>
                    </a:lnTo>
                    <a:close/>
                    <a:moveTo>
                      <a:pt x="160" y="85"/>
                    </a:moveTo>
                    <a:cubicBezTo>
                      <a:pt x="160" y="85"/>
                      <a:pt x="160" y="85"/>
                      <a:pt x="160" y="85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Freeform 15">
                <a:extLst>
                  <a:ext uri="{FF2B5EF4-FFF2-40B4-BE49-F238E27FC236}">
                    <a16:creationId xmlns:a16="http://schemas.microsoft.com/office/drawing/2014/main" xmlns="" id="{100F70BC-06C8-40FD-9C93-7173B1F47D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9" y="1400"/>
                <a:ext cx="51" cy="51"/>
              </a:xfrm>
              <a:custGeom>
                <a:avLst/>
                <a:gdLst>
                  <a:gd name="T0" fmla="*/ 22 w 26"/>
                  <a:gd name="T1" fmla="*/ 0 h 26"/>
                  <a:gd name="T2" fmla="*/ 0 w 26"/>
                  <a:gd name="T3" fmla="*/ 23 h 26"/>
                  <a:gd name="T4" fmla="*/ 3 w 26"/>
                  <a:gd name="T5" fmla="*/ 26 h 26"/>
                  <a:gd name="T6" fmla="*/ 6 w 26"/>
                  <a:gd name="T7" fmla="*/ 23 h 26"/>
                  <a:gd name="T8" fmla="*/ 22 w 26"/>
                  <a:gd name="T9" fmla="*/ 7 h 26"/>
                  <a:gd name="T10" fmla="*/ 26 w 26"/>
                  <a:gd name="T11" fmla="*/ 4 h 26"/>
                  <a:gd name="T12" fmla="*/ 22 w 26"/>
                  <a:gd name="T13" fmla="*/ 0 h 26"/>
                  <a:gd name="T14" fmla="*/ 22 w 26"/>
                  <a:gd name="T15" fmla="*/ 0 h 26"/>
                  <a:gd name="T16" fmla="*/ 22 w 26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6">
                    <a:moveTo>
                      <a:pt x="22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25"/>
                      <a:pt x="1" y="26"/>
                      <a:pt x="3" y="26"/>
                    </a:cubicBezTo>
                    <a:cubicBezTo>
                      <a:pt x="5" y="26"/>
                      <a:pt x="6" y="25"/>
                      <a:pt x="6" y="23"/>
                    </a:cubicBezTo>
                    <a:cubicBezTo>
                      <a:pt x="6" y="14"/>
                      <a:pt x="14" y="7"/>
                      <a:pt x="22" y="7"/>
                    </a:cubicBezTo>
                    <a:cubicBezTo>
                      <a:pt x="24" y="7"/>
                      <a:pt x="26" y="5"/>
                      <a:pt x="26" y="4"/>
                    </a:cubicBezTo>
                    <a:cubicBezTo>
                      <a:pt x="26" y="2"/>
                      <a:pt x="24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Freeform 16">
                <a:extLst>
                  <a:ext uri="{FF2B5EF4-FFF2-40B4-BE49-F238E27FC236}">
                    <a16:creationId xmlns:a16="http://schemas.microsoft.com/office/drawing/2014/main" xmlns="" id="{8E4BA23B-383F-4705-8169-AD1C9A8968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58" y="1369"/>
                <a:ext cx="162" cy="165"/>
              </a:xfrm>
              <a:custGeom>
                <a:avLst/>
                <a:gdLst>
                  <a:gd name="T0" fmla="*/ 42 w 83"/>
                  <a:gd name="T1" fmla="*/ 0 h 84"/>
                  <a:gd name="T2" fmla="*/ 0 w 83"/>
                  <a:gd name="T3" fmla="*/ 42 h 84"/>
                  <a:gd name="T4" fmla="*/ 42 w 83"/>
                  <a:gd name="T5" fmla="*/ 84 h 84"/>
                  <a:gd name="T6" fmla="*/ 83 w 83"/>
                  <a:gd name="T7" fmla="*/ 42 h 84"/>
                  <a:gd name="T8" fmla="*/ 42 w 83"/>
                  <a:gd name="T9" fmla="*/ 0 h 84"/>
                  <a:gd name="T10" fmla="*/ 42 w 83"/>
                  <a:gd name="T11" fmla="*/ 77 h 84"/>
                  <a:gd name="T12" fmla="*/ 6 w 83"/>
                  <a:gd name="T13" fmla="*/ 42 h 84"/>
                  <a:gd name="T14" fmla="*/ 42 w 83"/>
                  <a:gd name="T15" fmla="*/ 7 h 84"/>
                  <a:gd name="T16" fmla="*/ 77 w 83"/>
                  <a:gd name="T17" fmla="*/ 42 h 84"/>
                  <a:gd name="T18" fmla="*/ 42 w 83"/>
                  <a:gd name="T19" fmla="*/ 77 h 84"/>
                  <a:gd name="T20" fmla="*/ 42 w 83"/>
                  <a:gd name="T21" fmla="*/ 77 h 84"/>
                  <a:gd name="T22" fmla="*/ 42 w 83"/>
                  <a:gd name="T23" fmla="*/ 7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3" y="65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lose/>
                    <a:moveTo>
                      <a:pt x="42" y="77"/>
                    </a:moveTo>
                    <a:cubicBezTo>
                      <a:pt x="22" y="77"/>
                      <a:pt x="6" y="61"/>
                      <a:pt x="6" y="42"/>
                    </a:cubicBezTo>
                    <a:cubicBezTo>
                      <a:pt x="6" y="23"/>
                      <a:pt x="22" y="7"/>
                      <a:pt x="42" y="7"/>
                    </a:cubicBezTo>
                    <a:cubicBezTo>
                      <a:pt x="61" y="7"/>
                      <a:pt x="77" y="23"/>
                      <a:pt x="77" y="42"/>
                    </a:cubicBezTo>
                    <a:cubicBezTo>
                      <a:pt x="77" y="61"/>
                      <a:pt x="61" y="77"/>
                      <a:pt x="42" y="77"/>
                    </a:cubicBezTo>
                    <a:close/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64888E9-5245-4DFF-A60D-B23BCAA3BD41}"/>
              </a:ext>
            </a:extLst>
          </p:cNvPr>
          <p:cNvGrpSpPr/>
          <p:nvPr/>
        </p:nvGrpSpPr>
        <p:grpSpPr>
          <a:xfrm>
            <a:off x="9459851" y="1744418"/>
            <a:ext cx="1676462" cy="1676458"/>
            <a:chOff x="9459851" y="2184342"/>
            <a:chExt cx="1676462" cy="167645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7AC7D406-6A75-48AC-BAF2-3CB347AE35E9}"/>
                </a:ext>
              </a:extLst>
            </p:cNvPr>
            <p:cNvSpPr/>
            <p:nvPr/>
          </p:nvSpPr>
          <p:spPr>
            <a:xfrm>
              <a:off x="9459851" y="2184342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2" name="Group 19">
              <a:extLst>
                <a:ext uri="{FF2B5EF4-FFF2-40B4-BE49-F238E27FC236}">
                  <a16:creationId xmlns:a16="http://schemas.microsoft.com/office/drawing/2014/main" xmlns="" id="{D4B6B621-C3EF-42CA-A8F4-ED9E382C2B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734945" y="2589389"/>
              <a:ext cx="1126272" cy="866364"/>
              <a:chOff x="4676" y="2058"/>
              <a:chExt cx="689" cy="530"/>
            </a:xfrm>
          </p:grpSpPr>
          <p:sp>
            <p:nvSpPr>
              <p:cNvPr id="64" name="Freeform 20">
                <a:extLst>
                  <a:ext uri="{FF2B5EF4-FFF2-40B4-BE49-F238E27FC236}">
                    <a16:creationId xmlns:a16="http://schemas.microsoft.com/office/drawing/2014/main" xmlns="" id="{C6E0FBF2-4BEB-4B6E-9CFA-A2B658196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2058"/>
                <a:ext cx="247" cy="458"/>
              </a:xfrm>
              <a:custGeom>
                <a:avLst/>
                <a:gdLst>
                  <a:gd name="T0" fmla="*/ 3 w 58"/>
                  <a:gd name="T1" fmla="*/ 7 h 107"/>
                  <a:gd name="T2" fmla="*/ 16 w 58"/>
                  <a:gd name="T3" fmla="*/ 3 h 107"/>
                  <a:gd name="T4" fmla="*/ 31 w 58"/>
                  <a:gd name="T5" fmla="*/ 8 h 107"/>
                  <a:gd name="T6" fmla="*/ 34 w 58"/>
                  <a:gd name="T7" fmla="*/ 18 h 107"/>
                  <a:gd name="T8" fmla="*/ 34 w 58"/>
                  <a:gd name="T9" fmla="*/ 29 h 107"/>
                  <a:gd name="T10" fmla="*/ 35 w 58"/>
                  <a:gd name="T11" fmla="*/ 30 h 107"/>
                  <a:gd name="T12" fmla="*/ 36 w 58"/>
                  <a:gd name="T13" fmla="*/ 33 h 107"/>
                  <a:gd name="T14" fmla="*/ 36 w 58"/>
                  <a:gd name="T15" fmla="*/ 39 h 107"/>
                  <a:gd name="T16" fmla="*/ 33 w 58"/>
                  <a:gd name="T17" fmla="*/ 43 h 107"/>
                  <a:gd name="T18" fmla="*/ 33 w 58"/>
                  <a:gd name="T19" fmla="*/ 43 h 107"/>
                  <a:gd name="T20" fmla="*/ 32 w 58"/>
                  <a:gd name="T21" fmla="*/ 44 h 107"/>
                  <a:gd name="T22" fmla="*/ 27 w 58"/>
                  <a:gd name="T23" fmla="*/ 54 h 107"/>
                  <a:gd name="T24" fmla="*/ 25 w 58"/>
                  <a:gd name="T25" fmla="*/ 56 h 107"/>
                  <a:gd name="T26" fmla="*/ 25 w 58"/>
                  <a:gd name="T27" fmla="*/ 57 h 107"/>
                  <a:gd name="T28" fmla="*/ 25 w 58"/>
                  <a:gd name="T29" fmla="*/ 64 h 107"/>
                  <a:gd name="T30" fmla="*/ 30 w 58"/>
                  <a:gd name="T31" fmla="*/ 72 h 107"/>
                  <a:gd name="T32" fmla="*/ 47 w 58"/>
                  <a:gd name="T33" fmla="*/ 80 h 107"/>
                  <a:gd name="T34" fmla="*/ 54 w 58"/>
                  <a:gd name="T35" fmla="*/ 91 h 107"/>
                  <a:gd name="T36" fmla="*/ 54 w 58"/>
                  <a:gd name="T37" fmla="*/ 97 h 107"/>
                  <a:gd name="T38" fmla="*/ 29 w 58"/>
                  <a:gd name="T39" fmla="*/ 104 h 107"/>
                  <a:gd name="T40" fmla="*/ 32 w 58"/>
                  <a:gd name="T41" fmla="*/ 107 h 107"/>
                  <a:gd name="T42" fmla="*/ 58 w 58"/>
                  <a:gd name="T43" fmla="*/ 97 h 107"/>
                  <a:gd name="T44" fmla="*/ 58 w 58"/>
                  <a:gd name="T45" fmla="*/ 91 h 107"/>
                  <a:gd name="T46" fmla="*/ 49 w 58"/>
                  <a:gd name="T47" fmla="*/ 77 h 107"/>
                  <a:gd name="T48" fmla="*/ 31 w 58"/>
                  <a:gd name="T49" fmla="*/ 68 h 107"/>
                  <a:gd name="T50" fmla="*/ 29 w 58"/>
                  <a:gd name="T51" fmla="*/ 64 h 107"/>
                  <a:gd name="T52" fmla="*/ 29 w 58"/>
                  <a:gd name="T53" fmla="*/ 58 h 107"/>
                  <a:gd name="T54" fmla="*/ 30 w 58"/>
                  <a:gd name="T55" fmla="*/ 57 h 107"/>
                  <a:gd name="T56" fmla="*/ 35 w 58"/>
                  <a:gd name="T57" fmla="*/ 46 h 107"/>
                  <a:gd name="T58" fmla="*/ 39 w 58"/>
                  <a:gd name="T59" fmla="*/ 39 h 107"/>
                  <a:gd name="T60" fmla="*/ 39 w 58"/>
                  <a:gd name="T61" fmla="*/ 33 h 107"/>
                  <a:gd name="T62" fmla="*/ 38 w 58"/>
                  <a:gd name="T63" fmla="*/ 27 h 107"/>
                  <a:gd name="T64" fmla="*/ 38 w 58"/>
                  <a:gd name="T65" fmla="*/ 18 h 107"/>
                  <a:gd name="T66" fmla="*/ 34 w 58"/>
                  <a:gd name="T67" fmla="*/ 6 h 107"/>
                  <a:gd name="T68" fmla="*/ 16 w 58"/>
                  <a:gd name="T69" fmla="*/ 0 h 107"/>
                  <a:gd name="T70" fmla="*/ 0 w 58"/>
                  <a:gd name="T71" fmla="*/ 4 h 107"/>
                  <a:gd name="T72" fmla="*/ 3 w 58"/>
                  <a:gd name="T73" fmla="*/ 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8" h="107">
                    <a:moveTo>
                      <a:pt x="3" y="7"/>
                    </a:moveTo>
                    <a:cubicBezTo>
                      <a:pt x="6" y="5"/>
                      <a:pt x="10" y="3"/>
                      <a:pt x="16" y="3"/>
                    </a:cubicBezTo>
                    <a:cubicBezTo>
                      <a:pt x="23" y="3"/>
                      <a:pt x="28" y="5"/>
                      <a:pt x="31" y="8"/>
                    </a:cubicBezTo>
                    <a:cubicBezTo>
                      <a:pt x="35" y="12"/>
                      <a:pt x="34" y="17"/>
                      <a:pt x="34" y="1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3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1"/>
                      <a:pt x="35" y="43"/>
                      <a:pt x="33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8"/>
                      <a:pt x="29" y="51"/>
                      <a:pt x="27" y="54"/>
                    </a:cubicBezTo>
                    <a:cubicBezTo>
                      <a:pt x="26" y="55"/>
                      <a:pt x="26" y="55"/>
                      <a:pt x="25" y="56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7"/>
                      <a:pt x="27" y="70"/>
                      <a:pt x="30" y="72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1" y="82"/>
                      <a:pt x="54" y="87"/>
                      <a:pt x="54" y="91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9"/>
                      <a:pt x="45" y="102"/>
                      <a:pt x="29" y="104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44" y="106"/>
                      <a:pt x="58" y="103"/>
                      <a:pt x="58" y="97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85"/>
                      <a:pt x="54" y="80"/>
                      <a:pt x="49" y="77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0" y="68"/>
                      <a:pt x="29" y="66"/>
                      <a:pt x="29" y="64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30" y="57"/>
                      <a:pt x="30" y="57"/>
                    </a:cubicBezTo>
                    <a:cubicBezTo>
                      <a:pt x="32" y="53"/>
                      <a:pt x="34" y="50"/>
                      <a:pt x="35" y="46"/>
                    </a:cubicBezTo>
                    <a:cubicBezTo>
                      <a:pt x="38" y="45"/>
                      <a:pt x="39" y="42"/>
                      <a:pt x="39" y="3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1"/>
                      <a:pt x="39" y="29"/>
                      <a:pt x="38" y="2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7"/>
                      <a:pt x="38" y="11"/>
                      <a:pt x="34" y="6"/>
                    </a:cubicBezTo>
                    <a:cubicBezTo>
                      <a:pt x="30" y="2"/>
                      <a:pt x="24" y="0"/>
                      <a:pt x="16" y="0"/>
                    </a:cubicBezTo>
                    <a:cubicBezTo>
                      <a:pt x="9" y="0"/>
                      <a:pt x="4" y="2"/>
                      <a:pt x="0" y="4"/>
                    </a:cubicBezTo>
                    <a:lnTo>
                      <a:pt x="3" y="7"/>
                    </a:lnTo>
                    <a:close/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21">
                <a:extLst>
                  <a:ext uri="{FF2B5EF4-FFF2-40B4-BE49-F238E27FC236}">
                    <a16:creationId xmlns:a16="http://schemas.microsoft.com/office/drawing/2014/main" xmlns="" id="{94E8FF11-6B15-4C8B-8A8E-3DAF530E1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6" y="2058"/>
                <a:ext cx="242" cy="458"/>
              </a:xfrm>
              <a:custGeom>
                <a:avLst/>
                <a:gdLst>
                  <a:gd name="T0" fmla="*/ 55 w 57"/>
                  <a:gd name="T1" fmla="*/ 7 h 107"/>
                  <a:gd name="T2" fmla="*/ 42 w 57"/>
                  <a:gd name="T3" fmla="*/ 3 h 107"/>
                  <a:gd name="T4" fmla="*/ 27 w 57"/>
                  <a:gd name="T5" fmla="*/ 8 h 107"/>
                  <a:gd name="T6" fmla="*/ 23 w 57"/>
                  <a:gd name="T7" fmla="*/ 18 h 107"/>
                  <a:gd name="T8" fmla="*/ 23 w 57"/>
                  <a:gd name="T9" fmla="*/ 29 h 107"/>
                  <a:gd name="T10" fmla="*/ 23 w 57"/>
                  <a:gd name="T11" fmla="*/ 30 h 107"/>
                  <a:gd name="T12" fmla="*/ 22 w 57"/>
                  <a:gd name="T13" fmla="*/ 33 h 107"/>
                  <a:gd name="T14" fmla="*/ 22 w 57"/>
                  <a:gd name="T15" fmla="*/ 39 h 107"/>
                  <a:gd name="T16" fmla="*/ 24 w 57"/>
                  <a:gd name="T17" fmla="*/ 43 h 107"/>
                  <a:gd name="T18" fmla="*/ 25 w 57"/>
                  <a:gd name="T19" fmla="*/ 43 h 107"/>
                  <a:gd name="T20" fmla="*/ 26 w 57"/>
                  <a:gd name="T21" fmla="*/ 44 h 107"/>
                  <a:gd name="T22" fmla="*/ 31 w 57"/>
                  <a:gd name="T23" fmla="*/ 54 h 107"/>
                  <a:gd name="T24" fmla="*/ 32 w 57"/>
                  <a:gd name="T25" fmla="*/ 56 h 107"/>
                  <a:gd name="T26" fmla="*/ 32 w 57"/>
                  <a:gd name="T27" fmla="*/ 57 h 107"/>
                  <a:gd name="T28" fmla="*/ 32 w 57"/>
                  <a:gd name="T29" fmla="*/ 64 h 107"/>
                  <a:gd name="T30" fmla="*/ 28 w 57"/>
                  <a:gd name="T31" fmla="*/ 72 h 107"/>
                  <a:gd name="T32" fmla="*/ 11 w 57"/>
                  <a:gd name="T33" fmla="*/ 80 h 107"/>
                  <a:gd name="T34" fmla="*/ 3 w 57"/>
                  <a:gd name="T35" fmla="*/ 91 h 107"/>
                  <a:gd name="T36" fmla="*/ 3 w 57"/>
                  <a:gd name="T37" fmla="*/ 97 h 107"/>
                  <a:gd name="T38" fmla="*/ 29 w 57"/>
                  <a:gd name="T39" fmla="*/ 104 h 107"/>
                  <a:gd name="T40" fmla="*/ 26 w 57"/>
                  <a:gd name="T41" fmla="*/ 107 h 107"/>
                  <a:gd name="T42" fmla="*/ 0 w 57"/>
                  <a:gd name="T43" fmla="*/ 97 h 107"/>
                  <a:gd name="T44" fmla="*/ 0 w 57"/>
                  <a:gd name="T45" fmla="*/ 91 h 107"/>
                  <a:gd name="T46" fmla="*/ 9 w 57"/>
                  <a:gd name="T47" fmla="*/ 77 h 107"/>
                  <a:gd name="T48" fmla="*/ 26 w 57"/>
                  <a:gd name="T49" fmla="*/ 68 h 107"/>
                  <a:gd name="T50" fmla="*/ 29 w 57"/>
                  <a:gd name="T51" fmla="*/ 64 h 107"/>
                  <a:gd name="T52" fmla="*/ 29 w 57"/>
                  <a:gd name="T53" fmla="*/ 58 h 107"/>
                  <a:gd name="T54" fmla="*/ 28 w 57"/>
                  <a:gd name="T55" fmla="*/ 57 h 107"/>
                  <a:gd name="T56" fmla="*/ 22 w 57"/>
                  <a:gd name="T57" fmla="*/ 46 h 107"/>
                  <a:gd name="T58" fmla="*/ 18 w 57"/>
                  <a:gd name="T59" fmla="*/ 39 h 107"/>
                  <a:gd name="T60" fmla="*/ 18 w 57"/>
                  <a:gd name="T61" fmla="*/ 33 h 107"/>
                  <a:gd name="T62" fmla="*/ 20 w 57"/>
                  <a:gd name="T63" fmla="*/ 27 h 107"/>
                  <a:gd name="T64" fmla="*/ 20 w 57"/>
                  <a:gd name="T65" fmla="*/ 18 h 107"/>
                  <a:gd name="T66" fmla="*/ 24 w 57"/>
                  <a:gd name="T67" fmla="*/ 6 h 107"/>
                  <a:gd name="T68" fmla="*/ 42 w 57"/>
                  <a:gd name="T69" fmla="*/ 0 h 107"/>
                  <a:gd name="T70" fmla="*/ 57 w 57"/>
                  <a:gd name="T71" fmla="*/ 4 h 107"/>
                  <a:gd name="T72" fmla="*/ 55 w 57"/>
                  <a:gd name="T73" fmla="*/ 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" h="107">
                    <a:moveTo>
                      <a:pt x="55" y="7"/>
                    </a:moveTo>
                    <a:cubicBezTo>
                      <a:pt x="52" y="5"/>
                      <a:pt x="47" y="3"/>
                      <a:pt x="42" y="3"/>
                    </a:cubicBezTo>
                    <a:cubicBezTo>
                      <a:pt x="35" y="3"/>
                      <a:pt x="30" y="5"/>
                      <a:pt x="27" y="8"/>
                    </a:cubicBezTo>
                    <a:cubicBezTo>
                      <a:pt x="23" y="12"/>
                      <a:pt x="23" y="17"/>
                      <a:pt x="23" y="18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0"/>
                      <a:pt x="22" y="31"/>
                      <a:pt x="22" y="33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1"/>
                      <a:pt x="23" y="43"/>
                      <a:pt x="24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7" y="48"/>
                      <a:pt x="28" y="51"/>
                      <a:pt x="31" y="54"/>
                    </a:cubicBezTo>
                    <a:cubicBezTo>
                      <a:pt x="31" y="55"/>
                      <a:pt x="32" y="55"/>
                      <a:pt x="32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7"/>
                      <a:pt x="31" y="70"/>
                      <a:pt x="28" y="72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6" y="82"/>
                      <a:pt x="3" y="87"/>
                      <a:pt x="3" y="91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3" y="99"/>
                      <a:pt x="12" y="102"/>
                      <a:pt x="29" y="104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13" y="106"/>
                      <a:pt x="0" y="103"/>
                      <a:pt x="0" y="97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85"/>
                      <a:pt x="3" y="80"/>
                      <a:pt x="9" y="77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8" y="68"/>
                      <a:pt x="29" y="66"/>
                      <a:pt x="29" y="64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8" y="58"/>
                      <a:pt x="28" y="57"/>
                      <a:pt x="28" y="57"/>
                    </a:cubicBezTo>
                    <a:cubicBezTo>
                      <a:pt x="26" y="53"/>
                      <a:pt x="24" y="50"/>
                      <a:pt x="22" y="46"/>
                    </a:cubicBezTo>
                    <a:cubicBezTo>
                      <a:pt x="20" y="45"/>
                      <a:pt x="18" y="42"/>
                      <a:pt x="18" y="39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1"/>
                      <a:pt x="19" y="29"/>
                      <a:pt x="20" y="2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19" y="11"/>
                      <a:pt x="24" y="6"/>
                    </a:cubicBezTo>
                    <a:cubicBezTo>
                      <a:pt x="27" y="2"/>
                      <a:pt x="34" y="0"/>
                      <a:pt x="42" y="0"/>
                    </a:cubicBezTo>
                    <a:cubicBezTo>
                      <a:pt x="48" y="0"/>
                      <a:pt x="54" y="2"/>
                      <a:pt x="57" y="4"/>
                    </a:cubicBezTo>
                    <a:lnTo>
                      <a:pt x="55" y="7"/>
                    </a:lnTo>
                    <a:close/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6" name="Freeform 22">
                <a:extLst>
                  <a:ext uri="{FF2B5EF4-FFF2-40B4-BE49-F238E27FC236}">
                    <a16:creationId xmlns:a16="http://schemas.microsoft.com/office/drawing/2014/main" xmlns="" id="{3FAF967A-51B8-48C6-8E6A-BC22940EF7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5" y="2088"/>
                <a:ext cx="391" cy="500"/>
              </a:xfrm>
              <a:custGeom>
                <a:avLst/>
                <a:gdLst>
                  <a:gd name="T0" fmla="*/ 63 w 92"/>
                  <a:gd name="T1" fmla="*/ 74 h 117"/>
                  <a:gd name="T2" fmla="*/ 60 w 92"/>
                  <a:gd name="T3" fmla="*/ 63 h 117"/>
                  <a:gd name="T4" fmla="*/ 67 w 92"/>
                  <a:gd name="T5" fmla="*/ 50 h 117"/>
                  <a:gd name="T6" fmla="*/ 72 w 92"/>
                  <a:gd name="T7" fmla="*/ 35 h 117"/>
                  <a:gd name="T8" fmla="*/ 70 w 92"/>
                  <a:gd name="T9" fmla="*/ 19 h 117"/>
                  <a:gd name="T10" fmla="*/ 46 w 92"/>
                  <a:gd name="T11" fmla="*/ 0 h 117"/>
                  <a:gd name="T12" fmla="*/ 22 w 92"/>
                  <a:gd name="T13" fmla="*/ 19 h 117"/>
                  <a:gd name="T14" fmla="*/ 20 w 92"/>
                  <a:gd name="T15" fmla="*/ 35 h 117"/>
                  <a:gd name="T16" fmla="*/ 23 w 92"/>
                  <a:gd name="T17" fmla="*/ 49 h 117"/>
                  <a:gd name="T18" fmla="*/ 30 w 92"/>
                  <a:gd name="T19" fmla="*/ 70 h 117"/>
                  <a:gd name="T20" fmla="*/ 9 w 92"/>
                  <a:gd name="T21" fmla="*/ 84 h 117"/>
                  <a:gd name="T22" fmla="*/ 0 w 92"/>
                  <a:gd name="T23" fmla="*/ 106 h 117"/>
                  <a:gd name="T24" fmla="*/ 92 w 92"/>
                  <a:gd name="T25" fmla="*/ 106 h 117"/>
                  <a:gd name="T26" fmla="*/ 82 w 92"/>
                  <a:gd name="T27" fmla="*/ 84 h 117"/>
                  <a:gd name="T28" fmla="*/ 46 w 92"/>
                  <a:gd name="T29" fmla="*/ 114 h 117"/>
                  <a:gd name="T30" fmla="*/ 4 w 92"/>
                  <a:gd name="T31" fmla="*/ 99 h 117"/>
                  <a:gd name="T32" fmla="*/ 29 w 92"/>
                  <a:gd name="T33" fmla="*/ 78 h 117"/>
                  <a:gd name="T34" fmla="*/ 34 w 92"/>
                  <a:gd name="T35" fmla="*/ 62 h 117"/>
                  <a:gd name="T36" fmla="*/ 27 w 92"/>
                  <a:gd name="T37" fmla="*/ 48 h 117"/>
                  <a:gd name="T38" fmla="*/ 26 w 92"/>
                  <a:gd name="T39" fmla="*/ 46 h 117"/>
                  <a:gd name="T40" fmla="*/ 24 w 92"/>
                  <a:gd name="T41" fmla="*/ 35 h 117"/>
                  <a:gd name="T42" fmla="*/ 26 w 92"/>
                  <a:gd name="T43" fmla="*/ 32 h 117"/>
                  <a:gd name="T44" fmla="*/ 26 w 92"/>
                  <a:gd name="T45" fmla="*/ 19 h 117"/>
                  <a:gd name="T46" fmla="*/ 46 w 92"/>
                  <a:gd name="T47" fmla="*/ 3 h 117"/>
                  <a:gd name="T48" fmla="*/ 66 w 92"/>
                  <a:gd name="T49" fmla="*/ 19 h 117"/>
                  <a:gd name="T50" fmla="*/ 67 w 92"/>
                  <a:gd name="T51" fmla="*/ 32 h 117"/>
                  <a:gd name="T52" fmla="*/ 68 w 92"/>
                  <a:gd name="T53" fmla="*/ 43 h 117"/>
                  <a:gd name="T54" fmla="*/ 64 w 92"/>
                  <a:gd name="T55" fmla="*/ 47 h 117"/>
                  <a:gd name="T56" fmla="*/ 58 w 92"/>
                  <a:gd name="T57" fmla="*/ 59 h 117"/>
                  <a:gd name="T58" fmla="*/ 56 w 92"/>
                  <a:gd name="T59" fmla="*/ 62 h 117"/>
                  <a:gd name="T60" fmla="*/ 61 w 92"/>
                  <a:gd name="T61" fmla="*/ 78 h 117"/>
                  <a:gd name="T62" fmla="*/ 88 w 92"/>
                  <a:gd name="T63" fmla="*/ 100 h 117"/>
                  <a:gd name="T64" fmla="*/ 88 w 92"/>
                  <a:gd name="T65" fmla="*/ 106 h 117"/>
                  <a:gd name="T66" fmla="*/ 88 w 92"/>
                  <a:gd name="T67" fmla="*/ 10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" h="117">
                    <a:moveTo>
                      <a:pt x="82" y="84"/>
                    </a:moveTo>
                    <a:cubicBezTo>
                      <a:pt x="63" y="74"/>
                      <a:pt x="63" y="74"/>
                      <a:pt x="63" y="74"/>
                    </a:cubicBezTo>
                    <a:cubicBezTo>
                      <a:pt x="61" y="74"/>
                      <a:pt x="60" y="72"/>
                      <a:pt x="60" y="70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1" y="62"/>
                      <a:pt x="61" y="62"/>
                    </a:cubicBezTo>
                    <a:cubicBezTo>
                      <a:pt x="64" y="58"/>
                      <a:pt x="65" y="54"/>
                      <a:pt x="67" y="50"/>
                    </a:cubicBezTo>
                    <a:cubicBezTo>
                      <a:pt x="70" y="49"/>
                      <a:pt x="72" y="46"/>
                      <a:pt x="72" y="43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3"/>
                      <a:pt x="71" y="32"/>
                      <a:pt x="70" y="30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70" y="12"/>
                      <a:pt x="65" y="7"/>
                    </a:cubicBezTo>
                    <a:cubicBezTo>
                      <a:pt x="62" y="2"/>
                      <a:pt x="55" y="0"/>
                      <a:pt x="46" y="0"/>
                    </a:cubicBezTo>
                    <a:cubicBezTo>
                      <a:pt x="37" y="0"/>
                      <a:pt x="30" y="2"/>
                      <a:pt x="26" y="7"/>
                    </a:cubicBezTo>
                    <a:cubicBezTo>
                      <a:pt x="21" y="12"/>
                      <a:pt x="22" y="18"/>
                      <a:pt x="22" y="19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2"/>
                      <a:pt x="20" y="33"/>
                      <a:pt x="20" y="35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5"/>
                      <a:pt x="21" y="48"/>
                      <a:pt x="23" y="49"/>
                    </a:cubicBezTo>
                    <a:cubicBezTo>
                      <a:pt x="25" y="56"/>
                      <a:pt x="29" y="62"/>
                      <a:pt x="30" y="63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1"/>
                      <a:pt x="29" y="73"/>
                      <a:pt x="27" y="7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7"/>
                      <a:pt x="0" y="93"/>
                      <a:pt x="0" y="99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30" y="117"/>
                      <a:pt x="46" y="117"/>
                    </a:cubicBezTo>
                    <a:cubicBezTo>
                      <a:pt x="62" y="117"/>
                      <a:pt x="92" y="115"/>
                      <a:pt x="92" y="106"/>
                    </a:cubicBezTo>
                    <a:cubicBezTo>
                      <a:pt x="92" y="100"/>
                      <a:pt x="92" y="100"/>
                      <a:pt x="92" y="100"/>
                    </a:cubicBezTo>
                    <a:cubicBezTo>
                      <a:pt x="92" y="93"/>
                      <a:pt x="88" y="87"/>
                      <a:pt x="82" y="84"/>
                    </a:cubicBezTo>
                    <a:close/>
                    <a:moveTo>
                      <a:pt x="88" y="106"/>
                    </a:moveTo>
                    <a:cubicBezTo>
                      <a:pt x="88" y="108"/>
                      <a:pt x="73" y="114"/>
                      <a:pt x="46" y="114"/>
                    </a:cubicBezTo>
                    <a:cubicBezTo>
                      <a:pt x="19" y="114"/>
                      <a:pt x="4" y="108"/>
                      <a:pt x="4" y="106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94"/>
                      <a:pt x="7" y="90"/>
                      <a:pt x="11" y="87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2" y="76"/>
                      <a:pt x="34" y="73"/>
                      <a:pt x="34" y="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29" y="55"/>
                      <a:pt x="27" y="48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5" y="46"/>
                      <a:pt x="24" y="44"/>
                      <a:pt x="24" y="43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3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5" y="14"/>
                      <a:pt x="29" y="10"/>
                    </a:cubicBezTo>
                    <a:cubicBezTo>
                      <a:pt x="32" y="5"/>
                      <a:pt x="38" y="3"/>
                      <a:pt x="46" y="3"/>
                    </a:cubicBezTo>
                    <a:cubicBezTo>
                      <a:pt x="54" y="3"/>
                      <a:pt x="59" y="5"/>
                      <a:pt x="62" y="9"/>
                    </a:cubicBezTo>
                    <a:cubicBezTo>
                      <a:pt x="67" y="13"/>
                      <a:pt x="66" y="19"/>
                      <a:pt x="66" y="19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33"/>
                      <a:pt x="68" y="34"/>
                      <a:pt x="68" y="35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8" y="44"/>
                      <a:pt x="67" y="46"/>
                      <a:pt x="65" y="46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2" y="52"/>
                      <a:pt x="60" y="55"/>
                      <a:pt x="58" y="59"/>
                    </a:cubicBezTo>
                    <a:cubicBezTo>
                      <a:pt x="57" y="60"/>
                      <a:pt x="57" y="60"/>
                      <a:pt x="56" y="61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6" y="73"/>
                      <a:pt x="58" y="76"/>
                      <a:pt x="61" y="78"/>
                    </a:cubicBezTo>
                    <a:cubicBezTo>
                      <a:pt x="80" y="87"/>
                      <a:pt x="80" y="87"/>
                      <a:pt x="80" y="87"/>
                    </a:cubicBezTo>
                    <a:cubicBezTo>
                      <a:pt x="85" y="90"/>
                      <a:pt x="88" y="95"/>
                      <a:pt x="88" y="100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lose/>
                    <a:moveTo>
                      <a:pt x="88" y="106"/>
                    </a:moveTo>
                    <a:cubicBezTo>
                      <a:pt x="88" y="106"/>
                      <a:pt x="88" y="106"/>
                      <a:pt x="88" y="106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07E7EF4-38C0-419A-AD04-6D0510B37872}"/>
              </a:ext>
            </a:extLst>
          </p:cNvPr>
          <p:cNvGrpSpPr/>
          <p:nvPr/>
        </p:nvGrpSpPr>
        <p:grpSpPr>
          <a:xfrm>
            <a:off x="3855104" y="1744418"/>
            <a:ext cx="1676462" cy="1676458"/>
            <a:chOff x="3855104" y="2184342"/>
            <a:chExt cx="1676462" cy="167645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1D95DD0-C4C6-4CA3-BE42-092C0EDFB54A}"/>
                </a:ext>
              </a:extLst>
            </p:cNvPr>
            <p:cNvSpPr/>
            <p:nvPr/>
          </p:nvSpPr>
          <p:spPr>
            <a:xfrm>
              <a:off x="3855104" y="2184342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Freeform 26">
              <a:extLst>
                <a:ext uri="{FF2B5EF4-FFF2-40B4-BE49-F238E27FC236}">
                  <a16:creationId xmlns:a16="http://schemas.microsoft.com/office/drawing/2014/main" xmlns="" id="{3BF50889-2F35-444F-82B3-E1CF21C0B6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4063" y="2613202"/>
              <a:ext cx="570572" cy="818738"/>
            </a:xfrm>
            <a:custGeom>
              <a:avLst/>
              <a:gdLst>
                <a:gd name="T0" fmla="*/ 139 w 141"/>
                <a:gd name="T1" fmla="*/ 72 h 192"/>
                <a:gd name="T2" fmla="*/ 6 w 141"/>
                <a:gd name="T3" fmla="*/ 11 h 192"/>
                <a:gd name="T4" fmla="*/ 6 w 141"/>
                <a:gd name="T5" fmla="*/ 3 h 192"/>
                <a:gd name="T6" fmla="*/ 3 w 141"/>
                <a:gd name="T7" fmla="*/ 0 h 192"/>
                <a:gd name="T8" fmla="*/ 0 w 141"/>
                <a:gd name="T9" fmla="*/ 3 h 192"/>
                <a:gd name="T10" fmla="*/ 0 w 141"/>
                <a:gd name="T11" fmla="*/ 189 h 192"/>
                <a:gd name="T12" fmla="*/ 3 w 141"/>
                <a:gd name="T13" fmla="*/ 192 h 192"/>
                <a:gd name="T14" fmla="*/ 6 w 141"/>
                <a:gd name="T15" fmla="*/ 189 h 192"/>
                <a:gd name="T16" fmla="*/ 6 w 141"/>
                <a:gd name="T17" fmla="*/ 130 h 192"/>
                <a:gd name="T18" fmla="*/ 139 w 141"/>
                <a:gd name="T19" fmla="*/ 78 h 192"/>
                <a:gd name="T20" fmla="*/ 141 w 141"/>
                <a:gd name="T21" fmla="*/ 75 h 192"/>
                <a:gd name="T22" fmla="*/ 139 w 141"/>
                <a:gd name="T23" fmla="*/ 72 h 192"/>
                <a:gd name="T24" fmla="*/ 6 w 141"/>
                <a:gd name="T25" fmla="*/ 123 h 192"/>
                <a:gd name="T26" fmla="*/ 6 w 141"/>
                <a:gd name="T27" fmla="*/ 18 h 192"/>
                <a:gd name="T28" fmla="*/ 129 w 141"/>
                <a:gd name="T29" fmla="*/ 75 h 192"/>
                <a:gd name="T30" fmla="*/ 6 w 141"/>
                <a:gd name="T31" fmla="*/ 123 h 192"/>
                <a:gd name="T32" fmla="*/ 6 w 141"/>
                <a:gd name="T33" fmla="*/ 123 h 192"/>
                <a:gd name="T34" fmla="*/ 6 w 141"/>
                <a:gd name="T35" fmla="*/ 12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92">
                  <a:moveTo>
                    <a:pt x="139" y="7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1" y="192"/>
                    <a:pt x="3" y="192"/>
                  </a:cubicBezTo>
                  <a:cubicBezTo>
                    <a:pt x="5" y="192"/>
                    <a:pt x="6" y="191"/>
                    <a:pt x="6" y="189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40" y="78"/>
                    <a:pt x="141" y="77"/>
                    <a:pt x="141" y="75"/>
                  </a:cubicBezTo>
                  <a:cubicBezTo>
                    <a:pt x="141" y="74"/>
                    <a:pt x="140" y="73"/>
                    <a:pt x="139" y="72"/>
                  </a:cubicBezTo>
                  <a:close/>
                  <a:moveTo>
                    <a:pt x="6" y="123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129" y="75"/>
                    <a:pt x="129" y="75"/>
                    <a:pt x="129" y="75"/>
                  </a:cubicBezTo>
                  <a:lnTo>
                    <a:pt x="6" y="123"/>
                  </a:lnTo>
                  <a:close/>
                  <a:moveTo>
                    <a:pt x="6" y="123"/>
                  </a:moveTo>
                  <a:cubicBezTo>
                    <a:pt x="6" y="123"/>
                    <a:pt x="6" y="123"/>
                    <a:pt x="6" y="123"/>
                  </a:cubicBezTo>
                </a:path>
              </a:pathLst>
            </a:cu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A4AEA977-8C40-46F6-9CA2-BE0E89ABCD4E}"/>
              </a:ext>
            </a:extLst>
          </p:cNvPr>
          <p:cNvCxnSpPr>
            <a:cxnSpLocks/>
          </p:cNvCxnSpPr>
          <p:nvPr/>
        </p:nvCxnSpPr>
        <p:spPr>
          <a:xfrm>
            <a:off x="1052731" y="3915614"/>
            <a:ext cx="10083582" cy="0"/>
          </a:xfrm>
          <a:prstGeom prst="line">
            <a:avLst/>
          </a:prstGeom>
          <a:noFill/>
          <a:ln w="12700">
            <a:gradFill flip="none" rotWithShape="1">
              <a:gsLst>
                <a:gs pos="0">
                  <a:srgbClr val="77CDE0">
                    <a:alpha val="0"/>
                  </a:srgbClr>
                </a:gs>
                <a:gs pos="100000">
                  <a:srgbClr val="81D1BC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9653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DD61440E-43D5-4029-8148-ED454BE3A9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EA07A7CD-9127-45FC-B8F1-F8A5A85D6DBA}"/>
              </a:ext>
            </a:extLst>
          </p:cNvPr>
          <p:cNvSpPr>
            <a:spLocks noEditPoints="1"/>
          </p:cNvSpPr>
          <p:nvPr/>
        </p:nvSpPr>
        <p:spPr bwMode="auto">
          <a:xfrm>
            <a:off x="3498850" y="-729035"/>
            <a:ext cx="5194299" cy="8316070"/>
          </a:xfrm>
          <a:custGeom>
            <a:avLst/>
            <a:gdLst>
              <a:gd name="T0" fmla="*/ 925 w 1769"/>
              <a:gd name="T1" fmla="*/ 0 h 2842"/>
              <a:gd name="T2" fmla="*/ 250 w 1769"/>
              <a:gd name="T3" fmla="*/ 250 h 2842"/>
              <a:gd name="T4" fmla="*/ 0 w 1769"/>
              <a:gd name="T5" fmla="*/ 921 h 2842"/>
              <a:gd name="T6" fmla="*/ 414 w 1769"/>
              <a:gd name="T7" fmla="*/ 921 h 2842"/>
              <a:gd name="T8" fmla="*/ 519 w 1769"/>
              <a:gd name="T9" fmla="*/ 519 h 2842"/>
              <a:gd name="T10" fmla="*/ 902 w 1769"/>
              <a:gd name="T11" fmla="*/ 355 h 2842"/>
              <a:gd name="T12" fmla="*/ 1230 w 1769"/>
              <a:gd name="T13" fmla="*/ 472 h 2842"/>
              <a:gd name="T14" fmla="*/ 1343 w 1769"/>
              <a:gd name="T15" fmla="*/ 793 h 2842"/>
              <a:gd name="T16" fmla="*/ 1238 w 1769"/>
              <a:gd name="T17" fmla="*/ 1078 h 2842"/>
              <a:gd name="T18" fmla="*/ 1171 w 1769"/>
              <a:gd name="T19" fmla="*/ 1152 h 2842"/>
              <a:gd name="T20" fmla="*/ 726 w 1769"/>
              <a:gd name="T21" fmla="*/ 1636 h 2842"/>
              <a:gd name="T22" fmla="*/ 652 w 1769"/>
              <a:gd name="T23" fmla="*/ 2007 h 2842"/>
              <a:gd name="T24" fmla="*/ 652 w 1769"/>
              <a:gd name="T25" fmla="*/ 2073 h 2842"/>
              <a:gd name="T26" fmla="*/ 1070 w 1769"/>
              <a:gd name="T27" fmla="*/ 2073 h 2842"/>
              <a:gd name="T28" fmla="*/ 1070 w 1769"/>
              <a:gd name="T29" fmla="*/ 2007 h 2842"/>
              <a:gd name="T30" fmla="*/ 1132 w 1769"/>
              <a:gd name="T31" fmla="*/ 1745 h 2842"/>
              <a:gd name="T32" fmla="*/ 1292 w 1769"/>
              <a:gd name="T33" fmla="*/ 1546 h 2842"/>
              <a:gd name="T34" fmla="*/ 1624 w 1769"/>
              <a:gd name="T35" fmla="*/ 1242 h 2842"/>
              <a:gd name="T36" fmla="*/ 1769 w 1769"/>
              <a:gd name="T37" fmla="*/ 765 h 2842"/>
              <a:gd name="T38" fmla="*/ 1538 w 1769"/>
              <a:gd name="T39" fmla="*/ 207 h 2842"/>
              <a:gd name="T40" fmla="*/ 925 w 1769"/>
              <a:gd name="T41" fmla="*/ 0 h 2842"/>
              <a:gd name="T42" fmla="*/ 859 w 1769"/>
              <a:gd name="T43" fmla="*/ 2284 h 2842"/>
              <a:gd name="T44" fmla="*/ 660 w 1769"/>
              <a:gd name="T45" fmla="*/ 2362 h 2842"/>
              <a:gd name="T46" fmla="*/ 574 w 1769"/>
              <a:gd name="T47" fmla="*/ 2561 h 2842"/>
              <a:gd name="T48" fmla="*/ 660 w 1769"/>
              <a:gd name="T49" fmla="*/ 2760 h 2842"/>
              <a:gd name="T50" fmla="*/ 859 w 1769"/>
              <a:gd name="T51" fmla="*/ 2842 h 2842"/>
              <a:gd name="T52" fmla="*/ 1066 w 1769"/>
              <a:gd name="T53" fmla="*/ 2764 h 2842"/>
              <a:gd name="T54" fmla="*/ 1148 w 1769"/>
              <a:gd name="T55" fmla="*/ 2561 h 2842"/>
              <a:gd name="T56" fmla="*/ 1066 w 1769"/>
              <a:gd name="T57" fmla="*/ 2362 h 2842"/>
              <a:gd name="T58" fmla="*/ 859 w 1769"/>
              <a:gd name="T59" fmla="*/ 2284 h 2842"/>
              <a:gd name="T60" fmla="*/ 859 w 1769"/>
              <a:gd name="T61" fmla="*/ 2284 h 2842"/>
              <a:gd name="T62" fmla="*/ 859 w 1769"/>
              <a:gd name="T63" fmla="*/ 2284 h 2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9" h="2842">
                <a:moveTo>
                  <a:pt x="925" y="0"/>
                </a:moveTo>
                <a:cubicBezTo>
                  <a:pt x="639" y="0"/>
                  <a:pt x="414" y="83"/>
                  <a:pt x="250" y="250"/>
                </a:cubicBezTo>
                <a:cubicBezTo>
                  <a:pt x="83" y="414"/>
                  <a:pt x="0" y="638"/>
                  <a:pt x="0" y="921"/>
                </a:cubicBezTo>
                <a:cubicBezTo>
                  <a:pt x="414" y="921"/>
                  <a:pt x="414" y="921"/>
                  <a:pt x="414" y="921"/>
                </a:cubicBezTo>
                <a:cubicBezTo>
                  <a:pt x="414" y="747"/>
                  <a:pt x="449" y="613"/>
                  <a:pt x="519" y="519"/>
                </a:cubicBezTo>
                <a:cubicBezTo>
                  <a:pt x="597" y="410"/>
                  <a:pt x="725" y="355"/>
                  <a:pt x="902" y="355"/>
                </a:cubicBezTo>
                <a:cubicBezTo>
                  <a:pt x="1042" y="355"/>
                  <a:pt x="1152" y="394"/>
                  <a:pt x="1230" y="472"/>
                </a:cubicBezTo>
                <a:cubicBezTo>
                  <a:pt x="1305" y="553"/>
                  <a:pt x="1343" y="660"/>
                  <a:pt x="1343" y="793"/>
                </a:cubicBezTo>
                <a:cubicBezTo>
                  <a:pt x="1343" y="892"/>
                  <a:pt x="1308" y="987"/>
                  <a:pt x="1238" y="1078"/>
                </a:cubicBezTo>
                <a:cubicBezTo>
                  <a:pt x="1171" y="1152"/>
                  <a:pt x="1171" y="1152"/>
                  <a:pt x="1171" y="1152"/>
                </a:cubicBezTo>
                <a:cubicBezTo>
                  <a:pt x="929" y="1368"/>
                  <a:pt x="781" y="1529"/>
                  <a:pt x="726" y="1636"/>
                </a:cubicBezTo>
                <a:cubicBezTo>
                  <a:pt x="677" y="1735"/>
                  <a:pt x="652" y="1858"/>
                  <a:pt x="652" y="2007"/>
                </a:cubicBezTo>
                <a:cubicBezTo>
                  <a:pt x="652" y="2073"/>
                  <a:pt x="652" y="2073"/>
                  <a:pt x="652" y="2073"/>
                </a:cubicBezTo>
                <a:cubicBezTo>
                  <a:pt x="1070" y="2073"/>
                  <a:pt x="1070" y="2073"/>
                  <a:pt x="1070" y="2073"/>
                </a:cubicBezTo>
                <a:cubicBezTo>
                  <a:pt x="1070" y="2007"/>
                  <a:pt x="1070" y="2007"/>
                  <a:pt x="1070" y="2007"/>
                </a:cubicBezTo>
                <a:cubicBezTo>
                  <a:pt x="1070" y="1908"/>
                  <a:pt x="1091" y="1821"/>
                  <a:pt x="1132" y="1745"/>
                </a:cubicBezTo>
                <a:cubicBezTo>
                  <a:pt x="1166" y="1678"/>
                  <a:pt x="1219" y="1611"/>
                  <a:pt x="1292" y="1546"/>
                </a:cubicBezTo>
                <a:cubicBezTo>
                  <a:pt x="1474" y="1390"/>
                  <a:pt x="1585" y="1288"/>
                  <a:pt x="1624" y="1242"/>
                </a:cubicBezTo>
                <a:cubicBezTo>
                  <a:pt x="1720" y="1114"/>
                  <a:pt x="1769" y="955"/>
                  <a:pt x="1769" y="765"/>
                </a:cubicBezTo>
                <a:cubicBezTo>
                  <a:pt x="1769" y="531"/>
                  <a:pt x="1692" y="345"/>
                  <a:pt x="1538" y="207"/>
                </a:cubicBezTo>
                <a:cubicBezTo>
                  <a:pt x="1385" y="69"/>
                  <a:pt x="1180" y="0"/>
                  <a:pt x="925" y="0"/>
                </a:cubicBezTo>
                <a:close/>
                <a:moveTo>
                  <a:pt x="859" y="2284"/>
                </a:moveTo>
                <a:cubicBezTo>
                  <a:pt x="776" y="2284"/>
                  <a:pt x="709" y="2310"/>
                  <a:pt x="660" y="2362"/>
                </a:cubicBezTo>
                <a:cubicBezTo>
                  <a:pt x="603" y="2412"/>
                  <a:pt x="574" y="2478"/>
                  <a:pt x="574" y="2561"/>
                </a:cubicBezTo>
                <a:cubicBezTo>
                  <a:pt x="574" y="2639"/>
                  <a:pt x="603" y="2706"/>
                  <a:pt x="660" y="2760"/>
                </a:cubicBezTo>
                <a:cubicBezTo>
                  <a:pt x="712" y="2815"/>
                  <a:pt x="778" y="2842"/>
                  <a:pt x="859" y="2842"/>
                </a:cubicBezTo>
                <a:cubicBezTo>
                  <a:pt x="937" y="2842"/>
                  <a:pt x="1006" y="2816"/>
                  <a:pt x="1066" y="2764"/>
                </a:cubicBezTo>
                <a:cubicBezTo>
                  <a:pt x="1121" y="2710"/>
                  <a:pt x="1148" y="2642"/>
                  <a:pt x="1148" y="2561"/>
                </a:cubicBezTo>
                <a:cubicBezTo>
                  <a:pt x="1148" y="2478"/>
                  <a:pt x="1121" y="2412"/>
                  <a:pt x="1066" y="2362"/>
                </a:cubicBezTo>
                <a:cubicBezTo>
                  <a:pt x="1014" y="2310"/>
                  <a:pt x="945" y="2284"/>
                  <a:pt x="859" y="2284"/>
                </a:cubicBezTo>
                <a:close/>
                <a:moveTo>
                  <a:pt x="859" y="2284"/>
                </a:moveTo>
                <a:cubicBezTo>
                  <a:pt x="859" y="2284"/>
                  <a:pt x="859" y="2284"/>
                  <a:pt x="859" y="2284"/>
                </a:cubicBezTo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F67E1FD-25EB-4993-B71D-789E603E0CA9}"/>
              </a:ext>
            </a:extLst>
          </p:cNvPr>
          <p:cNvSpPr txBox="1"/>
          <p:nvPr/>
        </p:nvSpPr>
        <p:spPr>
          <a:xfrm>
            <a:off x="4541728" y="3244562"/>
            <a:ext cx="3108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</a:rPr>
              <a:t>重点如何把握</a:t>
            </a:r>
          </a:p>
        </p:txBody>
      </p:sp>
    </p:spTree>
    <p:extLst>
      <p:ext uri="{BB962C8B-B14F-4D97-AF65-F5344CB8AC3E}">
        <p14:creationId xmlns:p14="http://schemas.microsoft.com/office/powerpoint/2010/main" val="3291865816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DD61440E-43D5-4029-8148-ED454BE3A9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F8B37DE-0066-47B8-9EB1-39B2C1013EE1}"/>
              </a:ext>
            </a:extLst>
          </p:cNvPr>
          <p:cNvSpPr txBox="1"/>
          <p:nvPr/>
        </p:nvSpPr>
        <p:spPr>
          <a:xfrm>
            <a:off x="2768601" y="1594572"/>
            <a:ext cx="6654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树立我们绝对的品牌优势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5A8E891-979E-484E-92B6-E5E589B19730}"/>
              </a:ext>
            </a:extLst>
          </p:cNvPr>
          <p:cNvGrpSpPr/>
          <p:nvPr/>
        </p:nvGrpSpPr>
        <p:grpSpPr>
          <a:xfrm>
            <a:off x="-431800" y="4235042"/>
            <a:ext cx="13055600" cy="1003300"/>
            <a:chOff x="-431800" y="4235042"/>
            <a:chExt cx="13055600" cy="100330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9129588F-65BB-4269-9B56-7BF2D46599F6}"/>
                </a:ext>
              </a:extLst>
            </p:cNvPr>
            <p:cNvSpPr/>
            <p:nvPr/>
          </p:nvSpPr>
          <p:spPr>
            <a:xfrm>
              <a:off x="-431800" y="4235042"/>
              <a:ext cx="13055600" cy="1003300"/>
            </a:xfrm>
            <a:prstGeom prst="rect">
              <a:avLst/>
            </a:prstGeom>
            <a:solidFill>
              <a:schemeClr val="tx1">
                <a:alpha val="10000"/>
              </a:schemeClr>
            </a:solidFill>
            <a:ln>
              <a:gradFill>
                <a:gsLst>
                  <a:gs pos="0">
                    <a:srgbClr val="47BCEE"/>
                  </a:gs>
                  <a:gs pos="100000">
                    <a:srgbClr val="83D6B4"/>
                  </a:gs>
                </a:gsLst>
                <a:lin ang="0" scaled="0"/>
              </a:gradFill>
            </a:ln>
            <a:effectLst>
              <a:outerShdw blurRad="635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65A5ED0-125D-4108-AD4E-8A88CDC74F3E}"/>
                </a:ext>
              </a:extLst>
            </p:cNvPr>
            <p:cNvSpPr txBox="1"/>
            <p:nvPr/>
          </p:nvSpPr>
          <p:spPr>
            <a:xfrm>
              <a:off x="940696" y="4444305"/>
              <a:ext cx="21952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n-ea"/>
                </a:rPr>
                <a:t>区域覆盖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6C887B9D-E82E-41FB-A28D-D50BA00AF473}"/>
                </a:ext>
              </a:extLst>
            </p:cNvPr>
            <p:cNvSpPr txBox="1"/>
            <p:nvPr/>
          </p:nvSpPr>
          <p:spPr>
            <a:xfrm>
              <a:off x="3740138" y="4444305"/>
              <a:ext cx="2133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n-ea"/>
                </a:rPr>
                <a:t>产品策略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4361C8E-5A0A-473F-B11E-76218BD43E97}"/>
                </a:ext>
              </a:extLst>
            </p:cNvPr>
            <p:cNvSpPr txBox="1"/>
            <p:nvPr/>
          </p:nvSpPr>
          <p:spPr>
            <a:xfrm>
              <a:off x="6362690" y="4444305"/>
              <a:ext cx="21717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n-ea"/>
                </a:rPr>
                <a:t>成本控制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B37C67C-1963-479E-BFF9-2DD174BC7850}"/>
                </a:ext>
              </a:extLst>
            </p:cNvPr>
            <p:cNvSpPr txBox="1"/>
            <p:nvPr/>
          </p:nvSpPr>
          <p:spPr>
            <a:xfrm>
              <a:off x="9144002" y="4444305"/>
              <a:ext cx="22606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n-ea"/>
                </a:rPr>
                <a:t>团队建设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883DD32-90BC-4E13-A9A5-AE3A4BFA7947}"/>
              </a:ext>
            </a:extLst>
          </p:cNvPr>
          <p:cNvSpPr txBox="1"/>
          <p:nvPr/>
        </p:nvSpPr>
        <p:spPr>
          <a:xfrm>
            <a:off x="2768601" y="2762172"/>
            <a:ext cx="179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n-ea"/>
              </a:rPr>
              <a:t>销量达成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018EF3B4-7354-4DDC-89F8-73D6D293E851}"/>
              </a:ext>
            </a:extLst>
          </p:cNvPr>
          <p:cNvCxnSpPr>
            <a:cxnSpLocks/>
          </p:cNvCxnSpPr>
          <p:nvPr/>
        </p:nvCxnSpPr>
        <p:spPr>
          <a:xfrm>
            <a:off x="2768601" y="3313663"/>
            <a:ext cx="1595437" cy="0"/>
          </a:xfrm>
          <a:prstGeom prst="line">
            <a:avLst/>
          </a:prstGeom>
          <a:ln w="3175">
            <a:gradFill>
              <a:gsLst>
                <a:gs pos="0">
                  <a:srgbClr val="47BCEE">
                    <a:alpha val="0"/>
                  </a:srgbClr>
                </a:gs>
                <a:gs pos="100000">
                  <a:srgbClr val="47BCE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7595BDE-DFA0-4988-9AE7-7D45A3E5B013}"/>
              </a:ext>
            </a:extLst>
          </p:cNvPr>
          <p:cNvSpPr txBox="1"/>
          <p:nvPr/>
        </p:nvSpPr>
        <p:spPr>
          <a:xfrm>
            <a:off x="7632701" y="2762172"/>
            <a:ext cx="1790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n-ea"/>
              </a:rPr>
              <a:t>份额领先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AEEF3899-E47E-486E-A23A-D7226E7EAA4B}"/>
              </a:ext>
            </a:extLst>
          </p:cNvPr>
          <p:cNvCxnSpPr>
            <a:cxnSpLocks/>
          </p:cNvCxnSpPr>
          <p:nvPr/>
        </p:nvCxnSpPr>
        <p:spPr>
          <a:xfrm>
            <a:off x="7632701" y="3313663"/>
            <a:ext cx="1595437" cy="0"/>
          </a:xfrm>
          <a:prstGeom prst="line">
            <a:avLst/>
          </a:prstGeom>
          <a:ln w="3175">
            <a:gradFill>
              <a:gsLst>
                <a:gs pos="0">
                  <a:srgbClr val="83D6B4">
                    <a:alpha val="0"/>
                  </a:srgbClr>
                </a:gs>
                <a:gs pos="100000">
                  <a:srgbClr val="83D6B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户外&#10;&#10;已生成高可信度的说明">
            <a:extLst>
              <a:ext uri="{FF2B5EF4-FFF2-40B4-BE49-F238E27FC236}">
                <a16:creationId xmlns:a16="http://schemas.microsoft.com/office/drawing/2014/main" xmlns="" id="{4CA07903-2C6D-4375-9809-8A0F5DADD7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A81163E-F719-4524-B78E-E1AF12524425}"/>
              </a:ext>
            </a:extLst>
          </p:cNvPr>
          <p:cNvSpPr txBox="1"/>
          <p:nvPr/>
        </p:nvSpPr>
        <p:spPr>
          <a:xfrm>
            <a:off x="1384298" y="3132885"/>
            <a:ext cx="9423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4800" spc="300" dirty="0"/>
              <a:t>你最想表达的观点写在中间</a:t>
            </a:r>
            <a:endParaRPr lang="en-US" altLang="zh-CN" sz="4800" spc="300" dirty="0"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66A580D-2865-497A-9C74-8F76BE873128}"/>
              </a:ext>
            </a:extLst>
          </p:cNvPr>
          <p:cNvSpPr txBox="1"/>
          <p:nvPr/>
        </p:nvSpPr>
        <p:spPr>
          <a:xfrm>
            <a:off x="5967251" y="2384278"/>
            <a:ext cx="6038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>
                    <a:alpha val="80000"/>
                  </a:schemeClr>
                </a:solidFill>
              </a:rPr>
              <a:t>旁边是一些修饰，要把握好数量</a:t>
            </a:r>
            <a:endParaRPr lang="en-US" altLang="zh-CN" sz="2800" dirty="0">
              <a:solidFill>
                <a:schemeClr val="bg1">
                  <a:alpha val="80000"/>
                </a:schemeClr>
              </a:solidFill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E548D9-ED2E-4CC8-89DF-6B4C02E3E7DA}"/>
              </a:ext>
            </a:extLst>
          </p:cNvPr>
          <p:cNvSpPr txBox="1"/>
          <p:nvPr/>
        </p:nvSpPr>
        <p:spPr>
          <a:xfrm>
            <a:off x="1055688" y="2106646"/>
            <a:ext cx="4452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bg1">
                    <a:alpha val="60000"/>
                  </a:schemeClr>
                </a:solidFill>
                <a:sym typeface="+mn-lt"/>
              </a:rPr>
              <a:t>为什么越往旁边透明度越高</a:t>
            </a:r>
            <a:endParaRPr lang="en-US" altLang="zh-CN" sz="2800" dirty="0">
              <a:solidFill>
                <a:schemeClr val="bg1">
                  <a:alpha val="60000"/>
                </a:schemeClr>
              </a:solidFill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56F24FF-45BB-4650-BAE4-9E52EF3A3044}"/>
              </a:ext>
            </a:extLst>
          </p:cNvPr>
          <p:cNvSpPr txBox="1"/>
          <p:nvPr/>
        </p:nvSpPr>
        <p:spPr>
          <a:xfrm>
            <a:off x="1055688" y="5095994"/>
            <a:ext cx="4452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alpha val="40000"/>
                  </a:schemeClr>
                </a:solidFill>
                <a:sym typeface="+mn-lt"/>
              </a:rPr>
              <a:t>可以用于表达一些复杂的观点</a:t>
            </a:r>
            <a:endParaRPr lang="en-US" altLang="zh-CN" dirty="0">
              <a:solidFill>
                <a:schemeClr val="bg1">
                  <a:alpha val="40000"/>
                </a:schemeClr>
              </a:solidFill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B38BD83-4205-4646-8D90-760359D71400}"/>
              </a:ext>
            </a:extLst>
          </p:cNvPr>
          <p:cNvSpPr txBox="1"/>
          <p:nvPr/>
        </p:nvSpPr>
        <p:spPr>
          <a:xfrm>
            <a:off x="947985" y="873945"/>
            <a:ext cx="5120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alpha val="20000"/>
                  </a:schemeClr>
                </a:solidFill>
                <a:sym typeface="+mn-lt"/>
              </a:rPr>
              <a:t>你看是不是快看不见我了</a:t>
            </a:r>
            <a:endParaRPr lang="en-US" altLang="zh-CN" dirty="0">
              <a:solidFill>
                <a:schemeClr val="bg1">
                  <a:alpha val="20000"/>
                </a:schemeClr>
              </a:solidFill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314D311-79CD-4FCC-A5A0-FAE9F7A239F9}"/>
              </a:ext>
            </a:extLst>
          </p:cNvPr>
          <p:cNvSpPr txBox="1"/>
          <p:nvPr/>
        </p:nvSpPr>
        <p:spPr>
          <a:xfrm>
            <a:off x="3440694" y="4189269"/>
            <a:ext cx="5310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>
                    <a:alpha val="70000"/>
                  </a:schemeClr>
                </a:solidFill>
                <a:sym typeface="+mn-lt"/>
              </a:rPr>
              <a:t>这是一页典型的文字云</a:t>
            </a:r>
            <a:endParaRPr lang="en-US" altLang="zh-CN" sz="2000" dirty="0">
              <a:solidFill>
                <a:schemeClr val="bg1">
                  <a:alpha val="70000"/>
                </a:schemeClr>
              </a:solidFill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BAC6B4A-DFFA-45FE-9C96-2AB74FECC5AD}"/>
              </a:ext>
            </a:extLst>
          </p:cNvPr>
          <p:cNvSpPr txBox="1"/>
          <p:nvPr/>
        </p:nvSpPr>
        <p:spPr>
          <a:xfrm>
            <a:off x="7089566" y="1412829"/>
            <a:ext cx="452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alpha val="40000"/>
                  </a:schemeClr>
                </a:solidFill>
                <a:sym typeface="+mn-lt"/>
              </a:rPr>
              <a:t>为了表达深邃的空间感</a:t>
            </a:r>
            <a:endParaRPr lang="en-US" altLang="zh-CN" dirty="0">
              <a:solidFill>
                <a:schemeClr val="bg1">
                  <a:alpha val="40000"/>
                </a:schemeClr>
              </a:solidFill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2558EE-AB96-4B1C-873A-7AFEED6EF41D}"/>
              </a:ext>
            </a:extLst>
          </p:cNvPr>
          <p:cNvSpPr txBox="1"/>
          <p:nvPr/>
        </p:nvSpPr>
        <p:spPr>
          <a:xfrm>
            <a:off x="5760006" y="5580318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bg1">
                    <a:alpha val="10000"/>
                  </a:schemeClr>
                </a:solidFill>
                <a:sym typeface="+mn-lt"/>
              </a:rPr>
              <a:t>或者是你天才的思考</a:t>
            </a:r>
            <a:endParaRPr lang="en-US" altLang="zh-CN" sz="3200" dirty="0">
              <a:solidFill>
                <a:schemeClr val="bg1">
                  <a:alpha val="10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0669223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&#10;&#10;已生成高可信度的说明">
            <a:extLst>
              <a:ext uri="{FF2B5EF4-FFF2-40B4-BE49-F238E27FC236}">
                <a16:creationId xmlns:a16="http://schemas.microsoft.com/office/drawing/2014/main" xmlns="" id="{D7C5CB94-D9EF-444B-843D-9537EEFD5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137C09B-0D27-4147-B7D6-FE1F38C39830}"/>
              </a:ext>
            </a:extLst>
          </p:cNvPr>
          <p:cNvSpPr txBox="1"/>
          <p:nvPr/>
        </p:nvSpPr>
        <p:spPr>
          <a:xfrm>
            <a:off x="2726136" y="3644901"/>
            <a:ext cx="6739728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00" dirty="0">
                <a:sym typeface="+mn-lt"/>
              </a:rPr>
              <a:t>通过营造特殊的使用场景，为消费者创造出值得回忆的感受，借此来抓住消费者的注意力，并进一步引导其产生消费行为，最终实价值提升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2C66B7-748E-482E-9D47-C773BDFAF927}"/>
              </a:ext>
            </a:extLst>
          </p:cNvPr>
          <p:cNvSpPr txBox="1"/>
          <p:nvPr/>
        </p:nvSpPr>
        <p:spPr>
          <a:xfrm>
            <a:off x="4629149" y="2598003"/>
            <a:ext cx="2933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pPr algn="ctr"/>
            <a:r>
              <a:rPr lang="zh-CN" altLang="en-US" sz="4800" b="1" spc="300" dirty="0">
                <a:latin typeface="+mj-ea"/>
                <a:ea typeface="+mj-ea"/>
                <a:sym typeface="+mn-lt"/>
              </a:rPr>
              <a:t>体验营销</a:t>
            </a:r>
            <a:endParaRPr lang="en-US" altLang="zh-CN" sz="4800" b="1" spc="300" dirty="0">
              <a:latin typeface="+mj-ea"/>
              <a:ea typeface="+mj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C8D27C4-1C17-4797-AA37-B9CEFC4F85BF}"/>
              </a:ext>
            </a:extLst>
          </p:cNvPr>
          <p:cNvCxnSpPr>
            <a:cxnSpLocks/>
          </p:cNvCxnSpPr>
          <p:nvPr/>
        </p:nvCxnSpPr>
        <p:spPr>
          <a:xfrm>
            <a:off x="2844800" y="3536950"/>
            <a:ext cx="6527800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041C1C4-555A-4441-8D00-6845AD0D8A65}"/>
              </a:ext>
            </a:extLst>
          </p:cNvPr>
          <p:cNvSpPr txBox="1"/>
          <p:nvPr/>
        </p:nvSpPr>
        <p:spPr>
          <a:xfrm>
            <a:off x="3269375" y="991624"/>
            <a:ext cx="567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alpha val="20000"/>
                  </a:schemeClr>
                </a:solidFill>
              </a:rPr>
              <a:t>让消费者感受到“归属感、参与感”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A6E27EF-C334-437F-B493-ED31CDFC1B15}"/>
              </a:ext>
            </a:extLst>
          </p:cNvPr>
          <p:cNvSpPr txBox="1"/>
          <p:nvPr/>
        </p:nvSpPr>
        <p:spPr>
          <a:xfrm>
            <a:off x="6821488" y="1802622"/>
            <a:ext cx="4621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alpha val="50000"/>
                  </a:schemeClr>
                </a:solidFill>
                <a:sym typeface="+mn-lt"/>
              </a:rPr>
              <a:t>让消费者感受到高效率和条理性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9C2A1EF-A19E-478F-BFA7-C2892EB1FEB1}"/>
              </a:ext>
            </a:extLst>
          </p:cNvPr>
          <p:cNvSpPr txBox="1"/>
          <p:nvPr/>
        </p:nvSpPr>
        <p:spPr>
          <a:xfrm>
            <a:off x="942306" y="2324601"/>
            <a:ext cx="3567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alpha val="80000"/>
                  </a:schemeClr>
                </a:solidFill>
                <a:sym typeface="+mn-lt"/>
              </a:rPr>
              <a:t>让消费者感觉到被理解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5D2795E-ACA9-4F62-B6AE-4B4CDAB59346}"/>
              </a:ext>
            </a:extLst>
          </p:cNvPr>
          <p:cNvSpPr txBox="1"/>
          <p:nvPr/>
        </p:nvSpPr>
        <p:spPr>
          <a:xfrm>
            <a:off x="1008775" y="4761977"/>
            <a:ext cx="452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alpha val="40000"/>
                  </a:schemeClr>
                </a:solidFill>
                <a:sym typeface="+mn-lt"/>
              </a:rPr>
              <a:t>让消费者感觉到自己更有创造力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1620235-1BC5-4D3C-B30A-59C2EC3493C7}"/>
              </a:ext>
            </a:extLst>
          </p:cNvPr>
          <p:cNvSpPr txBox="1"/>
          <p:nvPr/>
        </p:nvSpPr>
        <p:spPr>
          <a:xfrm>
            <a:off x="5298217" y="5449994"/>
            <a:ext cx="6348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alpha val="10000"/>
                  </a:schemeClr>
                </a:solidFill>
                <a:sym typeface="+mn-lt"/>
              </a:rPr>
              <a:t>让消费者感觉到他们所做的事情是有意义的</a:t>
            </a:r>
          </a:p>
        </p:txBody>
      </p:sp>
    </p:spTree>
    <p:extLst>
      <p:ext uri="{BB962C8B-B14F-4D97-AF65-F5344CB8AC3E}">
        <p14:creationId xmlns:p14="http://schemas.microsoft.com/office/powerpoint/2010/main" val="277742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5E76DFD3-0959-4AAC-8726-5A52877105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97007D37-720E-4A5F-ADCA-3A021988DD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7329045"/>
              </p:ext>
            </p:extLst>
          </p:nvPr>
        </p:nvGraphicFramePr>
        <p:xfrm>
          <a:off x="1816100" y="575734"/>
          <a:ext cx="8559800" cy="5706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573138C-7D19-444B-8000-32A9D9C09927}"/>
              </a:ext>
            </a:extLst>
          </p:cNvPr>
          <p:cNvSpPr txBox="1"/>
          <p:nvPr/>
        </p:nvSpPr>
        <p:spPr>
          <a:xfrm>
            <a:off x="4957822" y="3749889"/>
            <a:ext cx="2262158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solidFill>
                  <a:schemeClr val="bg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spc="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latin typeface="+mn-ea"/>
                <a:sym typeface="+mn-lt"/>
              </a:rPr>
              <a:t>多个相互联系的事物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CCD7CD8-1532-4C8E-8090-4D142CE82FD4}"/>
              </a:ext>
            </a:extLst>
          </p:cNvPr>
          <p:cNvSpPr txBox="1"/>
          <p:nvPr/>
        </p:nvSpPr>
        <p:spPr>
          <a:xfrm>
            <a:off x="4900797" y="2907498"/>
            <a:ext cx="239039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solidFill>
                  <a:schemeClr val="bg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4000" b="1" spc="3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sym typeface="+mn-lt"/>
              </a:rPr>
              <a:t>多维并列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B9B0B9C-874B-4D74-94E1-A82AEAF2EB0B}"/>
              </a:ext>
            </a:extLst>
          </p:cNvPr>
          <p:cNvCxnSpPr/>
          <p:nvPr/>
        </p:nvCxnSpPr>
        <p:spPr>
          <a:xfrm>
            <a:off x="4957822" y="3728597"/>
            <a:ext cx="2269255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75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:circle/>
      </p:transition>
    </mc:Choice>
    <mc:Fallback xmlns="">
      <p:transition spd="slow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0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&#10;&#10;已生成高可信度的说明">
            <a:extLst>
              <a:ext uri="{FF2B5EF4-FFF2-40B4-BE49-F238E27FC236}">
                <a16:creationId xmlns:a16="http://schemas.microsoft.com/office/drawing/2014/main" xmlns="" id="{3D4F2662-380F-4B5C-9D73-407236BFD1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79A6F99-562B-4399-8DB7-8442AA9C4348}"/>
              </a:ext>
            </a:extLst>
          </p:cNvPr>
          <p:cNvSpPr txBox="1"/>
          <p:nvPr/>
        </p:nvSpPr>
        <p:spPr>
          <a:xfrm>
            <a:off x="5176517" y="534799"/>
            <a:ext cx="183896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4000" b="1" spc="30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三平台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56FEA3-2CE6-4D11-908C-E681AA727B9B}"/>
              </a:ext>
            </a:extLst>
          </p:cNvPr>
          <p:cNvSpPr txBox="1"/>
          <p:nvPr/>
        </p:nvSpPr>
        <p:spPr>
          <a:xfrm>
            <a:off x="5426584" y="1427351"/>
            <a:ext cx="1338828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pc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提升竞争力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1DD1DAC-FFB6-4CE9-8445-DBAC3A9F1969}"/>
              </a:ext>
            </a:extLst>
          </p:cNvPr>
          <p:cNvCxnSpPr/>
          <p:nvPr/>
        </p:nvCxnSpPr>
        <p:spPr>
          <a:xfrm>
            <a:off x="5288279" y="1370439"/>
            <a:ext cx="1615440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EF26ED2-476C-44AF-A413-4D5AAAE13B6F}"/>
              </a:ext>
            </a:extLst>
          </p:cNvPr>
          <p:cNvSpPr txBox="1"/>
          <p:nvPr/>
        </p:nvSpPr>
        <p:spPr>
          <a:xfrm>
            <a:off x="1840428" y="4264172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经验分享平台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00EE5DB-6CBD-4FE0-BBB3-99EE0B44CFE5}"/>
              </a:ext>
            </a:extLst>
          </p:cNvPr>
          <p:cNvSpPr txBox="1"/>
          <p:nvPr/>
        </p:nvSpPr>
        <p:spPr>
          <a:xfrm>
            <a:off x="5283202" y="4264172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客户沟通平台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E264CCF-8B93-4095-9F2B-6961BE5FB0F2}"/>
              </a:ext>
            </a:extLst>
          </p:cNvPr>
          <p:cNvSpPr txBox="1"/>
          <p:nvPr/>
        </p:nvSpPr>
        <p:spPr>
          <a:xfrm>
            <a:off x="8703891" y="4264172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技能学习平台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1BBFDBDA-15FD-4219-AC2A-1455EC5AABB1}"/>
              </a:ext>
            </a:extLst>
          </p:cNvPr>
          <p:cNvGrpSpPr/>
          <p:nvPr/>
        </p:nvGrpSpPr>
        <p:grpSpPr>
          <a:xfrm>
            <a:off x="1826576" y="2353650"/>
            <a:ext cx="1676462" cy="1676458"/>
            <a:chOff x="1587375" y="2206596"/>
            <a:chExt cx="1676462" cy="167645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B2EB899-A396-4509-8904-E49A4F577D9F}"/>
                </a:ext>
              </a:extLst>
            </p:cNvPr>
            <p:cNvSpPr/>
            <p:nvPr/>
          </p:nvSpPr>
          <p:spPr>
            <a:xfrm>
              <a:off x="1587375" y="2206596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xmlns="" id="{98C64D95-5853-4C13-B9D9-1FC94FFE2E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4449" y="2704306"/>
              <a:ext cx="722313" cy="681038"/>
            </a:xfrm>
            <a:custGeom>
              <a:avLst/>
              <a:gdLst>
                <a:gd name="T0" fmla="*/ 2418 w 2704"/>
                <a:gd name="T1" fmla="*/ 1854 h 2558"/>
                <a:gd name="T2" fmla="*/ 2166 w 2704"/>
                <a:gd name="T3" fmla="*/ 1432 h 2558"/>
                <a:gd name="T4" fmla="*/ 1821 w 2704"/>
                <a:gd name="T5" fmla="*/ 1201 h 2558"/>
                <a:gd name="T6" fmla="*/ 1437 w 2704"/>
                <a:gd name="T7" fmla="*/ 1109 h 2558"/>
                <a:gd name="T8" fmla="*/ 1437 w 2704"/>
                <a:gd name="T9" fmla="*/ 974 h 2558"/>
                <a:gd name="T10" fmla="*/ 1436 w 2704"/>
                <a:gd name="T11" fmla="*/ 964 h 2558"/>
                <a:gd name="T12" fmla="*/ 1837 w 2704"/>
                <a:gd name="T13" fmla="*/ 486 h 2558"/>
                <a:gd name="T14" fmla="*/ 1352 w 2704"/>
                <a:gd name="T15" fmla="*/ 0 h 2558"/>
                <a:gd name="T16" fmla="*/ 867 w 2704"/>
                <a:gd name="T17" fmla="*/ 486 h 2558"/>
                <a:gd name="T18" fmla="*/ 1265 w 2704"/>
                <a:gd name="T19" fmla="*/ 963 h 2558"/>
                <a:gd name="T20" fmla="*/ 1264 w 2704"/>
                <a:gd name="T21" fmla="*/ 974 h 2558"/>
                <a:gd name="T22" fmla="*/ 1264 w 2704"/>
                <a:gd name="T23" fmla="*/ 1109 h 2558"/>
                <a:gd name="T24" fmla="*/ 879 w 2704"/>
                <a:gd name="T25" fmla="*/ 1201 h 2558"/>
                <a:gd name="T26" fmla="*/ 533 w 2704"/>
                <a:gd name="T27" fmla="*/ 1432 h 2558"/>
                <a:gd name="T28" fmla="*/ 281 w 2704"/>
                <a:gd name="T29" fmla="*/ 1855 h 2558"/>
                <a:gd name="T30" fmla="*/ 0 w 2704"/>
                <a:gd name="T31" fmla="*/ 2203 h 2558"/>
                <a:gd name="T32" fmla="*/ 355 w 2704"/>
                <a:gd name="T33" fmla="*/ 2558 h 2558"/>
                <a:gd name="T34" fmla="*/ 711 w 2704"/>
                <a:gd name="T35" fmla="*/ 2203 h 2558"/>
                <a:gd name="T36" fmla="*/ 461 w 2704"/>
                <a:gd name="T37" fmla="*/ 1863 h 2558"/>
                <a:gd name="T38" fmla="*/ 940 w 2704"/>
                <a:gd name="T39" fmla="*/ 1363 h 2558"/>
                <a:gd name="T40" fmla="*/ 1264 w 2704"/>
                <a:gd name="T41" fmla="*/ 1282 h 2558"/>
                <a:gd name="T42" fmla="*/ 1264 w 2704"/>
                <a:gd name="T43" fmla="*/ 1858 h 2558"/>
                <a:gd name="T44" fmla="*/ 995 w 2704"/>
                <a:gd name="T45" fmla="*/ 2203 h 2558"/>
                <a:gd name="T46" fmla="*/ 1350 w 2704"/>
                <a:gd name="T47" fmla="*/ 2558 h 2558"/>
                <a:gd name="T48" fmla="*/ 1706 w 2704"/>
                <a:gd name="T49" fmla="*/ 2203 h 2558"/>
                <a:gd name="T50" fmla="*/ 1437 w 2704"/>
                <a:gd name="T51" fmla="*/ 1858 h 2558"/>
                <a:gd name="T52" fmla="*/ 1437 w 2704"/>
                <a:gd name="T53" fmla="*/ 1282 h 2558"/>
                <a:gd name="T54" fmla="*/ 1754 w 2704"/>
                <a:gd name="T55" fmla="*/ 1361 h 2558"/>
                <a:gd name="T56" fmla="*/ 2239 w 2704"/>
                <a:gd name="T57" fmla="*/ 1865 h 2558"/>
                <a:gd name="T58" fmla="*/ 1993 w 2704"/>
                <a:gd name="T59" fmla="*/ 2203 h 2558"/>
                <a:gd name="T60" fmla="*/ 2349 w 2704"/>
                <a:gd name="T61" fmla="*/ 2558 h 2558"/>
                <a:gd name="T62" fmla="*/ 2704 w 2704"/>
                <a:gd name="T63" fmla="*/ 2203 h 2558"/>
                <a:gd name="T64" fmla="*/ 2418 w 2704"/>
                <a:gd name="T65" fmla="*/ 1854 h 2558"/>
                <a:gd name="T66" fmla="*/ 538 w 2704"/>
                <a:gd name="T67" fmla="*/ 2203 h 2558"/>
                <a:gd name="T68" fmla="*/ 355 w 2704"/>
                <a:gd name="T69" fmla="*/ 2386 h 2558"/>
                <a:gd name="T70" fmla="*/ 172 w 2704"/>
                <a:gd name="T71" fmla="*/ 2203 h 2558"/>
                <a:gd name="T72" fmla="*/ 355 w 2704"/>
                <a:gd name="T73" fmla="*/ 2020 h 2558"/>
                <a:gd name="T74" fmla="*/ 538 w 2704"/>
                <a:gd name="T75" fmla="*/ 2203 h 2558"/>
                <a:gd name="T76" fmla="*/ 1040 w 2704"/>
                <a:gd name="T77" fmla="*/ 486 h 2558"/>
                <a:gd name="T78" fmla="*/ 1352 w 2704"/>
                <a:gd name="T79" fmla="*/ 173 h 2558"/>
                <a:gd name="T80" fmla="*/ 1665 w 2704"/>
                <a:gd name="T81" fmla="*/ 486 h 2558"/>
                <a:gd name="T82" fmla="*/ 1352 w 2704"/>
                <a:gd name="T83" fmla="*/ 798 h 2558"/>
                <a:gd name="T84" fmla="*/ 1040 w 2704"/>
                <a:gd name="T85" fmla="*/ 486 h 2558"/>
                <a:gd name="T86" fmla="*/ 1533 w 2704"/>
                <a:gd name="T87" fmla="*/ 2203 h 2558"/>
                <a:gd name="T88" fmla="*/ 1350 w 2704"/>
                <a:gd name="T89" fmla="*/ 2386 h 2558"/>
                <a:gd name="T90" fmla="*/ 1168 w 2704"/>
                <a:gd name="T91" fmla="*/ 2203 h 2558"/>
                <a:gd name="T92" fmla="*/ 1350 w 2704"/>
                <a:gd name="T93" fmla="*/ 2020 h 2558"/>
                <a:gd name="T94" fmla="*/ 1533 w 2704"/>
                <a:gd name="T95" fmla="*/ 2203 h 2558"/>
                <a:gd name="T96" fmla="*/ 2349 w 2704"/>
                <a:gd name="T97" fmla="*/ 2386 h 2558"/>
                <a:gd name="T98" fmla="*/ 2166 w 2704"/>
                <a:gd name="T99" fmla="*/ 2203 h 2558"/>
                <a:gd name="T100" fmla="*/ 2349 w 2704"/>
                <a:gd name="T101" fmla="*/ 2020 h 2558"/>
                <a:gd name="T102" fmla="*/ 2532 w 2704"/>
                <a:gd name="T103" fmla="*/ 2203 h 2558"/>
                <a:gd name="T104" fmla="*/ 2349 w 2704"/>
                <a:gd name="T105" fmla="*/ 2386 h 2558"/>
                <a:gd name="T106" fmla="*/ 2349 w 2704"/>
                <a:gd name="T107" fmla="*/ 2386 h 2558"/>
                <a:gd name="T108" fmla="*/ 2349 w 2704"/>
                <a:gd name="T109" fmla="*/ 2386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4" h="2558">
                  <a:moveTo>
                    <a:pt x="2418" y="1854"/>
                  </a:moveTo>
                  <a:cubicBezTo>
                    <a:pt x="2364" y="1689"/>
                    <a:pt x="2280" y="1547"/>
                    <a:pt x="2166" y="1432"/>
                  </a:cubicBezTo>
                  <a:cubicBezTo>
                    <a:pt x="2070" y="1335"/>
                    <a:pt x="1954" y="1257"/>
                    <a:pt x="1821" y="1201"/>
                  </a:cubicBezTo>
                  <a:cubicBezTo>
                    <a:pt x="1657" y="1133"/>
                    <a:pt x="1509" y="1114"/>
                    <a:pt x="1437" y="1109"/>
                  </a:cubicBezTo>
                  <a:cubicBezTo>
                    <a:pt x="1437" y="974"/>
                    <a:pt x="1437" y="974"/>
                    <a:pt x="1437" y="974"/>
                  </a:cubicBezTo>
                  <a:cubicBezTo>
                    <a:pt x="1437" y="971"/>
                    <a:pt x="1437" y="967"/>
                    <a:pt x="1436" y="964"/>
                  </a:cubicBezTo>
                  <a:cubicBezTo>
                    <a:pt x="1664" y="924"/>
                    <a:pt x="1837" y="725"/>
                    <a:pt x="1837" y="486"/>
                  </a:cubicBezTo>
                  <a:cubicBezTo>
                    <a:pt x="1837" y="218"/>
                    <a:pt x="1620" y="0"/>
                    <a:pt x="1352" y="0"/>
                  </a:cubicBezTo>
                  <a:cubicBezTo>
                    <a:pt x="1085" y="0"/>
                    <a:pt x="867" y="218"/>
                    <a:pt x="867" y="486"/>
                  </a:cubicBezTo>
                  <a:cubicBezTo>
                    <a:pt x="867" y="723"/>
                    <a:pt x="1039" y="922"/>
                    <a:pt x="1265" y="963"/>
                  </a:cubicBezTo>
                  <a:cubicBezTo>
                    <a:pt x="1264" y="967"/>
                    <a:pt x="1264" y="971"/>
                    <a:pt x="1264" y="974"/>
                  </a:cubicBezTo>
                  <a:cubicBezTo>
                    <a:pt x="1264" y="1109"/>
                    <a:pt x="1264" y="1109"/>
                    <a:pt x="1264" y="1109"/>
                  </a:cubicBezTo>
                  <a:cubicBezTo>
                    <a:pt x="1193" y="1114"/>
                    <a:pt x="1043" y="1132"/>
                    <a:pt x="879" y="1201"/>
                  </a:cubicBezTo>
                  <a:cubicBezTo>
                    <a:pt x="745" y="1257"/>
                    <a:pt x="629" y="1335"/>
                    <a:pt x="533" y="1432"/>
                  </a:cubicBezTo>
                  <a:cubicBezTo>
                    <a:pt x="420" y="1547"/>
                    <a:pt x="335" y="1689"/>
                    <a:pt x="281" y="1855"/>
                  </a:cubicBezTo>
                  <a:cubicBezTo>
                    <a:pt x="120" y="1889"/>
                    <a:pt x="0" y="2032"/>
                    <a:pt x="0" y="2203"/>
                  </a:cubicBezTo>
                  <a:cubicBezTo>
                    <a:pt x="0" y="2399"/>
                    <a:pt x="159" y="2558"/>
                    <a:pt x="355" y="2558"/>
                  </a:cubicBezTo>
                  <a:cubicBezTo>
                    <a:pt x="551" y="2558"/>
                    <a:pt x="711" y="2399"/>
                    <a:pt x="711" y="2203"/>
                  </a:cubicBezTo>
                  <a:cubicBezTo>
                    <a:pt x="711" y="2044"/>
                    <a:pt x="605" y="1908"/>
                    <a:pt x="461" y="1863"/>
                  </a:cubicBezTo>
                  <a:cubicBezTo>
                    <a:pt x="549" y="1629"/>
                    <a:pt x="710" y="1461"/>
                    <a:pt x="940" y="1363"/>
                  </a:cubicBezTo>
                  <a:cubicBezTo>
                    <a:pt x="1075" y="1305"/>
                    <a:pt x="1201" y="1288"/>
                    <a:pt x="1264" y="1282"/>
                  </a:cubicBezTo>
                  <a:cubicBezTo>
                    <a:pt x="1264" y="1858"/>
                    <a:pt x="1264" y="1858"/>
                    <a:pt x="1264" y="1858"/>
                  </a:cubicBezTo>
                  <a:cubicBezTo>
                    <a:pt x="1110" y="1897"/>
                    <a:pt x="995" y="2036"/>
                    <a:pt x="995" y="2203"/>
                  </a:cubicBezTo>
                  <a:cubicBezTo>
                    <a:pt x="995" y="2399"/>
                    <a:pt x="1154" y="2558"/>
                    <a:pt x="1350" y="2558"/>
                  </a:cubicBezTo>
                  <a:cubicBezTo>
                    <a:pt x="1546" y="2558"/>
                    <a:pt x="1706" y="2399"/>
                    <a:pt x="1706" y="2203"/>
                  </a:cubicBezTo>
                  <a:cubicBezTo>
                    <a:pt x="1706" y="2036"/>
                    <a:pt x="1591" y="1897"/>
                    <a:pt x="1437" y="1858"/>
                  </a:cubicBezTo>
                  <a:cubicBezTo>
                    <a:pt x="1437" y="1282"/>
                    <a:pt x="1437" y="1282"/>
                    <a:pt x="1437" y="1282"/>
                  </a:cubicBezTo>
                  <a:cubicBezTo>
                    <a:pt x="1499" y="1287"/>
                    <a:pt x="1620" y="1305"/>
                    <a:pt x="1754" y="1361"/>
                  </a:cubicBezTo>
                  <a:cubicBezTo>
                    <a:pt x="1987" y="1459"/>
                    <a:pt x="2150" y="1628"/>
                    <a:pt x="2239" y="1865"/>
                  </a:cubicBezTo>
                  <a:cubicBezTo>
                    <a:pt x="2096" y="1911"/>
                    <a:pt x="1993" y="2045"/>
                    <a:pt x="1993" y="2203"/>
                  </a:cubicBezTo>
                  <a:cubicBezTo>
                    <a:pt x="1993" y="2399"/>
                    <a:pt x="2153" y="2558"/>
                    <a:pt x="2349" y="2558"/>
                  </a:cubicBezTo>
                  <a:cubicBezTo>
                    <a:pt x="2545" y="2558"/>
                    <a:pt x="2704" y="2399"/>
                    <a:pt x="2704" y="2203"/>
                  </a:cubicBezTo>
                  <a:cubicBezTo>
                    <a:pt x="2704" y="2031"/>
                    <a:pt x="2581" y="1887"/>
                    <a:pt x="2418" y="1854"/>
                  </a:cubicBezTo>
                  <a:close/>
                  <a:moveTo>
                    <a:pt x="538" y="2203"/>
                  </a:moveTo>
                  <a:cubicBezTo>
                    <a:pt x="538" y="2304"/>
                    <a:pt x="456" y="2386"/>
                    <a:pt x="355" y="2386"/>
                  </a:cubicBezTo>
                  <a:cubicBezTo>
                    <a:pt x="254" y="2386"/>
                    <a:pt x="172" y="2304"/>
                    <a:pt x="172" y="2203"/>
                  </a:cubicBezTo>
                  <a:cubicBezTo>
                    <a:pt x="172" y="2102"/>
                    <a:pt x="254" y="2020"/>
                    <a:pt x="355" y="2020"/>
                  </a:cubicBezTo>
                  <a:cubicBezTo>
                    <a:pt x="456" y="2020"/>
                    <a:pt x="538" y="2102"/>
                    <a:pt x="538" y="2203"/>
                  </a:cubicBezTo>
                  <a:close/>
                  <a:moveTo>
                    <a:pt x="1040" y="486"/>
                  </a:moveTo>
                  <a:cubicBezTo>
                    <a:pt x="1040" y="313"/>
                    <a:pt x="1180" y="173"/>
                    <a:pt x="1352" y="173"/>
                  </a:cubicBezTo>
                  <a:cubicBezTo>
                    <a:pt x="1525" y="173"/>
                    <a:pt x="1665" y="313"/>
                    <a:pt x="1665" y="486"/>
                  </a:cubicBezTo>
                  <a:cubicBezTo>
                    <a:pt x="1665" y="658"/>
                    <a:pt x="1525" y="798"/>
                    <a:pt x="1352" y="798"/>
                  </a:cubicBezTo>
                  <a:cubicBezTo>
                    <a:pt x="1180" y="798"/>
                    <a:pt x="1040" y="658"/>
                    <a:pt x="1040" y="486"/>
                  </a:cubicBezTo>
                  <a:close/>
                  <a:moveTo>
                    <a:pt x="1533" y="2203"/>
                  </a:moveTo>
                  <a:cubicBezTo>
                    <a:pt x="1533" y="2304"/>
                    <a:pt x="1451" y="2386"/>
                    <a:pt x="1350" y="2386"/>
                  </a:cubicBezTo>
                  <a:cubicBezTo>
                    <a:pt x="1250" y="2386"/>
                    <a:pt x="1168" y="2304"/>
                    <a:pt x="1168" y="2203"/>
                  </a:cubicBezTo>
                  <a:cubicBezTo>
                    <a:pt x="1168" y="2102"/>
                    <a:pt x="1250" y="2020"/>
                    <a:pt x="1350" y="2020"/>
                  </a:cubicBezTo>
                  <a:cubicBezTo>
                    <a:pt x="1451" y="2020"/>
                    <a:pt x="1533" y="2102"/>
                    <a:pt x="1533" y="2203"/>
                  </a:cubicBezTo>
                  <a:close/>
                  <a:moveTo>
                    <a:pt x="2349" y="2386"/>
                  </a:moveTo>
                  <a:cubicBezTo>
                    <a:pt x="2248" y="2386"/>
                    <a:pt x="2166" y="2304"/>
                    <a:pt x="2166" y="2203"/>
                  </a:cubicBezTo>
                  <a:cubicBezTo>
                    <a:pt x="2166" y="2102"/>
                    <a:pt x="2248" y="2020"/>
                    <a:pt x="2349" y="2020"/>
                  </a:cubicBezTo>
                  <a:cubicBezTo>
                    <a:pt x="2449" y="2020"/>
                    <a:pt x="2532" y="2102"/>
                    <a:pt x="2532" y="2203"/>
                  </a:cubicBezTo>
                  <a:cubicBezTo>
                    <a:pt x="2532" y="2304"/>
                    <a:pt x="2449" y="2386"/>
                    <a:pt x="2349" y="2386"/>
                  </a:cubicBezTo>
                  <a:close/>
                  <a:moveTo>
                    <a:pt x="2349" y="2386"/>
                  </a:moveTo>
                  <a:cubicBezTo>
                    <a:pt x="2349" y="2386"/>
                    <a:pt x="2349" y="2386"/>
                    <a:pt x="2349" y="2386"/>
                  </a:cubicBezTo>
                </a:path>
              </a:pathLst>
            </a:cu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2BB092CB-17B7-4969-B260-BD4A03E66A9E}"/>
              </a:ext>
            </a:extLst>
          </p:cNvPr>
          <p:cNvGrpSpPr/>
          <p:nvPr/>
        </p:nvGrpSpPr>
        <p:grpSpPr>
          <a:xfrm>
            <a:off x="5257769" y="2410045"/>
            <a:ext cx="1676462" cy="1676458"/>
            <a:chOff x="5271163" y="2262991"/>
            <a:chExt cx="1676462" cy="1676458"/>
          </a:xfrm>
        </p:grpSpPr>
        <p:grpSp>
          <p:nvGrpSpPr>
            <p:cNvPr id="43" name="Group 8">
              <a:extLst>
                <a:ext uri="{FF2B5EF4-FFF2-40B4-BE49-F238E27FC236}">
                  <a16:creationId xmlns:a16="http://schemas.microsoft.com/office/drawing/2014/main" xmlns="" id="{D478EA74-7E22-4DAF-81CE-2E1D6A8D655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741739" y="2760701"/>
              <a:ext cx="735310" cy="681038"/>
              <a:chOff x="3630" y="1958"/>
              <a:chExt cx="420" cy="389"/>
            </a:xfrm>
          </p:grpSpPr>
          <p:sp>
            <p:nvSpPr>
              <p:cNvPr id="45" name="Freeform 9">
                <a:extLst>
                  <a:ext uri="{FF2B5EF4-FFF2-40B4-BE49-F238E27FC236}">
                    <a16:creationId xmlns:a16="http://schemas.microsoft.com/office/drawing/2014/main" xmlns="" id="{02A9B7AC-4AE8-40ED-96D8-211C4D902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4" y="1958"/>
                <a:ext cx="326" cy="218"/>
              </a:xfrm>
              <a:custGeom>
                <a:avLst/>
                <a:gdLst>
                  <a:gd name="T0" fmla="*/ 1637 w 1965"/>
                  <a:gd name="T1" fmla="*/ 0 h 1310"/>
                  <a:gd name="T2" fmla="*/ 327 w 1965"/>
                  <a:gd name="T3" fmla="*/ 0 h 1310"/>
                  <a:gd name="T4" fmla="*/ 0 w 1965"/>
                  <a:gd name="T5" fmla="*/ 327 h 1310"/>
                  <a:gd name="T6" fmla="*/ 0 w 1965"/>
                  <a:gd name="T7" fmla="*/ 393 h 1310"/>
                  <a:gd name="T8" fmla="*/ 82 w 1965"/>
                  <a:gd name="T9" fmla="*/ 475 h 1310"/>
                  <a:gd name="T10" fmla="*/ 164 w 1965"/>
                  <a:gd name="T11" fmla="*/ 393 h 1310"/>
                  <a:gd name="T12" fmla="*/ 393 w 1965"/>
                  <a:gd name="T13" fmla="*/ 164 h 1310"/>
                  <a:gd name="T14" fmla="*/ 1572 w 1965"/>
                  <a:gd name="T15" fmla="*/ 164 h 1310"/>
                  <a:gd name="T16" fmla="*/ 1801 w 1965"/>
                  <a:gd name="T17" fmla="*/ 393 h 1310"/>
                  <a:gd name="T18" fmla="*/ 1801 w 1965"/>
                  <a:gd name="T19" fmla="*/ 917 h 1310"/>
                  <a:gd name="T20" fmla="*/ 1572 w 1965"/>
                  <a:gd name="T21" fmla="*/ 1146 h 1310"/>
                  <a:gd name="T22" fmla="*/ 1572 w 1965"/>
                  <a:gd name="T23" fmla="*/ 1146 h 1310"/>
                  <a:gd name="T24" fmla="*/ 1491 w 1965"/>
                  <a:gd name="T25" fmla="*/ 1228 h 1310"/>
                  <a:gd name="T26" fmla="*/ 1572 w 1965"/>
                  <a:gd name="T27" fmla="*/ 1310 h 1310"/>
                  <a:gd name="T28" fmla="*/ 1572 w 1965"/>
                  <a:gd name="T29" fmla="*/ 1310 h 1310"/>
                  <a:gd name="T30" fmla="*/ 1637 w 1965"/>
                  <a:gd name="T31" fmla="*/ 1310 h 1310"/>
                  <a:gd name="T32" fmla="*/ 1965 w 1965"/>
                  <a:gd name="T33" fmla="*/ 982 h 1310"/>
                  <a:gd name="T34" fmla="*/ 1965 w 1965"/>
                  <a:gd name="T35" fmla="*/ 327 h 1310"/>
                  <a:gd name="T36" fmla="*/ 1637 w 1965"/>
                  <a:gd name="T37" fmla="*/ 0 h 1310"/>
                  <a:gd name="T38" fmla="*/ 1637 w 1965"/>
                  <a:gd name="T39" fmla="*/ 0 h 1310"/>
                  <a:gd name="T40" fmla="*/ 1637 w 1965"/>
                  <a:gd name="T41" fmla="*/ 0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65" h="1310">
                    <a:moveTo>
                      <a:pt x="1637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146" y="0"/>
                      <a:pt x="0" y="147"/>
                      <a:pt x="0" y="327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38"/>
                      <a:pt x="36" y="475"/>
                      <a:pt x="82" y="475"/>
                    </a:cubicBezTo>
                    <a:cubicBezTo>
                      <a:pt x="127" y="475"/>
                      <a:pt x="164" y="438"/>
                      <a:pt x="164" y="393"/>
                    </a:cubicBezTo>
                    <a:cubicBezTo>
                      <a:pt x="164" y="266"/>
                      <a:pt x="266" y="164"/>
                      <a:pt x="393" y="164"/>
                    </a:cubicBezTo>
                    <a:cubicBezTo>
                      <a:pt x="1572" y="164"/>
                      <a:pt x="1572" y="164"/>
                      <a:pt x="1572" y="164"/>
                    </a:cubicBezTo>
                    <a:cubicBezTo>
                      <a:pt x="1698" y="164"/>
                      <a:pt x="1801" y="266"/>
                      <a:pt x="1801" y="393"/>
                    </a:cubicBezTo>
                    <a:cubicBezTo>
                      <a:pt x="1801" y="917"/>
                      <a:pt x="1801" y="917"/>
                      <a:pt x="1801" y="917"/>
                    </a:cubicBezTo>
                    <a:cubicBezTo>
                      <a:pt x="1801" y="1043"/>
                      <a:pt x="1698" y="1146"/>
                      <a:pt x="1572" y="1146"/>
                    </a:cubicBezTo>
                    <a:cubicBezTo>
                      <a:pt x="1572" y="1146"/>
                      <a:pt x="1572" y="1146"/>
                      <a:pt x="1572" y="1146"/>
                    </a:cubicBezTo>
                    <a:cubicBezTo>
                      <a:pt x="1527" y="1147"/>
                      <a:pt x="1491" y="1183"/>
                      <a:pt x="1491" y="1228"/>
                    </a:cubicBezTo>
                    <a:cubicBezTo>
                      <a:pt x="1491" y="1273"/>
                      <a:pt x="1527" y="1309"/>
                      <a:pt x="1572" y="1310"/>
                    </a:cubicBezTo>
                    <a:cubicBezTo>
                      <a:pt x="1572" y="1310"/>
                      <a:pt x="1572" y="1310"/>
                      <a:pt x="1572" y="1310"/>
                    </a:cubicBezTo>
                    <a:cubicBezTo>
                      <a:pt x="1637" y="1310"/>
                      <a:pt x="1637" y="1310"/>
                      <a:pt x="1637" y="1310"/>
                    </a:cubicBezTo>
                    <a:cubicBezTo>
                      <a:pt x="1818" y="1310"/>
                      <a:pt x="1965" y="1163"/>
                      <a:pt x="1965" y="982"/>
                    </a:cubicBezTo>
                    <a:cubicBezTo>
                      <a:pt x="1965" y="327"/>
                      <a:pt x="1965" y="327"/>
                      <a:pt x="1965" y="327"/>
                    </a:cubicBezTo>
                    <a:cubicBezTo>
                      <a:pt x="1965" y="147"/>
                      <a:pt x="1818" y="0"/>
                      <a:pt x="1637" y="0"/>
                    </a:cubicBezTo>
                    <a:close/>
                    <a:moveTo>
                      <a:pt x="1637" y="0"/>
                    </a:moveTo>
                    <a:cubicBezTo>
                      <a:pt x="1637" y="0"/>
                      <a:pt x="1637" y="0"/>
                      <a:pt x="1637" y="0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10">
                <a:extLst>
                  <a:ext uri="{FF2B5EF4-FFF2-40B4-BE49-F238E27FC236}">
                    <a16:creationId xmlns:a16="http://schemas.microsoft.com/office/drawing/2014/main" xmlns="" id="{8E495C70-B74C-4183-B035-81E72A40D5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4" y="2143"/>
                <a:ext cx="27" cy="27"/>
              </a:xfrm>
              <a:custGeom>
                <a:avLst/>
                <a:gdLst>
                  <a:gd name="T0" fmla="*/ 0 w 164"/>
                  <a:gd name="T1" fmla="*/ 82 h 163"/>
                  <a:gd name="T2" fmla="*/ 82 w 164"/>
                  <a:gd name="T3" fmla="*/ 163 h 163"/>
                  <a:gd name="T4" fmla="*/ 164 w 164"/>
                  <a:gd name="T5" fmla="*/ 82 h 163"/>
                  <a:gd name="T6" fmla="*/ 82 w 164"/>
                  <a:gd name="T7" fmla="*/ 0 h 163"/>
                  <a:gd name="T8" fmla="*/ 0 w 164"/>
                  <a:gd name="T9" fmla="*/ 82 h 163"/>
                  <a:gd name="T10" fmla="*/ 0 w 164"/>
                  <a:gd name="T11" fmla="*/ 82 h 163"/>
                  <a:gd name="T12" fmla="*/ 0 w 164"/>
                  <a:gd name="T13" fmla="*/ 8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63">
                    <a:moveTo>
                      <a:pt x="0" y="82"/>
                    </a:moveTo>
                    <a:cubicBezTo>
                      <a:pt x="0" y="127"/>
                      <a:pt x="36" y="163"/>
                      <a:pt x="82" y="163"/>
                    </a:cubicBezTo>
                    <a:cubicBezTo>
                      <a:pt x="127" y="163"/>
                      <a:pt x="164" y="127"/>
                      <a:pt x="164" y="82"/>
                    </a:cubicBezTo>
                    <a:cubicBezTo>
                      <a:pt x="164" y="36"/>
                      <a:pt x="127" y="0"/>
                      <a:pt x="82" y="0"/>
                    </a:cubicBezTo>
                    <a:cubicBezTo>
                      <a:pt x="36" y="0"/>
                      <a:pt x="0" y="36"/>
                      <a:pt x="0" y="82"/>
                    </a:cubicBezTo>
                    <a:close/>
                    <a:moveTo>
                      <a:pt x="0" y="82"/>
                    </a:moveTo>
                    <a:cubicBezTo>
                      <a:pt x="0" y="82"/>
                      <a:pt x="0" y="82"/>
                      <a:pt x="0" y="8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Freeform 11">
                <a:extLst>
                  <a:ext uri="{FF2B5EF4-FFF2-40B4-BE49-F238E27FC236}">
                    <a16:creationId xmlns:a16="http://schemas.microsoft.com/office/drawing/2014/main" xmlns="" id="{2B37479D-3BA1-4C5E-8A63-DF6C8DEC8B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8" y="2143"/>
                <a:ext cx="27" cy="27"/>
              </a:xfrm>
              <a:custGeom>
                <a:avLst/>
                <a:gdLst>
                  <a:gd name="T0" fmla="*/ 0 w 164"/>
                  <a:gd name="T1" fmla="*/ 82 h 163"/>
                  <a:gd name="T2" fmla="*/ 82 w 164"/>
                  <a:gd name="T3" fmla="*/ 163 h 163"/>
                  <a:gd name="T4" fmla="*/ 164 w 164"/>
                  <a:gd name="T5" fmla="*/ 82 h 163"/>
                  <a:gd name="T6" fmla="*/ 82 w 164"/>
                  <a:gd name="T7" fmla="*/ 0 h 163"/>
                  <a:gd name="T8" fmla="*/ 0 w 164"/>
                  <a:gd name="T9" fmla="*/ 82 h 163"/>
                  <a:gd name="T10" fmla="*/ 0 w 164"/>
                  <a:gd name="T11" fmla="*/ 82 h 163"/>
                  <a:gd name="T12" fmla="*/ 0 w 164"/>
                  <a:gd name="T13" fmla="*/ 8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63">
                    <a:moveTo>
                      <a:pt x="0" y="82"/>
                    </a:moveTo>
                    <a:cubicBezTo>
                      <a:pt x="0" y="127"/>
                      <a:pt x="37" y="163"/>
                      <a:pt x="82" y="163"/>
                    </a:cubicBezTo>
                    <a:cubicBezTo>
                      <a:pt x="127" y="163"/>
                      <a:pt x="164" y="127"/>
                      <a:pt x="164" y="82"/>
                    </a:cubicBezTo>
                    <a:cubicBezTo>
                      <a:pt x="164" y="36"/>
                      <a:pt x="127" y="0"/>
                      <a:pt x="82" y="0"/>
                    </a:cubicBezTo>
                    <a:cubicBezTo>
                      <a:pt x="37" y="0"/>
                      <a:pt x="0" y="36"/>
                      <a:pt x="0" y="82"/>
                    </a:cubicBezTo>
                    <a:close/>
                    <a:moveTo>
                      <a:pt x="0" y="82"/>
                    </a:moveTo>
                    <a:cubicBezTo>
                      <a:pt x="0" y="82"/>
                      <a:pt x="0" y="82"/>
                      <a:pt x="0" y="8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Freeform 12">
                <a:extLst>
                  <a:ext uri="{FF2B5EF4-FFF2-40B4-BE49-F238E27FC236}">
                    <a16:creationId xmlns:a16="http://schemas.microsoft.com/office/drawing/2014/main" xmlns="" id="{4C7544E0-C2A9-4AF4-A428-59A8CAFD6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2" y="2143"/>
                <a:ext cx="28" cy="27"/>
              </a:xfrm>
              <a:custGeom>
                <a:avLst/>
                <a:gdLst>
                  <a:gd name="T0" fmla="*/ 0 w 163"/>
                  <a:gd name="T1" fmla="*/ 82 h 163"/>
                  <a:gd name="T2" fmla="*/ 82 w 163"/>
                  <a:gd name="T3" fmla="*/ 163 h 163"/>
                  <a:gd name="T4" fmla="*/ 163 w 163"/>
                  <a:gd name="T5" fmla="*/ 82 h 163"/>
                  <a:gd name="T6" fmla="*/ 82 w 163"/>
                  <a:gd name="T7" fmla="*/ 0 h 163"/>
                  <a:gd name="T8" fmla="*/ 0 w 163"/>
                  <a:gd name="T9" fmla="*/ 82 h 163"/>
                  <a:gd name="T10" fmla="*/ 0 w 163"/>
                  <a:gd name="T11" fmla="*/ 82 h 163"/>
                  <a:gd name="T12" fmla="*/ 0 w 163"/>
                  <a:gd name="T13" fmla="*/ 8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63">
                    <a:moveTo>
                      <a:pt x="0" y="82"/>
                    </a:moveTo>
                    <a:cubicBezTo>
                      <a:pt x="0" y="127"/>
                      <a:pt x="36" y="163"/>
                      <a:pt x="82" y="163"/>
                    </a:cubicBezTo>
                    <a:cubicBezTo>
                      <a:pt x="127" y="163"/>
                      <a:pt x="163" y="127"/>
                      <a:pt x="163" y="82"/>
                    </a:cubicBezTo>
                    <a:cubicBezTo>
                      <a:pt x="163" y="36"/>
                      <a:pt x="127" y="0"/>
                      <a:pt x="82" y="0"/>
                    </a:cubicBezTo>
                    <a:cubicBezTo>
                      <a:pt x="36" y="0"/>
                      <a:pt x="0" y="36"/>
                      <a:pt x="0" y="82"/>
                    </a:cubicBezTo>
                    <a:close/>
                    <a:moveTo>
                      <a:pt x="0" y="82"/>
                    </a:moveTo>
                    <a:cubicBezTo>
                      <a:pt x="0" y="82"/>
                      <a:pt x="0" y="82"/>
                      <a:pt x="0" y="8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xmlns="" id="{98B95B15-5E51-427A-8245-9F00427C98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0" y="2048"/>
                <a:ext cx="326" cy="299"/>
              </a:xfrm>
              <a:custGeom>
                <a:avLst/>
                <a:gdLst>
                  <a:gd name="T0" fmla="*/ 0 w 1965"/>
                  <a:gd name="T1" fmla="*/ 327 h 1799"/>
                  <a:gd name="T2" fmla="*/ 906 w 1965"/>
                  <a:gd name="T3" fmla="*/ 1309 h 1799"/>
                  <a:gd name="T4" fmla="*/ 1555 w 1965"/>
                  <a:gd name="T5" fmla="*/ 1784 h 1799"/>
                  <a:gd name="T6" fmla="*/ 1560 w 1965"/>
                  <a:gd name="T7" fmla="*/ 1788 h 1799"/>
                  <a:gd name="T8" fmla="*/ 1565 w 1965"/>
                  <a:gd name="T9" fmla="*/ 1790 h 1799"/>
                  <a:gd name="T10" fmla="*/ 1571 w 1965"/>
                  <a:gd name="T11" fmla="*/ 1793 h 1799"/>
                  <a:gd name="T12" fmla="*/ 1576 w 1965"/>
                  <a:gd name="T13" fmla="*/ 1795 h 1799"/>
                  <a:gd name="T14" fmla="*/ 1583 w 1965"/>
                  <a:gd name="T15" fmla="*/ 1797 h 1799"/>
                  <a:gd name="T16" fmla="*/ 1589 w 1965"/>
                  <a:gd name="T17" fmla="*/ 1798 h 1799"/>
                  <a:gd name="T18" fmla="*/ 1594 w 1965"/>
                  <a:gd name="T19" fmla="*/ 1798 h 1799"/>
                  <a:gd name="T20" fmla="*/ 1601 w 1965"/>
                  <a:gd name="T21" fmla="*/ 1799 h 1799"/>
                  <a:gd name="T22" fmla="*/ 1606 w 1965"/>
                  <a:gd name="T23" fmla="*/ 1798 h 1799"/>
                  <a:gd name="T24" fmla="*/ 1612 w 1965"/>
                  <a:gd name="T25" fmla="*/ 1798 h 1799"/>
                  <a:gd name="T26" fmla="*/ 1616 w 1965"/>
                  <a:gd name="T27" fmla="*/ 1797 h 1799"/>
                  <a:gd name="T28" fmla="*/ 1622 w 1965"/>
                  <a:gd name="T29" fmla="*/ 1796 h 1799"/>
                  <a:gd name="T30" fmla="*/ 1628 w 1965"/>
                  <a:gd name="T31" fmla="*/ 1794 h 1799"/>
                  <a:gd name="T32" fmla="*/ 1634 w 1965"/>
                  <a:gd name="T33" fmla="*/ 1792 h 1799"/>
                  <a:gd name="T34" fmla="*/ 1639 w 1965"/>
                  <a:gd name="T35" fmla="*/ 1789 h 1799"/>
                  <a:gd name="T36" fmla="*/ 1644 w 1965"/>
                  <a:gd name="T37" fmla="*/ 1786 h 1799"/>
                  <a:gd name="T38" fmla="*/ 1649 w 1965"/>
                  <a:gd name="T39" fmla="*/ 1783 h 1799"/>
                  <a:gd name="T40" fmla="*/ 1654 w 1965"/>
                  <a:gd name="T41" fmla="*/ 1779 h 1799"/>
                  <a:gd name="T42" fmla="*/ 1658 w 1965"/>
                  <a:gd name="T43" fmla="*/ 1775 h 1799"/>
                  <a:gd name="T44" fmla="*/ 1663 w 1965"/>
                  <a:gd name="T45" fmla="*/ 1771 h 1799"/>
                  <a:gd name="T46" fmla="*/ 1666 w 1965"/>
                  <a:gd name="T47" fmla="*/ 1766 h 1799"/>
                  <a:gd name="T48" fmla="*/ 1669 w 1965"/>
                  <a:gd name="T49" fmla="*/ 1763 h 1799"/>
                  <a:gd name="T50" fmla="*/ 1672 w 1965"/>
                  <a:gd name="T51" fmla="*/ 1757 h 1799"/>
                  <a:gd name="T52" fmla="*/ 1675 w 1965"/>
                  <a:gd name="T53" fmla="*/ 1753 h 1799"/>
                  <a:gd name="T54" fmla="*/ 1677 w 1965"/>
                  <a:gd name="T55" fmla="*/ 1747 h 1799"/>
                  <a:gd name="T56" fmla="*/ 1679 w 1965"/>
                  <a:gd name="T57" fmla="*/ 1742 h 1799"/>
                  <a:gd name="T58" fmla="*/ 1681 w 1965"/>
                  <a:gd name="T59" fmla="*/ 1735 h 1799"/>
                  <a:gd name="T60" fmla="*/ 1682 w 1965"/>
                  <a:gd name="T61" fmla="*/ 1729 h 1799"/>
                  <a:gd name="T62" fmla="*/ 1683 w 1965"/>
                  <a:gd name="T63" fmla="*/ 1724 h 1799"/>
                  <a:gd name="T64" fmla="*/ 1683 w 1965"/>
                  <a:gd name="T65" fmla="*/ 1717 h 1799"/>
                  <a:gd name="T66" fmla="*/ 1683 w 1965"/>
                  <a:gd name="T67" fmla="*/ 1712 h 1799"/>
                  <a:gd name="T68" fmla="*/ 1682 w 1965"/>
                  <a:gd name="T69" fmla="*/ 1706 h 1799"/>
                  <a:gd name="T70" fmla="*/ 1613 w 1965"/>
                  <a:gd name="T71" fmla="*/ 1309 h 1799"/>
                  <a:gd name="T72" fmla="*/ 1965 w 1965"/>
                  <a:gd name="T73" fmla="*/ 327 h 1799"/>
                  <a:gd name="T74" fmla="*/ 1572 w 1965"/>
                  <a:gd name="T75" fmla="*/ 1146 h 1799"/>
                  <a:gd name="T76" fmla="*/ 1436 w 1965"/>
                  <a:gd name="T77" fmla="*/ 1248 h 1799"/>
                  <a:gd name="T78" fmla="*/ 978 w 1965"/>
                  <a:gd name="T79" fmla="*/ 1160 h 1799"/>
                  <a:gd name="T80" fmla="*/ 164 w 1965"/>
                  <a:gd name="T81" fmla="*/ 917 h 1799"/>
                  <a:gd name="T82" fmla="*/ 1572 w 1965"/>
                  <a:gd name="T83" fmla="*/ 163 h 1799"/>
                  <a:gd name="T84" fmla="*/ 1801 w 1965"/>
                  <a:gd name="T85" fmla="*/ 917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65" h="1799">
                    <a:moveTo>
                      <a:pt x="1637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147" y="0"/>
                      <a:pt x="0" y="146"/>
                      <a:pt x="0" y="327"/>
                    </a:cubicBezTo>
                    <a:cubicBezTo>
                      <a:pt x="0" y="982"/>
                      <a:pt x="0" y="982"/>
                      <a:pt x="0" y="982"/>
                    </a:cubicBezTo>
                    <a:cubicBezTo>
                      <a:pt x="0" y="1163"/>
                      <a:pt x="147" y="1309"/>
                      <a:pt x="327" y="1309"/>
                    </a:cubicBezTo>
                    <a:cubicBezTo>
                      <a:pt x="906" y="1309"/>
                      <a:pt x="906" y="1309"/>
                      <a:pt x="906" y="1309"/>
                    </a:cubicBezTo>
                    <a:cubicBezTo>
                      <a:pt x="1553" y="1783"/>
                      <a:pt x="1553" y="1783"/>
                      <a:pt x="1553" y="1783"/>
                    </a:cubicBezTo>
                    <a:cubicBezTo>
                      <a:pt x="1553" y="1783"/>
                      <a:pt x="1553" y="1783"/>
                      <a:pt x="1553" y="1783"/>
                    </a:cubicBezTo>
                    <a:cubicBezTo>
                      <a:pt x="1554" y="1784"/>
                      <a:pt x="1555" y="1784"/>
                      <a:pt x="1555" y="1784"/>
                    </a:cubicBezTo>
                    <a:cubicBezTo>
                      <a:pt x="1556" y="1785"/>
                      <a:pt x="1556" y="1785"/>
                      <a:pt x="1557" y="1786"/>
                    </a:cubicBezTo>
                    <a:cubicBezTo>
                      <a:pt x="1557" y="1786"/>
                      <a:pt x="1558" y="1786"/>
                      <a:pt x="1558" y="1787"/>
                    </a:cubicBezTo>
                    <a:cubicBezTo>
                      <a:pt x="1559" y="1787"/>
                      <a:pt x="1560" y="1787"/>
                      <a:pt x="1560" y="1788"/>
                    </a:cubicBezTo>
                    <a:cubicBezTo>
                      <a:pt x="1561" y="1788"/>
                      <a:pt x="1561" y="1788"/>
                      <a:pt x="1562" y="1788"/>
                    </a:cubicBezTo>
                    <a:cubicBezTo>
                      <a:pt x="1562" y="1789"/>
                      <a:pt x="1563" y="1789"/>
                      <a:pt x="1564" y="1790"/>
                    </a:cubicBezTo>
                    <a:cubicBezTo>
                      <a:pt x="1564" y="1790"/>
                      <a:pt x="1565" y="1790"/>
                      <a:pt x="1565" y="1790"/>
                    </a:cubicBezTo>
                    <a:cubicBezTo>
                      <a:pt x="1566" y="1791"/>
                      <a:pt x="1567" y="1791"/>
                      <a:pt x="1568" y="1791"/>
                    </a:cubicBezTo>
                    <a:cubicBezTo>
                      <a:pt x="1568" y="1792"/>
                      <a:pt x="1568" y="1792"/>
                      <a:pt x="1568" y="1792"/>
                    </a:cubicBezTo>
                    <a:cubicBezTo>
                      <a:pt x="1569" y="1792"/>
                      <a:pt x="1570" y="1793"/>
                      <a:pt x="1571" y="1793"/>
                    </a:cubicBezTo>
                    <a:cubicBezTo>
                      <a:pt x="1572" y="1793"/>
                      <a:pt x="1572" y="1793"/>
                      <a:pt x="1572" y="1793"/>
                    </a:cubicBezTo>
                    <a:cubicBezTo>
                      <a:pt x="1573" y="1794"/>
                      <a:pt x="1574" y="1794"/>
                      <a:pt x="1575" y="1794"/>
                    </a:cubicBezTo>
                    <a:cubicBezTo>
                      <a:pt x="1575" y="1794"/>
                      <a:pt x="1575" y="1795"/>
                      <a:pt x="1576" y="1795"/>
                    </a:cubicBezTo>
                    <a:cubicBezTo>
                      <a:pt x="1577" y="1795"/>
                      <a:pt x="1578" y="1795"/>
                      <a:pt x="1579" y="1796"/>
                    </a:cubicBezTo>
                    <a:cubicBezTo>
                      <a:pt x="1579" y="1796"/>
                      <a:pt x="1580" y="1796"/>
                      <a:pt x="1580" y="1796"/>
                    </a:cubicBezTo>
                    <a:cubicBezTo>
                      <a:pt x="1581" y="1796"/>
                      <a:pt x="1582" y="1796"/>
                      <a:pt x="1583" y="1797"/>
                    </a:cubicBezTo>
                    <a:cubicBezTo>
                      <a:pt x="1583" y="1797"/>
                      <a:pt x="1584" y="1797"/>
                      <a:pt x="1584" y="1797"/>
                    </a:cubicBezTo>
                    <a:cubicBezTo>
                      <a:pt x="1585" y="1797"/>
                      <a:pt x="1586" y="1797"/>
                      <a:pt x="1586" y="1797"/>
                    </a:cubicBezTo>
                    <a:cubicBezTo>
                      <a:pt x="1587" y="1797"/>
                      <a:pt x="1588" y="1798"/>
                      <a:pt x="1589" y="1798"/>
                    </a:cubicBezTo>
                    <a:cubicBezTo>
                      <a:pt x="1589" y="1798"/>
                      <a:pt x="1590" y="1798"/>
                      <a:pt x="1590" y="1798"/>
                    </a:cubicBezTo>
                    <a:cubicBezTo>
                      <a:pt x="1591" y="1798"/>
                      <a:pt x="1592" y="1798"/>
                      <a:pt x="1593" y="1798"/>
                    </a:cubicBezTo>
                    <a:cubicBezTo>
                      <a:pt x="1593" y="1798"/>
                      <a:pt x="1594" y="1798"/>
                      <a:pt x="1594" y="1798"/>
                    </a:cubicBezTo>
                    <a:cubicBezTo>
                      <a:pt x="1595" y="1798"/>
                      <a:pt x="1596" y="1799"/>
                      <a:pt x="1597" y="1799"/>
                    </a:cubicBezTo>
                    <a:cubicBezTo>
                      <a:pt x="1597" y="1799"/>
                      <a:pt x="1598" y="1799"/>
                      <a:pt x="1598" y="1799"/>
                    </a:cubicBezTo>
                    <a:cubicBezTo>
                      <a:pt x="1599" y="1799"/>
                      <a:pt x="1600" y="1799"/>
                      <a:pt x="1601" y="1799"/>
                    </a:cubicBezTo>
                    <a:cubicBezTo>
                      <a:pt x="1601" y="1799"/>
                      <a:pt x="1602" y="1799"/>
                      <a:pt x="1602" y="1799"/>
                    </a:cubicBezTo>
                    <a:cubicBezTo>
                      <a:pt x="1603" y="1799"/>
                      <a:pt x="1604" y="1799"/>
                      <a:pt x="1605" y="1799"/>
                    </a:cubicBezTo>
                    <a:cubicBezTo>
                      <a:pt x="1605" y="1799"/>
                      <a:pt x="1606" y="1799"/>
                      <a:pt x="1606" y="1798"/>
                    </a:cubicBezTo>
                    <a:cubicBezTo>
                      <a:pt x="1607" y="1798"/>
                      <a:pt x="1608" y="1798"/>
                      <a:pt x="1608" y="1798"/>
                    </a:cubicBezTo>
                    <a:cubicBezTo>
                      <a:pt x="1609" y="1798"/>
                      <a:pt x="1610" y="1798"/>
                      <a:pt x="1610" y="1798"/>
                    </a:cubicBezTo>
                    <a:cubicBezTo>
                      <a:pt x="1611" y="1798"/>
                      <a:pt x="1612" y="1798"/>
                      <a:pt x="1612" y="1798"/>
                    </a:cubicBezTo>
                    <a:cubicBezTo>
                      <a:pt x="1613" y="1798"/>
                      <a:pt x="1614" y="1798"/>
                      <a:pt x="1615" y="1798"/>
                    </a:cubicBezTo>
                    <a:cubicBezTo>
                      <a:pt x="1615" y="1797"/>
                      <a:pt x="1615" y="1797"/>
                      <a:pt x="1615" y="1797"/>
                    </a:cubicBezTo>
                    <a:cubicBezTo>
                      <a:pt x="1616" y="1797"/>
                      <a:pt x="1616" y="1797"/>
                      <a:pt x="1616" y="1797"/>
                    </a:cubicBezTo>
                    <a:cubicBezTo>
                      <a:pt x="1617" y="1797"/>
                      <a:pt x="1618" y="1797"/>
                      <a:pt x="1619" y="1797"/>
                    </a:cubicBezTo>
                    <a:cubicBezTo>
                      <a:pt x="1619" y="1797"/>
                      <a:pt x="1620" y="1797"/>
                      <a:pt x="1620" y="1796"/>
                    </a:cubicBezTo>
                    <a:cubicBezTo>
                      <a:pt x="1621" y="1796"/>
                      <a:pt x="1622" y="1796"/>
                      <a:pt x="1622" y="1796"/>
                    </a:cubicBezTo>
                    <a:cubicBezTo>
                      <a:pt x="1623" y="1796"/>
                      <a:pt x="1624" y="1795"/>
                      <a:pt x="1624" y="1795"/>
                    </a:cubicBezTo>
                    <a:cubicBezTo>
                      <a:pt x="1625" y="1795"/>
                      <a:pt x="1626" y="1795"/>
                      <a:pt x="1626" y="1795"/>
                    </a:cubicBezTo>
                    <a:cubicBezTo>
                      <a:pt x="1627" y="1795"/>
                      <a:pt x="1628" y="1794"/>
                      <a:pt x="1628" y="1794"/>
                    </a:cubicBezTo>
                    <a:cubicBezTo>
                      <a:pt x="1629" y="1794"/>
                      <a:pt x="1629" y="1794"/>
                      <a:pt x="1630" y="1793"/>
                    </a:cubicBezTo>
                    <a:cubicBezTo>
                      <a:pt x="1631" y="1793"/>
                      <a:pt x="1631" y="1793"/>
                      <a:pt x="1632" y="1793"/>
                    </a:cubicBezTo>
                    <a:cubicBezTo>
                      <a:pt x="1633" y="1792"/>
                      <a:pt x="1633" y="1792"/>
                      <a:pt x="1634" y="1792"/>
                    </a:cubicBezTo>
                    <a:cubicBezTo>
                      <a:pt x="1634" y="1792"/>
                      <a:pt x="1635" y="1791"/>
                      <a:pt x="1636" y="1791"/>
                    </a:cubicBezTo>
                    <a:cubicBezTo>
                      <a:pt x="1636" y="1791"/>
                      <a:pt x="1637" y="1791"/>
                      <a:pt x="1637" y="1790"/>
                    </a:cubicBezTo>
                    <a:cubicBezTo>
                      <a:pt x="1638" y="1790"/>
                      <a:pt x="1639" y="1790"/>
                      <a:pt x="1639" y="1789"/>
                    </a:cubicBezTo>
                    <a:cubicBezTo>
                      <a:pt x="1640" y="1789"/>
                      <a:pt x="1640" y="1789"/>
                      <a:pt x="1641" y="1788"/>
                    </a:cubicBezTo>
                    <a:cubicBezTo>
                      <a:pt x="1641" y="1788"/>
                      <a:pt x="1642" y="1788"/>
                      <a:pt x="1643" y="1787"/>
                    </a:cubicBezTo>
                    <a:cubicBezTo>
                      <a:pt x="1643" y="1787"/>
                      <a:pt x="1644" y="1787"/>
                      <a:pt x="1644" y="1786"/>
                    </a:cubicBezTo>
                    <a:cubicBezTo>
                      <a:pt x="1645" y="1786"/>
                      <a:pt x="1645" y="1786"/>
                      <a:pt x="1646" y="1785"/>
                    </a:cubicBezTo>
                    <a:cubicBezTo>
                      <a:pt x="1647" y="1785"/>
                      <a:pt x="1647" y="1784"/>
                      <a:pt x="1648" y="1784"/>
                    </a:cubicBezTo>
                    <a:cubicBezTo>
                      <a:pt x="1648" y="1784"/>
                      <a:pt x="1649" y="1783"/>
                      <a:pt x="1649" y="1783"/>
                    </a:cubicBezTo>
                    <a:cubicBezTo>
                      <a:pt x="1650" y="1783"/>
                      <a:pt x="1651" y="1782"/>
                      <a:pt x="1651" y="1782"/>
                    </a:cubicBezTo>
                    <a:cubicBezTo>
                      <a:pt x="1652" y="1781"/>
                      <a:pt x="1652" y="1781"/>
                      <a:pt x="1652" y="1781"/>
                    </a:cubicBezTo>
                    <a:cubicBezTo>
                      <a:pt x="1653" y="1780"/>
                      <a:pt x="1654" y="1780"/>
                      <a:pt x="1654" y="1779"/>
                    </a:cubicBezTo>
                    <a:cubicBezTo>
                      <a:pt x="1655" y="1779"/>
                      <a:pt x="1655" y="1778"/>
                      <a:pt x="1655" y="1778"/>
                    </a:cubicBezTo>
                    <a:cubicBezTo>
                      <a:pt x="1656" y="1778"/>
                      <a:pt x="1657" y="1777"/>
                      <a:pt x="1657" y="1776"/>
                    </a:cubicBezTo>
                    <a:cubicBezTo>
                      <a:pt x="1658" y="1776"/>
                      <a:pt x="1658" y="1776"/>
                      <a:pt x="1658" y="1775"/>
                    </a:cubicBezTo>
                    <a:cubicBezTo>
                      <a:pt x="1659" y="1775"/>
                      <a:pt x="1659" y="1774"/>
                      <a:pt x="1660" y="1774"/>
                    </a:cubicBezTo>
                    <a:cubicBezTo>
                      <a:pt x="1660" y="1773"/>
                      <a:pt x="1661" y="1773"/>
                      <a:pt x="1661" y="1772"/>
                    </a:cubicBezTo>
                    <a:cubicBezTo>
                      <a:pt x="1662" y="1772"/>
                      <a:pt x="1662" y="1771"/>
                      <a:pt x="1663" y="1771"/>
                    </a:cubicBezTo>
                    <a:cubicBezTo>
                      <a:pt x="1663" y="1770"/>
                      <a:pt x="1663" y="1770"/>
                      <a:pt x="1664" y="1769"/>
                    </a:cubicBezTo>
                    <a:cubicBezTo>
                      <a:pt x="1664" y="1769"/>
                      <a:pt x="1665" y="1768"/>
                      <a:pt x="1665" y="1768"/>
                    </a:cubicBezTo>
                    <a:cubicBezTo>
                      <a:pt x="1666" y="1767"/>
                      <a:pt x="1666" y="1767"/>
                      <a:pt x="1666" y="1766"/>
                    </a:cubicBezTo>
                    <a:cubicBezTo>
                      <a:pt x="1667" y="1766"/>
                      <a:pt x="1667" y="1765"/>
                      <a:pt x="1667" y="1765"/>
                    </a:cubicBezTo>
                    <a:cubicBezTo>
                      <a:pt x="1667" y="1765"/>
                      <a:pt x="1668" y="1765"/>
                      <a:pt x="1668" y="1764"/>
                    </a:cubicBezTo>
                    <a:cubicBezTo>
                      <a:pt x="1668" y="1764"/>
                      <a:pt x="1668" y="1763"/>
                      <a:pt x="1669" y="1763"/>
                    </a:cubicBezTo>
                    <a:cubicBezTo>
                      <a:pt x="1669" y="1762"/>
                      <a:pt x="1670" y="1762"/>
                      <a:pt x="1670" y="1761"/>
                    </a:cubicBezTo>
                    <a:cubicBezTo>
                      <a:pt x="1670" y="1761"/>
                      <a:pt x="1671" y="1760"/>
                      <a:pt x="1671" y="1760"/>
                    </a:cubicBezTo>
                    <a:cubicBezTo>
                      <a:pt x="1671" y="1759"/>
                      <a:pt x="1672" y="1758"/>
                      <a:pt x="1672" y="1757"/>
                    </a:cubicBezTo>
                    <a:cubicBezTo>
                      <a:pt x="1672" y="1757"/>
                      <a:pt x="1673" y="1757"/>
                      <a:pt x="1673" y="1756"/>
                    </a:cubicBezTo>
                    <a:cubicBezTo>
                      <a:pt x="1673" y="1756"/>
                      <a:pt x="1674" y="1755"/>
                      <a:pt x="1674" y="1754"/>
                    </a:cubicBezTo>
                    <a:cubicBezTo>
                      <a:pt x="1674" y="1754"/>
                      <a:pt x="1674" y="1753"/>
                      <a:pt x="1675" y="1753"/>
                    </a:cubicBezTo>
                    <a:cubicBezTo>
                      <a:pt x="1675" y="1752"/>
                      <a:pt x="1675" y="1751"/>
                      <a:pt x="1676" y="1750"/>
                    </a:cubicBezTo>
                    <a:cubicBezTo>
                      <a:pt x="1676" y="1750"/>
                      <a:pt x="1676" y="1750"/>
                      <a:pt x="1676" y="1750"/>
                    </a:cubicBezTo>
                    <a:cubicBezTo>
                      <a:pt x="1677" y="1749"/>
                      <a:pt x="1677" y="1748"/>
                      <a:pt x="1677" y="1747"/>
                    </a:cubicBezTo>
                    <a:cubicBezTo>
                      <a:pt x="1677" y="1746"/>
                      <a:pt x="1678" y="1746"/>
                      <a:pt x="1678" y="1746"/>
                    </a:cubicBezTo>
                    <a:cubicBezTo>
                      <a:pt x="1678" y="1745"/>
                      <a:pt x="1678" y="1744"/>
                      <a:pt x="1679" y="1743"/>
                    </a:cubicBezTo>
                    <a:cubicBezTo>
                      <a:pt x="1679" y="1743"/>
                      <a:pt x="1679" y="1742"/>
                      <a:pt x="1679" y="1742"/>
                    </a:cubicBezTo>
                    <a:cubicBezTo>
                      <a:pt x="1679" y="1741"/>
                      <a:pt x="1680" y="1740"/>
                      <a:pt x="1680" y="1739"/>
                    </a:cubicBezTo>
                    <a:cubicBezTo>
                      <a:pt x="1680" y="1739"/>
                      <a:pt x="1680" y="1738"/>
                      <a:pt x="1680" y="1738"/>
                    </a:cubicBezTo>
                    <a:cubicBezTo>
                      <a:pt x="1680" y="1737"/>
                      <a:pt x="1681" y="1736"/>
                      <a:pt x="1681" y="1735"/>
                    </a:cubicBezTo>
                    <a:cubicBezTo>
                      <a:pt x="1681" y="1735"/>
                      <a:pt x="1681" y="1734"/>
                      <a:pt x="1681" y="1733"/>
                    </a:cubicBezTo>
                    <a:cubicBezTo>
                      <a:pt x="1681" y="1733"/>
                      <a:pt x="1682" y="1732"/>
                      <a:pt x="1682" y="1732"/>
                    </a:cubicBezTo>
                    <a:cubicBezTo>
                      <a:pt x="1682" y="1731"/>
                      <a:pt x="1682" y="1730"/>
                      <a:pt x="1682" y="1729"/>
                    </a:cubicBezTo>
                    <a:cubicBezTo>
                      <a:pt x="1682" y="1728"/>
                      <a:pt x="1682" y="1728"/>
                      <a:pt x="1682" y="1728"/>
                    </a:cubicBezTo>
                    <a:cubicBezTo>
                      <a:pt x="1682" y="1727"/>
                      <a:pt x="1683" y="1726"/>
                      <a:pt x="1683" y="1725"/>
                    </a:cubicBezTo>
                    <a:cubicBezTo>
                      <a:pt x="1683" y="1724"/>
                      <a:pt x="1683" y="1724"/>
                      <a:pt x="1683" y="1724"/>
                    </a:cubicBezTo>
                    <a:cubicBezTo>
                      <a:pt x="1683" y="1723"/>
                      <a:pt x="1683" y="1722"/>
                      <a:pt x="1683" y="1721"/>
                    </a:cubicBezTo>
                    <a:cubicBezTo>
                      <a:pt x="1683" y="1720"/>
                      <a:pt x="1683" y="1720"/>
                      <a:pt x="1683" y="1720"/>
                    </a:cubicBezTo>
                    <a:cubicBezTo>
                      <a:pt x="1683" y="1719"/>
                      <a:pt x="1683" y="1718"/>
                      <a:pt x="1683" y="1717"/>
                    </a:cubicBezTo>
                    <a:cubicBezTo>
                      <a:pt x="1683" y="1717"/>
                      <a:pt x="1683" y="1716"/>
                      <a:pt x="1683" y="1716"/>
                    </a:cubicBezTo>
                    <a:cubicBezTo>
                      <a:pt x="1683" y="1715"/>
                      <a:pt x="1683" y="1714"/>
                      <a:pt x="1683" y="1713"/>
                    </a:cubicBezTo>
                    <a:cubicBezTo>
                      <a:pt x="1683" y="1713"/>
                      <a:pt x="1683" y="1712"/>
                      <a:pt x="1683" y="1712"/>
                    </a:cubicBezTo>
                    <a:cubicBezTo>
                      <a:pt x="1683" y="1711"/>
                      <a:pt x="1683" y="1710"/>
                      <a:pt x="1683" y="1709"/>
                    </a:cubicBezTo>
                    <a:cubicBezTo>
                      <a:pt x="1683" y="1709"/>
                      <a:pt x="1683" y="1708"/>
                      <a:pt x="1682" y="1708"/>
                    </a:cubicBezTo>
                    <a:cubicBezTo>
                      <a:pt x="1682" y="1707"/>
                      <a:pt x="1682" y="1706"/>
                      <a:pt x="1682" y="1706"/>
                    </a:cubicBezTo>
                    <a:cubicBezTo>
                      <a:pt x="1682" y="1705"/>
                      <a:pt x="1682" y="1704"/>
                      <a:pt x="1682" y="1703"/>
                    </a:cubicBezTo>
                    <a:cubicBezTo>
                      <a:pt x="1682" y="1703"/>
                      <a:pt x="1682" y="1703"/>
                      <a:pt x="1682" y="1703"/>
                    </a:cubicBezTo>
                    <a:cubicBezTo>
                      <a:pt x="1613" y="1309"/>
                      <a:pt x="1613" y="1309"/>
                      <a:pt x="1613" y="1309"/>
                    </a:cubicBezTo>
                    <a:cubicBezTo>
                      <a:pt x="1637" y="1309"/>
                      <a:pt x="1637" y="1309"/>
                      <a:pt x="1637" y="1309"/>
                    </a:cubicBezTo>
                    <a:cubicBezTo>
                      <a:pt x="1818" y="1309"/>
                      <a:pt x="1965" y="1163"/>
                      <a:pt x="1965" y="982"/>
                    </a:cubicBezTo>
                    <a:cubicBezTo>
                      <a:pt x="1965" y="327"/>
                      <a:pt x="1965" y="327"/>
                      <a:pt x="1965" y="327"/>
                    </a:cubicBezTo>
                    <a:cubicBezTo>
                      <a:pt x="1965" y="146"/>
                      <a:pt x="1818" y="0"/>
                      <a:pt x="1637" y="0"/>
                    </a:cubicBezTo>
                    <a:close/>
                    <a:moveTo>
                      <a:pt x="1801" y="917"/>
                    </a:moveTo>
                    <a:cubicBezTo>
                      <a:pt x="1801" y="1043"/>
                      <a:pt x="1698" y="1146"/>
                      <a:pt x="1572" y="1146"/>
                    </a:cubicBezTo>
                    <a:cubicBezTo>
                      <a:pt x="1515" y="1146"/>
                      <a:pt x="1515" y="1146"/>
                      <a:pt x="1515" y="1146"/>
                    </a:cubicBezTo>
                    <a:cubicBezTo>
                      <a:pt x="1470" y="1146"/>
                      <a:pt x="1433" y="1182"/>
                      <a:pt x="1433" y="1228"/>
                    </a:cubicBezTo>
                    <a:cubicBezTo>
                      <a:pt x="1433" y="1235"/>
                      <a:pt x="1434" y="1242"/>
                      <a:pt x="1436" y="1248"/>
                    </a:cubicBezTo>
                    <a:cubicBezTo>
                      <a:pt x="1485" y="1531"/>
                      <a:pt x="1485" y="1531"/>
                      <a:pt x="1485" y="1531"/>
                    </a:cubicBezTo>
                    <a:cubicBezTo>
                      <a:pt x="989" y="1167"/>
                      <a:pt x="989" y="1167"/>
                      <a:pt x="989" y="1167"/>
                    </a:cubicBezTo>
                    <a:cubicBezTo>
                      <a:pt x="985" y="1165"/>
                      <a:pt x="982" y="1162"/>
                      <a:pt x="978" y="1160"/>
                    </a:cubicBezTo>
                    <a:cubicBezTo>
                      <a:pt x="965" y="1151"/>
                      <a:pt x="949" y="1146"/>
                      <a:pt x="931" y="1146"/>
                    </a:cubicBezTo>
                    <a:cubicBezTo>
                      <a:pt x="393" y="1146"/>
                      <a:pt x="393" y="1146"/>
                      <a:pt x="393" y="1146"/>
                    </a:cubicBezTo>
                    <a:cubicBezTo>
                      <a:pt x="266" y="1146"/>
                      <a:pt x="164" y="1043"/>
                      <a:pt x="164" y="917"/>
                    </a:cubicBezTo>
                    <a:cubicBezTo>
                      <a:pt x="164" y="393"/>
                      <a:pt x="164" y="393"/>
                      <a:pt x="164" y="393"/>
                    </a:cubicBezTo>
                    <a:cubicBezTo>
                      <a:pt x="164" y="266"/>
                      <a:pt x="266" y="163"/>
                      <a:pt x="393" y="163"/>
                    </a:cubicBezTo>
                    <a:cubicBezTo>
                      <a:pt x="1572" y="163"/>
                      <a:pt x="1572" y="163"/>
                      <a:pt x="1572" y="163"/>
                    </a:cubicBezTo>
                    <a:cubicBezTo>
                      <a:pt x="1698" y="163"/>
                      <a:pt x="1801" y="266"/>
                      <a:pt x="1801" y="393"/>
                    </a:cubicBezTo>
                    <a:lnTo>
                      <a:pt x="1801" y="917"/>
                    </a:lnTo>
                    <a:close/>
                    <a:moveTo>
                      <a:pt x="1801" y="917"/>
                    </a:moveTo>
                    <a:cubicBezTo>
                      <a:pt x="1801" y="917"/>
                      <a:pt x="1801" y="917"/>
                      <a:pt x="1801" y="91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18CCF132-165F-4FDC-8AB4-AACE1F6873DB}"/>
                </a:ext>
              </a:extLst>
            </p:cNvPr>
            <p:cNvSpPr/>
            <p:nvPr/>
          </p:nvSpPr>
          <p:spPr>
            <a:xfrm>
              <a:off x="5271163" y="2262991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E035DBF-DB1A-422F-8E2A-ED5A7E51E151}"/>
              </a:ext>
            </a:extLst>
          </p:cNvPr>
          <p:cNvGrpSpPr/>
          <p:nvPr/>
        </p:nvGrpSpPr>
        <p:grpSpPr>
          <a:xfrm>
            <a:off x="8688962" y="2353650"/>
            <a:ext cx="1676462" cy="1676458"/>
            <a:chOff x="8449761" y="2206596"/>
            <a:chExt cx="1676462" cy="1676458"/>
          </a:xfrm>
        </p:grpSpPr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xmlns="" id="{F9DD5CBA-C537-4145-B25C-6A00A8387F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2646" y="2704306"/>
              <a:ext cx="570693" cy="681038"/>
            </a:xfrm>
            <a:custGeom>
              <a:avLst/>
              <a:gdLst>
                <a:gd name="T0" fmla="*/ 2580 w 2744"/>
                <a:gd name="T1" fmla="*/ 0 h 3277"/>
                <a:gd name="T2" fmla="*/ 266 w 2744"/>
                <a:gd name="T3" fmla="*/ 0 h 3277"/>
                <a:gd name="T4" fmla="*/ 0 w 2744"/>
                <a:gd name="T5" fmla="*/ 266 h 3277"/>
                <a:gd name="T6" fmla="*/ 0 w 2744"/>
                <a:gd name="T7" fmla="*/ 3011 h 3277"/>
                <a:gd name="T8" fmla="*/ 266 w 2744"/>
                <a:gd name="T9" fmla="*/ 3277 h 3277"/>
                <a:gd name="T10" fmla="*/ 2600 w 2744"/>
                <a:gd name="T11" fmla="*/ 3277 h 3277"/>
                <a:gd name="T12" fmla="*/ 2744 w 2744"/>
                <a:gd name="T13" fmla="*/ 3134 h 3277"/>
                <a:gd name="T14" fmla="*/ 2744 w 2744"/>
                <a:gd name="T15" fmla="*/ 123 h 3277"/>
                <a:gd name="T16" fmla="*/ 2580 w 2744"/>
                <a:gd name="T17" fmla="*/ 0 h 3277"/>
                <a:gd name="T18" fmla="*/ 1208 w 2744"/>
                <a:gd name="T19" fmla="*/ 143 h 3277"/>
                <a:gd name="T20" fmla="*/ 1208 w 2744"/>
                <a:gd name="T21" fmla="*/ 983 h 3277"/>
                <a:gd name="T22" fmla="*/ 1003 w 2744"/>
                <a:gd name="T23" fmla="*/ 860 h 3277"/>
                <a:gd name="T24" fmla="*/ 921 w 2744"/>
                <a:gd name="T25" fmla="*/ 840 h 3277"/>
                <a:gd name="T26" fmla="*/ 839 w 2744"/>
                <a:gd name="T27" fmla="*/ 860 h 3277"/>
                <a:gd name="T28" fmla="*/ 634 w 2744"/>
                <a:gd name="T29" fmla="*/ 1004 h 3277"/>
                <a:gd name="T30" fmla="*/ 634 w 2744"/>
                <a:gd name="T31" fmla="*/ 205 h 3277"/>
                <a:gd name="T32" fmla="*/ 1208 w 2744"/>
                <a:gd name="T33" fmla="*/ 205 h 3277"/>
                <a:gd name="T34" fmla="*/ 1208 w 2744"/>
                <a:gd name="T35" fmla="*/ 143 h 3277"/>
                <a:gd name="T36" fmla="*/ 2560 w 2744"/>
                <a:gd name="T37" fmla="*/ 3072 h 3277"/>
                <a:gd name="T38" fmla="*/ 307 w 2744"/>
                <a:gd name="T39" fmla="*/ 3072 h 3277"/>
                <a:gd name="T40" fmla="*/ 163 w 2744"/>
                <a:gd name="T41" fmla="*/ 2929 h 3277"/>
                <a:gd name="T42" fmla="*/ 163 w 2744"/>
                <a:gd name="T43" fmla="*/ 2867 h 3277"/>
                <a:gd name="T44" fmla="*/ 307 w 2744"/>
                <a:gd name="T45" fmla="*/ 2724 h 3277"/>
                <a:gd name="T46" fmla="*/ 2560 w 2744"/>
                <a:gd name="T47" fmla="*/ 2724 h 3277"/>
                <a:gd name="T48" fmla="*/ 2560 w 2744"/>
                <a:gd name="T49" fmla="*/ 3072 h 3277"/>
                <a:gd name="T50" fmla="*/ 307 w 2744"/>
                <a:gd name="T51" fmla="*/ 2540 h 3277"/>
                <a:gd name="T52" fmla="*/ 163 w 2744"/>
                <a:gd name="T53" fmla="*/ 2581 h 3277"/>
                <a:gd name="T54" fmla="*/ 163 w 2744"/>
                <a:gd name="T55" fmla="*/ 348 h 3277"/>
                <a:gd name="T56" fmla="*/ 307 w 2744"/>
                <a:gd name="T57" fmla="*/ 205 h 3277"/>
                <a:gd name="T58" fmla="*/ 512 w 2744"/>
                <a:gd name="T59" fmla="*/ 205 h 3277"/>
                <a:gd name="T60" fmla="*/ 512 w 2744"/>
                <a:gd name="T61" fmla="*/ 1229 h 3277"/>
                <a:gd name="T62" fmla="*/ 921 w 2744"/>
                <a:gd name="T63" fmla="*/ 963 h 3277"/>
                <a:gd name="T64" fmla="*/ 1331 w 2744"/>
                <a:gd name="T65" fmla="*/ 1229 h 3277"/>
                <a:gd name="T66" fmla="*/ 1331 w 2744"/>
                <a:gd name="T67" fmla="*/ 205 h 3277"/>
                <a:gd name="T68" fmla="*/ 2560 w 2744"/>
                <a:gd name="T69" fmla="*/ 205 h 3277"/>
                <a:gd name="T70" fmla="*/ 2560 w 2744"/>
                <a:gd name="T71" fmla="*/ 2540 h 3277"/>
                <a:gd name="T72" fmla="*/ 307 w 2744"/>
                <a:gd name="T73" fmla="*/ 2540 h 3277"/>
                <a:gd name="T74" fmla="*/ 307 w 2744"/>
                <a:gd name="T75" fmla="*/ 2540 h 3277"/>
                <a:gd name="T76" fmla="*/ 307 w 2744"/>
                <a:gd name="T77" fmla="*/ 2540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4" h="3277">
                  <a:moveTo>
                    <a:pt x="258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122" y="0"/>
                    <a:pt x="0" y="123"/>
                    <a:pt x="0" y="266"/>
                  </a:cubicBezTo>
                  <a:cubicBezTo>
                    <a:pt x="0" y="3011"/>
                    <a:pt x="0" y="3011"/>
                    <a:pt x="0" y="3011"/>
                  </a:cubicBezTo>
                  <a:cubicBezTo>
                    <a:pt x="0" y="3154"/>
                    <a:pt x="122" y="3277"/>
                    <a:pt x="266" y="3277"/>
                  </a:cubicBezTo>
                  <a:cubicBezTo>
                    <a:pt x="2600" y="3277"/>
                    <a:pt x="2600" y="3277"/>
                    <a:pt x="2600" y="3277"/>
                  </a:cubicBezTo>
                  <a:cubicBezTo>
                    <a:pt x="2682" y="3277"/>
                    <a:pt x="2744" y="3215"/>
                    <a:pt x="2744" y="3134"/>
                  </a:cubicBezTo>
                  <a:cubicBezTo>
                    <a:pt x="2744" y="123"/>
                    <a:pt x="2744" y="123"/>
                    <a:pt x="2744" y="123"/>
                  </a:cubicBezTo>
                  <a:cubicBezTo>
                    <a:pt x="2723" y="62"/>
                    <a:pt x="2662" y="0"/>
                    <a:pt x="2580" y="0"/>
                  </a:cubicBezTo>
                  <a:close/>
                  <a:moveTo>
                    <a:pt x="1208" y="143"/>
                  </a:moveTo>
                  <a:cubicBezTo>
                    <a:pt x="1208" y="983"/>
                    <a:pt x="1208" y="983"/>
                    <a:pt x="1208" y="983"/>
                  </a:cubicBezTo>
                  <a:cubicBezTo>
                    <a:pt x="1003" y="860"/>
                    <a:pt x="1003" y="860"/>
                    <a:pt x="1003" y="860"/>
                  </a:cubicBezTo>
                  <a:cubicBezTo>
                    <a:pt x="983" y="840"/>
                    <a:pt x="962" y="840"/>
                    <a:pt x="921" y="840"/>
                  </a:cubicBezTo>
                  <a:cubicBezTo>
                    <a:pt x="901" y="840"/>
                    <a:pt x="860" y="840"/>
                    <a:pt x="839" y="860"/>
                  </a:cubicBezTo>
                  <a:cubicBezTo>
                    <a:pt x="634" y="1004"/>
                    <a:pt x="634" y="1004"/>
                    <a:pt x="634" y="1004"/>
                  </a:cubicBezTo>
                  <a:cubicBezTo>
                    <a:pt x="634" y="205"/>
                    <a:pt x="634" y="205"/>
                    <a:pt x="634" y="205"/>
                  </a:cubicBezTo>
                  <a:cubicBezTo>
                    <a:pt x="1208" y="205"/>
                    <a:pt x="1208" y="205"/>
                    <a:pt x="1208" y="205"/>
                  </a:cubicBezTo>
                  <a:lnTo>
                    <a:pt x="1208" y="143"/>
                  </a:lnTo>
                  <a:close/>
                  <a:moveTo>
                    <a:pt x="2560" y="3072"/>
                  </a:moveTo>
                  <a:cubicBezTo>
                    <a:pt x="307" y="3072"/>
                    <a:pt x="307" y="3072"/>
                    <a:pt x="307" y="3072"/>
                  </a:cubicBezTo>
                  <a:cubicBezTo>
                    <a:pt x="225" y="3072"/>
                    <a:pt x="163" y="3011"/>
                    <a:pt x="163" y="2929"/>
                  </a:cubicBezTo>
                  <a:cubicBezTo>
                    <a:pt x="163" y="2867"/>
                    <a:pt x="163" y="2867"/>
                    <a:pt x="163" y="2867"/>
                  </a:cubicBezTo>
                  <a:cubicBezTo>
                    <a:pt x="163" y="2785"/>
                    <a:pt x="225" y="2724"/>
                    <a:pt x="307" y="2724"/>
                  </a:cubicBezTo>
                  <a:cubicBezTo>
                    <a:pt x="2560" y="2724"/>
                    <a:pt x="2560" y="2724"/>
                    <a:pt x="2560" y="2724"/>
                  </a:cubicBezTo>
                  <a:lnTo>
                    <a:pt x="2560" y="3072"/>
                  </a:lnTo>
                  <a:close/>
                  <a:moveTo>
                    <a:pt x="307" y="2540"/>
                  </a:moveTo>
                  <a:cubicBezTo>
                    <a:pt x="266" y="2540"/>
                    <a:pt x="204" y="2560"/>
                    <a:pt x="163" y="2581"/>
                  </a:cubicBezTo>
                  <a:cubicBezTo>
                    <a:pt x="163" y="348"/>
                    <a:pt x="163" y="348"/>
                    <a:pt x="163" y="348"/>
                  </a:cubicBezTo>
                  <a:cubicBezTo>
                    <a:pt x="163" y="266"/>
                    <a:pt x="225" y="205"/>
                    <a:pt x="307" y="205"/>
                  </a:cubicBezTo>
                  <a:cubicBezTo>
                    <a:pt x="512" y="205"/>
                    <a:pt x="512" y="205"/>
                    <a:pt x="512" y="205"/>
                  </a:cubicBezTo>
                  <a:cubicBezTo>
                    <a:pt x="512" y="1229"/>
                    <a:pt x="512" y="1229"/>
                    <a:pt x="512" y="1229"/>
                  </a:cubicBezTo>
                  <a:cubicBezTo>
                    <a:pt x="921" y="963"/>
                    <a:pt x="921" y="963"/>
                    <a:pt x="921" y="963"/>
                  </a:cubicBezTo>
                  <a:cubicBezTo>
                    <a:pt x="1331" y="1229"/>
                    <a:pt x="1331" y="1229"/>
                    <a:pt x="1331" y="1229"/>
                  </a:cubicBezTo>
                  <a:cubicBezTo>
                    <a:pt x="1331" y="205"/>
                    <a:pt x="1331" y="205"/>
                    <a:pt x="1331" y="205"/>
                  </a:cubicBezTo>
                  <a:cubicBezTo>
                    <a:pt x="2560" y="205"/>
                    <a:pt x="2560" y="205"/>
                    <a:pt x="2560" y="205"/>
                  </a:cubicBezTo>
                  <a:cubicBezTo>
                    <a:pt x="2560" y="2540"/>
                    <a:pt x="2560" y="2540"/>
                    <a:pt x="2560" y="2540"/>
                  </a:cubicBezTo>
                  <a:lnTo>
                    <a:pt x="307" y="2540"/>
                  </a:lnTo>
                  <a:close/>
                  <a:moveTo>
                    <a:pt x="307" y="2540"/>
                  </a:moveTo>
                  <a:cubicBezTo>
                    <a:pt x="307" y="2540"/>
                    <a:pt x="307" y="2540"/>
                    <a:pt x="307" y="2540"/>
                  </a:cubicBezTo>
                </a:path>
              </a:pathLst>
            </a:cu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4038539E-62F2-4299-B00D-639DB238B6BE}"/>
                </a:ext>
              </a:extLst>
            </p:cNvPr>
            <p:cNvSpPr/>
            <p:nvPr/>
          </p:nvSpPr>
          <p:spPr>
            <a:xfrm>
              <a:off x="8449761" y="2206596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4AFF85C5-7DED-4FAE-AA13-29BBE99CF139}"/>
              </a:ext>
            </a:extLst>
          </p:cNvPr>
          <p:cNvCxnSpPr>
            <a:cxnSpLocks/>
          </p:cNvCxnSpPr>
          <p:nvPr/>
        </p:nvCxnSpPr>
        <p:spPr>
          <a:xfrm>
            <a:off x="2024116" y="4699668"/>
            <a:ext cx="12792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514A1D5-BBF9-4990-B6DE-FE2D5A8FF531}"/>
              </a:ext>
            </a:extLst>
          </p:cNvPr>
          <p:cNvGrpSpPr/>
          <p:nvPr/>
        </p:nvGrpSpPr>
        <p:grpSpPr>
          <a:xfrm>
            <a:off x="1862776" y="4811873"/>
            <a:ext cx="1620957" cy="705708"/>
            <a:chOff x="1862776" y="4811873"/>
            <a:chExt cx="1620957" cy="70570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96D187B2-00C0-4723-B90E-9EFF19EDC80D}"/>
                </a:ext>
              </a:extLst>
            </p:cNvPr>
            <p:cNvSpPr txBox="1"/>
            <p:nvPr/>
          </p:nvSpPr>
          <p:spPr>
            <a:xfrm>
              <a:off x="1862776" y="4811873"/>
              <a:ext cx="1620957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优秀案例学习分享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26D868F5-1303-4A7E-BD02-A261532D6829}"/>
                </a:ext>
              </a:extLst>
            </p:cNvPr>
            <p:cNvSpPr txBox="1"/>
            <p:nvPr/>
          </p:nvSpPr>
          <p:spPr>
            <a:xfrm>
              <a:off x="1862776" y="5187170"/>
              <a:ext cx="1620957" cy="33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工作规划探讨</a:t>
              </a:r>
            </a:p>
          </p:txBody>
        </p:sp>
      </p:grp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938FF9BA-0120-4349-9B6A-22B6D9CC4470}"/>
              </a:ext>
            </a:extLst>
          </p:cNvPr>
          <p:cNvCxnSpPr>
            <a:cxnSpLocks/>
          </p:cNvCxnSpPr>
          <p:nvPr/>
        </p:nvCxnSpPr>
        <p:spPr>
          <a:xfrm>
            <a:off x="5442379" y="4699668"/>
            <a:ext cx="12792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40FAFA5C-CB35-4AD5-9257-37CF8D32124C}"/>
              </a:ext>
            </a:extLst>
          </p:cNvPr>
          <p:cNvCxnSpPr>
            <a:cxnSpLocks/>
          </p:cNvCxnSpPr>
          <p:nvPr/>
        </p:nvCxnSpPr>
        <p:spPr>
          <a:xfrm>
            <a:off x="8889156" y="4699668"/>
            <a:ext cx="1279229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5536481-EF3F-485A-A6A1-EF43745639CD}"/>
              </a:ext>
            </a:extLst>
          </p:cNvPr>
          <p:cNvGrpSpPr/>
          <p:nvPr/>
        </p:nvGrpSpPr>
        <p:grpSpPr>
          <a:xfrm>
            <a:off x="8729539" y="4822100"/>
            <a:ext cx="1620957" cy="695481"/>
            <a:chOff x="8729539" y="4822100"/>
            <a:chExt cx="1620957" cy="695481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8BACFBE5-6C44-4A28-8167-A1D94C6B7D70}"/>
                </a:ext>
              </a:extLst>
            </p:cNvPr>
            <p:cNvSpPr txBox="1"/>
            <p:nvPr/>
          </p:nvSpPr>
          <p:spPr>
            <a:xfrm>
              <a:off x="8729539" y="4822100"/>
              <a:ext cx="1620957" cy="33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外聘讲师内训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27F91FA4-E19A-4E1B-82C5-A52E914EF02C}"/>
                </a:ext>
              </a:extLst>
            </p:cNvPr>
            <p:cNvSpPr txBox="1"/>
            <p:nvPr/>
          </p:nvSpPr>
          <p:spPr>
            <a:xfrm>
              <a:off x="8729539" y="5187170"/>
              <a:ext cx="1620957" cy="33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团队拓展外训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075722B-AC2F-4E6F-9D9C-620E9BD3E3CA}"/>
              </a:ext>
            </a:extLst>
          </p:cNvPr>
          <p:cNvGrpSpPr/>
          <p:nvPr/>
        </p:nvGrpSpPr>
        <p:grpSpPr>
          <a:xfrm>
            <a:off x="5282762" y="4822100"/>
            <a:ext cx="1620957" cy="695480"/>
            <a:chOff x="5282762" y="4822100"/>
            <a:chExt cx="1620957" cy="69548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3E162523-0031-465F-9F36-B5DD9016BA1B}"/>
                </a:ext>
              </a:extLst>
            </p:cNvPr>
            <p:cNvSpPr txBox="1"/>
            <p:nvPr/>
          </p:nvSpPr>
          <p:spPr>
            <a:xfrm>
              <a:off x="5282762" y="4822100"/>
              <a:ext cx="1620957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发现自身不足并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1028E853-AB18-4BB5-820D-DDE282ACFDA0}"/>
                </a:ext>
              </a:extLst>
            </p:cNvPr>
            <p:cNvSpPr txBox="1"/>
            <p:nvPr/>
          </p:nvSpPr>
          <p:spPr>
            <a:xfrm>
              <a:off x="5282762" y="5187169"/>
              <a:ext cx="1620957" cy="33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6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统一标准同步发力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316136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&#10;&#10;已生成高可信度的说明">
            <a:extLst>
              <a:ext uri="{FF2B5EF4-FFF2-40B4-BE49-F238E27FC236}">
                <a16:creationId xmlns:a16="http://schemas.microsoft.com/office/drawing/2014/main" xmlns="" id="{7B6BF7E4-FC85-4BCE-AC08-BD6CCCE79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90FFCAF1-9CF3-49C8-A650-69B990BEE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2947554"/>
            <a:ext cx="9124950" cy="50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</a:rPr>
              <a:t>幻灯片到这里马上就要结束，</a:t>
            </a: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但我的服务还没有结束</a:t>
            </a:r>
            <a:endParaRPr lang="en-US" altLang="zh-CN" sz="2000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44383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eelOff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&#10;&#10;已生成高可信度的说明">
            <a:extLst>
              <a:ext uri="{FF2B5EF4-FFF2-40B4-BE49-F238E27FC236}">
                <a16:creationId xmlns:a16="http://schemas.microsoft.com/office/drawing/2014/main" xmlns="" id="{9E2416D6-3B9E-44AB-923B-5BE662E749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" b="-61"/>
          <a:stretch/>
        </p:blipFill>
        <p:spPr>
          <a:xfrm>
            <a:off x="-856343" y="-2397306"/>
            <a:ext cx="13904686" cy="925530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0C1B226-D47C-4C49-8B09-F97D06A30C99}"/>
              </a:ext>
            </a:extLst>
          </p:cNvPr>
          <p:cNvSpPr txBox="1"/>
          <p:nvPr/>
        </p:nvSpPr>
        <p:spPr>
          <a:xfrm>
            <a:off x="2111941" y="4432042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</a:rPr>
              <a:t>自我介绍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820D89C-D256-47F5-9059-4A146C0BB78B}"/>
              </a:ext>
            </a:extLst>
          </p:cNvPr>
          <p:cNvSpPr txBox="1"/>
          <p:nvPr/>
        </p:nvSpPr>
        <p:spPr>
          <a:xfrm>
            <a:off x="7933680" y="4432042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</a:rPr>
              <a:t>工作计划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80650BA-46CF-4A71-8A22-164D46CF6C38}"/>
              </a:ext>
            </a:extLst>
          </p:cNvPr>
          <p:cNvGrpSpPr/>
          <p:nvPr/>
        </p:nvGrpSpPr>
        <p:grpSpPr>
          <a:xfrm>
            <a:off x="2174965" y="1796415"/>
            <a:ext cx="2007870" cy="2007870"/>
            <a:chOff x="2111941" y="2354580"/>
            <a:chExt cx="2148840" cy="2148840"/>
          </a:xfrm>
        </p:grpSpPr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xmlns="" id="{03A1096F-EB48-493D-A796-9888D625D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372" y="2880361"/>
              <a:ext cx="840900" cy="1090670"/>
            </a:xfrm>
            <a:custGeom>
              <a:avLst/>
              <a:gdLst>
                <a:gd name="T0" fmla="*/ 101 w 147"/>
                <a:gd name="T1" fmla="*/ 122 h 192"/>
                <a:gd name="T2" fmla="*/ 96 w 147"/>
                <a:gd name="T3" fmla="*/ 104 h 192"/>
                <a:gd name="T4" fmla="*/ 108 w 147"/>
                <a:gd name="T5" fmla="*/ 82 h 192"/>
                <a:gd name="T6" fmla="*/ 115 w 147"/>
                <a:gd name="T7" fmla="*/ 58 h 192"/>
                <a:gd name="T8" fmla="*/ 112 w 147"/>
                <a:gd name="T9" fmla="*/ 32 h 192"/>
                <a:gd name="T10" fmla="*/ 74 w 147"/>
                <a:gd name="T11" fmla="*/ 0 h 192"/>
                <a:gd name="T12" fmla="*/ 35 w 147"/>
                <a:gd name="T13" fmla="*/ 32 h 192"/>
                <a:gd name="T14" fmla="*/ 32 w 147"/>
                <a:gd name="T15" fmla="*/ 58 h 192"/>
                <a:gd name="T16" fmla="*/ 37 w 147"/>
                <a:gd name="T17" fmla="*/ 80 h 192"/>
                <a:gd name="T18" fmla="*/ 48 w 147"/>
                <a:gd name="T19" fmla="*/ 114 h 192"/>
                <a:gd name="T20" fmla="*/ 15 w 147"/>
                <a:gd name="T21" fmla="*/ 137 h 192"/>
                <a:gd name="T22" fmla="*/ 0 w 147"/>
                <a:gd name="T23" fmla="*/ 173 h 192"/>
                <a:gd name="T24" fmla="*/ 147 w 147"/>
                <a:gd name="T25" fmla="*/ 173 h 192"/>
                <a:gd name="T26" fmla="*/ 131 w 147"/>
                <a:gd name="T27" fmla="*/ 137 h 192"/>
                <a:gd name="T28" fmla="*/ 74 w 147"/>
                <a:gd name="T29" fmla="*/ 186 h 192"/>
                <a:gd name="T30" fmla="*/ 6 w 147"/>
                <a:gd name="T31" fmla="*/ 162 h 192"/>
                <a:gd name="T32" fmla="*/ 47 w 147"/>
                <a:gd name="T33" fmla="*/ 127 h 192"/>
                <a:gd name="T34" fmla="*/ 54 w 147"/>
                <a:gd name="T35" fmla="*/ 101 h 192"/>
                <a:gd name="T36" fmla="*/ 43 w 147"/>
                <a:gd name="T37" fmla="*/ 78 h 192"/>
                <a:gd name="T38" fmla="*/ 41 w 147"/>
                <a:gd name="T39" fmla="*/ 76 h 192"/>
                <a:gd name="T40" fmla="*/ 38 w 147"/>
                <a:gd name="T41" fmla="*/ 58 h 192"/>
                <a:gd name="T42" fmla="*/ 42 w 147"/>
                <a:gd name="T43" fmla="*/ 52 h 192"/>
                <a:gd name="T44" fmla="*/ 42 w 147"/>
                <a:gd name="T45" fmla="*/ 32 h 192"/>
                <a:gd name="T46" fmla="*/ 74 w 147"/>
                <a:gd name="T47" fmla="*/ 6 h 192"/>
                <a:gd name="T48" fmla="*/ 106 w 147"/>
                <a:gd name="T49" fmla="*/ 32 h 192"/>
                <a:gd name="T50" fmla="*/ 107 w 147"/>
                <a:gd name="T51" fmla="*/ 53 h 192"/>
                <a:gd name="T52" fmla="*/ 109 w 147"/>
                <a:gd name="T53" fmla="*/ 70 h 192"/>
                <a:gd name="T54" fmla="*/ 103 w 147"/>
                <a:gd name="T55" fmla="*/ 77 h 192"/>
                <a:gd name="T56" fmla="*/ 93 w 147"/>
                <a:gd name="T57" fmla="*/ 97 h 192"/>
                <a:gd name="T58" fmla="*/ 90 w 147"/>
                <a:gd name="T59" fmla="*/ 101 h 192"/>
                <a:gd name="T60" fmla="*/ 98 w 147"/>
                <a:gd name="T61" fmla="*/ 128 h 192"/>
                <a:gd name="T62" fmla="*/ 141 w 147"/>
                <a:gd name="T63" fmla="*/ 163 h 192"/>
                <a:gd name="T64" fmla="*/ 141 w 147"/>
                <a:gd name="T65" fmla="*/ 17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7" h="192">
                  <a:moveTo>
                    <a:pt x="131" y="137"/>
                  </a:moveTo>
                  <a:cubicBezTo>
                    <a:pt x="101" y="122"/>
                    <a:pt x="101" y="122"/>
                    <a:pt x="101" y="122"/>
                  </a:cubicBezTo>
                  <a:cubicBezTo>
                    <a:pt x="98" y="121"/>
                    <a:pt x="96" y="118"/>
                    <a:pt x="96" y="11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7" y="103"/>
                    <a:pt x="98" y="102"/>
                    <a:pt x="98" y="101"/>
                  </a:cubicBezTo>
                  <a:cubicBezTo>
                    <a:pt x="102" y="95"/>
                    <a:pt x="105" y="89"/>
                    <a:pt x="108" y="82"/>
                  </a:cubicBezTo>
                  <a:cubicBezTo>
                    <a:pt x="112" y="80"/>
                    <a:pt x="115" y="75"/>
                    <a:pt x="115" y="70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5"/>
                    <a:pt x="114" y="52"/>
                    <a:pt x="112" y="49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0"/>
                    <a:pt x="113" y="20"/>
                    <a:pt x="105" y="11"/>
                  </a:cubicBezTo>
                  <a:cubicBezTo>
                    <a:pt x="99" y="4"/>
                    <a:pt x="88" y="0"/>
                    <a:pt x="74" y="0"/>
                  </a:cubicBezTo>
                  <a:cubicBezTo>
                    <a:pt x="59" y="0"/>
                    <a:pt x="48" y="4"/>
                    <a:pt x="42" y="11"/>
                  </a:cubicBezTo>
                  <a:cubicBezTo>
                    <a:pt x="34" y="20"/>
                    <a:pt x="35" y="30"/>
                    <a:pt x="35" y="32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3" y="52"/>
                    <a:pt x="32" y="55"/>
                    <a:pt x="32" y="58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4" y="78"/>
                    <a:pt x="37" y="80"/>
                  </a:cubicBezTo>
                  <a:cubicBezTo>
                    <a:pt x="40" y="92"/>
                    <a:pt x="46" y="101"/>
                    <a:pt x="48" y="103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7"/>
                    <a:pt x="46" y="120"/>
                    <a:pt x="44" y="122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6" y="142"/>
                    <a:pt x="0" y="152"/>
                    <a:pt x="0" y="162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8"/>
                    <a:pt x="48" y="192"/>
                    <a:pt x="74" y="192"/>
                  </a:cubicBezTo>
                  <a:cubicBezTo>
                    <a:pt x="99" y="192"/>
                    <a:pt x="147" y="188"/>
                    <a:pt x="147" y="173"/>
                  </a:cubicBezTo>
                  <a:cubicBezTo>
                    <a:pt x="147" y="163"/>
                    <a:pt x="147" y="163"/>
                    <a:pt x="147" y="163"/>
                  </a:cubicBezTo>
                  <a:cubicBezTo>
                    <a:pt x="147" y="152"/>
                    <a:pt x="141" y="142"/>
                    <a:pt x="131" y="137"/>
                  </a:cubicBezTo>
                  <a:close/>
                  <a:moveTo>
                    <a:pt x="141" y="173"/>
                  </a:moveTo>
                  <a:cubicBezTo>
                    <a:pt x="141" y="177"/>
                    <a:pt x="117" y="186"/>
                    <a:pt x="74" y="186"/>
                  </a:cubicBezTo>
                  <a:cubicBezTo>
                    <a:pt x="30" y="186"/>
                    <a:pt x="6" y="177"/>
                    <a:pt x="6" y="173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6" y="154"/>
                    <a:pt x="11" y="147"/>
                    <a:pt x="18" y="143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51" y="125"/>
                    <a:pt x="54" y="120"/>
                    <a:pt x="54" y="114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0"/>
                    <a:pt x="46" y="91"/>
                    <a:pt x="43" y="7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5"/>
                    <a:pt x="38" y="73"/>
                    <a:pt x="38" y="70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6"/>
                    <a:pt x="39" y="54"/>
                    <a:pt x="41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1"/>
                    <a:pt x="40" y="23"/>
                    <a:pt x="47" y="16"/>
                  </a:cubicBezTo>
                  <a:cubicBezTo>
                    <a:pt x="52" y="9"/>
                    <a:pt x="61" y="6"/>
                    <a:pt x="74" y="6"/>
                  </a:cubicBezTo>
                  <a:cubicBezTo>
                    <a:pt x="86" y="6"/>
                    <a:pt x="95" y="9"/>
                    <a:pt x="100" y="15"/>
                  </a:cubicBezTo>
                  <a:cubicBezTo>
                    <a:pt x="107" y="22"/>
                    <a:pt x="106" y="31"/>
                    <a:pt x="106" y="32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8" y="54"/>
                    <a:pt x="109" y="56"/>
                    <a:pt x="109" y="58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3"/>
                    <a:pt x="107" y="76"/>
                    <a:pt x="104" y="76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0" y="85"/>
                    <a:pt x="97" y="91"/>
                    <a:pt x="93" y="97"/>
                  </a:cubicBezTo>
                  <a:cubicBezTo>
                    <a:pt x="92" y="98"/>
                    <a:pt x="91" y="99"/>
                    <a:pt x="90" y="10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90" y="120"/>
                    <a:pt x="93" y="125"/>
                    <a:pt x="98" y="128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36" y="147"/>
                    <a:pt x="141" y="155"/>
                    <a:pt x="141" y="163"/>
                  </a:cubicBezTo>
                  <a:lnTo>
                    <a:pt x="141" y="173"/>
                  </a:lnTo>
                  <a:close/>
                  <a:moveTo>
                    <a:pt x="141" y="173"/>
                  </a:moveTo>
                  <a:cubicBezTo>
                    <a:pt x="141" y="173"/>
                    <a:pt x="141" y="173"/>
                    <a:pt x="141" y="173"/>
                  </a:cubicBezTo>
                </a:path>
              </a:pathLst>
            </a:cu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F2798DE-B49E-42F0-85E4-52AF1F369C27}"/>
                </a:ext>
              </a:extLst>
            </p:cNvPr>
            <p:cNvSpPr/>
            <p:nvPr/>
          </p:nvSpPr>
          <p:spPr>
            <a:xfrm>
              <a:off x="2111941" y="2354580"/>
              <a:ext cx="2148840" cy="2148840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9CCE7963-3583-445E-8FCB-25CEB0AA6E40}"/>
              </a:ext>
            </a:extLst>
          </p:cNvPr>
          <p:cNvGrpSpPr/>
          <p:nvPr/>
        </p:nvGrpSpPr>
        <p:grpSpPr>
          <a:xfrm>
            <a:off x="7996704" y="1796415"/>
            <a:ext cx="2007870" cy="2007870"/>
            <a:chOff x="7926219" y="2354580"/>
            <a:chExt cx="2148840" cy="214884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8E954AF8-1031-465B-A17D-F08B6113B632}"/>
                </a:ext>
              </a:extLst>
            </p:cNvPr>
            <p:cNvSpPr/>
            <p:nvPr/>
          </p:nvSpPr>
          <p:spPr>
            <a:xfrm>
              <a:off x="7926219" y="2354580"/>
              <a:ext cx="2148840" cy="2148840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Group 24">
              <a:extLst>
                <a:ext uri="{FF2B5EF4-FFF2-40B4-BE49-F238E27FC236}">
                  <a16:creationId xmlns:a16="http://schemas.microsoft.com/office/drawing/2014/main" xmlns="" id="{78660FDF-3617-472F-B4F9-575C2B8DC83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09635" y="2935287"/>
              <a:ext cx="989013" cy="987425"/>
              <a:chOff x="5094" y="1872"/>
              <a:chExt cx="623" cy="622"/>
            </a:xfrm>
          </p:grpSpPr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xmlns="" id="{9E3061AC-4D3C-4CB5-A885-BC6063A276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4" y="1995"/>
                <a:ext cx="143" cy="146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3 h 45"/>
                  <a:gd name="T4" fmla="*/ 22 w 44"/>
                  <a:gd name="T5" fmla="*/ 0 h 45"/>
                  <a:gd name="T6" fmla="*/ 0 w 44"/>
                  <a:gd name="T7" fmla="*/ 23 h 45"/>
                  <a:gd name="T8" fmla="*/ 22 w 44"/>
                  <a:gd name="T9" fmla="*/ 45 h 45"/>
                  <a:gd name="T10" fmla="*/ 22 w 44"/>
                  <a:gd name="T11" fmla="*/ 7 h 45"/>
                  <a:gd name="T12" fmla="*/ 38 w 44"/>
                  <a:gd name="T13" fmla="*/ 23 h 45"/>
                  <a:gd name="T14" fmla="*/ 22 w 44"/>
                  <a:gd name="T15" fmla="*/ 39 h 45"/>
                  <a:gd name="T16" fmla="*/ 6 w 44"/>
                  <a:gd name="T17" fmla="*/ 23 h 45"/>
                  <a:gd name="T18" fmla="*/ 22 w 44"/>
                  <a:gd name="T19" fmla="*/ 7 h 45"/>
                  <a:gd name="T20" fmla="*/ 22 w 44"/>
                  <a:gd name="T21" fmla="*/ 7 h 45"/>
                  <a:gd name="T22" fmla="*/ 22 w 44"/>
                  <a:gd name="T2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3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2" y="7"/>
                    </a:moveTo>
                    <a:cubicBezTo>
                      <a:pt x="31" y="7"/>
                      <a:pt x="38" y="14"/>
                      <a:pt x="38" y="23"/>
                    </a:cubicBezTo>
                    <a:cubicBezTo>
                      <a:pt x="38" y="32"/>
                      <a:pt x="31" y="39"/>
                      <a:pt x="22" y="39"/>
                    </a:cubicBezTo>
                    <a:cubicBezTo>
                      <a:pt x="13" y="39"/>
                      <a:pt x="6" y="32"/>
                      <a:pt x="6" y="23"/>
                    </a:cubicBezTo>
                    <a:cubicBezTo>
                      <a:pt x="6" y="14"/>
                      <a:pt x="13" y="7"/>
                      <a:pt x="22" y="7"/>
                    </a:cubicBezTo>
                    <a:close/>
                    <a:moveTo>
                      <a:pt x="22" y="7"/>
                    </a:moveTo>
                    <a:cubicBezTo>
                      <a:pt x="22" y="7"/>
                      <a:pt x="22" y="7"/>
                      <a:pt x="22" y="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xmlns="" id="{C6929B3C-7CAC-48BD-AB69-6592DB849D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5" y="1872"/>
                <a:ext cx="438" cy="567"/>
              </a:xfrm>
              <a:custGeom>
                <a:avLst/>
                <a:gdLst>
                  <a:gd name="T0" fmla="*/ 67 w 135"/>
                  <a:gd name="T1" fmla="*/ 175 h 175"/>
                  <a:gd name="T2" fmla="*/ 117 w 135"/>
                  <a:gd name="T3" fmla="*/ 104 h 175"/>
                  <a:gd name="T4" fmla="*/ 111 w 135"/>
                  <a:gd name="T5" fmla="*/ 18 h 175"/>
                  <a:gd name="T6" fmla="*/ 67 w 135"/>
                  <a:gd name="T7" fmla="*/ 0 h 175"/>
                  <a:gd name="T8" fmla="*/ 24 w 135"/>
                  <a:gd name="T9" fmla="*/ 18 h 175"/>
                  <a:gd name="T10" fmla="*/ 18 w 135"/>
                  <a:gd name="T11" fmla="*/ 104 h 175"/>
                  <a:gd name="T12" fmla="*/ 67 w 135"/>
                  <a:gd name="T13" fmla="*/ 175 h 175"/>
                  <a:gd name="T14" fmla="*/ 29 w 135"/>
                  <a:gd name="T15" fmla="*/ 22 h 175"/>
                  <a:gd name="T16" fmla="*/ 67 w 135"/>
                  <a:gd name="T17" fmla="*/ 6 h 175"/>
                  <a:gd name="T18" fmla="*/ 106 w 135"/>
                  <a:gd name="T19" fmla="*/ 22 h 175"/>
                  <a:gd name="T20" fmla="*/ 111 w 135"/>
                  <a:gd name="T21" fmla="*/ 101 h 175"/>
                  <a:gd name="T22" fmla="*/ 67 w 135"/>
                  <a:gd name="T23" fmla="*/ 164 h 175"/>
                  <a:gd name="T24" fmla="*/ 23 w 135"/>
                  <a:gd name="T25" fmla="*/ 100 h 175"/>
                  <a:gd name="T26" fmla="*/ 29 w 135"/>
                  <a:gd name="T27" fmla="*/ 22 h 175"/>
                  <a:gd name="T28" fmla="*/ 29 w 135"/>
                  <a:gd name="T29" fmla="*/ 22 h 175"/>
                  <a:gd name="T30" fmla="*/ 29 w 135"/>
                  <a:gd name="T31" fmla="*/ 2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175">
                    <a:moveTo>
                      <a:pt x="67" y="175"/>
                    </a:move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35" y="80"/>
                      <a:pt x="132" y="39"/>
                      <a:pt x="111" y="18"/>
                    </a:cubicBezTo>
                    <a:cubicBezTo>
                      <a:pt x="99" y="6"/>
                      <a:pt x="84" y="0"/>
                      <a:pt x="67" y="0"/>
                    </a:cubicBezTo>
                    <a:cubicBezTo>
                      <a:pt x="51" y="0"/>
                      <a:pt x="36" y="6"/>
                      <a:pt x="24" y="18"/>
                    </a:cubicBezTo>
                    <a:cubicBezTo>
                      <a:pt x="3" y="39"/>
                      <a:pt x="0" y="80"/>
                      <a:pt x="18" y="104"/>
                    </a:cubicBezTo>
                    <a:lnTo>
                      <a:pt x="67" y="175"/>
                    </a:lnTo>
                    <a:close/>
                    <a:moveTo>
                      <a:pt x="29" y="22"/>
                    </a:moveTo>
                    <a:cubicBezTo>
                      <a:pt x="39" y="12"/>
                      <a:pt x="53" y="6"/>
                      <a:pt x="67" y="6"/>
                    </a:cubicBezTo>
                    <a:cubicBezTo>
                      <a:pt x="82" y="6"/>
                      <a:pt x="96" y="12"/>
                      <a:pt x="106" y="22"/>
                    </a:cubicBezTo>
                    <a:cubicBezTo>
                      <a:pt x="126" y="42"/>
                      <a:pt x="128" y="78"/>
                      <a:pt x="111" y="101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7" y="78"/>
                      <a:pt x="9" y="42"/>
                      <a:pt x="29" y="22"/>
                    </a:cubicBezTo>
                    <a:close/>
                    <a:moveTo>
                      <a:pt x="29" y="22"/>
                    </a:moveTo>
                    <a:cubicBezTo>
                      <a:pt x="29" y="22"/>
                      <a:pt x="29" y="22"/>
                      <a:pt x="29" y="2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xmlns="" id="{591937F1-8690-44DA-A6E4-43D05FA9B4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4" y="2316"/>
                <a:ext cx="623" cy="178"/>
              </a:xfrm>
              <a:custGeom>
                <a:avLst/>
                <a:gdLst>
                  <a:gd name="T0" fmla="*/ 135 w 192"/>
                  <a:gd name="T1" fmla="*/ 1 h 55"/>
                  <a:gd name="T2" fmla="*/ 131 w 192"/>
                  <a:gd name="T3" fmla="*/ 3 h 55"/>
                  <a:gd name="T4" fmla="*/ 134 w 192"/>
                  <a:gd name="T5" fmla="*/ 7 h 55"/>
                  <a:gd name="T6" fmla="*/ 186 w 192"/>
                  <a:gd name="T7" fmla="*/ 28 h 55"/>
                  <a:gd name="T8" fmla="*/ 96 w 192"/>
                  <a:gd name="T9" fmla="*/ 49 h 55"/>
                  <a:gd name="T10" fmla="*/ 6 w 192"/>
                  <a:gd name="T11" fmla="*/ 28 h 55"/>
                  <a:gd name="T12" fmla="*/ 58 w 192"/>
                  <a:gd name="T13" fmla="*/ 7 h 55"/>
                  <a:gd name="T14" fmla="*/ 61 w 192"/>
                  <a:gd name="T15" fmla="*/ 3 h 55"/>
                  <a:gd name="T16" fmla="*/ 57 w 192"/>
                  <a:gd name="T17" fmla="*/ 1 h 55"/>
                  <a:gd name="T18" fmla="*/ 0 w 192"/>
                  <a:gd name="T19" fmla="*/ 28 h 55"/>
                  <a:gd name="T20" fmla="*/ 96 w 192"/>
                  <a:gd name="T21" fmla="*/ 55 h 55"/>
                  <a:gd name="T22" fmla="*/ 192 w 192"/>
                  <a:gd name="T23" fmla="*/ 28 h 55"/>
                  <a:gd name="T24" fmla="*/ 135 w 192"/>
                  <a:gd name="T25" fmla="*/ 1 h 55"/>
                  <a:gd name="T26" fmla="*/ 135 w 192"/>
                  <a:gd name="T27" fmla="*/ 1 h 55"/>
                  <a:gd name="T28" fmla="*/ 135 w 192"/>
                  <a:gd name="T29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55">
                    <a:moveTo>
                      <a:pt x="135" y="1"/>
                    </a:moveTo>
                    <a:cubicBezTo>
                      <a:pt x="133" y="0"/>
                      <a:pt x="131" y="2"/>
                      <a:pt x="131" y="3"/>
                    </a:cubicBezTo>
                    <a:cubicBezTo>
                      <a:pt x="131" y="5"/>
                      <a:pt x="132" y="7"/>
                      <a:pt x="134" y="7"/>
                    </a:cubicBezTo>
                    <a:cubicBezTo>
                      <a:pt x="168" y="11"/>
                      <a:pt x="186" y="22"/>
                      <a:pt x="186" y="28"/>
                    </a:cubicBezTo>
                    <a:cubicBezTo>
                      <a:pt x="186" y="36"/>
                      <a:pt x="152" y="49"/>
                      <a:pt x="96" y="49"/>
                    </a:cubicBezTo>
                    <a:cubicBezTo>
                      <a:pt x="40" y="49"/>
                      <a:pt x="6" y="36"/>
                      <a:pt x="6" y="28"/>
                    </a:cubicBezTo>
                    <a:cubicBezTo>
                      <a:pt x="6" y="22"/>
                      <a:pt x="24" y="11"/>
                      <a:pt x="58" y="7"/>
                    </a:cubicBezTo>
                    <a:cubicBezTo>
                      <a:pt x="60" y="7"/>
                      <a:pt x="61" y="5"/>
                      <a:pt x="61" y="3"/>
                    </a:cubicBezTo>
                    <a:cubicBezTo>
                      <a:pt x="61" y="2"/>
                      <a:pt x="59" y="0"/>
                      <a:pt x="57" y="1"/>
                    </a:cubicBezTo>
                    <a:cubicBezTo>
                      <a:pt x="24" y="5"/>
                      <a:pt x="0" y="16"/>
                      <a:pt x="0" y="28"/>
                    </a:cubicBezTo>
                    <a:cubicBezTo>
                      <a:pt x="0" y="41"/>
                      <a:pt x="33" y="55"/>
                      <a:pt x="96" y="55"/>
                    </a:cubicBezTo>
                    <a:cubicBezTo>
                      <a:pt x="159" y="55"/>
                      <a:pt x="192" y="41"/>
                      <a:pt x="192" y="28"/>
                    </a:cubicBezTo>
                    <a:cubicBezTo>
                      <a:pt x="192" y="16"/>
                      <a:pt x="168" y="5"/>
                      <a:pt x="135" y="1"/>
                    </a:cubicBezTo>
                    <a:close/>
                    <a:moveTo>
                      <a:pt x="135" y="1"/>
                    </a:moveTo>
                    <a:cubicBezTo>
                      <a:pt x="135" y="1"/>
                      <a:pt x="135" y="1"/>
                      <a:pt x="135" y="1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13892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&#10;&#10;已生成高可信度的说明">
            <a:extLst>
              <a:ext uri="{FF2B5EF4-FFF2-40B4-BE49-F238E27FC236}">
                <a16:creationId xmlns:a16="http://schemas.microsoft.com/office/drawing/2014/main" xmlns="" id="{7B6BF7E4-FC85-4BCE-AC08-BD6CCCE790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B7FD586F-F736-4676-9834-C8F58703711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47979" y="286490"/>
            <a:ext cx="4296042" cy="7588087"/>
            <a:chOff x="2712" y="169"/>
            <a:chExt cx="2255" cy="3983"/>
          </a:xfrm>
          <a:solidFill>
            <a:schemeClr val="bg1">
              <a:alpha val="3000"/>
            </a:schemeClr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54224A21-8A4E-4172-8106-9DC229C5E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169"/>
              <a:ext cx="2255" cy="3983"/>
            </a:xfrm>
            <a:custGeom>
              <a:avLst/>
              <a:gdLst>
                <a:gd name="T0" fmla="*/ 2172 w 2255"/>
                <a:gd name="T1" fmla="*/ 249 h 3983"/>
                <a:gd name="T2" fmla="*/ 1794 w 2255"/>
                <a:gd name="T3" fmla="*/ 50 h 3983"/>
                <a:gd name="T4" fmla="*/ 1399 w 2255"/>
                <a:gd name="T5" fmla="*/ 67 h 3983"/>
                <a:gd name="T6" fmla="*/ 861 w 2255"/>
                <a:gd name="T7" fmla="*/ 0 h 3983"/>
                <a:gd name="T8" fmla="*/ 771 w 2255"/>
                <a:gd name="T9" fmla="*/ 40 h 3983"/>
                <a:gd name="T10" fmla="*/ 322 w 2255"/>
                <a:gd name="T11" fmla="*/ 720 h 3983"/>
                <a:gd name="T12" fmla="*/ 0 w 2255"/>
                <a:gd name="T13" fmla="*/ 1380 h 3983"/>
                <a:gd name="T14" fmla="*/ 421 w 2255"/>
                <a:gd name="T15" fmla="*/ 3579 h 3983"/>
                <a:gd name="T16" fmla="*/ 667 w 2255"/>
                <a:gd name="T17" fmla="*/ 3357 h 3983"/>
                <a:gd name="T18" fmla="*/ 1049 w 2255"/>
                <a:gd name="T19" fmla="*/ 2382 h 3983"/>
                <a:gd name="T20" fmla="*/ 1155 w 2255"/>
                <a:gd name="T21" fmla="*/ 3645 h 3983"/>
                <a:gd name="T22" fmla="*/ 1121 w 2255"/>
                <a:gd name="T23" fmla="*/ 2072 h 3983"/>
                <a:gd name="T24" fmla="*/ 199 w 2255"/>
                <a:gd name="T25" fmla="*/ 1319 h 3983"/>
                <a:gd name="T26" fmla="*/ 617 w 2255"/>
                <a:gd name="T27" fmla="*/ 659 h 3983"/>
                <a:gd name="T28" fmla="*/ 1177 w 2255"/>
                <a:gd name="T29" fmla="*/ 1002 h 3983"/>
                <a:gd name="T30" fmla="*/ 705 w 2255"/>
                <a:gd name="T31" fmla="*/ 1042 h 3983"/>
                <a:gd name="T32" fmla="*/ 1078 w 2255"/>
                <a:gd name="T33" fmla="*/ 1296 h 3983"/>
                <a:gd name="T34" fmla="*/ 1311 w 2255"/>
                <a:gd name="T35" fmla="*/ 1224 h 3983"/>
                <a:gd name="T36" fmla="*/ 2000 w 2255"/>
                <a:gd name="T37" fmla="*/ 915 h 3983"/>
                <a:gd name="T38" fmla="*/ 1755 w 2255"/>
                <a:gd name="T39" fmla="*/ 2061 h 3983"/>
                <a:gd name="T40" fmla="*/ 1717 w 2255"/>
                <a:gd name="T41" fmla="*/ 3280 h 3983"/>
                <a:gd name="T42" fmla="*/ 2011 w 2255"/>
                <a:gd name="T43" fmla="*/ 3518 h 3983"/>
                <a:gd name="T44" fmla="*/ 2255 w 2255"/>
                <a:gd name="T45" fmla="*/ 1374 h 3983"/>
                <a:gd name="T46" fmla="*/ 505 w 2255"/>
                <a:gd name="T47" fmla="*/ 322 h 3983"/>
                <a:gd name="T48" fmla="*/ 811 w 2255"/>
                <a:gd name="T49" fmla="*/ 548 h 3983"/>
                <a:gd name="T50" fmla="*/ 1277 w 2255"/>
                <a:gd name="T51" fmla="*/ 616 h 3983"/>
                <a:gd name="T52" fmla="*/ 1005 w 2255"/>
                <a:gd name="T53" fmla="*/ 167 h 3983"/>
                <a:gd name="T54" fmla="*/ 1277 w 2255"/>
                <a:gd name="T55" fmla="*/ 616 h 3983"/>
                <a:gd name="T56" fmla="*/ 1394 w 2255"/>
                <a:gd name="T57" fmla="*/ 947 h 3983"/>
                <a:gd name="T58" fmla="*/ 1627 w 2255"/>
                <a:gd name="T59" fmla="*/ 815 h 3983"/>
                <a:gd name="T60" fmla="*/ 1455 w 2255"/>
                <a:gd name="T61" fmla="*/ 610 h 3983"/>
                <a:gd name="T62" fmla="*/ 1733 w 2255"/>
                <a:gd name="T63" fmla="*/ 249 h 3983"/>
                <a:gd name="T64" fmla="*/ 1455 w 2255"/>
                <a:gd name="T65" fmla="*/ 610 h 3983"/>
                <a:gd name="T66" fmla="*/ 1683 w 2255"/>
                <a:gd name="T67" fmla="*/ 1008 h 3983"/>
                <a:gd name="T68" fmla="*/ 1927 w 2255"/>
                <a:gd name="T69" fmla="*/ 875 h 3983"/>
                <a:gd name="T70" fmla="*/ 1982 w 2255"/>
                <a:gd name="T71" fmla="*/ 720 h 3983"/>
                <a:gd name="T72" fmla="*/ 1850 w 2255"/>
                <a:gd name="T73" fmla="*/ 288 h 3983"/>
                <a:gd name="T74" fmla="*/ 1982 w 2255"/>
                <a:gd name="T75" fmla="*/ 720 h 3983"/>
                <a:gd name="T76" fmla="*/ 1982 w 2255"/>
                <a:gd name="T77" fmla="*/ 720 h 3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55" h="3983">
                  <a:moveTo>
                    <a:pt x="2255" y="1374"/>
                  </a:moveTo>
                  <a:lnTo>
                    <a:pt x="2172" y="249"/>
                  </a:lnTo>
                  <a:lnTo>
                    <a:pt x="1866" y="138"/>
                  </a:lnTo>
                  <a:lnTo>
                    <a:pt x="1794" y="50"/>
                  </a:lnTo>
                  <a:lnTo>
                    <a:pt x="1444" y="0"/>
                  </a:lnTo>
                  <a:lnTo>
                    <a:pt x="1399" y="67"/>
                  </a:lnTo>
                  <a:lnTo>
                    <a:pt x="1372" y="0"/>
                  </a:lnTo>
                  <a:lnTo>
                    <a:pt x="861" y="0"/>
                  </a:lnTo>
                  <a:lnTo>
                    <a:pt x="832" y="106"/>
                  </a:lnTo>
                  <a:lnTo>
                    <a:pt x="771" y="40"/>
                  </a:lnTo>
                  <a:lnTo>
                    <a:pt x="305" y="244"/>
                  </a:lnTo>
                  <a:lnTo>
                    <a:pt x="322" y="720"/>
                  </a:lnTo>
                  <a:lnTo>
                    <a:pt x="233" y="798"/>
                  </a:lnTo>
                  <a:lnTo>
                    <a:pt x="0" y="1380"/>
                  </a:lnTo>
                  <a:lnTo>
                    <a:pt x="500" y="2105"/>
                  </a:lnTo>
                  <a:lnTo>
                    <a:pt x="421" y="3579"/>
                  </a:lnTo>
                  <a:lnTo>
                    <a:pt x="777" y="3983"/>
                  </a:lnTo>
                  <a:lnTo>
                    <a:pt x="667" y="3357"/>
                  </a:lnTo>
                  <a:lnTo>
                    <a:pt x="710" y="2228"/>
                  </a:lnTo>
                  <a:lnTo>
                    <a:pt x="1049" y="2382"/>
                  </a:lnTo>
                  <a:lnTo>
                    <a:pt x="1033" y="2604"/>
                  </a:lnTo>
                  <a:lnTo>
                    <a:pt x="1155" y="3645"/>
                  </a:lnTo>
                  <a:lnTo>
                    <a:pt x="1344" y="1927"/>
                  </a:lnTo>
                  <a:lnTo>
                    <a:pt x="1121" y="2072"/>
                  </a:lnTo>
                  <a:lnTo>
                    <a:pt x="699" y="1856"/>
                  </a:lnTo>
                  <a:lnTo>
                    <a:pt x="199" y="1319"/>
                  </a:lnTo>
                  <a:lnTo>
                    <a:pt x="411" y="787"/>
                  </a:lnTo>
                  <a:lnTo>
                    <a:pt x="617" y="659"/>
                  </a:lnTo>
                  <a:lnTo>
                    <a:pt x="1255" y="859"/>
                  </a:lnTo>
                  <a:lnTo>
                    <a:pt x="1177" y="1002"/>
                  </a:lnTo>
                  <a:lnTo>
                    <a:pt x="1017" y="1076"/>
                  </a:lnTo>
                  <a:lnTo>
                    <a:pt x="705" y="1042"/>
                  </a:lnTo>
                  <a:lnTo>
                    <a:pt x="660" y="1169"/>
                  </a:lnTo>
                  <a:lnTo>
                    <a:pt x="1078" y="1296"/>
                  </a:lnTo>
                  <a:lnTo>
                    <a:pt x="1521" y="1689"/>
                  </a:lnTo>
                  <a:lnTo>
                    <a:pt x="1311" y="1224"/>
                  </a:lnTo>
                  <a:lnTo>
                    <a:pt x="1833" y="1208"/>
                  </a:lnTo>
                  <a:lnTo>
                    <a:pt x="2000" y="915"/>
                  </a:lnTo>
                  <a:lnTo>
                    <a:pt x="2022" y="1296"/>
                  </a:lnTo>
                  <a:lnTo>
                    <a:pt x="1755" y="2061"/>
                  </a:lnTo>
                  <a:lnTo>
                    <a:pt x="1616" y="1961"/>
                  </a:lnTo>
                  <a:lnTo>
                    <a:pt x="1717" y="3280"/>
                  </a:lnTo>
                  <a:lnTo>
                    <a:pt x="1605" y="3983"/>
                  </a:lnTo>
                  <a:lnTo>
                    <a:pt x="2011" y="3518"/>
                  </a:lnTo>
                  <a:lnTo>
                    <a:pt x="1883" y="2210"/>
                  </a:lnTo>
                  <a:lnTo>
                    <a:pt x="2255" y="1374"/>
                  </a:lnTo>
                  <a:close/>
                  <a:moveTo>
                    <a:pt x="556" y="516"/>
                  </a:moveTo>
                  <a:lnTo>
                    <a:pt x="505" y="322"/>
                  </a:lnTo>
                  <a:lnTo>
                    <a:pt x="739" y="228"/>
                  </a:lnTo>
                  <a:lnTo>
                    <a:pt x="811" y="548"/>
                  </a:lnTo>
                  <a:lnTo>
                    <a:pt x="556" y="516"/>
                  </a:lnTo>
                  <a:close/>
                  <a:moveTo>
                    <a:pt x="1277" y="616"/>
                  </a:moveTo>
                  <a:lnTo>
                    <a:pt x="1017" y="593"/>
                  </a:lnTo>
                  <a:lnTo>
                    <a:pt x="1005" y="167"/>
                  </a:lnTo>
                  <a:lnTo>
                    <a:pt x="1317" y="172"/>
                  </a:lnTo>
                  <a:lnTo>
                    <a:pt x="1277" y="616"/>
                  </a:lnTo>
                  <a:close/>
                  <a:moveTo>
                    <a:pt x="1527" y="975"/>
                  </a:moveTo>
                  <a:lnTo>
                    <a:pt x="1394" y="947"/>
                  </a:lnTo>
                  <a:lnTo>
                    <a:pt x="1444" y="782"/>
                  </a:lnTo>
                  <a:lnTo>
                    <a:pt x="1627" y="815"/>
                  </a:lnTo>
                  <a:lnTo>
                    <a:pt x="1527" y="975"/>
                  </a:lnTo>
                  <a:close/>
                  <a:moveTo>
                    <a:pt x="1455" y="610"/>
                  </a:moveTo>
                  <a:lnTo>
                    <a:pt x="1471" y="199"/>
                  </a:lnTo>
                  <a:lnTo>
                    <a:pt x="1733" y="249"/>
                  </a:lnTo>
                  <a:lnTo>
                    <a:pt x="1666" y="632"/>
                  </a:lnTo>
                  <a:lnTo>
                    <a:pt x="1455" y="610"/>
                  </a:lnTo>
                  <a:close/>
                  <a:moveTo>
                    <a:pt x="1794" y="1031"/>
                  </a:moveTo>
                  <a:lnTo>
                    <a:pt x="1683" y="1008"/>
                  </a:lnTo>
                  <a:lnTo>
                    <a:pt x="1760" y="831"/>
                  </a:lnTo>
                  <a:lnTo>
                    <a:pt x="1927" y="875"/>
                  </a:lnTo>
                  <a:lnTo>
                    <a:pt x="1794" y="1031"/>
                  </a:lnTo>
                  <a:close/>
                  <a:moveTo>
                    <a:pt x="1982" y="720"/>
                  </a:moveTo>
                  <a:lnTo>
                    <a:pt x="1788" y="671"/>
                  </a:lnTo>
                  <a:lnTo>
                    <a:pt x="1850" y="288"/>
                  </a:lnTo>
                  <a:lnTo>
                    <a:pt x="2067" y="371"/>
                  </a:lnTo>
                  <a:lnTo>
                    <a:pt x="1982" y="720"/>
                  </a:lnTo>
                  <a:close/>
                  <a:moveTo>
                    <a:pt x="1982" y="720"/>
                  </a:moveTo>
                  <a:lnTo>
                    <a:pt x="1982" y="7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7F5686B-22CF-45F0-A10F-E194BD9547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169"/>
              <a:ext cx="2255" cy="3983"/>
            </a:xfrm>
            <a:custGeom>
              <a:avLst/>
              <a:gdLst>
                <a:gd name="T0" fmla="*/ 2172 w 2255"/>
                <a:gd name="T1" fmla="*/ 249 h 3983"/>
                <a:gd name="T2" fmla="*/ 1794 w 2255"/>
                <a:gd name="T3" fmla="*/ 50 h 3983"/>
                <a:gd name="T4" fmla="*/ 1399 w 2255"/>
                <a:gd name="T5" fmla="*/ 67 h 3983"/>
                <a:gd name="T6" fmla="*/ 861 w 2255"/>
                <a:gd name="T7" fmla="*/ 0 h 3983"/>
                <a:gd name="T8" fmla="*/ 771 w 2255"/>
                <a:gd name="T9" fmla="*/ 40 h 3983"/>
                <a:gd name="T10" fmla="*/ 322 w 2255"/>
                <a:gd name="T11" fmla="*/ 720 h 3983"/>
                <a:gd name="T12" fmla="*/ 0 w 2255"/>
                <a:gd name="T13" fmla="*/ 1380 h 3983"/>
                <a:gd name="T14" fmla="*/ 421 w 2255"/>
                <a:gd name="T15" fmla="*/ 3579 h 3983"/>
                <a:gd name="T16" fmla="*/ 667 w 2255"/>
                <a:gd name="T17" fmla="*/ 3357 h 3983"/>
                <a:gd name="T18" fmla="*/ 1049 w 2255"/>
                <a:gd name="T19" fmla="*/ 2382 h 3983"/>
                <a:gd name="T20" fmla="*/ 1155 w 2255"/>
                <a:gd name="T21" fmla="*/ 3645 h 3983"/>
                <a:gd name="T22" fmla="*/ 1121 w 2255"/>
                <a:gd name="T23" fmla="*/ 2072 h 3983"/>
                <a:gd name="T24" fmla="*/ 199 w 2255"/>
                <a:gd name="T25" fmla="*/ 1319 h 3983"/>
                <a:gd name="T26" fmla="*/ 617 w 2255"/>
                <a:gd name="T27" fmla="*/ 659 h 3983"/>
                <a:gd name="T28" fmla="*/ 1177 w 2255"/>
                <a:gd name="T29" fmla="*/ 1002 h 3983"/>
                <a:gd name="T30" fmla="*/ 705 w 2255"/>
                <a:gd name="T31" fmla="*/ 1042 h 3983"/>
                <a:gd name="T32" fmla="*/ 1078 w 2255"/>
                <a:gd name="T33" fmla="*/ 1296 h 3983"/>
                <a:gd name="T34" fmla="*/ 1311 w 2255"/>
                <a:gd name="T35" fmla="*/ 1224 h 3983"/>
                <a:gd name="T36" fmla="*/ 2000 w 2255"/>
                <a:gd name="T37" fmla="*/ 915 h 3983"/>
                <a:gd name="T38" fmla="*/ 1755 w 2255"/>
                <a:gd name="T39" fmla="*/ 2061 h 3983"/>
                <a:gd name="T40" fmla="*/ 1717 w 2255"/>
                <a:gd name="T41" fmla="*/ 3280 h 3983"/>
                <a:gd name="T42" fmla="*/ 2011 w 2255"/>
                <a:gd name="T43" fmla="*/ 3518 h 3983"/>
                <a:gd name="T44" fmla="*/ 2255 w 2255"/>
                <a:gd name="T45" fmla="*/ 1374 h 3983"/>
                <a:gd name="T46" fmla="*/ 505 w 2255"/>
                <a:gd name="T47" fmla="*/ 322 h 3983"/>
                <a:gd name="T48" fmla="*/ 811 w 2255"/>
                <a:gd name="T49" fmla="*/ 548 h 3983"/>
                <a:gd name="T50" fmla="*/ 1277 w 2255"/>
                <a:gd name="T51" fmla="*/ 616 h 3983"/>
                <a:gd name="T52" fmla="*/ 1005 w 2255"/>
                <a:gd name="T53" fmla="*/ 167 h 3983"/>
                <a:gd name="T54" fmla="*/ 1277 w 2255"/>
                <a:gd name="T55" fmla="*/ 616 h 3983"/>
                <a:gd name="T56" fmla="*/ 1394 w 2255"/>
                <a:gd name="T57" fmla="*/ 947 h 3983"/>
                <a:gd name="T58" fmla="*/ 1627 w 2255"/>
                <a:gd name="T59" fmla="*/ 815 h 3983"/>
                <a:gd name="T60" fmla="*/ 1455 w 2255"/>
                <a:gd name="T61" fmla="*/ 610 h 3983"/>
                <a:gd name="T62" fmla="*/ 1733 w 2255"/>
                <a:gd name="T63" fmla="*/ 249 h 3983"/>
                <a:gd name="T64" fmla="*/ 1455 w 2255"/>
                <a:gd name="T65" fmla="*/ 610 h 3983"/>
                <a:gd name="T66" fmla="*/ 1683 w 2255"/>
                <a:gd name="T67" fmla="*/ 1008 h 3983"/>
                <a:gd name="T68" fmla="*/ 1927 w 2255"/>
                <a:gd name="T69" fmla="*/ 875 h 3983"/>
                <a:gd name="T70" fmla="*/ 1982 w 2255"/>
                <a:gd name="T71" fmla="*/ 720 h 3983"/>
                <a:gd name="T72" fmla="*/ 1850 w 2255"/>
                <a:gd name="T73" fmla="*/ 288 h 3983"/>
                <a:gd name="T74" fmla="*/ 1982 w 2255"/>
                <a:gd name="T75" fmla="*/ 720 h 3983"/>
                <a:gd name="T76" fmla="*/ 1982 w 2255"/>
                <a:gd name="T77" fmla="*/ 720 h 3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55" h="3983">
                  <a:moveTo>
                    <a:pt x="2255" y="1374"/>
                  </a:moveTo>
                  <a:lnTo>
                    <a:pt x="2172" y="249"/>
                  </a:lnTo>
                  <a:lnTo>
                    <a:pt x="1866" y="138"/>
                  </a:lnTo>
                  <a:lnTo>
                    <a:pt x="1794" y="50"/>
                  </a:lnTo>
                  <a:lnTo>
                    <a:pt x="1444" y="0"/>
                  </a:lnTo>
                  <a:lnTo>
                    <a:pt x="1399" y="67"/>
                  </a:lnTo>
                  <a:lnTo>
                    <a:pt x="1372" y="0"/>
                  </a:lnTo>
                  <a:lnTo>
                    <a:pt x="861" y="0"/>
                  </a:lnTo>
                  <a:lnTo>
                    <a:pt x="832" y="106"/>
                  </a:lnTo>
                  <a:lnTo>
                    <a:pt x="771" y="40"/>
                  </a:lnTo>
                  <a:lnTo>
                    <a:pt x="305" y="244"/>
                  </a:lnTo>
                  <a:lnTo>
                    <a:pt x="322" y="720"/>
                  </a:lnTo>
                  <a:lnTo>
                    <a:pt x="233" y="798"/>
                  </a:lnTo>
                  <a:lnTo>
                    <a:pt x="0" y="1380"/>
                  </a:lnTo>
                  <a:lnTo>
                    <a:pt x="500" y="2105"/>
                  </a:lnTo>
                  <a:lnTo>
                    <a:pt x="421" y="3579"/>
                  </a:lnTo>
                  <a:lnTo>
                    <a:pt x="777" y="3983"/>
                  </a:lnTo>
                  <a:lnTo>
                    <a:pt x="667" y="3357"/>
                  </a:lnTo>
                  <a:lnTo>
                    <a:pt x="710" y="2228"/>
                  </a:lnTo>
                  <a:lnTo>
                    <a:pt x="1049" y="2382"/>
                  </a:lnTo>
                  <a:lnTo>
                    <a:pt x="1033" y="2604"/>
                  </a:lnTo>
                  <a:lnTo>
                    <a:pt x="1155" y="3645"/>
                  </a:lnTo>
                  <a:lnTo>
                    <a:pt x="1344" y="1927"/>
                  </a:lnTo>
                  <a:lnTo>
                    <a:pt x="1121" y="2072"/>
                  </a:lnTo>
                  <a:lnTo>
                    <a:pt x="699" y="1856"/>
                  </a:lnTo>
                  <a:lnTo>
                    <a:pt x="199" y="1319"/>
                  </a:lnTo>
                  <a:lnTo>
                    <a:pt x="411" y="787"/>
                  </a:lnTo>
                  <a:lnTo>
                    <a:pt x="617" y="659"/>
                  </a:lnTo>
                  <a:lnTo>
                    <a:pt x="1255" y="859"/>
                  </a:lnTo>
                  <a:lnTo>
                    <a:pt x="1177" y="1002"/>
                  </a:lnTo>
                  <a:lnTo>
                    <a:pt x="1017" y="1076"/>
                  </a:lnTo>
                  <a:lnTo>
                    <a:pt x="705" y="1042"/>
                  </a:lnTo>
                  <a:lnTo>
                    <a:pt x="660" y="1169"/>
                  </a:lnTo>
                  <a:lnTo>
                    <a:pt x="1078" y="1296"/>
                  </a:lnTo>
                  <a:lnTo>
                    <a:pt x="1521" y="1689"/>
                  </a:lnTo>
                  <a:lnTo>
                    <a:pt x="1311" y="1224"/>
                  </a:lnTo>
                  <a:lnTo>
                    <a:pt x="1833" y="1208"/>
                  </a:lnTo>
                  <a:lnTo>
                    <a:pt x="2000" y="915"/>
                  </a:lnTo>
                  <a:lnTo>
                    <a:pt x="2022" y="1296"/>
                  </a:lnTo>
                  <a:lnTo>
                    <a:pt x="1755" y="2061"/>
                  </a:lnTo>
                  <a:lnTo>
                    <a:pt x="1616" y="1961"/>
                  </a:lnTo>
                  <a:lnTo>
                    <a:pt x="1717" y="3280"/>
                  </a:lnTo>
                  <a:lnTo>
                    <a:pt x="1605" y="3983"/>
                  </a:lnTo>
                  <a:lnTo>
                    <a:pt x="2011" y="3518"/>
                  </a:lnTo>
                  <a:lnTo>
                    <a:pt x="1883" y="2210"/>
                  </a:lnTo>
                  <a:lnTo>
                    <a:pt x="2255" y="1374"/>
                  </a:lnTo>
                  <a:moveTo>
                    <a:pt x="556" y="516"/>
                  </a:moveTo>
                  <a:lnTo>
                    <a:pt x="505" y="322"/>
                  </a:lnTo>
                  <a:lnTo>
                    <a:pt x="739" y="228"/>
                  </a:lnTo>
                  <a:lnTo>
                    <a:pt x="811" y="548"/>
                  </a:lnTo>
                  <a:lnTo>
                    <a:pt x="556" y="516"/>
                  </a:lnTo>
                  <a:moveTo>
                    <a:pt x="1277" y="616"/>
                  </a:moveTo>
                  <a:lnTo>
                    <a:pt x="1017" y="593"/>
                  </a:lnTo>
                  <a:lnTo>
                    <a:pt x="1005" y="167"/>
                  </a:lnTo>
                  <a:lnTo>
                    <a:pt x="1317" y="172"/>
                  </a:lnTo>
                  <a:lnTo>
                    <a:pt x="1277" y="616"/>
                  </a:lnTo>
                  <a:moveTo>
                    <a:pt x="1527" y="975"/>
                  </a:moveTo>
                  <a:lnTo>
                    <a:pt x="1394" y="947"/>
                  </a:lnTo>
                  <a:lnTo>
                    <a:pt x="1444" y="782"/>
                  </a:lnTo>
                  <a:lnTo>
                    <a:pt x="1627" y="815"/>
                  </a:lnTo>
                  <a:lnTo>
                    <a:pt x="1527" y="975"/>
                  </a:lnTo>
                  <a:moveTo>
                    <a:pt x="1455" y="610"/>
                  </a:moveTo>
                  <a:lnTo>
                    <a:pt x="1471" y="199"/>
                  </a:lnTo>
                  <a:lnTo>
                    <a:pt x="1733" y="249"/>
                  </a:lnTo>
                  <a:lnTo>
                    <a:pt x="1666" y="632"/>
                  </a:lnTo>
                  <a:lnTo>
                    <a:pt x="1455" y="610"/>
                  </a:lnTo>
                  <a:moveTo>
                    <a:pt x="1794" y="1031"/>
                  </a:moveTo>
                  <a:lnTo>
                    <a:pt x="1683" y="1008"/>
                  </a:lnTo>
                  <a:lnTo>
                    <a:pt x="1760" y="831"/>
                  </a:lnTo>
                  <a:lnTo>
                    <a:pt x="1927" y="875"/>
                  </a:lnTo>
                  <a:lnTo>
                    <a:pt x="1794" y="1031"/>
                  </a:lnTo>
                  <a:moveTo>
                    <a:pt x="1982" y="720"/>
                  </a:moveTo>
                  <a:lnTo>
                    <a:pt x="1788" y="671"/>
                  </a:lnTo>
                  <a:lnTo>
                    <a:pt x="1850" y="288"/>
                  </a:lnTo>
                  <a:lnTo>
                    <a:pt x="2067" y="371"/>
                  </a:lnTo>
                  <a:lnTo>
                    <a:pt x="1982" y="720"/>
                  </a:lnTo>
                  <a:moveTo>
                    <a:pt x="1982" y="720"/>
                  </a:moveTo>
                  <a:lnTo>
                    <a:pt x="1982" y="7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4BDD2945-A8E1-4DFF-86DD-E0B54AC06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2947554"/>
            <a:ext cx="9124950" cy="101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</a:rPr>
              <a:t>本套模板</a:t>
            </a: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根据具体情境制作</a:t>
            </a:r>
            <a:r>
              <a:rPr lang="zh-CN" altLang="en-US" sz="2000" spc="300" dirty="0">
                <a:solidFill>
                  <a:schemeClr val="bg1"/>
                </a:solidFill>
              </a:rPr>
              <a:t>，减去一切不必要元素，为演讲人服务，购买后，</a:t>
            </a: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免费帮您根据具体情况增页</a:t>
            </a:r>
          </a:p>
        </p:txBody>
      </p:sp>
    </p:spTree>
    <p:extLst>
      <p:ext uri="{BB962C8B-B14F-4D97-AF65-F5344CB8AC3E}">
        <p14:creationId xmlns:p14="http://schemas.microsoft.com/office/powerpoint/2010/main" val="285492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1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已生成高可信度的说明">
            <a:extLst>
              <a:ext uri="{FF2B5EF4-FFF2-40B4-BE49-F238E27FC236}">
                <a16:creationId xmlns:a16="http://schemas.microsoft.com/office/drawing/2014/main" xmlns="" id="{C3CBC097-ADC2-47E1-BA94-9E615CB05B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" b="-61"/>
          <a:stretch/>
        </p:blipFill>
        <p:spPr>
          <a:xfrm>
            <a:off x="-856343" y="-2397306"/>
            <a:ext cx="13904686" cy="92553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1A5D6D4F-476D-4D07-A464-7CD658EEC4D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0896" y="2127846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</a:p>
        </p:txBody>
      </p:sp>
      <p:grpSp>
        <p:nvGrpSpPr>
          <p:cNvPr id="24" name="PA_组合 23">
            <a:extLst>
              <a:ext uri="{FF2B5EF4-FFF2-40B4-BE49-F238E27FC236}">
                <a16:creationId xmlns:a16="http://schemas.microsoft.com/office/drawing/2014/main" xmlns="" id="{B170473E-F39E-4715-A50A-DBEBB696711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43020" y="3666524"/>
            <a:ext cx="2305957" cy="543262"/>
            <a:chOff x="4965700" y="3635038"/>
            <a:chExt cx="2305957" cy="5432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8E90AD1D-6383-4A69-A082-6C375AF25A95}"/>
                </a:ext>
              </a:extLst>
            </p:cNvPr>
            <p:cNvSpPr/>
            <p:nvPr/>
          </p:nvSpPr>
          <p:spPr>
            <a:xfrm>
              <a:off x="4965700" y="3635038"/>
              <a:ext cx="2305957" cy="543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75EC43A-5F1B-4D79-97A7-CA7DCC3DC3C4}"/>
                </a:ext>
              </a:extLst>
            </p:cNvPr>
            <p:cNvSpPr txBox="1"/>
            <p:nvPr/>
          </p:nvSpPr>
          <p:spPr>
            <a:xfrm>
              <a:off x="5179962" y="3705033"/>
              <a:ext cx="18774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27000" algn="ctr" rotWithShape="0">
                      <a:prstClr val="black">
                        <a:alpha val="20000"/>
                      </a:prstClr>
                    </a:outerShdw>
                  </a:effectLst>
                </a:rPr>
                <a:t>设计：天奇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127000" algn="ctr" rotWithShape="0">
                      <a:prstClr val="black">
                        <a:alpha val="20000"/>
                      </a:prstClr>
                    </a:outerShdw>
                  </a:effectLst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2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373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&#10;&#10;已生成高可信度的说明">
            <a:extLst>
              <a:ext uri="{FF2B5EF4-FFF2-40B4-BE49-F238E27FC236}">
                <a16:creationId xmlns:a16="http://schemas.microsoft.com/office/drawing/2014/main" xmlns="" id="{DFA018BD-B5F1-402E-BE80-5433C9B31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100E5A1-3D18-4A39-9BC2-F0DB142B8240}"/>
              </a:ext>
            </a:extLst>
          </p:cNvPr>
          <p:cNvSpPr/>
          <p:nvPr/>
        </p:nvSpPr>
        <p:spPr>
          <a:xfrm>
            <a:off x="5372834" y="2276582"/>
            <a:ext cx="571500" cy="571500"/>
          </a:xfrm>
          <a:prstGeom prst="rect">
            <a:avLst/>
          </a:prstGeom>
          <a:gradFill>
            <a:gsLst>
              <a:gs pos="0">
                <a:srgbClr val="47BCEE"/>
              </a:gs>
              <a:gs pos="100000">
                <a:srgbClr val="83D6B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06A4193-8EB8-4A49-A12F-394964AFD74E}"/>
              </a:ext>
            </a:extLst>
          </p:cNvPr>
          <p:cNvSpPr/>
          <p:nvPr/>
        </p:nvSpPr>
        <p:spPr>
          <a:xfrm>
            <a:off x="3163034" y="2276582"/>
            <a:ext cx="571500" cy="571500"/>
          </a:xfrm>
          <a:prstGeom prst="rect">
            <a:avLst/>
          </a:prstGeom>
          <a:solidFill>
            <a:srgbClr val="47B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BB1C396-AB7F-4262-8163-32A379F7771B}"/>
              </a:ext>
            </a:extLst>
          </p:cNvPr>
          <p:cNvSpPr/>
          <p:nvPr/>
        </p:nvSpPr>
        <p:spPr>
          <a:xfrm>
            <a:off x="4267934" y="2276582"/>
            <a:ext cx="571500" cy="571500"/>
          </a:xfrm>
          <a:prstGeom prst="rect">
            <a:avLst/>
          </a:prstGeom>
          <a:solidFill>
            <a:srgbClr val="83D6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5C64165-61DA-4D38-A237-6D2B31879D8F}"/>
              </a:ext>
            </a:extLst>
          </p:cNvPr>
          <p:cNvSpPr txBox="1"/>
          <p:nvPr/>
        </p:nvSpPr>
        <p:spPr>
          <a:xfrm>
            <a:off x="4977745" y="98107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设计标准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03466D4-04E0-407D-8B47-B0F99450109C}"/>
              </a:ext>
            </a:extLst>
          </p:cNvPr>
          <p:cNvSpPr txBox="1"/>
          <p:nvPr/>
        </p:nvSpPr>
        <p:spPr>
          <a:xfrm>
            <a:off x="975597" y="233149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颜色标准：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A607E6F-CDF8-4D4F-B1C5-1D2FBAB6FD56}"/>
              </a:ext>
            </a:extLst>
          </p:cNvPr>
          <p:cNvSpPr txBox="1"/>
          <p:nvPr/>
        </p:nvSpPr>
        <p:spPr>
          <a:xfrm>
            <a:off x="975597" y="344376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字体标准：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01D68B8-9CA7-4BF8-B0F6-3652C0736A77}"/>
              </a:ext>
            </a:extLst>
          </p:cNvPr>
          <p:cNvSpPr txBox="1"/>
          <p:nvPr/>
        </p:nvSpPr>
        <p:spPr>
          <a:xfrm>
            <a:off x="3024425" y="3443764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</a:rPr>
              <a:t>微软雅黑加粗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E9F3EF3-8E36-4B02-B6DA-17C114DDD7CC}"/>
              </a:ext>
            </a:extLst>
          </p:cNvPr>
          <p:cNvSpPr txBox="1"/>
          <p:nvPr/>
        </p:nvSpPr>
        <p:spPr>
          <a:xfrm>
            <a:off x="5810250" y="3443764"/>
            <a:ext cx="2363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+mn-ea"/>
              </a:rPr>
              <a:t>微软雅黑</a:t>
            </a:r>
            <a:r>
              <a:rPr lang="en-US" altLang="zh-CN" sz="2400" spc="300" dirty="0">
                <a:solidFill>
                  <a:schemeClr val="bg1"/>
                </a:solidFill>
                <a:latin typeface="+mn-ea"/>
              </a:rPr>
              <a:t>light</a:t>
            </a:r>
            <a:endParaRPr lang="zh-CN" altLang="en-US" sz="24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F1A4DA0-747E-43BA-A84D-FB14B1C2F7F2}"/>
              </a:ext>
            </a:extLst>
          </p:cNvPr>
          <p:cNvSpPr/>
          <p:nvPr/>
        </p:nvSpPr>
        <p:spPr>
          <a:xfrm>
            <a:off x="6611818" y="2276582"/>
            <a:ext cx="571500" cy="571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73936AB-7EB6-4026-985E-DBA0F7B13B48}"/>
              </a:ext>
            </a:extLst>
          </p:cNvPr>
          <p:cNvSpPr/>
          <p:nvPr/>
        </p:nvSpPr>
        <p:spPr>
          <a:xfrm>
            <a:off x="7687916" y="2276582"/>
            <a:ext cx="571500" cy="571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03C071A-B5FE-4BD6-8DE1-78D3FAD767E3}"/>
              </a:ext>
            </a:extLst>
          </p:cNvPr>
          <p:cNvSpPr/>
          <p:nvPr/>
        </p:nvSpPr>
        <p:spPr>
          <a:xfrm>
            <a:off x="8764014" y="2276582"/>
            <a:ext cx="571500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3DB4915-DDC7-4D9D-82D4-11ECE3427E47}"/>
              </a:ext>
            </a:extLst>
          </p:cNvPr>
          <p:cNvCxnSpPr>
            <a:cxnSpLocks/>
          </p:cNvCxnSpPr>
          <p:nvPr/>
        </p:nvCxnSpPr>
        <p:spPr>
          <a:xfrm>
            <a:off x="3215857" y="4786862"/>
            <a:ext cx="1595437" cy="0"/>
          </a:xfrm>
          <a:prstGeom prst="line">
            <a:avLst/>
          </a:prstGeom>
          <a:ln w="3175">
            <a:gradFill>
              <a:gsLst>
                <a:gs pos="0">
                  <a:srgbClr val="47BCEE">
                    <a:alpha val="0"/>
                  </a:srgbClr>
                </a:gs>
                <a:gs pos="100000">
                  <a:srgbClr val="47BCE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B895809-92B3-4F31-8204-04D66841E172}"/>
              </a:ext>
            </a:extLst>
          </p:cNvPr>
          <p:cNvSpPr txBox="1"/>
          <p:nvPr/>
        </p:nvSpPr>
        <p:spPr>
          <a:xfrm>
            <a:off x="975596" y="455603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rPr>
              <a:t>渐变线条：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60A9A05-DCF3-415C-AD10-77E9486576EF}"/>
              </a:ext>
            </a:extLst>
          </p:cNvPr>
          <p:cNvCxnSpPr>
            <a:cxnSpLocks/>
          </p:cNvCxnSpPr>
          <p:nvPr/>
        </p:nvCxnSpPr>
        <p:spPr>
          <a:xfrm>
            <a:off x="5810250" y="4786862"/>
            <a:ext cx="1595437" cy="0"/>
          </a:xfrm>
          <a:prstGeom prst="line">
            <a:avLst/>
          </a:prstGeom>
          <a:ln w="3175">
            <a:gradFill>
              <a:gsLst>
                <a:gs pos="0">
                  <a:srgbClr val="83D6B4">
                    <a:alpha val="0"/>
                  </a:srgbClr>
                </a:gs>
                <a:gs pos="100000">
                  <a:srgbClr val="83D6B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&#10;&#10;已生成高可信度的说明">
            <a:extLst>
              <a:ext uri="{FF2B5EF4-FFF2-40B4-BE49-F238E27FC236}">
                <a16:creationId xmlns:a16="http://schemas.microsoft.com/office/drawing/2014/main" xmlns="" id="{DFA018BD-B5F1-402E-BE80-5433C9B31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5C64165-61DA-4D38-A237-6D2B31879D8F}"/>
              </a:ext>
            </a:extLst>
          </p:cNvPr>
          <p:cNvSpPr txBox="1"/>
          <p:nvPr/>
        </p:nvSpPr>
        <p:spPr>
          <a:xfrm>
            <a:off x="1523345" y="62713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</a:rPr>
              <a:t>五项售后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03466D4-04E0-407D-8B47-B0F99450109C}"/>
              </a:ext>
            </a:extLst>
          </p:cNvPr>
          <p:cNvSpPr txBox="1"/>
          <p:nvPr/>
        </p:nvSpPr>
        <p:spPr>
          <a:xfrm>
            <a:off x="1628147" y="1928820"/>
            <a:ext cx="5690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defRPr>
            </a:lvl1pPr>
          </a:lstStyle>
          <a:p>
            <a:pPr algn="ctr"/>
            <a:r>
              <a:rPr lang="zh-CN" altLang="en-US" dirty="0"/>
              <a:t>修改颜色：</a:t>
            </a:r>
            <a:r>
              <a:rPr lang="zh-CN" altLang="en-US" dirty="0">
                <a:solidFill>
                  <a:schemeClr val="bg1"/>
                </a:solidFill>
              </a:rPr>
              <a:t>根据公司</a:t>
            </a:r>
            <a:r>
              <a:rPr lang="en-US" altLang="zh-CN" dirty="0">
                <a:solidFill>
                  <a:schemeClr val="bg1"/>
                </a:solidFill>
              </a:rPr>
              <a:t>logo</a:t>
            </a:r>
            <a:r>
              <a:rPr lang="zh-CN" altLang="en-US" dirty="0">
                <a:solidFill>
                  <a:schemeClr val="bg1"/>
                </a:solidFill>
              </a:rPr>
              <a:t>或具体要求配色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A607E6F-CDF8-4D4F-B1C5-1D2FBAB6FD56}"/>
              </a:ext>
            </a:extLst>
          </p:cNvPr>
          <p:cNvSpPr txBox="1"/>
          <p:nvPr/>
        </p:nvSpPr>
        <p:spPr>
          <a:xfrm>
            <a:off x="1628147" y="2754901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defRPr>
            </a:lvl1pPr>
          </a:lstStyle>
          <a:p>
            <a:pPr algn="ctr"/>
            <a:r>
              <a:rPr lang="zh-CN" altLang="en-US" dirty="0"/>
              <a:t>人物抠图：</a:t>
            </a:r>
            <a:r>
              <a:rPr lang="zh-CN" altLang="en-US" dirty="0">
                <a:solidFill>
                  <a:schemeClr val="bg1"/>
                </a:solidFill>
              </a:rPr>
              <a:t>免费抠图，用于自我介绍页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B895809-92B3-4F31-8204-04D66841E172}"/>
              </a:ext>
            </a:extLst>
          </p:cNvPr>
          <p:cNvSpPr txBox="1"/>
          <p:nvPr/>
        </p:nvSpPr>
        <p:spPr>
          <a:xfrm>
            <a:off x="1613833" y="4407063"/>
            <a:ext cx="726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rPr>
              <a:t>文字云制作：</a:t>
            </a:r>
            <a:r>
              <a:rPr lang="zh-CN" altLang="en-US" sz="2400" dirty="0">
                <a:solidFill>
                  <a:schemeClr val="bg1"/>
                </a:solidFill>
              </a:rPr>
              <a:t>如果您需要文字云，可以免费帮您制作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A528E64-6410-48E8-8707-F1B4A2246E4C}"/>
              </a:ext>
            </a:extLst>
          </p:cNvPr>
          <p:cNvSpPr txBox="1"/>
          <p:nvPr/>
        </p:nvSpPr>
        <p:spPr>
          <a:xfrm>
            <a:off x="1613834" y="3580982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rPr>
              <a:t>图片墙制作：</a:t>
            </a:r>
            <a:r>
              <a:rPr lang="zh-CN" altLang="en-US" sz="2400" dirty="0">
                <a:solidFill>
                  <a:schemeClr val="bg1"/>
                </a:solidFill>
              </a:rPr>
              <a:t>根据具体图片数目制作图片墙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AD32207-4932-4CD4-8FC1-4F0216B8C18C}"/>
              </a:ext>
            </a:extLst>
          </p:cNvPr>
          <p:cNvSpPr txBox="1"/>
          <p:nvPr/>
        </p:nvSpPr>
        <p:spPr>
          <a:xfrm>
            <a:off x="1628147" y="5233145"/>
            <a:ext cx="7114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0" scaled="0"/>
                </a:gradFill>
              </a:rPr>
              <a:t>增页服务：</a:t>
            </a:r>
            <a:r>
              <a:rPr lang="zh-CN" altLang="en-US" sz="2400" dirty="0">
                <a:solidFill>
                  <a:schemeClr val="bg1"/>
                </a:solidFill>
              </a:rPr>
              <a:t>可和我联系，根据具体内容额外定制</a:t>
            </a:r>
            <a:r>
              <a:rPr lang="en-US" altLang="zh-CN" sz="2400" dirty="0">
                <a:solidFill>
                  <a:schemeClr val="bg1"/>
                </a:solidFill>
              </a:rPr>
              <a:t>5</a:t>
            </a:r>
            <a:r>
              <a:rPr lang="zh-CN" altLang="en-US" sz="2400" dirty="0">
                <a:solidFill>
                  <a:schemeClr val="bg1"/>
                </a:solidFill>
              </a:rPr>
              <a:t>页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8D7EEDD-EA56-48B5-92E5-594B7BB3C054}"/>
              </a:ext>
            </a:extLst>
          </p:cNvPr>
          <p:cNvCxnSpPr>
            <a:cxnSpLocks/>
          </p:cNvCxnSpPr>
          <p:nvPr/>
        </p:nvCxnSpPr>
        <p:spPr>
          <a:xfrm>
            <a:off x="1665288" y="1436548"/>
            <a:ext cx="4278312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39497F2-CF2A-4CCC-A264-1EC8B038DFB6}"/>
              </a:ext>
            </a:extLst>
          </p:cNvPr>
          <p:cNvSpPr txBox="1"/>
          <p:nvPr/>
        </p:nvSpPr>
        <p:spPr>
          <a:xfrm>
            <a:off x="3721755" y="917061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</a:rPr>
              <a:t>需要请添加微信</a:t>
            </a:r>
          </a:p>
        </p:txBody>
      </p:sp>
    </p:spTree>
    <p:extLst>
      <p:ext uri="{BB962C8B-B14F-4D97-AF65-F5344CB8AC3E}">
        <p14:creationId xmlns:p14="http://schemas.microsoft.com/office/powerpoint/2010/main" val="1997797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5000">
        <p15:prstTrans prst="curtains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1BB9F9-0266-4A21-AB31-6C426113B5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755553-220F-4EE4-9CAA-F0E978B2A577}"/>
              </a:ext>
            </a:extLst>
          </p:cNvPr>
          <p:cNvSpPr txBox="1"/>
          <p:nvPr/>
        </p:nvSpPr>
        <p:spPr>
          <a:xfrm>
            <a:off x="4209105" y="1998239"/>
            <a:ext cx="377379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1"/>
                  <a:tileRect/>
                </a:gradFill>
                <a:effectLst>
                  <a:outerShdw blurRad="127000" algn="ctr" rotWithShape="0">
                    <a:srgbClr val="77D1D9">
                      <a:alpha val="40000"/>
                    </a:srgbClr>
                  </a:outerShdw>
                </a:effectLst>
                <a:latin typeface="+mn-ea"/>
              </a:rPr>
              <a:t>430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ED9294-30FA-4941-88B7-F5390953359C}"/>
              </a:ext>
            </a:extLst>
          </p:cNvPr>
          <p:cNvSpPr txBox="1"/>
          <p:nvPr/>
        </p:nvSpPr>
        <p:spPr>
          <a:xfrm>
            <a:off x="5593300" y="14134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附赠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9B4087-8FA0-4695-B6C2-9BCD066F46F1}"/>
              </a:ext>
            </a:extLst>
          </p:cNvPr>
          <p:cNvSpPr txBox="1"/>
          <p:nvPr/>
        </p:nvSpPr>
        <p:spPr>
          <a:xfrm>
            <a:off x="4567378" y="472982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可编辑线性图标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0EB1D41-CBB6-49E1-BD10-73CD5EA0959E}"/>
              </a:ext>
            </a:extLst>
          </p:cNvPr>
          <p:cNvSpPr txBox="1"/>
          <p:nvPr/>
        </p:nvSpPr>
        <p:spPr>
          <a:xfrm>
            <a:off x="7777622" y="351916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枚</a:t>
            </a:r>
            <a:endParaRPr lang="en-US" altLang="zh-CN" sz="3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857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4">
            <a:extLst>
              <a:ext uri="{FF2B5EF4-FFF2-40B4-BE49-F238E27FC236}">
                <a16:creationId xmlns:a16="http://schemas.microsoft.com/office/drawing/2014/main" xmlns="" id="{C8065781-B48D-4841-A965-3784B4A74A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639763"/>
            <a:ext cx="452438" cy="531813"/>
            <a:chOff x="302" y="403"/>
            <a:chExt cx="285" cy="335"/>
          </a:xfrm>
        </p:grpSpPr>
        <p:sp>
          <p:nvSpPr>
            <p:cNvPr id="104" name="Freeform 5">
              <a:extLst>
                <a:ext uri="{FF2B5EF4-FFF2-40B4-BE49-F238E27FC236}">
                  <a16:creationId xmlns:a16="http://schemas.microsoft.com/office/drawing/2014/main" xmlns="" id="{240B617B-47FA-4133-A817-0261158E7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>
              <a:extLst>
                <a:ext uri="{FF2B5EF4-FFF2-40B4-BE49-F238E27FC236}">
                  <a16:creationId xmlns:a16="http://schemas.microsoft.com/office/drawing/2014/main" xmlns="" id="{55554EC9-ABF3-4521-BF34-1D5BB9515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xmlns="" id="{856EF32C-30AE-4E4C-AEE5-6A6B20C69A1D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639763"/>
            <a:ext cx="403226" cy="517525"/>
          </a:xfrm>
          <a:custGeom>
            <a:avLst/>
            <a:gdLst>
              <a:gd name="T0" fmla="*/ 1165 w 1171"/>
              <a:gd name="T1" fmla="*/ 1450 h 1512"/>
              <a:gd name="T2" fmla="*/ 814 w 1171"/>
              <a:gd name="T3" fmla="*/ 1131 h 1512"/>
              <a:gd name="T4" fmla="*/ 814 w 1171"/>
              <a:gd name="T5" fmla="*/ 1038 h 1512"/>
              <a:gd name="T6" fmla="*/ 1115 w 1171"/>
              <a:gd name="T7" fmla="*/ 929 h 1512"/>
              <a:gd name="T8" fmla="*/ 1126 w 1171"/>
              <a:gd name="T9" fmla="*/ 888 h 1512"/>
              <a:gd name="T10" fmla="*/ 1096 w 1171"/>
              <a:gd name="T11" fmla="*/ 858 h 1512"/>
              <a:gd name="T12" fmla="*/ 1007 w 1171"/>
              <a:gd name="T13" fmla="*/ 594 h 1512"/>
              <a:gd name="T14" fmla="*/ 1002 w 1171"/>
              <a:gd name="T15" fmla="*/ 338 h 1512"/>
              <a:gd name="T16" fmla="*/ 917 w 1171"/>
              <a:gd name="T17" fmla="*/ 139 h 1512"/>
              <a:gd name="T18" fmla="*/ 741 w 1171"/>
              <a:gd name="T19" fmla="*/ 63 h 1512"/>
              <a:gd name="T20" fmla="*/ 733 w 1171"/>
              <a:gd name="T21" fmla="*/ 63 h 1512"/>
              <a:gd name="T22" fmla="*/ 555 w 1171"/>
              <a:gd name="T23" fmla="*/ 0 h 1512"/>
              <a:gd name="T24" fmla="*/ 423 w 1171"/>
              <a:gd name="T25" fmla="*/ 26 h 1512"/>
              <a:gd name="T26" fmla="*/ 421 w 1171"/>
              <a:gd name="T27" fmla="*/ 26 h 1512"/>
              <a:gd name="T28" fmla="*/ 262 w 1171"/>
              <a:gd name="T29" fmla="*/ 140 h 1512"/>
              <a:gd name="T30" fmla="*/ 169 w 1171"/>
              <a:gd name="T31" fmla="*/ 523 h 1512"/>
              <a:gd name="T32" fmla="*/ 121 w 1171"/>
              <a:gd name="T33" fmla="*/ 812 h 1512"/>
              <a:gd name="T34" fmla="*/ 79 w 1171"/>
              <a:gd name="T35" fmla="*/ 852 h 1512"/>
              <a:gd name="T36" fmla="*/ 41 w 1171"/>
              <a:gd name="T37" fmla="*/ 873 h 1512"/>
              <a:gd name="T38" fmla="*/ 45 w 1171"/>
              <a:gd name="T39" fmla="*/ 920 h 1512"/>
              <a:gd name="T40" fmla="*/ 125 w 1171"/>
              <a:gd name="T41" fmla="*/ 984 h 1512"/>
              <a:gd name="T42" fmla="*/ 355 w 1171"/>
              <a:gd name="T43" fmla="*/ 1040 h 1512"/>
              <a:gd name="T44" fmla="*/ 355 w 1171"/>
              <a:gd name="T45" fmla="*/ 1128 h 1512"/>
              <a:gd name="T46" fmla="*/ 6 w 1171"/>
              <a:gd name="T47" fmla="*/ 1450 h 1512"/>
              <a:gd name="T48" fmla="*/ 8 w 1171"/>
              <a:gd name="T49" fmla="*/ 1492 h 1512"/>
              <a:gd name="T50" fmla="*/ 45 w 1171"/>
              <a:gd name="T51" fmla="*/ 1512 h 1512"/>
              <a:gd name="T52" fmla="*/ 1126 w 1171"/>
              <a:gd name="T53" fmla="*/ 1512 h 1512"/>
              <a:gd name="T54" fmla="*/ 1162 w 1171"/>
              <a:gd name="T55" fmla="*/ 1492 h 1512"/>
              <a:gd name="T56" fmla="*/ 1165 w 1171"/>
              <a:gd name="T57" fmla="*/ 1450 h 1512"/>
              <a:gd name="T58" fmla="*/ 119 w 1171"/>
              <a:gd name="T59" fmla="*/ 1425 h 1512"/>
              <a:gd name="T60" fmla="*/ 411 w 1171"/>
              <a:gd name="T61" fmla="*/ 1200 h 1512"/>
              <a:gd name="T62" fmla="*/ 441 w 1171"/>
              <a:gd name="T63" fmla="*/ 1159 h 1512"/>
              <a:gd name="T64" fmla="*/ 441 w 1171"/>
              <a:gd name="T65" fmla="*/ 998 h 1512"/>
              <a:gd name="T66" fmla="*/ 429 w 1171"/>
              <a:gd name="T67" fmla="*/ 967 h 1512"/>
              <a:gd name="T68" fmla="*/ 398 w 1171"/>
              <a:gd name="T69" fmla="*/ 955 h 1512"/>
              <a:gd name="T70" fmla="*/ 157 w 1171"/>
              <a:gd name="T71" fmla="*/ 903 h 1512"/>
              <a:gd name="T72" fmla="*/ 167 w 1171"/>
              <a:gd name="T73" fmla="*/ 894 h 1512"/>
              <a:gd name="T74" fmla="*/ 255 w 1171"/>
              <a:gd name="T75" fmla="*/ 521 h 1512"/>
              <a:gd name="T76" fmla="*/ 451 w 1171"/>
              <a:gd name="T77" fmla="*/ 107 h 1512"/>
              <a:gd name="T78" fmla="*/ 453 w 1171"/>
              <a:gd name="T79" fmla="*/ 107 h 1512"/>
              <a:gd name="T80" fmla="*/ 554 w 1171"/>
              <a:gd name="T81" fmla="*/ 86 h 1512"/>
              <a:gd name="T82" fmla="*/ 683 w 1171"/>
              <a:gd name="T83" fmla="*/ 136 h 1512"/>
              <a:gd name="T84" fmla="*/ 720 w 1171"/>
              <a:gd name="T85" fmla="*/ 151 h 1512"/>
              <a:gd name="T86" fmla="*/ 741 w 1171"/>
              <a:gd name="T87" fmla="*/ 150 h 1512"/>
              <a:gd name="T88" fmla="*/ 853 w 1171"/>
              <a:gd name="T89" fmla="*/ 198 h 1512"/>
              <a:gd name="T90" fmla="*/ 920 w 1171"/>
              <a:gd name="T91" fmla="*/ 586 h 1512"/>
              <a:gd name="T92" fmla="*/ 1008 w 1171"/>
              <a:gd name="T93" fmla="*/ 903 h 1512"/>
              <a:gd name="T94" fmla="*/ 778 w 1171"/>
              <a:gd name="T95" fmla="*/ 953 h 1512"/>
              <a:gd name="T96" fmla="*/ 771 w 1171"/>
              <a:gd name="T97" fmla="*/ 953 h 1512"/>
              <a:gd name="T98" fmla="*/ 740 w 1171"/>
              <a:gd name="T99" fmla="*/ 965 h 1512"/>
              <a:gd name="T100" fmla="*/ 727 w 1171"/>
              <a:gd name="T101" fmla="*/ 996 h 1512"/>
              <a:gd name="T102" fmla="*/ 727 w 1171"/>
              <a:gd name="T103" fmla="*/ 1162 h 1512"/>
              <a:gd name="T104" fmla="*/ 757 w 1171"/>
              <a:gd name="T105" fmla="*/ 1203 h 1512"/>
              <a:gd name="T106" fmla="*/ 1051 w 1171"/>
              <a:gd name="T107" fmla="*/ 1426 h 1512"/>
              <a:gd name="T108" fmla="*/ 119 w 1171"/>
              <a:gd name="T109" fmla="*/ 1426 h 1512"/>
              <a:gd name="T110" fmla="*/ 119 w 1171"/>
              <a:gd name="T111" fmla="*/ 1425 h 1512"/>
              <a:gd name="T112" fmla="*/ 119 w 1171"/>
              <a:gd name="T113" fmla="*/ 1425 h 1512"/>
              <a:gd name="T114" fmla="*/ 119 w 1171"/>
              <a:gd name="T115" fmla="*/ 1425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1" h="1512">
                <a:moveTo>
                  <a:pt x="1165" y="1450"/>
                </a:moveTo>
                <a:cubicBezTo>
                  <a:pt x="1094" y="1304"/>
                  <a:pt x="968" y="1189"/>
                  <a:pt x="814" y="1131"/>
                </a:cubicBezTo>
                <a:cubicBezTo>
                  <a:pt x="814" y="1038"/>
                  <a:pt x="814" y="1038"/>
                  <a:pt x="814" y="1038"/>
                </a:cubicBezTo>
                <a:cubicBezTo>
                  <a:pt x="889" y="1034"/>
                  <a:pt x="1032" y="1015"/>
                  <a:pt x="1115" y="929"/>
                </a:cubicBezTo>
                <a:cubicBezTo>
                  <a:pt x="1126" y="919"/>
                  <a:pt x="1130" y="903"/>
                  <a:pt x="1126" y="888"/>
                </a:cubicBezTo>
                <a:cubicBezTo>
                  <a:pt x="1122" y="873"/>
                  <a:pt x="1111" y="862"/>
                  <a:pt x="1096" y="858"/>
                </a:cubicBezTo>
                <a:cubicBezTo>
                  <a:pt x="1095" y="857"/>
                  <a:pt x="985" y="820"/>
                  <a:pt x="1007" y="594"/>
                </a:cubicBezTo>
                <a:cubicBezTo>
                  <a:pt x="1016" y="498"/>
                  <a:pt x="1015" y="412"/>
                  <a:pt x="1002" y="338"/>
                </a:cubicBezTo>
                <a:cubicBezTo>
                  <a:pt x="988" y="253"/>
                  <a:pt x="959" y="186"/>
                  <a:pt x="917" y="139"/>
                </a:cubicBezTo>
                <a:cubicBezTo>
                  <a:pt x="872" y="89"/>
                  <a:pt x="813" y="63"/>
                  <a:pt x="741" y="63"/>
                </a:cubicBezTo>
                <a:cubicBezTo>
                  <a:pt x="733" y="63"/>
                  <a:pt x="733" y="63"/>
                  <a:pt x="733" y="63"/>
                </a:cubicBezTo>
                <a:cubicBezTo>
                  <a:pt x="706" y="40"/>
                  <a:pt x="646" y="0"/>
                  <a:pt x="555" y="0"/>
                </a:cubicBezTo>
                <a:cubicBezTo>
                  <a:pt x="512" y="0"/>
                  <a:pt x="468" y="8"/>
                  <a:pt x="423" y="26"/>
                </a:cubicBezTo>
                <a:cubicBezTo>
                  <a:pt x="421" y="26"/>
                  <a:pt x="421" y="26"/>
                  <a:pt x="421" y="26"/>
                </a:cubicBezTo>
                <a:cubicBezTo>
                  <a:pt x="385" y="40"/>
                  <a:pt x="318" y="65"/>
                  <a:pt x="262" y="140"/>
                </a:cubicBezTo>
                <a:cubicBezTo>
                  <a:pt x="196" y="227"/>
                  <a:pt x="165" y="356"/>
                  <a:pt x="169" y="523"/>
                </a:cubicBezTo>
                <a:cubicBezTo>
                  <a:pt x="173" y="690"/>
                  <a:pt x="145" y="772"/>
                  <a:pt x="121" y="812"/>
                </a:cubicBezTo>
                <a:cubicBezTo>
                  <a:pt x="102" y="844"/>
                  <a:pt x="83" y="850"/>
                  <a:pt x="79" y="852"/>
                </a:cubicBezTo>
                <a:cubicBezTo>
                  <a:pt x="62" y="850"/>
                  <a:pt x="49" y="859"/>
                  <a:pt x="41" y="873"/>
                </a:cubicBezTo>
                <a:cubicBezTo>
                  <a:pt x="32" y="887"/>
                  <a:pt x="35" y="905"/>
                  <a:pt x="45" y="920"/>
                </a:cubicBezTo>
                <a:cubicBezTo>
                  <a:pt x="49" y="925"/>
                  <a:pt x="71" y="955"/>
                  <a:pt x="125" y="984"/>
                </a:cubicBezTo>
                <a:cubicBezTo>
                  <a:pt x="187" y="1018"/>
                  <a:pt x="264" y="1037"/>
                  <a:pt x="355" y="1040"/>
                </a:cubicBezTo>
                <a:cubicBezTo>
                  <a:pt x="355" y="1128"/>
                  <a:pt x="355" y="1128"/>
                  <a:pt x="355" y="1128"/>
                </a:cubicBezTo>
                <a:cubicBezTo>
                  <a:pt x="204" y="1186"/>
                  <a:pt x="78" y="1302"/>
                  <a:pt x="6" y="1450"/>
                </a:cubicBezTo>
                <a:cubicBezTo>
                  <a:pt x="0" y="1464"/>
                  <a:pt x="1" y="1479"/>
                  <a:pt x="8" y="1492"/>
                </a:cubicBezTo>
                <a:cubicBezTo>
                  <a:pt x="16" y="1504"/>
                  <a:pt x="30" y="1512"/>
                  <a:pt x="45" y="1512"/>
                </a:cubicBezTo>
                <a:cubicBezTo>
                  <a:pt x="1126" y="1512"/>
                  <a:pt x="1126" y="1512"/>
                  <a:pt x="1126" y="1512"/>
                </a:cubicBezTo>
                <a:cubicBezTo>
                  <a:pt x="1141" y="1512"/>
                  <a:pt x="1155" y="1504"/>
                  <a:pt x="1162" y="1492"/>
                </a:cubicBezTo>
                <a:cubicBezTo>
                  <a:pt x="1170" y="1479"/>
                  <a:pt x="1171" y="1463"/>
                  <a:pt x="1165" y="1450"/>
                </a:cubicBezTo>
                <a:close/>
                <a:moveTo>
                  <a:pt x="119" y="1425"/>
                </a:moveTo>
                <a:cubicBezTo>
                  <a:pt x="188" y="1319"/>
                  <a:pt x="291" y="1239"/>
                  <a:pt x="411" y="1200"/>
                </a:cubicBezTo>
                <a:cubicBezTo>
                  <a:pt x="429" y="1194"/>
                  <a:pt x="441" y="1177"/>
                  <a:pt x="441" y="1159"/>
                </a:cubicBezTo>
                <a:cubicBezTo>
                  <a:pt x="441" y="998"/>
                  <a:pt x="441" y="998"/>
                  <a:pt x="441" y="998"/>
                </a:cubicBezTo>
                <a:cubicBezTo>
                  <a:pt x="441" y="986"/>
                  <a:pt x="437" y="975"/>
                  <a:pt x="429" y="967"/>
                </a:cubicBezTo>
                <a:cubicBezTo>
                  <a:pt x="420" y="959"/>
                  <a:pt x="409" y="954"/>
                  <a:pt x="398" y="955"/>
                </a:cubicBezTo>
                <a:cubicBezTo>
                  <a:pt x="273" y="956"/>
                  <a:pt x="198" y="928"/>
                  <a:pt x="157" y="903"/>
                </a:cubicBezTo>
                <a:cubicBezTo>
                  <a:pt x="160" y="900"/>
                  <a:pt x="163" y="897"/>
                  <a:pt x="167" y="894"/>
                </a:cubicBezTo>
                <a:cubicBezTo>
                  <a:pt x="230" y="829"/>
                  <a:pt x="259" y="703"/>
                  <a:pt x="255" y="521"/>
                </a:cubicBezTo>
                <a:cubicBezTo>
                  <a:pt x="247" y="185"/>
                  <a:pt x="390" y="130"/>
                  <a:pt x="451" y="107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88" y="93"/>
                  <a:pt x="523" y="86"/>
                  <a:pt x="554" y="86"/>
                </a:cubicBezTo>
                <a:cubicBezTo>
                  <a:pt x="637" y="86"/>
                  <a:pt x="679" y="132"/>
                  <a:pt x="683" y="136"/>
                </a:cubicBezTo>
                <a:cubicBezTo>
                  <a:pt x="692" y="147"/>
                  <a:pt x="705" y="152"/>
                  <a:pt x="720" y="151"/>
                </a:cubicBezTo>
                <a:cubicBezTo>
                  <a:pt x="727" y="151"/>
                  <a:pt x="734" y="150"/>
                  <a:pt x="741" y="150"/>
                </a:cubicBezTo>
                <a:cubicBezTo>
                  <a:pt x="787" y="150"/>
                  <a:pt x="824" y="166"/>
                  <a:pt x="853" y="198"/>
                </a:cubicBezTo>
                <a:cubicBezTo>
                  <a:pt x="913" y="265"/>
                  <a:pt x="938" y="407"/>
                  <a:pt x="920" y="586"/>
                </a:cubicBezTo>
                <a:cubicBezTo>
                  <a:pt x="903" y="768"/>
                  <a:pt x="959" y="859"/>
                  <a:pt x="1008" y="903"/>
                </a:cubicBezTo>
                <a:cubicBezTo>
                  <a:pt x="942" y="939"/>
                  <a:pt x="848" y="953"/>
                  <a:pt x="778" y="953"/>
                </a:cubicBezTo>
                <a:cubicBezTo>
                  <a:pt x="771" y="953"/>
                  <a:pt x="771" y="953"/>
                  <a:pt x="771" y="953"/>
                </a:cubicBezTo>
                <a:cubicBezTo>
                  <a:pt x="760" y="953"/>
                  <a:pt x="748" y="957"/>
                  <a:pt x="740" y="965"/>
                </a:cubicBezTo>
                <a:cubicBezTo>
                  <a:pt x="732" y="973"/>
                  <a:pt x="727" y="984"/>
                  <a:pt x="727" y="996"/>
                </a:cubicBezTo>
                <a:cubicBezTo>
                  <a:pt x="727" y="1162"/>
                  <a:pt x="727" y="1162"/>
                  <a:pt x="727" y="1162"/>
                </a:cubicBezTo>
                <a:cubicBezTo>
                  <a:pt x="727" y="1181"/>
                  <a:pt x="739" y="1197"/>
                  <a:pt x="757" y="1203"/>
                </a:cubicBezTo>
                <a:cubicBezTo>
                  <a:pt x="879" y="1242"/>
                  <a:pt x="983" y="1321"/>
                  <a:pt x="1051" y="1426"/>
                </a:cubicBezTo>
                <a:cubicBezTo>
                  <a:pt x="119" y="1426"/>
                  <a:pt x="119" y="1426"/>
                  <a:pt x="119" y="1426"/>
                </a:cubicBezTo>
                <a:lnTo>
                  <a:pt x="119" y="1425"/>
                </a:lnTo>
                <a:close/>
                <a:moveTo>
                  <a:pt x="119" y="1425"/>
                </a:moveTo>
                <a:cubicBezTo>
                  <a:pt x="119" y="1425"/>
                  <a:pt x="119" y="1425"/>
                  <a:pt x="119" y="142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4">
            <a:extLst>
              <a:ext uri="{FF2B5EF4-FFF2-40B4-BE49-F238E27FC236}">
                <a16:creationId xmlns:a16="http://schemas.microsoft.com/office/drawing/2014/main" xmlns="" id="{195A528E-BC63-4D06-B592-560D5D34A892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639763"/>
            <a:ext cx="280988" cy="527050"/>
          </a:xfrm>
          <a:custGeom>
            <a:avLst/>
            <a:gdLst>
              <a:gd name="T0" fmla="*/ 109 w 815"/>
              <a:gd name="T1" fmla="*/ 768 h 1531"/>
              <a:gd name="T2" fmla="*/ 798 w 815"/>
              <a:gd name="T3" fmla="*/ 78 h 1531"/>
              <a:gd name="T4" fmla="*/ 798 w 815"/>
              <a:gd name="T5" fmla="*/ 17 h 1531"/>
              <a:gd name="T6" fmla="*/ 737 w 815"/>
              <a:gd name="T7" fmla="*/ 17 h 1531"/>
              <a:gd name="T8" fmla="*/ 17 w 815"/>
              <a:gd name="T9" fmla="*/ 737 h 1531"/>
              <a:gd name="T10" fmla="*/ 17 w 815"/>
              <a:gd name="T11" fmla="*/ 799 h 1531"/>
              <a:gd name="T12" fmla="*/ 737 w 815"/>
              <a:gd name="T13" fmla="*/ 1519 h 1531"/>
              <a:gd name="T14" fmla="*/ 767 w 815"/>
              <a:gd name="T15" fmla="*/ 1531 h 1531"/>
              <a:gd name="T16" fmla="*/ 798 w 815"/>
              <a:gd name="T17" fmla="*/ 1519 h 1531"/>
              <a:gd name="T18" fmla="*/ 798 w 815"/>
              <a:gd name="T19" fmla="*/ 1457 h 1531"/>
              <a:gd name="T20" fmla="*/ 109 w 815"/>
              <a:gd name="T21" fmla="*/ 768 h 1531"/>
              <a:gd name="T22" fmla="*/ 109 w 815"/>
              <a:gd name="T23" fmla="*/ 768 h 1531"/>
              <a:gd name="T24" fmla="*/ 109 w 815"/>
              <a:gd name="T25" fmla="*/ 768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109" y="768"/>
                </a:moveTo>
                <a:cubicBezTo>
                  <a:pt x="798" y="78"/>
                  <a:pt x="798" y="78"/>
                  <a:pt x="798" y="78"/>
                </a:cubicBezTo>
                <a:cubicBezTo>
                  <a:pt x="815" y="61"/>
                  <a:pt x="815" y="34"/>
                  <a:pt x="798" y="17"/>
                </a:cubicBezTo>
                <a:cubicBezTo>
                  <a:pt x="781" y="0"/>
                  <a:pt x="754" y="0"/>
                  <a:pt x="737" y="17"/>
                </a:cubicBezTo>
                <a:cubicBezTo>
                  <a:pt x="17" y="737"/>
                  <a:pt x="17" y="737"/>
                  <a:pt x="17" y="737"/>
                </a:cubicBezTo>
                <a:cubicBezTo>
                  <a:pt x="0" y="754"/>
                  <a:pt x="0" y="782"/>
                  <a:pt x="17" y="799"/>
                </a:cubicBezTo>
                <a:cubicBezTo>
                  <a:pt x="737" y="1519"/>
                  <a:pt x="737" y="1519"/>
                  <a:pt x="737" y="1519"/>
                </a:cubicBezTo>
                <a:cubicBezTo>
                  <a:pt x="745" y="1527"/>
                  <a:pt x="757" y="1531"/>
                  <a:pt x="767" y="1531"/>
                </a:cubicBezTo>
                <a:cubicBezTo>
                  <a:pt x="778" y="1531"/>
                  <a:pt x="790" y="1527"/>
                  <a:pt x="798" y="1519"/>
                </a:cubicBezTo>
                <a:cubicBezTo>
                  <a:pt x="815" y="1502"/>
                  <a:pt x="815" y="1474"/>
                  <a:pt x="798" y="1457"/>
                </a:cubicBezTo>
                <a:lnTo>
                  <a:pt x="109" y="768"/>
                </a:lnTo>
                <a:close/>
                <a:moveTo>
                  <a:pt x="109" y="768"/>
                </a:moveTo>
                <a:cubicBezTo>
                  <a:pt x="109" y="768"/>
                  <a:pt x="109" y="768"/>
                  <a:pt x="109" y="76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Group 17">
            <a:extLst>
              <a:ext uri="{FF2B5EF4-FFF2-40B4-BE49-F238E27FC236}">
                <a16:creationId xmlns:a16="http://schemas.microsoft.com/office/drawing/2014/main" xmlns="" id="{24F4A708-944E-4CB8-B75C-60E75A2597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639763"/>
            <a:ext cx="423863" cy="533400"/>
            <a:chOff x="1742" y="402"/>
            <a:chExt cx="267" cy="336"/>
          </a:xfrm>
        </p:grpSpPr>
        <p:sp>
          <p:nvSpPr>
            <p:cNvPr id="114" name="Freeform 18">
              <a:extLst>
                <a:ext uri="{FF2B5EF4-FFF2-40B4-BE49-F238E27FC236}">
                  <a16:creationId xmlns:a16="http://schemas.microsoft.com/office/drawing/2014/main" xmlns="" id="{9C2A0D67-FA69-4ADD-9FA2-D5B9920AB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:a16="http://schemas.microsoft.com/office/drawing/2014/main" xmlns="" id="{4BC8C3FE-619B-4CE1-9DEA-725B91B7E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:a16="http://schemas.microsoft.com/office/drawing/2014/main" xmlns="" id="{C663C667-D6C0-499B-B9F4-19D6F0932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Group 23">
            <a:extLst>
              <a:ext uri="{FF2B5EF4-FFF2-40B4-BE49-F238E27FC236}">
                <a16:creationId xmlns:a16="http://schemas.microsoft.com/office/drawing/2014/main" xmlns="" id="{42695ECD-1E01-47EF-82A0-0078B0A91D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639763"/>
            <a:ext cx="523875" cy="522288"/>
            <a:chOff x="2222" y="402"/>
            <a:chExt cx="330" cy="329"/>
          </a:xfrm>
        </p:grpSpPr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xmlns="" id="{CA2CD942-6AA0-4A1E-8845-CD41B1BF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402"/>
              <a:ext cx="330" cy="329"/>
            </a:xfrm>
            <a:custGeom>
              <a:avLst/>
              <a:gdLst>
                <a:gd name="T0" fmla="*/ 1298 w 1521"/>
                <a:gd name="T1" fmla="*/ 223 h 1521"/>
                <a:gd name="T2" fmla="*/ 760 w 1521"/>
                <a:gd name="T3" fmla="*/ 0 h 1521"/>
                <a:gd name="T4" fmla="*/ 223 w 1521"/>
                <a:gd name="T5" fmla="*/ 223 h 1521"/>
                <a:gd name="T6" fmla="*/ 0 w 1521"/>
                <a:gd name="T7" fmla="*/ 760 h 1521"/>
                <a:gd name="T8" fmla="*/ 223 w 1521"/>
                <a:gd name="T9" fmla="*/ 1298 h 1521"/>
                <a:gd name="T10" fmla="*/ 760 w 1521"/>
                <a:gd name="T11" fmla="*/ 1521 h 1521"/>
                <a:gd name="T12" fmla="*/ 1298 w 1521"/>
                <a:gd name="T13" fmla="*/ 1298 h 1521"/>
                <a:gd name="T14" fmla="*/ 1521 w 1521"/>
                <a:gd name="T15" fmla="*/ 760 h 1521"/>
                <a:gd name="T16" fmla="*/ 1298 w 1521"/>
                <a:gd name="T17" fmla="*/ 223 h 1521"/>
                <a:gd name="T18" fmla="*/ 1237 w 1521"/>
                <a:gd name="T19" fmla="*/ 1237 h 1521"/>
                <a:gd name="T20" fmla="*/ 760 w 1521"/>
                <a:gd name="T21" fmla="*/ 1434 h 1521"/>
                <a:gd name="T22" fmla="*/ 284 w 1521"/>
                <a:gd name="T23" fmla="*/ 1237 h 1521"/>
                <a:gd name="T24" fmla="*/ 284 w 1521"/>
                <a:gd name="T25" fmla="*/ 284 h 1521"/>
                <a:gd name="T26" fmla="*/ 760 w 1521"/>
                <a:gd name="T27" fmla="*/ 86 h 1521"/>
                <a:gd name="T28" fmla="*/ 1237 w 1521"/>
                <a:gd name="T29" fmla="*/ 284 h 1521"/>
                <a:gd name="T30" fmla="*/ 1237 w 1521"/>
                <a:gd name="T31" fmla="*/ 1237 h 1521"/>
                <a:gd name="T32" fmla="*/ 1237 w 1521"/>
                <a:gd name="T33" fmla="*/ 1237 h 1521"/>
                <a:gd name="T34" fmla="*/ 1237 w 1521"/>
                <a:gd name="T35" fmla="*/ 123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521">
                  <a:moveTo>
                    <a:pt x="1298" y="223"/>
                  </a:moveTo>
                  <a:cubicBezTo>
                    <a:pt x="1154" y="79"/>
                    <a:pt x="964" y="0"/>
                    <a:pt x="760" y="0"/>
                  </a:cubicBezTo>
                  <a:cubicBezTo>
                    <a:pt x="557" y="0"/>
                    <a:pt x="366" y="79"/>
                    <a:pt x="223" y="223"/>
                  </a:cubicBezTo>
                  <a:cubicBezTo>
                    <a:pt x="79" y="366"/>
                    <a:pt x="0" y="557"/>
                    <a:pt x="0" y="760"/>
                  </a:cubicBezTo>
                  <a:cubicBezTo>
                    <a:pt x="0" y="964"/>
                    <a:pt x="79" y="1154"/>
                    <a:pt x="223" y="1298"/>
                  </a:cubicBezTo>
                  <a:cubicBezTo>
                    <a:pt x="366" y="1442"/>
                    <a:pt x="557" y="1521"/>
                    <a:pt x="760" y="1521"/>
                  </a:cubicBezTo>
                  <a:cubicBezTo>
                    <a:pt x="964" y="1521"/>
                    <a:pt x="1154" y="1442"/>
                    <a:pt x="1298" y="1298"/>
                  </a:cubicBezTo>
                  <a:cubicBezTo>
                    <a:pt x="1442" y="1154"/>
                    <a:pt x="1521" y="964"/>
                    <a:pt x="1521" y="760"/>
                  </a:cubicBezTo>
                  <a:cubicBezTo>
                    <a:pt x="1521" y="557"/>
                    <a:pt x="1442" y="366"/>
                    <a:pt x="1298" y="223"/>
                  </a:cubicBezTo>
                  <a:close/>
                  <a:moveTo>
                    <a:pt x="1237" y="1237"/>
                  </a:moveTo>
                  <a:cubicBezTo>
                    <a:pt x="1109" y="1364"/>
                    <a:pt x="940" y="1434"/>
                    <a:pt x="760" y="1434"/>
                  </a:cubicBezTo>
                  <a:cubicBezTo>
                    <a:pt x="580" y="1434"/>
                    <a:pt x="411" y="1364"/>
                    <a:pt x="284" y="1237"/>
                  </a:cubicBezTo>
                  <a:cubicBezTo>
                    <a:pt x="21" y="974"/>
                    <a:pt x="21" y="547"/>
                    <a:pt x="284" y="284"/>
                  </a:cubicBezTo>
                  <a:cubicBezTo>
                    <a:pt x="411" y="156"/>
                    <a:pt x="580" y="86"/>
                    <a:pt x="760" y="86"/>
                  </a:cubicBezTo>
                  <a:cubicBezTo>
                    <a:pt x="940" y="86"/>
                    <a:pt x="1109" y="156"/>
                    <a:pt x="1237" y="284"/>
                  </a:cubicBezTo>
                  <a:cubicBezTo>
                    <a:pt x="1500" y="547"/>
                    <a:pt x="1500" y="974"/>
                    <a:pt x="1237" y="1237"/>
                  </a:cubicBezTo>
                  <a:close/>
                  <a:moveTo>
                    <a:pt x="1237" y="1237"/>
                  </a:moveTo>
                  <a:cubicBezTo>
                    <a:pt x="1237" y="1237"/>
                    <a:pt x="1237" y="1237"/>
                    <a:pt x="1237" y="12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5">
              <a:extLst>
                <a:ext uri="{FF2B5EF4-FFF2-40B4-BE49-F238E27FC236}">
                  <a16:creationId xmlns:a16="http://schemas.microsoft.com/office/drawing/2014/main" xmlns="" id="{75099F3B-3F6A-442F-93B4-D0E02412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0" y="490"/>
              <a:ext cx="153" cy="152"/>
            </a:xfrm>
            <a:custGeom>
              <a:avLst/>
              <a:gdLst>
                <a:gd name="T0" fmla="*/ 687 w 704"/>
                <a:gd name="T1" fmla="*/ 17 h 700"/>
                <a:gd name="T2" fmla="*/ 626 w 704"/>
                <a:gd name="T3" fmla="*/ 17 h 700"/>
                <a:gd name="T4" fmla="*/ 352 w 704"/>
                <a:gd name="T5" fmla="*/ 291 h 700"/>
                <a:gd name="T6" fmla="*/ 78 w 704"/>
                <a:gd name="T7" fmla="*/ 17 h 700"/>
                <a:gd name="T8" fmla="*/ 17 w 704"/>
                <a:gd name="T9" fmla="*/ 17 h 700"/>
                <a:gd name="T10" fmla="*/ 17 w 704"/>
                <a:gd name="T11" fmla="*/ 78 h 700"/>
                <a:gd name="T12" fmla="*/ 291 w 704"/>
                <a:gd name="T13" fmla="*/ 352 h 700"/>
                <a:gd name="T14" fmla="*/ 17 w 704"/>
                <a:gd name="T15" fmla="*/ 626 h 700"/>
                <a:gd name="T16" fmla="*/ 17 w 704"/>
                <a:gd name="T17" fmla="*/ 687 h 700"/>
                <a:gd name="T18" fmla="*/ 48 w 704"/>
                <a:gd name="T19" fmla="*/ 700 h 700"/>
                <a:gd name="T20" fmla="*/ 78 w 704"/>
                <a:gd name="T21" fmla="*/ 687 h 700"/>
                <a:gd name="T22" fmla="*/ 352 w 704"/>
                <a:gd name="T23" fmla="*/ 413 h 700"/>
                <a:gd name="T24" fmla="*/ 626 w 704"/>
                <a:gd name="T25" fmla="*/ 687 h 700"/>
                <a:gd name="T26" fmla="*/ 656 w 704"/>
                <a:gd name="T27" fmla="*/ 700 h 700"/>
                <a:gd name="T28" fmla="*/ 687 w 704"/>
                <a:gd name="T29" fmla="*/ 687 h 700"/>
                <a:gd name="T30" fmla="*/ 687 w 704"/>
                <a:gd name="T31" fmla="*/ 626 h 700"/>
                <a:gd name="T32" fmla="*/ 413 w 704"/>
                <a:gd name="T33" fmla="*/ 352 h 700"/>
                <a:gd name="T34" fmla="*/ 687 w 704"/>
                <a:gd name="T35" fmla="*/ 78 h 700"/>
                <a:gd name="T36" fmla="*/ 687 w 704"/>
                <a:gd name="T37" fmla="*/ 17 h 700"/>
                <a:gd name="T38" fmla="*/ 687 w 704"/>
                <a:gd name="T39" fmla="*/ 17 h 700"/>
                <a:gd name="T40" fmla="*/ 687 w 704"/>
                <a:gd name="T41" fmla="*/ 1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4" h="700">
                  <a:moveTo>
                    <a:pt x="687" y="17"/>
                  </a:moveTo>
                  <a:cubicBezTo>
                    <a:pt x="670" y="0"/>
                    <a:pt x="643" y="0"/>
                    <a:pt x="626" y="17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291" y="352"/>
                    <a:pt x="291" y="352"/>
                    <a:pt x="291" y="352"/>
                  </a:cubicBezTo>
                  <a:cubicBezTo>
                    <a:pt x="17" y="626"/>
                    <a:pt x="17" y="626"/>
                    <a:pt x="17" y="626"/>
                  </a:cubicBezTo>
                  <a:cubicBezTo>
                    <a:pt x="0" y="643"/>
                    <a:pt x="0" y="670"/>
                    <a:pt x="17" y="687"/>
                  </a:cubicBezTo>
                  <a:cubicBezTo>
                    <a:pt x="26" y="696"/>
                    <a:pt x="37" y="700"/>
                    <a:pt x="48" y="700"/>
                  </a:cubicBezTo>
                  <a:cubicBezTo>
                    <a:pt x="59" y="700"/>
                    <a:pt x="70" y="696"/>
                    <a:pt x="78" y="687"/>
                  </a:cubicBezTo>
                  <a:cubicBezTo>
                    <a:pt x="352" y="413"/>
                    <a:pt x="352" y="413"/>
                    <a:pt x="352" y="413"/>
                  </a:cubicBezTo>
                  <a:cubicBezTo>
                    <a:pt x="626" y="687"/>
                    <a:pt x="626" y="687"/>
                    <a:pt x="626" y="687"/>
                  </a:cubicBezTo>
                  <a:cubicBezTo>
                    <a:pt x="634" y="696"/>
                    <a:pt x="645" y="700"/>
                    <a:pt x="656" y="700"/>
                  </a:cubicBezTo>
                  <a:cubicBezTo>
                    <a:pt x="668" y="700"/>
                    <a:pt x="678" y="696"/>
                    <a:pt x="687" y="687"/>
                  </a:cubicBezTo>
                  <a:cubicBezTo>
                    <a:pt x="704" y="670"/>
                    <a:pt x="704" y="643"/>
                    <a:pt x="687" y="62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704" y="61"/>
                    <a:pt x="704" y="34"/>
                    <a:pt x="687" y="17"/>
                  </a:cubicBezTo>
                  <a:close/>
                  <a:moveTo>
                    <a:pt x="687" y="17"/>
                  </a:moveTo>
                  <a:cubicBezTo>
                    <a:pt x="687" y="17"/>
                    <a:pt x="687" y="17"/>
                    <a:pt x="687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28">
            <a:extLst>
              <a:ext uri="{FF2B5EF4-FFF2-40B4-BE49-F238E27FC236}">
                <a16:creationId xmlns:a16="http://schemas.microsoft.com/office/drawing/2014/main" xmlns="" id="{79BF1446-5387-49CC-A783-23D36F4127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639763"/>
            <a:ext cx="552450" cy="525463"/>
            <a:chOff x="2686" y="402"/>
            <a:chExt cx="348" cy="331"/>
          </a:xfrm>
        </p:grpSpPr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xmlns="" id="{9290DE67-27F3-4149-82A1-C22261DC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" y="402"/>
              <a:ext cx="348" cy="331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8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4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2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9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79"/>
                    <a:pt x="299" y="224"/>
                  </a:cubicBezTo>
                  <a:cubicBezTo>
                    <a:pt x="20" y="502"/>
                    <a:pt x="0" y="947"/>
                    <a:pt x="248" y="1248"/>
                  </a:cubicBezTo>
                  <a:cubicBezTo>
                    <a:pt x="214" y="1318"/>
                    <a:pt x="173" y="1365"/>
                    <a:pt x="128" y="1388"/>
                  </a:cubicBezTo>
                  <a:cubicBezTo>
                    <a:pt x="100" y="1401"/>
                    <a:pt x="84" y="1431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4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4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0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2"/>
                    <a:pt x="839" y="1442"/>
                  </a:cubicBezTo>
                  <a:cubicBezTo>
                    <a:pt x="718" y="1442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6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9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>
              <a:extLst>
                <a:ext uri="{FF2B5EF4-FFF2-40B4-BE49-F238E27FC236}">
                  <a16:creationId xmlns:a16="http://schemas.microsoft.com/office/drawing/2014/main" xmlns="" id="{67F2FD54-E2B8-49F2-B16F-98B0D91B3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492"/>
              <a:ext cx="196" cy="173"/>
            </a:xfrm>
            <a:custGeom>
              <a:avLst/>
              <a:gdLst>
                <a:gd name="T0" fmla="*/ 646 w 904"/>
                <a:gd name="T1" fmla="*/ 0 h 799"/>
                <a:gd name="T2" fmla="*/ 463 w 904"/>
                <a:gd name="T3" fmla="*/ 76 h 799"/>
                <a:gd name="T4" fmla="*/ 452 w 904"/>
                <a:gd name="T5" fmla="*/ 87 h 799"/>
                <a:gd name="T6" fmla="*/ 441 w 904"/>
                <a:gd name="T7" fmla="*/ 76 h 799"/>
                <a:gd name="T8" fmla="*/ 258 w 904"/>
                <a:gd name="T9" fmla="*/ 0 h 799"/>
                <a:gd name="T10" fmla="*/ 75 w 904"/>
                <a:gd name="T11" fmla="*/ 76 h 799"/>
                <a:gd name="T12" fmla="*/ 0 w 904"/>
                <a:gd name="T13" fmla="*/ 258 h 799"/>
                <a:gd name="T14" fmla="*/ 76 w 904"/>
                <a:gd name="T15" fmla="*/ 441 h 799"/>
                <a:gd name="T16" fmla="*/ 421 w 904"/>
                <a:gd name="T17" fmla="*/ 786 h 799"/>
                <a:gd name="T18" fmla="*/ 451 w 904"/>
                <a:gd name="T19" fmla="*/ 799 h 799"/>
                <a:gd name="T20" fmla="*/ 482 w 904"/>
                <a:gd name="T21" fmla="*/ 787 h 799"/>
                <a:gd name="T22" fmla="*/ 828 w 904"/>
                <a:gd name="T23" fmla="*/ 442 h 799"/>
                <a:gd name="T24" fmla="*/ 904 w 904"/>
                <a:gd name="T25" fmla="*/ 259 h 799"/>
                <a:gd name="T26" fmla="*/ 828 w 904"/>
                <a:gd name="T27" fmla="*/ 76 h 799"/>
                <a:gd name="T28" fmla="*/ 646 w 904"/>
                <a:gd name="T29" fmla="*/ 0 h 799"/>
                <a:gd name="T30" fmla="*/ 767 w 904"/>
                <a:gd name="T31" fmla="*/ 381 h 799"/>
                <a:gd name="T32" fmla="*/ 451 w 904"/>
                <a:gd name="T33" fmla="*/ 695 h 799"/>
                <a:gd name="T34" fmla="*/ 137 w 904"/>
                <a:gd name="T35" fmla="*/ 380 h 799"/>
                <a:gd name="T36" fmla="*/ 86 w 904"/>
                <a:gd name="T37" fmla="*/ 258 h 799"/>
                <a:gd name="T38" fmla="*/ 136 w 904"/>
                <a:gd name="T39" fmla="*/ 136 h 799"/>
                <a:gd name="T40" fmla="*/ 258 w 904"/>
                <a:gd name="T41" fmla="*/ 86 h 799"/>
                <a:gd name="T42" fmla="*/ 380 w 904"/>
                <a:gd name="T43" fmla="*/ 137 h 799"/>
                <a:gd name="T44" fmla="*/ 421 w 904"/>
                <a:gd name="T45" fmla="*/ 178 h 799"/>
                <a:gd name="T46" fmla="*/ 482 w 904"/>
                <a:gd name="T47" fmla="*/ 178 h 799"/>
                <a:gd name="T48" fmla="*/ 524 w 904"/>
                <a:gd name="T49" fmla="*/ 137 h 799"/>
                <a:gd name="T50" fmla="*/ 646 w 904"/>
                <a:gd name="T51" fmla="*/ 86 h 799"/>
                <a:gd name="T52" fmla="*/ 767 w 904"/>
                <a:gd name="T53" fmla="*/ 137 h 799"/>
                <a:gd name="T54" fmla="*/ 817 w 904"/>
                <a:gd name="T55" fmla="*/ 259 h 799"/>
                <a:gd name="T56" fmla="*/ 767 w 904"/>
                <a:gd name="T57" fmla="*/ 381 h 799"/>
                <a:gd name="T58" fmla="*/ 767 w 904"/>
                <a:gd name="T59" fmla="*/ 381 h 799"/>
                <a:gd name="T60" fmla="*/ 767 w 904"/>
                <a:gd name="T61" fmla="*/ 38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4" h="799">
                  <a:moveTo>
                    <a:pt x="646" y="0"/>
                  </a:moveTo>
                  <a:cubicBezTo>
                    <a:pt x="577" y="0"/>
                    <a:pt x="512" y="27"/>
                    <a:pt x="463" y="76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392" y="27"/>
                    <a:pt x="327" y="0"/>
                    <a:pt x="258" y="0"/>
                  </a:cubicBezTo>
                  <a:cubicBezTo>
                    <a:pt x="189" y="0"/>
                    <a:pt x="124" y="27"/>
                    <a:pt x="75" y="76"/>
                  </a:cubicBezTo>
                  <a:cubicBezTo>
                    <a:pt x="26" y="125"/>
                    <a:pt x="0" y="190"/>
                    <a:pt x="0" y="258"/>
                  </a:cubicBezTo>
                  <a:cubicBezTo>
                    <a:pt x="0" y="327"/>
                    <a:pt x="27" y="392"/>
                    <a:pt x="76" y="441"/>
                  </a:cubicBezTo>
                  <a:cubicBezTo>
                    <a:pt x="421" y="786"/>
                    <a:pt x="421" y="786"/>
                    <a:pt x="421" y="786"/>
                  </a:cubicBezTo>
                  <a:cubicBezTo>
                    <a:pt x="429" y="795"/>
                    <a:pt x="441" y="799"/>
                    <a:pt x="451" y="799"/>
                  </a:cubicBezTo>
                  <a:cubicBezTo>
                    <a:pt x="462" y="799"/>
                    <a:pt x="473" y="795"/>
                    <a:pt x="482" y="787"/>
                  </a:cubicBezTo>
                  <a:cubicBezTo>
                    <a:pt x="828" y="442"/>
                    <a:pt x="828" y="442"/>
                    <a:pt x="828" y="442"/>
                  </a:cubicBezTo>
                  <a:cubicBezTo>
                    <a:pt x="877" y="393"/>
                    <a:pt x="904" y="328"/>
                    <a:pt x="904" y="259"/>
                  </a:cubicBezTo>
                  <a:cubicBezTo>
                    <a:pt x="904" y="190"/>
                    <a:pt x="877" y="125"/>
                    <a:pt x="828" y="76"/>
                  </a:cubicBezTo>
                  <a:cubicBezTo>
                    <a:pt x="779" y="27"/>
                    <a:pt x="714" y="0"/>
                    <a:pt x="646" y="0"/>
                  </a:cubicBezTo>
                  <a:close/>
                  <a:moveTo>
                    <a:pt x="767" y="381"/>
                  </a:moveTo>
                  <a:cubicBezTo>
                    <a:pt x="451" y="695"/>
                    <a:pt x="451" y="695"/>
                    <a:pt x="451" y="695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04" y="347"/>
                    <a:pt x="86" y="304"/>
                    <a:pt x="86" y="258"/>
                  </a:cubicBezTo>
                  <a:cubicBezTo>
                    <a:pt x="86" y="212"/>
                    <a:pt x="104" y="169"/>
                    <a:pt x="136" y="136"/>
                  </a:cubicBezTo>
                  <a:cubicBezTo>
                    <a:pt x="169" y="104"/>
                    <a:pt x="212" y="86"/>
                    <a:pt x="258" y="86"/>
                  </a:cubicBezTo>
                  <a:cubicBezTo>
                    <a:pt x="304" y="86"/>
                    <a:pt x="347" y="104"/>
                    <a:pt x="380" y="137"/>
                  </a:cubicBezTo>
                  <a:cubicBezTo>
                    <a:pt x="421" y="178"/>
                    <a:pt x="421" y="178"/>
                    <a:pt x="421" y="178"/>
                  </a:cubicBezTo>
                  <a:cubicBezTo>
                    <a:pt x="438" y="195"/>
                    <a:pt x="465" y="195"/>
                    <a:pt x="482" y="178"/>
                  </a:cubicBezTo>
                  <a:cubicBezTo>
                    <a:pt x="524" y="137"/>
                    <a:pt x="524" y="137"/>
                    <a:pt x="524" y="137"/>
                  </a:cubicBezTo>
                  <a:cubicBezTo>
                    <a:pt x="556" y="104"/>
                    <a:pt x="600" y="86"/>
                    <a:pt x="646" y="86"/>
                  </a:cubicBezTo>
                  <a:cubicBezTo>
                    <a:pt x="691" y="86"/>
                    <a:pt x="735" y="104"/>
                    <a:pt x="767" y="137"/>
                  </a:cubicBezTo>
                  <a:cubicBezTo>
                    <a:pt x="800" y="170"/>
                    <a:pt x="818" y="213"/>
                    <a:pt x="817" y="259"/>
                  </a:cubicBezTo>
                  <a:cubicBezTo>
                    <a:pt x="817" y="305"/>
                    <a:pt x="800" y="348"/>
                    <a:pt x="767" y="381"/>
                  </a:cubicBezTo>
                  <a:close/>
                  <a:moveTo>
                    <a:pt x="767" y="381"/>
                  </a:moveTo>
                  <a:cubicBezTo>
                    <a:pt x="767" y="381"/>
                    <a:pt x="767" y="381"/>
                    <a:pt x="767" y="38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Group 33">
            <a:extLst>
              <a:ext uri="{FF2B5EF4-FFF2-40B4-BE49-F238E27FC236}">
                <a16:creationId xmlns:a16="http://schemas.microsoft.com/office/drawing/2014/main" xmlns="" id="{B67D67D3-AEF6-4559-9949-EB14A01B16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639763"/>
            <a:ext cx="552450" cy="523875"/>
            <a:chOff x="3166" y="403"/>
            <a:chExt cx="348" cy="330"/>
          </a:xfrm>
        </p:grpSpPr>
        <p:sp>
          <p:nvSpPr>
            <p:cNvPr id="127" name="Freeform 34">
              <a:extLst>
                <a:ext uri="{FF2B5EF4-FFF2-40B4-BE49-F238E27FC236}">
                  <a16:creationId xmlns:a16="http://schemas.microsoft.com/office/drawing/2014/main" xmlns="" id="{E96CAD40-2074-474B-ABCE-1A9E569C2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>
              <a:extLst>
                <a:ext uri="{FF2B5EF4-FFF2-40B4-BE49-F238E27FC236}">
                  <a16:creationId xmlns:a16="http://schemas.microsoft.com/office/drawing/2014/main" xmlns="" id="{4F4A08B0-8835-4BB5-A471-4518398F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>
              <a:extLst>
                <a:ext uri="{FF2B5EF4-FFF2-40B4-BE49-F238E27FC236}">
                  <a16:creationId xmlns:a16="http://schemas.microsoft.com/office/drawing/2014/main" xmlns="" id="{FA875194-87D8-42DB-A2EB-D0AAA95E8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>
              <a:extLst>
                <a:ext uri="{FF2B5EF4-FFF2-40B4-BE49-F238E27FC236}">
                  <a16:creationId xmlns:a16="http://schemas.microsoft.com/office/drawing/2014/main" xmlns="" id="{98253602-6A09-4A39-985B-BD31B5BEB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40">
            <a:extLst>
              <a:ext uri="{FF2B5EF4-FFF2-40B4-BE49-F238E27FC236}">
                <a16:creationId xmlns:a16="http://schemas.microsoft.com/office/drawing/2014/main" xmlns="" id="{6A5D40DA-0D06-4F5B-BB0F-2FF3D37E8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639763"/>
            <a:ext cx="546100" cy="519113"/>
            <a:chOff x="3646" y="402"/>
            <a:chExt cx="344" cy="327"/>
          </a:xfrm>
        </p:grpSpPr>
        <p:sp>
          <p:nvSpPr>
            <p:cNvPr id="133" name="Freeform 41">
              <a:extLst>
                <a:ext uri="{FF2B5EF4-FFF2-40B4-BE49-F238E27FC236}">
                  <a16:creationId xmlns:a16="http://schemas.microsoft.com/office/drawing/2014/main" xmlns="" id="{2FBFE6F1-EDB4-46CC-BABB-8D91C81E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" y="402"/>
              <a:ext cx="344" cy="327"/>
            </a:xfrm>
            <a:custGeom>
              <a:avLst/>
              <a:gdLst>
                <a:gd name="T0" fmla="*/ 1365 w 1587"/>
                <a:gd name="T1" fmla="*/ 222 h 1514"/>
                <a:gd name="T2" fmla="*/ 830 w 1587"/>
                <a:gd name="T3" fmla="*/ 0 h 1514"/>
                <a:gd name="T4" fmla="*/ 295 w 1587"/>
                <a:gd name="T5" fmla="*/ 222 h 1514"/>
                <a:gd name="T6" fmla="*/ 248 w 1587"/>
                <a:gd name="T7" fmla="*/ 1240 h 1514"/>
                <a:gd name="T8" fmla="*/ 126 w 1587"/>
                <a:gd name="T9" fmla="*/ 1374 h 1514"/>
                <a:gd name="T10" fmla="*/ 88 w 1587"/>
                <a:gd name="T11" fmla="*/ 1448 h 1514"/>
                <a:gd name="T12" fmla="*/ 147 w 1587"/>
                <a:gd name="T13" fmla="*/ 1508 h 1514"/>
                <a:gd name="T14" fmla="*/ 207 w 1587"/>
                <a:gd name="T15" fmla="*/ 1512 h 1514"/>
                <a:gd name="T16" fmla="*/ 473 w 1587"/>
                <a:gd name="T17" fmla="*/ 1424 h 1514"/>
                <a:gd name="T18" fmla="*/ 830 w 1587"/>
                <a:gd name="T19" fmla="*/ 1514 h 1514"/>
                <a:gd name="T20" fmla="*/ 1366 w 1587"/>
                <a:gd name="T21" fmla="*/ 1292 h 1514"/>
                <a:gd name="T22" fmla="*/ 1587 w 1587"/>
                <a:gd name="T23" fmla="*/ 757 h 1514"/>
                <a:gd name="T24" fmla="*/ 1365 w 1587"/>
                <a:gd name="T25" fmla="*/ 222 h 1514"/>
                <a:gd name="T26" fmla="*/ 1304 w 1587"/>
                <a:gd name="T27" fmla="*/ 1231 h 1514"/>
                <a:gd name="T28" fmla="*/ 491 w 1587"/>
                <a:gd name="T29" fmla="*/ 1335 h 1514"/>
                <a:gd name="T30" fmla="*/ 438 w 1587"/>
                <a:gd name="T31" fmla="*/ 1342 h 1514"/>
                <a:gd name="T32" fmla="*/ 435 w 1587"/>
                <a:gd name="T33" fmla="*/ 1345 h 1514"/>
                <a:gd name="T34" fmla="*/ 207 w 1587"/>
                <a:gd name="T35" fmla="*/ 1426 h 1514"/>
                <a:gd name="T36" fmla="*/ 206 w 1587"/>
                <a:gd name="T37" fmla="*/ 1426 h 1514"/>
                <a:gd name="T38" fmla="*/ 336 w 1587"/>
                <a:gd name="T39" fmla="*/ 1253 h 1514"/>
                <a:gd name="T40" fmla="*/ 339 w 1587"/>
                <a:gd name="T41" fmla="*/ 1226 h 1514"/>
                <a:gd name="T42" fmla="*/ 328 w 1587"/>
                <a:gd name="T43" fmla="*/ 1201 h 1514"/>
                <a:gd name="T44" fmla="*/ 356 w 1587"/>
                <a:gd name="T45" fmla="*/ 283 h 1514"/>
                <a:gd name="T46" fmla="*/ 1304 w 1587"/>
                <a:gd name="T47" fmla="*/ 283 h 1514"/>
                <a:gd name="T48" fmla="*/ 1304 w 1587"/>
                <a:gd name="T49" fmla="*/ 1231 h 1514"/>
                <a:gd name="T50" fmla="*/ 1304 w 1587"/>
                <a:gd name="T51" fmla="*/ 1231 h 1514"/>
                <a:gd name="T52" fmla="*/ 1304 w 1587"/>
                <a:gd name="T53" fmla="*/ 1231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7" h="1514">
                  <a:moveTo>
                    <a:pt x="1365" y="222"/>
                  </a:moveTo>
                  <a:cubicBezTo>
                    <a:pt x="1222" y="79"/>
                    <a:pt x="1033" y="0"/>
                    <a:pt x="830" y="0"/>
                  </a:cubicBezTo>
                  <a:cubicBezTo>
                    <a:pt x="628" y="0"/>
                    <a:pt x="438" y="79"/>
                    <a:pt x="295" y="222"/>
                  </a:cubicBezTo>
                  <a:cubicBezTo>
                    <a:pt x="19" y="498"/>
                    <a:pt x="0" y="941"/>
                    <a:pt x="248" y="1240"/>
                  </a:cubicBezTo>
                  <a:cubicBezTo>
                    <a:pt x="223" y="1289"/>
                    <a:pt x="184" y="1346"/>
                    <a:pt x="126" y="1374"/>
                  </a:cubicBezTo>
                  <a:cubicBezTo>
                    <a:pt x="99" y="1388"/>
                    <a:pt x="83" y="1418"/>
                    <a:pt x="88" y="1448"/>
                  </a:cubicBezTo>
                  <a:cubicBezTo>
                    <a:pt x="92" y="1479"/>
                    <a:pt x="116" y="1503"/>
                    <a:pt x="147" y="1508"/>
                  </a:cubicBezTo>
                  <a:cubicBezTo>
                    <a:pt x="161" y="1510"/>
                    <a:pt x="182" y="1512"/>
                    <a:pt x="207" y="1512"/>
                  </a:cubicBezTo>
                  <a:cubicBezTo>
                    <a:pt x="274" y="1512"/>
                    <a:pt x="372" y="1497"/>
                    <a:pt x="473" y="1424"/>
                  </a:cubicBezTo>
                  <a:cubicBezTo>
                    <a:pt x="585" y="1484"/>
                    <a:pt x="708" y="1514"/>
                    <a:pt x="830" y="1514"/>
                  </a:cubicBezTo>
                  <a:cubicBezTo>
                    <a:pt x="1026" y="1514"/>
                    <a:pt x="1220" y="1438"/>
                    <a:pt x="1366" y="1292"/>
                  </a:cubicBezTo>
                  <a:cubicBezTo>
                    <a:pt x="1509" y="1149"/>
                    <a:pt x="1587" y="959"/>
                    <a:pt x="1587" y="757"/>
                  </a:cubicBezTo>
                  <a:cubicBezTo>
                    <a:pt x="1587" y="555"/>
                    <a:pt x="1508" y="365"/>
                    <a:pt x="1365" y="222"/>
                  </a:cubicBezTo>
                  <a:close/>
                  <a:moveTo>
                    <a:pt x="1304" y="1231"/>
                  </a:moveTo>
                  <a:cubicBezTo>
                    <a:pt x="1088" y="1447"/>
                    <a:pt x="754" y="1490"/>
                    <a:pt x="491" y="1335"/>
                  </a:cubicBezTo>
                  <a:cubicBezTo>
                    <a:pt x="474" y="1325"/>
                    <a:pt x="452" y="1328"/>
                    <a:pt x="438" y="1342"/>
                  </a:cubicBezTo>
                  <a:cubicBezTo>
                    <a:pt x="437" y="1343"/>
                    <a:pt x="436" y="1344"/>
                    <a:pt x="435" y="1345"/>
                  </a:cubicBezTo>
                  <a:cubicBezTo>
                    <a:pt x="348" y="1412"/>
                    <a:pt x="263" y="1426"/>
                    <a:pt x="207" y="1426"/>
                  </a:cubicBezTo>
                  <a:cubicBezTo>
                    <a:pt x="206" y="1426"/>
                    <a:pt x="206" y="1426"/>
                    <a:pt x="206" y="1426"/>
                  </a:cubicBezTo>
                  <a:cubicBezTo>
                    <a:pt x="271" y="1378"/>
                    <a:pt x="312" y="1308"/>
                    <a:pt x="336" y="1253"/>
                  </a:cubicBezTo>
                  <a:cubicBezTo>
                    <a:pt x="340" y="1244"/>
                    <a:pt x="341" y="1234"/>
                    <a:pt x="339" y="1226"/>
                  </a:cubicBezTo>
                  <a:cubicBezTo>
                    <a:pt x="338" y="1217"/>
                    <a:pt x="334" y="1208"/>
                    <a:pt x="328" y="1201"/>
                  </a:cubicBezTo>
                  <a:cubicBezTo>
                    <a:pt x="94" y="937"/>
                    <a:pt x="106" y="533"/>
                    <a:pt x="356" y="283"/>
                  </a:cubicBezTo>
                  <a:cubicBezTo>
                    <a:pt x="618" y="22"/>
                    <a:pt x="1043" y="22"/>
                    <a:pt x="1304" y="283"/>
                  </a:cubicBezTo>
                  <a:cubicBezTo>
                    <a:pt x="1566" y="545"/>
                    <a:pt x="1566" y="970"/>
                    <a:pt x="1304" y="1231"/>
                  </a:cubicBezTo>
                  <a:close/>
                  <a:moveTo>
                    <a:pt x="1304" y="1231"/>
                  </a:moveTo>
                  <a:cubicBezTo>
                    <a:pt x="1304" y="1231"/>
                    <a:pt x="1304" y="1231"/>
                    <a:pt x="1304" y="12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:a16="http://schemas.microsoft.com/office/drawing/2014/main" xmlns="" id="{F6B38920-1419-453D-A1E0-1E5A924AB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" y="554"/>
              <a:ext cx="23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DAC4D51D-C629-49EB-A54F-B16A8AD02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554"/>
              <a:ext cx="22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BC8A5BDF-3956-470D-A06B-A18B530CE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5" y="554"/>
              <a:ext cx="23" cy="23"/>
            </a:xfrm>
            <a:custGeom>
              <a:avLst/>
              <a:gdLst>
                <a:gd name="T0" fmla="*/ 107 w 107"/>
                <a:gd name="T1" fmla="*/ 53 h 106"/>
                <a:gd name="T2" fmla="*/ 53 w 107"/>
                <a:gd name="T3" fmla="*/ 106 h 106"/>
                <a:gd name="T4" fmla="*/ 0 w 107"/>
                <a:gd name="T5" fmla="*/ 53 h 106"/>
                <a:gd name="T6" fmla="*/ 53 w 107"/>
                <a:gd name="T7" fmla="*/ 0 h 106"/>
                <a:gd name="T8" fmla="*/ 107 w 107"/>
                <a:gd name="T9" fmla="*/ 53 h 106"/>
                <a:gd name="T10" fmla="*/ 107 w 107"/>
                <a:gd name="T11" fmla="*/ 53 h 106"/>
                <a:gd name="T12" fmla="*/ 107 w 107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  <a:moveTo>
                    <a:pt x="107" y="53"/>
                  </a:moveTo>
                  <a:cubicBezTo>
                    <a:pt x="107" y="53"/>
                    <a:pt x="107" y="53"/>
                    <a:pt x="107" y="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>
            <a:extLst>
              <a:ext uri="{FF2B5EF4-FFF2-40B4-BE49-F238E27FC236}">
                <a16:creationId xmlns:a16="http://schemas.microsoft.com/office/drawing/2014/main" xmlns="" id="{C1505988-0BB2-4584-A5A4-11B5D11A12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639763"/>
            <a:ext cx="430213" cy="536575"/>
            <a:chOff x="4142" y="402"/>
            <a:chExt cx="271" cy="338"/>
          </a:xfrm>
        </p:grpSpPr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xmlns="" id="{06F73B0A-7062-4992-AB32-19521C37E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xmlns="" id="{1B1021AC-A553-4A63-ACBF-403DB30CC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53">
            <a:extLst>
              <a:ext uri="{FF2B5EF4-FFF2-40B4-BE49-F238E27FC236}">
                <a16:creationId xmlns:a16="http://schemas.microsoft.com/office/drawing/2014/main" xmlns="" id="{6E94D4DC-6BE7-455D-9096-BF0828A95C0B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639763"/>
            <a:ext cx="511175" cy="527050"/>
          </a:xfrm>
          <a:custGeom>
            <a:avLst/>
            <a:gdLst>
              <a:gd name="T0" fmla="*/ 1456 w 1489"/>
              <a:gd name="T1" fmla="*/ 430 h 1534"/>
              <a:gd name="T2" fmla="*/ 1362 w 1489"/>
              <a:gd name="T3" fmla="*/ 141 h 1534"/>
              <a:gd name="T4" fmla="*/ 907 w 1489"/>
              <a:gd name="T5" fmla="*/ 8 h 1534"/>
              <a:gd name="T6" fmla="*/ 405 w 1489"/>
              <a:gd name="T7" fmla="*/ 41 h 1534"/>
              <a:gd name="T8" fmla="*/ 133 w 1489"/>
              <a:gd name="T9" fmla="*/ 16 h 1534"/>
              <a:gd name="T10" fmla="*/ 0 w 1489"/>
              <a:gd name="T11" fmla="*/ 670 h 1534"/>
              <a:gd name="T12" fmla="*/ 328 w 1489"/>
              <a:gd name="T13" fmla="*/ 803 h 1534"/>
              <a:gd name="T14" fmla="*/ 454 w 1489"/>
              <a:gd name="T15" fmla="*/ 881 h 1534"/>
              <a:gd name="T16" fmla="*/ 720 w 1489"/>
              <a:gd name="T17" fmla="*/ 1353 h 1534"/>
              <a:gd name="T18" fmla="*/ 809 w 1489"/>
              <a:gd name="T19" fmla="*/ 1534 h 1534"/>
              <a:gd name="T20" fmla="*/ 980 w 1489"/>
              <a:gd name="T21" fmla="*/ 1145 h 1534"/>
              <a:gd name="T22" fmla="*/ 991 w 1489"/>
              <a:gd name="T23" fmla="*/ 969 h 1534"/>
              <a:gd name="T24" fmla="*/ 1148 w 1489"/>
              <a:gd name="T25" fmla="*/ 989 h 1534"/>
              <a:gd name="T26" fmla="*/ 1446 w 1489"/>
              <a:gd name="T27" fmla="*/ 731 h 1534"/>
              <a:gd name="T28" fmla="*/ 1443 w 1489"/>
              <a:gd name="T29" fmla="*/ 494 h 1534"/>
              <a:gd name="T30" fmla="*/ 133 w 1489"/>
              <a:gd name="T31" fmla="*/ 717 h 1534"/>
              <a:gd name="T32" fmla="*/ 86 w 1489"/>
              <a:gd name="T33" fmla="*/ 150 h 1534"/>
              <a:gd name="T34" fmla="*/ 328 w 1489"/>
              <a:gd name="T35" fmla="*/ 103 h 1534"/>
              <a:gd name="T36" fmla="*/ 375 w 1489"/>
              <a:gd name="T37" fmla="*/ 670 h 1534"/>
              <a:gd name="T38" fmla="*/ 1358 w 1489"/>
              <a:gd name="T39" fmla="*/ 748 h 1534"/>
              <a:gd name="T40" fmla="*/ 1347 w 1489"/>
              <a:gd name="T41" fmla="*/ 864 h 1534"/>
              <a:gd name="T42" fmla="*/ 1007 w 1489"/>
              <a:gd name="T43" fmla="*/ 885 h 1534"/>
              <a:gd name="T44" fmla="*/ 882 w 1489"/>
              <a:gd name="T45" fmla="*/ 886 h 1534"/>
              <a:gd name="T46" fmla="*/ 901 w 1489"/>
              <a:gd name="T47" fmla="*/ 1405 h 1534"/>
              <a:gd name="T48" fmla="*/ 807 w 1489"/>
              <a:gd name="T49" fmla="*/ 1355 h 1534"/>
              <a:gd name="T50" fmla="*/ 515 w 1489"/>
              <a:gd name="T51" fmla="*/ 819 h 1534"/>
              <a:gd name="T52" fmla="*/ 461 w 1489"/>
              <a:gd name="T53" fmla="*/ 670 h 1534"/>
              <a:gd name="T54" fmla="*/ 459 w 1489"/>
              <a:gd name="T55" fmla="*/ 122 h 1534"/>
              <a:gd name="T56" fmla="*/ 491 w 1489"/>
              <a:gd name="T57" fmla="*/ 118 h 1534"/>
              <a:gd name="T58" fmla="*/ 912 w 1489"/>
              <a:gd name="T59" fmla="*/ 95 h 1534"/>
              <a:gd name="T60" fmla="*/ 1286 w 1489"/>
              <a:gd name="T61" fmla="*/ 183 h 1534"/>
              <a:gd name="T62" fmla="*/ 1310 w 1489"/>
              <a:gd name="T63" fmla="*/ 315 h 1534"/>
              <a:gd name="T64" fmla="*/ 1361 w 1489"/>
              <a:gd name="T65" fmla="*/ 532 h 1534"/>
              <a:gd name="T66" fmla="*/ 1365 w 1489"/>
              <a:gd name="T67" fmla="*/ 693 h 1534"/>
              <a:gd name="T68" fmla="*/ 1358 w 1489"/>
              <a:gd name="T69" fmla="*/ 748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9" h="1534">
                <a:moveTo>
                  <a:pt x="1443" y="494"/>
                </a:moveTo>
                <a:cubicBezTo>
                  <a:pt x="1449" y="478"/>
                  <a:pt x="1455" y="455"/>
                  <a:pt x="1456" y="430"/>
                </a:cubicBezTo>
                <a:cubicBezTo>
                  <a:pt x="1459" y="385"/>
                  <a:pt x="1447" y="321"/>
                  <a:pt x="1384" y="264"/>
                </a:cubicBezTo>
                <a:cubicBezTo>
                  <a:pt x="1388" y="234"/>
                  <a:pt x="1388" y="188"/>
                  <a:pt x="1362" y="141"/>
                </a:cubicBezTo>
                <a:cubicBezTo>
                  <a:pt x="1328" y="80"/>
                  <a:pt x="1261" y="38"/>
                  <a:pt x="1163" y="17"/>
                </a:cubicBezTo>
                <a:cubicBezTo>
                  <a:pt x="1097" y="3"/>
                  <a:pt x="1011" y="0"/>
                  <a:pt x="907" y="8"/>
                </a:cubicBezTo>
                <a:cubicBezTo>
                  <a:pt x="697" y="4"/>
                  <a:pt x="492" y="30"/>
                  <a:pt x="480" y="32"/>
                </a:cubicBezTo>
                <a:cubicBezTo>
                  <a:pt x="405" y="41"/>
                  <a:pt x="405" y="41"/>
                  <a:pt x="405" y="41"/>
                </a:cubicBezTo>
                <a:cubicBezTo>
                  <a:pt x="383" y="25"/>
                  <a:pt x="357" y="16"/>
                  <a:pt x="328" y="16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60" y="16"/>
                  <a:pt x="0" y="76"/>
                  <a:pt x="0" y="150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743"/>
                  <a:pt x="60" y="803"/>
                  <a:pt x="133" y="803"/>
                </a:cubicBezTo>
                <a:cubicBezTo>
                  <a:pt x="328" y="803"/>
                  <a:pt x="328" y="803"/>
                  <a:pt x="328" y="803"/>
                </a:cubicBezTo>
                <a:cubicBezTo>
                  <a:pt x="351" y="803"/>
                  <a:pt x="373" y="797"/>
                  <a:pt x="392" y="787"/>
                </a:cubicBezTo>
                <a:cubicBezTo>
                  <a:pt x="405" y="816"/>
                  <a:pt x="425" y="850"/>
                  <a:pt x="454" y="881"/>
                </a:cubicBezTo>
                <a:cubicBezTo>
                  <a:pt x="456" y="882"/>
                  <a:pt x="458" y="884"/>
                  <a:pt x="460" y="885"/>
                </a:cubicBezTo>
                <a:cubicBezTo>
                  <a:pt x="560" y="962"/>
                  <a:pt x="678" y="1240"/>
                  <a:pt x="720" y="1353"/>
                </a:cubicBezTo>
                <a:cubicBezTo>
                  <a:pt x="716" y="1389"/>
                  <a:pt x="712" y="1465"/>
                  <a:pt x="747" y="1506"/>
                </a:cubicBezTo>
                <a:cubicBezTo>
                  <a:pt x="763" y="1524"/>
                  <a:pt x="785" y="1534"/>
                  <a:pt x="809" y="1534"/>
                </a:cubicBezTo>
                <a:cubicBezTo>
                  <a:pt x="834" y="1534"/>
                  <a:pt x="919" y="1528"/>
                  <a:pt x="972" y="1455"/>
                </a:cubicBezTo>
                <a:cubicBezTo>
                  <a:pt x="1022" y="1385"/>
                  <a:pt x="1025" y="1281"/>
                  <a:pt x="980" y="1145"/>
                </a:cubicBezTo>
                <a:cubicBezTo>
                  <a:pt x="942" y="1030"/>
                  <a:pt x="939" y="979"/>
                  <a:pt x="940" y="959"/>
                </a:cubicBezTo>
                <a:cubicBezTo>
                  <a:pt x="957" y="963"/>
                  <a:pt x="974" y="966"/>
                  <a:pt x="991" y="969"/>
                </a:cubicBezTo>
                <a:cubicBezTo>
                  <a:pt x="991" y="969"/>
                  <a:pt x="991" y="969"/>
                  <a:pt x="991" y="969"/>
                </a:cubicBezTo>
                <a:cubicBezTo>
                  <a:pt x="994" y="970"/>
                  <a:pt x="1064" y="985"/>
                  <a:pt x="1148" y="989"/>
                </a:cubicBezTo>
                <a:cubicBezTo>
                  <a:pt x="1268" y="995"/>
                  <a:pt x="1355" y="974"/>
                  <a:pt x="1405" y="928"/>
                </a:cubicBezTo>
                <a:cubicBezTo>
                  <a:pt x="1475" y="864"/>
                  <a:pt x="1467" y="783"/>
                  <a:pt x="1446" y="731"/>
                </a:cubicBezTo>
                <a:cubicBezTo>
                  <a:pt x="1464" y="708"/>
                  <a:pt x="1486" y="670"/>
                  <a:pt x="1488" y="621"/>
                </a:cubicBezTo>
                <a:cubicBezTo>
                  <a:pt x="1489" y="577"/>
                  <a:pt x="1474" y="534"/>
                  <a:pt x="1443" y="494"/>
                </a:cubicBezTo>
                <a:close/>
                <a:moveTo>
                  <a:pt x="328" y="717"/>
                </a:moveTo>
                <a:cubicBezTo>
                  <a:pt x="133" y="717"/>
                  <a:pt x="133" y="717"/>
                  <a:pt x="133" y="717"/>
                </a:cubicBezTo>
                <a:cubicBezTo>
                  <a:pt x="107" y="717"/>
                  <a:pt x="86" y="695"/>
                  <a:pt x="86" y="670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6" y="124"/>
                  <a:pt x="108" y="103"/>
                  <a:pt x="133" y="103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354" y="103"/>
                  <a:pt x="375" y="124"/>
                  <a:pt x="375" y="150"/>
                </a:cubicBezTo>
                <a:cubicBezTo>
                  <a:pt x="375" y="670"/>
                  <a:pt x="375" y="670"/>
                  <a:pt x="375" y="670"/>
                </a:cubicBezTo>
                <a:cubicBezTo>
                  <a:pt x="375" y="696"/>
                  <a:pt x="354" y="717"/>
                  <a:pt x="328" y="717"/>
                </a:cubicBezTo>
                <a:close/>
                <a:moveTo>
                  <a:pt x="1358" y="748"/>
                </a:moveTo>
                <a:cubicBezTo>
                  <a:pt x="1358" y="748"/>
                  <a:pt x="1369" y="766"/>
                  <a:pt x="1373" y="790"/>
                </a:cubicBezTo>
                <a:cubicBezTo>
                  <a:pt x="1378" y="819"/>
                  <a:pt x="1369" y="844"/>
                  <a:pt x="1347" y="864"/>
                </a:cubicBezTo>
                <a:cubicBezTo>
                  <a:pt x="1286" y="920"/>
                  <a:pt x="1110" y="907"/>
                  <a:pt x="1012" y="886"/>
                </a:cubicBezTo>
                <a:cubicBezTo>
                  <a:pt x="1010" y="885"/>
                  <a:pt x="1009" y="885"/>
                  <a:pt x="1007" y="885"/>
                </a:cubicBezTo>
                <a:cubicBezTo>
                  <a:pt x="990" y="881"/>
                  <a:pt x="971" y="878"/>
                  <a:pt x="952" y="873"/>
                </a:cubicBezTo>
                <a:cubicBezTo>
                  <a:pt x="931" y="866"/>
                  <a:pt x="903" y="867"/>
                  <a:pt x="882" y="886"/>
                </a:cubicBezTo>
                <a:cubicBezTo>
                  <a:pt x="839" y="924"/>
                  <a:pt x="844" y="1009"/>
                  <a:pt x="898" y="1172"/>
                </a:cubicBezTo>
                <a:cubicBezTo>
                  <a:pt x="933" y="1279"/>
                  <a:pt x="934" y="1360"/>
                  <a:pt x="901" y="1405"/>
                </a:cubicBezTo>
                <a:cubicBezTo>
                  <a:pt x="874" y="1443"/>
                  <a:pt x="828" y="1448"/>
                  <a:pt x="811" y="1448"/>
                </a:cubicBezTo>
                <a:cubicBezTo>
                  <a:pt x="804" y="1435"/>
                  <a:pt x="801" y="1391"/>
                  <a:pt x="807" y="1355"/>
                </a:cubicBezTo>
                <a:cubicBezTo>
                  <a:pt x="808" y="1348"/>
                  <a:pt x="807" y="1341"/>
                  <a:pt x="805" y="1334"/>
                </a:cubicBezTo>
                <a:cubicBezTo>
                  <a:pt x="799" y="1318"/>
                  <a:pt x="659" y="933"/>
                  <a:pt x="515" y="819"/>
                </a:cubicBezTo>
                <a:cubicBezTo>
                  <a:pt x="477" y="778"/>
                  <a:pt x="461" y="731"/>
                  <a:pt x="455" y="709"/>
                </a:cubicBezTo>
                <a:cubicBezTo>
                  <a:pt x="459" y="697"/>
                  <a:pt x="461" y="683"/>
                  <a:pt x="461" y="670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61" y="140"/>
                  <a:pt x="460" y="131"/>
                  <a:pt x="459" y="122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3" y="118"/>
                  <a:pt x="701" y="91"/>
                  <a:pt x="907" y="95"/>
                </a:cubicBezTo>
                <a:cubicBezTo>
                  <a:pt x="912" y="95"/>
                  <a:pt x="912" y="95"/>
                  <a:pt x="912" y="95"/>
                </a:cubicBezTo>
                <a:cubicBezTo>
                  <a:pt x="1009" y="87"/>
                  <a:pt x="1087" y="90"/>
                  <a:pt x="1145" y="102"/>
                </a:cubicBezTo>
                <a:cubicBezTo>
                  <a:pt x="1217" y="118"/>
                  <a:pt x="1264" y="144"/>
                  <a:pt x="1286" y="183"/>
                </a:cubicBezTo>
                <a:cubicBezTo>
                  <a:pt x="1308" y="222"/>
                  <a:pt x="1296" y="263"/>
                  <a:pt x="1295" y="266"/>
                </a:cubicBezTo>
                <a:cubicBezTo>
                  <a:pt x="1288" y="284"/>
                  <a:pt x="1294" y="304"/>
                  <a:pt x="1310" y="315"/>
                </a:cubicBezTo>
                <a:cubicBezTo>
                  <a:pt x="1404" y="386"/>
                  <a:pt x="1361" y="469"/>
                  <a:pt x="1355" y="479"/>
                </a:cubicBezTo>
                <a:cubicBezTo>
                  <a:pt x="1345" y="496"/>
                  <a:pt x="1347" y="517"/>
                  <a:pt x="1361" y="532"/>
                </a:cubicBezTo>
                <a:cubicBezTo>
                  <a:pt x="1388" y="560"/>
                  <a:pt x="1402" y="589"/>
                  <a:pt x="1401" y="617"/>
                </a:cubicBezTo>
                <a:cubicBezTo>
                  <a:pt x="1400" y="659"/>
                  <a:pt x="1367" y="691"/>
                  <a:pt x="1365" y="693"/>
                </a:cubicBezTo>
                <a:cubicBezTo>
                  <a:pt x="1349" y="706"/>
                  <a:pt x="1346" y="730"/>
                  <a:pt x="1358" y="748"/>
                </a:cubicBezTo>
                <a:close/>
                <a:moveTo>
                  <a:pt x="1358" y="748"/>
                </a:moveTo>
                <a:cubicBezTo>
                  <a:pt x="1358" y="748"/>
                  <a:pt x="1358" y="748"/>
                  <a:pt x="1358" y="74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Group 56">
            <a:extLst>
              <a:ext uri="{FF2B5EF4-FFF2-40B4-BE49-F238E27FC236}">
                <a16:creationId xmlns:a16="http://schemas.microsoft.com/office/drawing/2014/main" xmlns="" id="{7F871815-D005-456A-B36D-AC394320C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1909763"/>
            <a:ext cx="487363" cy="527050"/>
            <a:chOff x="782" y="1042"/>
            <a:chExt cx="307" cy="332"/>
          </a:xfrm>
        </p:grpSpPr>
        <p:sp>
          <p:nvSpPr>
            <p:cNvPr id="146" name="Freeform 57">
              <a:extLst>
                <a:ext uri="{FF2B5EF4-FFF2-40B4-BE49-F238E27FC236}">
                  <a16:creationId xmlns:a16="http://schemas.microsoft.com/office/drawing/2014/main" xmlns="" id="{28D4588F-2B24-4E68-8061-F17A2CCF9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">
              <a:extLst>
                <a:ext uri="{FF2B5EF4-FFF2-40B4-BE49-F238E27FC236}">
                  <a16:creationId xmlns:a16="http://schemas.microsoft.com/office/drawing/2014/main" xmlns="" id="{EBE78581-DD56-4C87-896F-BEDCC316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61">
            <a:extLst>
              <a:ext uri="{FF2B5EF4-FFF2-40B4-BE49-F238E27FC236}">
                <a16:creationId xmlns:a16="http://schemas.microsoft.com/office/drawing/2014/main" xmlns="" id="{3AB370E3-C883-4907-9F53-B25786C833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1909763"/>
            <a:ext cx="519113" cy="479425"/>
            <a:chOff x="1262" y="1043"/>
            <a:chExt cx="327" cy="302"/>
          </a:xfrm>
        </p:grpSpPr>
        <p:sp>
          <p:nvSpPr>
            <p:cNvPr id="150" name="Freeform 62">
              <a:extLst>
                <a:ext uri="{FF2B5EF4-FFF2-40B4-BE49-F238E27FC236}">
                  <a16:creationId xmlns:a16="http://schemas.microsoft.com/office/drawing/2014/main" xmlns="" id="{444F98E0-D980-47C2-8D05-A4648D3AD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>
              <a:extLst>
                <a:ext uri="{FF2B5EF4-FFF2-40B4-BE49-F238E27FC236}">
                  <a16:creationId xmlns:a16="http://schemas.microsoft.com/office/drawing/2014/main" xmlns="" id="{C84D8913-5B50-4B19-927B-F2486BDA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67">
            <a:extLst>
              <a:ext uri="{FF2B5EF4-FFF2-40B4-BE49-F238E27FC236}">
                <a16:creationId xmlns:a16="http://schemas.microsoft.com/office/drawing/2014/main" xmlns="" id="{29469C17-7B34-4189-8693-3C95911752EE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1909763"/>
            <a:ext cx="517525" cy="527051"/>
          </a:xfrm>
          <a:custGeom>
            <a:avLst/>
            <a:gdLst>
              <a:gd name="T0" fmla="*/ 1406 w 1503"/>
              <a:gd name="T1" fmla="*/ 130 h 1534"/>
              <a:gd name="T2" fmla="*/ 937 w 1503"/>
              <a:gd name="T3" fmla="*/ 130 h 1534"/>
              <a:gd name="T4" fmla="*/ 77 w 1503"/>
              <a:gd name="T5" fmla="*/ 989 h 1534"/>
              <a:gd name="T6" fmla="*/ 65 w 1503"/>
              <a:gd name="T7" fmla="*/ 1014 h 1534"/>
              <a:gd name="T8" fmla="*/ 1 w 1503"/>
              <a:gd name="T9" fmla="*/ 1485 h 1534"/>
              <a:gd name="T10" fmla="*/ 14 w 1503"/>
              <a:gd name="T11" fmla="*/ 1522 h 1534"/>
              <a:gd name="T12" fmla="*/ 44 w 1503"/>
              <a:gd name="T13" fmla="*/ 1534 h 1534"/>
              <a:gd name="T14" fmla="*/ 50 w 1503"/>
              <a:gd name="T15" fmla="*/ 1534 h 1534"/>
              <a:gd name="T16" fmla="*/ 334 w 1503"/>
              <a:gd name="T17" fmla="*/ 1496 h 1534"/>
              <a:gd name="T18" fmla="*/ 371 w 1503"/>
              <a:gd name="T19" fmla="*/ 1447 h 1534"/>
              <a:gd name="T20" fmla="*/ 322 w 1503"/>
              <a:gd name="T21" fmla="*/ 1410 h 1534"/>
              <a:gd name="T22" fmla="*/ 95 w 1503"/>
              <a:gd name="T23" fmla="*/ 1441 h 1534"/>
              <a:gd name="T24" fmla="*/ 139 w 1503"/>
              <a:gd name="T25" fmla="*/ 1112 h 1534"/>
              <a:gd name="T26" fmla="*/ 485 w 1503"/>
              <a:gd name="T27" fmla="*/ 1458 h 1534"/>
              <a:gd name="T28" fmla="*/ 516 w 1503"/>
              <a:gd name="T29" fmla="*/ 1471 h 1534"/>
              <a:gd name="T30" fmla="*/ 546 w 1503"/>
              <a:gd name="T31" fmla="*/ 1458 h 1534"/>
              <a:gd name="T32" fmla="*/ 1406 w 1503"/>
              <a:gd name="T33" fmla="*/ 599 h 1534"/>
              <a:gd name="T34" fmla="*/ 1503 w 1503"/>
              <a:gd name="T35" fmla="*/ 364 h 1534"/>
              <a:gd name="T36" fmla="*/ 1406 w 1503"/>
              <a:gd name="T37" fmla="*/ 130 h 1534"/>
              <a:gd name="T38" fmla="*/ 953 w 1503"/>
              <a:gd name="T39" fmla="*/ 235 h 1534"/>
              <a:gd name="T40" fmla="*/ 1098 w 1503"/>
              <a:gd name="T41" fmla="*/ 380 h 1534"/>
              <a:gd name="T42" fmla="*/ 313 w 1503"/>
              <a:gd name="T43" fmla="*/ 1164 h 1534"/>
              <a:gd name="T44" fmla="*/ 169 w 1503"/>
              <a:gd name="T45" fmla="*/ 1020 h 1534"/>
              <a:gd name="T46" fmla="*/ 953 w 1503"/>
              <a:gd name="T47" fmla="*/ 235 h 1534"/>
              <a:gd name="T48" fmla="*/ 516 w 1503"/>
              <a:gd name="T49" fmla="*/ 1366 h 1534"/>
              <a:gd name="T50" fmla="*/ 375 w 1503"/>
              <a:gd name="T51" fmla="*/ 1225 h 1534"/>
              <a:gd name="T52" fmla="*/ 1159 w 1503"/>
              <a:gd name="T53" fmla="*/ 441 h 1534"/>
              <a:gd name="T54" fmla="*/ 1300 w 1503"/>
              <a:gd name="T55" fmla="*/ 582 h 1534"/>
              <a:gd name="T56" fmla="*/ 516 w 1503"/>
              <a:gd name="T57" fmla="*/ 1366 h 1534"/>
              <a:gd name="T58" fmla="*/ 1360 w 1503"/>
              <a:gd name="T59" fmla="*/ 520 h 1534"/>
              <a:gd name="T60" fmla="*/ 1015 w 1503"/>
              <a:gd name="T61" fmla="*/ 175 h 1534"/>
              <a:gd name="T62" fmla="*/ 1171 w 1503"/>
              <a:gd name="T63" fmla="*/ 119 h 1534"/>
              <a:gd name="T64" fmla="*/ 1345 w 1503"/>
              <a:gd name="T65" fmla="*/ 191 h 1534"/>
              <a:gd name="T66" fmla="*/ 1416 w 1503"/>
              <a:gd name="T67" fmla="*/ 364 h 1534"/>
              <a:gd name="T68" fmla="*/ 1360 w 1503"/>
              <a:gd name="T69" fmla="*/ 520 h 1534"/>
              <a:gd name="T70" fmla="*/ 1360 w 1503"/>
              <a:gd name="T71" fmla="*/ 520 h 1534"/>
              <a:gd name="T72" fmla="*/ 1360 w 1503"/>
              <a:gd name="T73" fmla="*/ 52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3" h="1534">
                <a:moveTo>
                  <a:pt x="1406" y="130"/>
                </a:moveTo>
                <a:cubicBezTo>
                  <a:pt x="1276" y="0"/>
                  <a:pt x="1066" y="0"/>
                  <a:pt x="937" y="130"/>
                </a:cubicBezTo>
                <a:cubicBezTo>
                  <a:pt x="77" y="989"/>
                  <a:pt x="77" y="989"/>
                  <a:pt x="77" y="989"/>
                </a:cubicBezTo>
                <a:cubicBezTo>
                  <a:pt x="71" y="996"/>
                  <a:pt x="66" y="1004"/>
                  <a:pt x="65" y="1014"/>
                </a:cubicBezTo>
                <a:cubicBezTo>
                  <a:pt x="1" y="1485"/>
                  <a:pt x="1" y="1485"/>
                  <a:pt x="1" y="1485"/>
                </a:cubicBezTo>
                <a:cubicBezTo>
                  <a:pt x="0" y="1499"/>
                  <a:pt x="4" y="1512"/>
                  <a:pt x="14" y="1522"/>
                </a:cubicBezTo>
                <a:cubicBezTo>
                  <a:pt x="22" y="1530"/>
                  <a:pt x="33" y="1534"/>
                  <a:pt x="44" y="1534"/>
                </a:cubicBezTo>
                <a:cubicBezTo>
                  <a:pt x="46" y="1534"/>
                  <a:pt x="48" y="1534"/>
                  <a:pt x="50" y="1534"/>
                </a:cubicBezTo>
                <a:cubicBezTo>
                  <a:pt x="334" y="1496"/>
                  <a:pt x="334" y="1496"/>
                  <a:pt x="334" y="1496"/>
                </a:cubicBezTo>
                <a:cubicBezTo>
                  <a:pt x="358" y="1492"/>
                  <a:pt x="374" y="1471"/>
                  <a:pt x="371" y="1447"/>
                </a:cubicBezTo>
                <a:cubicBezTo>
                  <a:pt x="368" y="1423"/>
                  <a:pt x="346" y="1407"/>
                  <a:pt x="322" y="1410"/>
                </a:cubicBezTo>
                <a:cubicBezTo>
                  <a:pt x="95" y="1441"/>
                  <a:pt x="95" y="1441"/>
                  <a:pt x="95" y="1441"/>
                </a:cubicBezTo>
                <a:cubicBezTo>
                  <a:pt x="139" y="1112"/>
                  <a:pt x="139" y="1112"/>
                  <a:pt x="139" y="1112"/>
                </a:cubicBezTo>
                <a:cubicBezTo>
                  <a:pt x="485" y="1458"/>
                  <a:pt x="485" y="1458"/>
                  <a:pt x="485" y="1458"/>
                </a:cubicBezTo>
                <a:cubicBezTo>
                  <a:pt x="493" y="1466"/>
                  <a:pt x="504" y="1471"/>
                  <a:pt x="516" y="1471"/>
                </a:cubicBezTo>
                <a:cubicBezTo>
                  <a:pt x="527" y="1471"/>
                  <a:pt x="538" y="1466"/>
                  <a:pt x="546" y="1458"/>
                </a:cubicBezTo>
                <a:cubicBezTo>
                  <a:pt x="1406" y="599"/>
                  <a:pt x="1406" y="599"/>
                  <a:pt x="1406" y="599"/>
                </a:cubicBezTo>
                <a:cubicBezTo>
                  <a:pt x="1468" y="536"/>
                  <a:pt x="1503" y="453"/>
                  <a:pt x="1503" y="364"/>
                </a:cubicBezTo>
                <a:cubicBezTo>
                  <a:pt x="1503" y="275"/>
                  <a:pt x="1468" y="192"/>
                  <a:pt x="1406" y="130"/>
                </a:cubicBezTo>
                <a:close/>
                <a:moveTo>
                  <a:pt x="953" y="235"/>
                </a:moveTo>
                <a:cubicBezTo>
                  <a:pt x="1098" y="380"/>
                  <a:pt x="1098" y="380"/>
                  <a:pt x="1098" y="380"/>
                </a:cubicBezTo>
                <a:cubicBezTo>
                  <a:pt x="313" y="1164"/>
                  <a:pt x="313" y="1164"/>
                  <a:pt x="313" y="1164"/>
                </a:cubicBezTo>
                <a:cubicBezTo>
                  <a:pt x="169" y="1020"/>
                  <a:pt x="169" y="1020"/>
                  <a:pt x="169" y="1020"/>
                </a:cubicBezTo>
                <a:lnTo>
                  <a:pt x="953" y="235"/>
                </a:lnTo>
                <a:close/>
                <a:moveTo>
                  <a:pt x="516" y="1366"/>
                </a:moveTo>
                <a:cubicBezTo>
                  <a:pt x="375" y="1225"/>
                  <a:pt x="375" y="1225"/>
                  <a:pt x="375" y="1225"/>
                </a:cubicBezTo>
                <a:cubicBezTo>
                  <a:pt x="1159" y="441"/>
                  <a:pt x="1159" y="441"/>
                  <a:pt x="1159" y="441"/>
                </a:cubicBezTo>
                <a:cubicBezTo>
                  <a:pt x="1300" y="582"/>
                  <a:pt x="1300" y="582"/>
                  <a:pt x="1300" y="582"/>
                </a:cubicBezTo>
                <a:lnTo>
                  <a:pt x="516" y="1366"/>
                </a:lnTo>
                <a:close/>
                <a:moveTo>
                  <a:pt x="1360" y="520"/>
                </a:moveTo>
                <a:cubicBezTo>
                  <a:pt x="1015" y="175"/>
                  <a:pt x="1015" y="175"/>
                  <a:pt x="1015" y="175"/>
                </a:cubicBezTo>
                <a:cubicBezTo>
                  <a:pt x="1059" y="139"/>
                  <a:pt x="1114" y="119"/>
                  <a:pt x="1171" y="119"/>
                </a:cubicBezTo>
                <a:cubicBezTo>
                  <a:pt x="1237" y="119"/>
                  <a:pt x="1298" y="145"/>
                  <a:pt x="1345" y="191"/>
                </a:cubicBezTo>
                <a:cubicBezTo>
                  <a:pt x="1391" y="237"/>
                  <a:pt x="1416" y="299"/>
                  <a:pt x="1416" y="364"/>
                </a:cubicBezTo>
                <a:cubicBezTo>
                  <a:pt x="1416" y="422"/>
                  <a:pt x="1397" y="476"/>
                  <a:pt x="1360" y="520"/>
                </a:cubicBezTo>
                <a:close/>
                <a:moveTo>
                  <a:pt x="1360" y="520"/>
                </a:moveTo>
                <a:cubicBezTo>
                  <a:pt x="1360" y="520"/>
                  <a:pt x="1360" y="520"/>
                  <a:pt x="1360" y="52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Group 70">
            <a:extLst>
              <a:ext uri="{FF2B5EF4-FFF2-40B4-BE49-F238E27FC236}">
                <a16:creationId xmlns:a16="http://schemas.microsoft.com/office/drawing/2014/main" xmlns="" id="{2BA816ED-DD9C-461C-8B04-DF74F2046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1909763"/>
            <a:ext cx="531813" cy="404812"/>
            <a:chOff x="2222" y="1083"/>
            <a:chExt cx="335" cy="255"/>
          </a:xfrm>
        </p:grpSpPr>
        <p:sp>
          <p:nvSpPr>
            <p:cNvPr id="157" name="Freeform 71">
              <a:extLst>
                <a:ext uri="{FF2B5EF4-FFF2-40B4-BE49-F238E27FC236}">
                  <a16:creationId xmlns:a16="http://schemas.microsoft.com/office/drawing/2014/main" xmlns="" id="{CDAA7B46-6965-42A7-AEE8-94F032B6C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2">
              <a:extLst>
                <a:ext uri="{FF2B5EF4-FFF2-40B4-BE49-F238E27FC236}">
                  <a16:creationId xmlns:a16="http://schemas.microsoft.com/office/drawing/2014/main" xmlns="" id="{2EEC956B-EA90-4689-85F0-65FEF1220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1" name="Freeform 76">
            <a:extLst>
              <a:ext uri="{FF2B5EF4-FFF2-40B4-BE49-F238E27FC236}">
                <a16:creationId xmlns:a16="http://schemas.microsoft.com/office/drawing/2014/main" xmlns="" id="{AE96AD72-D61E-431B-BFA2-B81AD4D51938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1909763"/>
            <a:ext cx="528638" cy="454025"/>
          </a:xfrm>
          <a:custGeom>
            <a:avLst/>
            <a:gdLst>
              <a:gd name="T0" fmla="*/ 1292 w 1540"/>
              <a:gd name="T1" fmla="*/ 204 h 1322"/>
              <a:gd name="T2" fmla="*/ 928 w 1540"/>
              <a:gd name="T3" fmla="*/ 204 h 1322"/>
              <a:gd name="T4" fmla="*/ 767 w 1540"/>
              <a:gd name="T5" fmla="*/ 43 h 1322"/>
              <a:gd name="T6" fmla="*/ 724 w 1540"/>
              <a:gd name="T7" fmla="*/ 0 h 1322"/>
              <a:gd name="T8" fmla="*/ 247 w 1540"/>
              <a:gd name="T9" fmla="*/ 0 h 1322"/>
              <a:gd name="T10" fmla="*/ 0 w 1540"/>
              <a:gd name="T11" fmla="*/ 247 h 1322"/>
              <a:gd name="T12" fmla="*/ 0 w 1540"/>
              <a:gd name="T13" fmla="*/ 1074 h 1322"/>
              <a:gd name="T14" fmla="*/ 247 w 1540"/>
              <a:gd name="T15" fmla="*/ 1322 h 1322"/>
              <a:gd name="T16" fmla="*/ 1292 w 1540"/>
              <a:gd name="T17" fmla="*/ 1322 h 1322"/>
              <a:gd name="T18" fmla="*/ 1540 w 1540"/>
              <a:gd name="T19" fmla="*/ 1074 h 1322"/>
              <a:gd name="T20" fmla="*/ 1540 w 1540"/>
              <a:gd name="T21" fmla="*/ 451 h 1322"/>
              <a:gd name="T22" fmla="*/ 1292 w 1540"/>
              <a:gd name="T23" fmla="*/ 204 h 1322"/>
              <a:gd name="T24" fmla="*/ 1453 w 1540"/>
              <a:gd name="T25" fmla="*/ 1074 h 1322"/>
              <a:gd name="T26" fmla="*/ 1292 w 1540"/>
              <a:gd name="T27" fmla="*/ 1235 h 1322"/>
              <a:gd name="T28" fmla="*/ 247 w 1540"/>
              <a:gd name="T29" fmla="*/ 1235 h 1322"/>
              <a:gd name="T30" fmla="*/ 86 w 1540"/>
              <a:gd name="T31" fmla="*/ 1074 h 1322"/>
              <a:gd name="T32" fmla="*/ 86 w 1540"/>
              <a:gd name="T33" fmla="*/ 247 h 1322"/>
              <a:gd name="T34" fmla="*/ 247 w 1540"/>
              <a:gd name="T35" fmla="*/ 86 h 1322"/>
              <a:gd name="T36" fmla="*/ 684 w 1540"/>
              <a:gd name="T37" fmla="*/ 86 h 1322"/>
              <a:gd name="T38" fmla="*/ 928 w 1540"/>
              <a:gd name="T39" fmla="*/ 290 h 1322"/>
              <a:gd name="T40" fmla="*/ 1292 w 1540"/>
              <a:gd name="T41" fmla="*/ 290 h 1322"/>
              <a:gd name="T42" fmla="*/ 1453 w 1540"/>
              <a:gd name="T43" fmla="*/ 451 h 1322"/>
              <a:gd name="T44" fmla="*/ 1453 w 1540"/>
              <a:gd name="T45" fmla="*/ 1074 h 1322"/>
              <a:gd name="T46" fmla="*/ 1453 w 1540"/>
              <a:gd name="T47" fmla="*/ 1074 h 1322"/>
              <a:gd name="T48" fmla="*/ 1453 w 1540"/>
              <a:gd name="T49" fmla="*/ 107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0" h="1322">
                <a:moveTo>
                  <a:pt x="1292" y="204"/>
                </a:moveTo>
                <a:cubicBezTo>
                  <a:pt x="928" y="204"/>
                  <a:pt x="928" y="204"/>
                  <a:pt x="928" y="204"/>
                </a:cubicBezTo>
                <a:cubicBezTo>
                  <a:pt x="839" y="204"/>
                  <a:pt x="767" y="132"/>
                  <a:pt x="767" y="43"/>
                </a:cubicBezTo>
                <a:cubicBezTo>
                  <a:pt x="767" y="19"/>
                  <a:pt x="748" y="0"/>
                  <a:pt x="72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1" y="0"/>
                  <a:pt x="0" y="111"/>
                  <a:pt x="0" y="247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211"/>
                  <a:pt x="111" y="1322"/>
                  <a:pt x="247" y="1322"/>
                </a:cubicBezTo>
                <a:cubicBezTo>
                  <a:pt x="1292" y="1322"/>
                  <a:pt x="1292" y="1322"/>
                  <a:pt x="1292" y="1322"/>
                </a:cubicBezTo>
                <a:cubicBezTo>
                  <a:pt x="1429" y="1322"/>
                  <a:pt x="1540" y="1211"/>
                  <a:pt x="1540" y="1074"/>
                </a:cubicBezTo>
                <a:cubicBezTo>
                  <a:pt x="1540" y="451"/>
                  <a:pt x="1540" y="451"/>
                  <a:pt x="1540" y="451"/>
                </a:cubicBezTo>
                <a:cubicBezTo>
                  <a:pt x="1540" y="315"/>
                  <a:pt x="1429" y="204"/>
                  <a:pt x="1292" y="204"/>
                </a:cubicBezTo>
                <a:close/>
                <a:moveTo>
                  <a:pt x="1453" y="1074"/>
                </a:moveTo>
                <a:cubicBezTo>
                  <a:pt x="1453" y="1163"/>
                  <a:pt x="1381" y="1235"/>
                  <a:pt x="1292" y="1235"/>
                </a:cubicBezTo>
                <a:cubicBezTo>
                  <a:pt x="247" y="1235"/>
                  <a:pt x="247" y="1235"/>
                  <a:pt x="247" y="1235"/>
                </a:cubicBezTo>
                <a:cubicBezTo>
                  <a:pt x="159" y="1235"/>
                  <a:pt x="86" y="1163"/>
                  <a:pt x="86" y="1074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86" y="159"/>
                  <a:pt x="158" y="86"/>
                  <a:pt x="247" y="86"/>
                </a:cubicBezTo>
                <a:cubicBezTo>
                  <a:pt x="684" y="86"/>
                  <a:pt x="684" y="86"/>
                  <a:pt x="684" y="86"/>
                </a:cubicBezTo>
                <a:cubicBezTo>
                  <a:pt x="705" y="202"/>
                  <a:pt x="806" y="290"/>
                  <a:pt x="928" y="290"/>
                </a:cubicBezTo>
                <a:cubicBezTo>
                  <a:pt x="1292" y="290"/>
                  <a:pt x="1292" y="290"/>
                  <a:pt x="1292" y="290"/>
                </a:cubicBezTo>
                <a:cubicBezTo>
                  <a:pt x="1381" y="290"/>
                  <a:pt x="1453" y="362"/>
                  <a:pt x="1453" y="451"/>
                </a:cubicBezTo>
                <a:lnTo>
                  <a:pt x="1453" y="1074"/>
                </a:lnTo>
                <a:close/>
                <a:moveTo>
                  <a:pt x="1453" y="1074"/>
                </a:moveTo>
                <a:cubicBezTo>
                  <a:pt x="1453" y="1074"/>
                  <a:pt x="1453" y="1074"/>
                  <a:pt x="1453" y="107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Group 79">
            <a:extLst>
              <a:ext uri="{FF2B5EF4-FFF2-40B4-BE49-F238E27FC236}">
                <a16:creationId xmlns:a16="http://schemas.microsoft.com/office/drawing/2014/main" xmlns="" id="{CB40A087-92F3-4226-B8A7-2335C21CF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1909763"/>
            <a:ext cx="476250" cy="534988"/>
            <a:chOff x="3182" y="1042"/>
            <a:chExt cx="300" cy="337"/>
          </a:xfrm>
        </p:grpSpPr>
        <p:sp>
          <p:nvSpPr>
            <p:cNvPr id="164" name="Freeform 80">
              <a:extLst>
                <a:ext uri="{FF2B5EF4-FFF2-40B4-BE49-F238E27FC236}">
                  <a16:creationId xmlns:a16="http://schemas.microsoft.com/office/drawing/2014/main" xmlns="" id="{D73E869F-16A3-41FD-A1BE-E9B12A1B6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1042"/>
              <a:ext cx="300" cy="337"/>
            </a:xfrm>
            <a:custGeom>
              <a:avLst/>
              <a:gdLst>
                <a:gd name="T0" fmla="*/ 1341 w 1384"/>
                <a:gd name="T1" fmla="*/ 224 h 1556"/>
                <a:gd name="T2" fmla="*/ 1017 w 1384"/>
                <a:gd name="T3" fmla="*/ 224 h 1556"/>
                <a:gd name="T4" fmla="*/ 1017 w 1384"/>
                <a:gd name="T5" fmla="*/ 171 h 1556"/>
                <a:gd name="T6" fmla="*/ 846 w 1384"/>
                <a:gd name="T7" fmla="*/ 0 h 1556"/>
                <a:gd name="T8" fmla="*/ 538 w 1384"/>
                <a:gd name="T9" fmla="*/ 0 h 1556"/>
                <a:gd name="T10" fmla="*/ 367 w 1384"/>
                <a:gd name="T11" fmla="*/ 171 h 1556"/>
                <a:gd name="T12" fmla="*/ 367 w 1384"/>
                <a:gd name="T13" fmla="*/ 224 h 1556"/>
                <a:gd name="T14" fmla="*/ 43 w 1384"/>
                <a:gd name="T15" fmla="*/ 224 h 1556"/>
                <a:gd name="T16" fmla="*/ 0 w 1384"/>
                <a:gd name="T17" fmla="*/ 267 h 1556"/>
                <a:gd name="T18" fmla="*/ 43 w 1384"/>
                <a:gd name="T19" fmla="*/ 310 h 1556"/>
                <a:gd name="T20" fmla="*/ 121 w 1384"/>
                <a:gd name="T21" fmla="*/ 310 h 1556"/>
                <a:gd name="T22" fmla="*/ 121 w 1384"/>
                <a:gd name="T23" fmla="*/ 1325 h 1556"/>
                <a:gd name="T24" fmla="*/ 352 w 1384"/>
                <a:gd name="T25" fmla="*/ 1556 h 1556"/>
                <a:gd name="T26" fmla="*/ 1032 w 1384"/>
                <a:gd name="T27" fmla="*/ 1556 h 1556"/>
                <a:gd name="T28" fmla="*/ 1263 w 1384"/>
                <a:gd name="T29" fmla="*/ 1325 h 1556"/>
                <a:gd name="T30" fmla="*/ 1263 w 1384"/>
                <a:gd name="T31" fmla="*/ 310 h 1556"/>
                <a:gd name="T32" fmla="*/ 1341 w 1384"/>
                <a:gd name="T33" fmla="*/ 310 h 1556"/>
                <a:gd name="T34" fmla="*/ 1384 w 1384"/>
                <a:gd name="T35" fmla="*/ 267 h 1556"/>
                <a:gd name="T36" fmla="*/ 1341 w 1384"/>
                <a:gd name="T37" fmla="*/ 224 h 1556"/>
                <a:gd name="T38" fmla="*/ 453 w 1384"/>
                <a:gd name="T39" fmla="*/ 171 h 1556"/>
                <a:gd name="T40" fmla="*/ 538 w 1384"/>
                <a:gd name="T41" fmla="*/ 86 h 1556"/>
                <a:gd name="T42" fmla="*/ 846 w 1384"/>
                <a:gd name="T43" fmla="*/ 86 h 1556"/>
                <a:gd name="T44" fmla="*/ 931 w 1384"/>
                <a:gd name="T45" fmla="*/ 171 h 1556"/>
                <a:gd name="T46" fmla="*/ 931 w 1384"/>
                <a:gd name="T47" fmla="*/ 224 h 1556"/>
                <a:gd name="T48" fmla="*/ 453 w 1384"/>
                <a:gd name="T49" fmla="*/ 224 h 1556"/>
                <a:gd name="T50" fmla="*/ 453 w 1384"/>
                <a:gd name="T51" fmla="*/ 171 h 1556"/>
                <a:gd name="T52" fmla="*/ 1177 w 1384"/>
                <a:gd name="T53" fmla="*/ 1325 h 1556"/>
                <a:gd name="T54" fmla="*/ 1032 w 1384"/>
                <a:gd name="T55" fmla="*/ 1470 h 1556"/>
                <a:gd name="T56" fmla="*/ 352 w 1384"/>
                <a:gd name="T57" fmla="*/ 1470 h 1556"/>
                <a:gd name="T58" fmla="*/ 208 w 1384"/>
                <a:gd name="T59" fmla="*/ 1325 h 1556"/>
                <a:gd name="T60" fmla="*/ 208 w 1384"/>
                <a:gd name="T61" fmla="*/ 310 h 1556"/>
                <a:gd name="T62" fmla="*/ 1177 w 1384"/>
                <a:gd name="T63" fmla="*/ 310 h 1556"/>
                <a:gd name="T64" fmla="*/ 1177 w 1384"/>
                <a:gd name="T65" fmla="*/ 1325 h 1556"/>
                <a:gd name="T66" fmla="*/ 1177 w 1384"/>
                <a:gd name="T67" fmla="*/ 1325 h 1556"/>
                <a:gd name="T68" fmla="*/ 1177 w 1384"/>
                <a:gd name="T69" fmla="*/ 1325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4" h="1556">
                  <a:moveTo>
                    <a:pt x="1341" y="224"/>
                  </a:moveTo>
                  <a:cubicBezTo>
                    <a:pt x="1017" y="224"/>
                    <a:pt x="1017" y="224"/>
                    <a:pt x="1017" y="224"/>
                  </a:cubicBezTo>
                  <a:cubicBezTo>
                    <a:pt x="1017" y="171"/>
                    <a:pt x="1017" y="171"/>
                    <a:pt x="1017" y="171"/>
                  </a:cubicBezTo>
                  <a:cubicBezTo>
                    <a:pt x="1017" y="77"/>
                    <a:pt x="940" y="0"/>
                    <a:pt x="846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444" y="0"/>
                    <a:pt x="367" y="77"/>
                    <a:pt x="367" y="171"/>
                  </a:cubicBezTo>
                  <a:cubicBezTo>
                    <a:pt x="367" y="224"/>
                    <a:pt x="367" y="224"/>
                    <a:pt x="367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19" y="224"/>
                    <a:pt x="0" y="243"/>
                    <a:pt x="0" y="267"/>
                  </a:cubicBezTo>
                  <a:cubicBezTo>
                    <a:pt x="0" y="291"/>
                    <a:pt x="19" y="310"/>
                    <a:pt x="43" y="310"/>
                  </a:cubicBezTo>
                  <a:cubicBezTo>
                    <a:pt x="121" y="310"/>
                    <a:pt x="121" y="310"/>
                    <a:pt x="121" y="310"/>
                  </a:cubicBezTo>
                  <a:cubicBezTo>
                    <a:pt x="121" y="1325"/>
                    <a:pt x="121" y="1325"/>
                    <a:pt x="121" y="1325"/>
                  </a:cubicBezTo>
                  <a:cubicBezTo>
                    <a:pt x="121" y="1453"/>
                    <a:pt x="225" y="1556"/>
                    <a:pt x="352" y="1556"/>
                  </a:cubicBezTo>
                  <a:cubicBezTo>
                    <a:pt x="1032" y="1556"/>
                    <a:pt x="1032" y="1556"/>
                    <a:pt x="1032" y="1556"/>
                  </a:cubicBezTo>
                  <a:cubicBezTo>
                    <a:pt x="1159" y="1556"/>
                    <a:pt x="1263" y="1453"/>
                    <a:pt x="1263" y="1325"/>
                  </a:cubicBezTo>
                  <a:cubicBezTo>
                    <a:pt x="1263" y="310"/>
                    <a:pt x="1263" y="310"/>
                    <a:pt x="1263" y="310"/>
                  </a:cubicBezTo>
                  <a:cubicBezTo>
                    <a:pt x="1341" y="310"/>
                    <a:pt x="1341" y="310"/>
                    <a:pt x="1341" y="310"/>
                  </a:cubicBezTo>
                  <a:cubicBezTo>
                    <a:pt x="1365" y="310"/>
                    <a:pt x="1384" y="291"/>
                    <a:pt x="1384" y="267"/>
                  </a:cubicBezTo>
                  <a:cubicBezTo>
                    <a:pt x="1384" y="243"/>
                    <a:pt x="1365" y="224"/>
                    <a:pt x="1341" y="224"/>
                  </a:cubicBezTo>
                  <a:close/>
                  <a:moveTo>
                    <a:pt x="453" y="171"/>
                  </a:moveTo>
                  <a:cubicBezTo>
                    <a:pt x="453" y="124"/>
                    <a:pt x="492" y="86"/>
                    <a:pt x="538" y="86"/>
                  </a:cubicBezTo>
                  <a:cubicBezTo>
                    <a:pt x="846" y="86"/>
                    <a:pt x="846" y="86"/>
                    <a:pt x="846" y="86"/>
                  </a:cubicBezTo>
                  <a:cubicBezTo>
                    <a:pt x="893" y="86"/>
                    <a:pt x="931" y="124"/>
                    <a:pt x="931" y="171"/>
                  </a:cubicBezTo>
                  <a:cubicBezTo>
                    <a:pt x="931" y="224"/>
                    <a:pt x="931" y="224"/>
                    <a:pt x="931" y="224"/>
                  </a:cubicBezTo>
                  <a:cubicBezTo>
                    <a:pt x="453" y="224"/>
                    <a:pt x="453" y="224"/>
                    <a:pt x="453" y="224"/>
                  </a:cubicBezTo>
                  <a:lnTo>
                    <a:pt x="453" y="171"/>
                  </a:lnTo>
                  <a:close/>
                  <a:moveTo>
                    <a:pt x="1177" y="1325"/>
                  </a:moveTo>
                  <a:cubicBezTo>
                    <a:pt x="1177" y="1405"/>
                    <a:pt x="1112" y="1470"/>
                    <a:pt x="1032" y="1470"/>
                  </a:cubicBezTo>
                  <a:cubicBezTo>
                    <a:pt x="352" y="1470"/>
                    <a:pt x="352" y="1470"/>
                    <a:pt x="352" y="1470"/>
                  </a:cubicBezTo>
                  <a:cubicBezTo>
                    <a:pt x="273" y="1470"/>
                    <a:pt x="208" y="1405"/>
                    <a:pt x="208" y="1325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1177" y="310"/>
                    <a:pt x="1177" y="310"/>
                    <a:pt x="1177" y="310"/>
                  </a:cubicBezTo>
                  <a:cubicBezTo>
                    <a:pt x="1177" y="1325"/>
                    <a:pt x="1177" y="1325"/>
                    <a:pt x="1177" y="1325"/>
                  </a:cubicBezTo>
                  <a:close/>
                  <a:moveTo>
                    <a:pt x="1177" y="1325"/>
                  </a:moveTo>
                  <a:cubicBezTo>
                    <a:pt x="1177" y="1325"/>
                    <a:pt x="1177" y="1325"/>
                    <a:pt x="1177" y="132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:a16="http://schemas.microsoft.com/office/drawing/2014/main" xmlns="" id="{91AA6E11-D71E-4063-98B9-F4B34DC52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1143"/>
              <a:ext cx="18" cy="184"/>
            </a:xfrm>
            <a:custGeom>
              <a:avLst/>
              <a:gdLst>
                <a:gd name="T0" fmla="*/ 43 w 86"/>
                <a:gd name="T1" fmla="*/ 850 h 850"/>
                <a:gd name="T2" fmla="*/ 86 w 86"/>
                <a:gd name="T3" fmla="*/ 807 h 850"/>
                <a:gd name="T4" fmla="*/ 86 w 86"/>
                <a:gd name="T5" fmla="*/ 43 h 850"/>
                <a:gd name="T6" fmla="*/ 43 w 86"/>
                <a:gd name="T7" fmla="*/ 0 h 850"/>
                <a:gd name="T8" fmla="*/ 0 w 86"/>
                <a:gd name="T9" fmla="*/ 43 h 850"/>
                <a:gd name="T10" fmla="*/ 0 w 86"/>
                <a:gd name="T11" fmla="*/ 807 h 850"/>
                <a:gd name="T12" fmla="*/ 43 w 86"/>
                <a:gd name="T13" fmla="*/ 850 h 850"/>
                <a:gd name="T14" fmla="*/ 43 w 86"/>
                <a:gd name="T15" fmla="*/ 850 h 850"/>
                <a:gd name="T16" fmla="*/ 43 w 86"/>
                <a:gd name="T17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0">
                  <a:moveTo>
                    <a:pt x="43" y="850"/>
                  </a:moveTo>
                  <a:cubicBezTo>
                    <a:pt x="67" y="850"/>
                    <a:pt x="86" y="831"/>
                    <a:pt x="86" y="80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831"/>
                    <a:pt x="19" y="850"/>
                    <a:pt x="43" y="850"/>
                  </a:cubicBezTo>
                  <a:close/>
                  <a:moveTo>
                    <a:pt x="43" y="850"/>
                  </a:moveTo>
                  <a:cubicBezTo>
                    <a:pt x="43" y="850"/>
                    <a:pt x="43" y="850"/>
                    <a:pt x="43" y="85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">
              <a:extLst>
                <a:ext uri="{FF2B5EF4-FFF2-40B4-BE49-F238E27FC236}">
                  <a16:creationId xmlns:a16="http://schemas.microsoft.com/office/drawing/2014/main" xmlns="" id="{EE3A3F80-ED57-4214-8445-6DDB7602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20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3">
              <a:extLst>
                <a:ext uri="{FF2B5EF4-FFF2-40B4-BE49-F238E27FC236}">
                  <a16:creationId xmlns:a16="http://schemas.microsoft.com/office/drawing/2014/main" xmlns="" id="{09966510-5E6B-456F-8D5D-72B08D4C8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19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87">
            <a:extLst>
              <a:ext uri="{FF2B5EF4-FFF2-40B4-BE49-F238E27FC236}">
                <a16:creationId xmlns:a16="http://schemas.microsoft.com/office/drawing/2014/main" xmlns="" id="{C1B8AFAD-5D19-4786-83C2-3F3B385AA201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1909763"/>
            <a:ext cx="538163" cy="431800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1">
            <a:extLst>
              <a:ext uri="{FF2B5EF4-FFF2-40B4-BE49-F238E27FC236}">
                <a16:creationId xmlns:a16="http://schemas.microsoft.com/office/drawing/2014/main" xmlns="" id="{F8B45973-F240-46E3-88BC-FDC2CE06B52E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1909763"/>
            <a:ext cx="482601" cy="512763"/>
          </a:xfrm>
          <a:custGeom>
            <a:avLst/>
            <a:gdLst>
              <a:gd name="T0" fmla="*/ 1331 w 1405"/>
              <a:gd name="T1" fmla="*/ 753 h 1496"/>
              <a:gd name="T2" fmla="*/ 1311 w 1405"/>
              <a:gd name="T3" fmla="*/ 724 h 1496"/>
              <a:gd name="T4" fmla="*/ 821 w 1405"/>
              <a:gd name="T5" fmla="*/ 528 h 1496"/>
              <a:gd name="T6" fmla="*/ 782 w 1405"/>
              <a:gd name="T7" fmla="*/ 519 h 1496"/>
              <a:gd name="T8" fmla="*/ 737 w 1405"/>
              <a:gd name="T9" fmla="*/ 148 h 1496"/>
              <a:gd name="T10" fmla="*/ 586 w 1405"/>
              <a:gd name="T11" fmla="*/ 0 h 1496"/>
              <a:gd name="T12" fmla="*/ 435 w 1405"/>
              <a:gd name="T13" fmla="*/ 143 h 1496"/>
              <a:gd name="T14" fmla="*/ 434 w 1405"/>
              <a:gd name="T15" fmla="*/ 148 h 1496"/>
              <a:gd name="T16" fmla="*/ 434 w 1405"/>
              <a:gd name="T17" fmla="*/ 366 h 1496"/>
              <a:gd name="T18" fmla="*/ 431 w 1405"/>
              <a:gd name="T19" fmla="*/ 899 h 1496"/>
              <a:gd name="T20" fmla="*/ 373 w 1405"/>
              <a:gd name="T21" fmla="*/ 854 h 1496"/>
              <a:gd name="T22" fmla="*/ 187 w 1405"/>
              <a:gd name="T23" fmla="*/ 782 h 1496"/>
              <a:gd name="T24" fmla="*/ 15 w 1405"/>
              <a:gd name="T25" fmla="*/ 863 h 1496"/>
              <a:gd name="T26" fmla="*/ 12 w 1405"/>
              <a:gd name="T27" fmla="*/ 917 h 1496"/>
              <a:gd name="T28" fmla="*/ 271 w 1405"/>
              <a:gd name="T29" fmla="*/ 1203 h 1496"/>
              <a:gd name="T30" fmla="*/ 547 w 1405"/>
              <a:gd name="T31" fmla="*/ 1402 h 1496"/>
              <a:gd name="T32" fmla="*/ 884 w 1405"/>
              <a:gd name="T33" fmla="*/ 1496 h 1496"/>
              <a:gd name="T34" fmla="*/ 889 w 1405"/>
              <a:gd name="T35" fmla="*/ 1496 h 1496"/>
              <a:gd name="T36" fmla="*/ 1229 w 1405"/>
              <a:gd name="T37" fmla="*/ 1352 h 1496"/>
              <a:gd name="T38" fmla="*/ 1331 w 1405"/>
              <a:gd name="T39" fmla="*/ 753 h 1496"/>
              <a:gd name="T40" fmla="*/ 1162 w 1405"/>
              <a:gd name="T41" fmla="*/ 1297 h 1496"/>
              <a:gd name="T42" fmla="*/ 889 w 1405"/>
              <a:gd name="T43" fmla="*/ 1410 h 1496"/>
              <a:gd name="T44" fmla="*/ 884 w 1405"/>
              <a:gd name="T45" fmla="*/ 1410 h 1496"/>
              <a:gd name="T46" fmla="*/ 330 w 1405"/>
              <a:gd name="T47" fmla="*/ 1141 h 1496"/>
              <a:gd name="T48" fmla="*/ 105 w 1405"/>
              <a:gd name="T49" fmla="*/ 898 h 1496"/>
              <a:gd name="T50" fmla="*/ 188 w 1405"/>
              <a:gd name="T51" fmla="*/ 868 h 1496"/>
              <a:gd name="T52" fmla="*/ 318 w 1405"/>
              <a:gd name="T53" fmla="*/ 921 h 1496"/>
              <a:gd name="T54" fmla="*/ 320 w 1405"/>
              <a:gd name="T55" fmla="*/ 923 h 1496"/>
              <a:gd name="T56" fmla="*/ 448 w 1405"/>
              <a:gd name="T57" fmla="*/ 1021 h 1496"/>
              <a:gd name="T58" fmla="*/ 493 w 1405"/>
              <a:gd name="T59" fmla="*/ 1025 h 1496"/>
              <a:gd name="T60" fmla="*/ 517 w 1405"/>
              <a:gd name="T61" fmla="*/ 987 h 1496"/>
              <a:gd name="T62" fmla="*/ 522 w 1405"/>
              <a:gd name="T63" fmla="*/ 367 h 1496"/>
              <a:gd name="T64" fmla="*/ 522 w 1405"/>
              <a:gd name="T65" fmla="*/ 149 h 1496"/>
              <a:gd name="T66" fmla="*/ 586 w 1405"/>
              <a:gd name="T67" fmla="*/ 87 h 1496"/>
              <a:gd name="T68" fmla="*/ 651 w 1405"/>
              <a:gd name="T69" fmla="*/ 151 h 1496"/>
              <a:gd name="T70" fmla="*/ 651 w 1405"/>
              <a:gd name="T71" fmla="*/ 156 h 1496"/>
              <a:gd name="T72" fmla="*/ 699 w 1405"/>
              <a:gd name="T73" fmla="*/ 559 h 1496"/>
              <a:gd name="T74" fmla="*/ 731 w 1405"/>
              <a:gd name="T75" fmla="*/ 596 h 1496"/>
              <a:gd name="T76" fmla="*/ 803 w 1405"/>
              <a:gd name="T77" fmla="*/ 612 h 1496"/>
              <a:gd name="T78" fmla="*/ 1250 w 1405"/>
              <a:gd name="T79" fmla="*/ 788 h 1496"/>
              <a:gd name="T80" fmla="*/ 1162 w 1405"/>
              <a:gd name="T81" fmla="*/ 1297 h 1496"/>
              <a:gd name="T82" fmla="*/ 1162 w 1405"/>
              <a:gd name="T83" fmla="*/ 1297 h 1496"/>
              <a:gd name="T84" fmla="*/ 1162 w 1405"/>
              <a:gd name="T85" fmla="*/ 1297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5" h="1496">
                <a:moveTo>
                  <a:pt x="1331" y="753"/>
                </a:moveTo>
                <a:cubicBezTo>
                  <a:pt x="1329" y="741"/>
                  <a:pt x="1322" y="731"/>
                  <a:pt x="1311" y="724"/>
                </a:cubicBezTo>
                <a:cubicBezTo>
                  <a:pt x="1068" y="580"/>
                  <a:pt x="925" y="549"/>
                  <a:pt x="821" y="528"/>
                </a:cubicBezTo>
                <a:cubicBezTo>
                  <a:pt x="808" y="525"/>
                  <a:pt x="794" y="522"/>
                  <a:pt x="782" y="519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35" y="67"/>
                  <a:pt x="668" y="0"/>
                  <a:pt x="586" y="0"/>
                </a:cubicBezTo>
                <a:cubicBezTo>
                  <a:pt x="505" y="0"/>
                  <a:pt x="439" y="63"/>
                  <a:pt x="435" y="143"/>
                </a:cubicBezTo>
                <a:cubicBezTo>
                  <a:pt x="435" y="145"/>
                  <a:pt x="434" y="146"/>
                  <a:pt x="434" y="148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899"/>
                  <a:pt x="431" y="899"/>
                  <a:pt x="431" y="899"/>
                </a:cubicBezTo>
                <a:cubicBezTo>
                  <a:pt x="373" y="854"/>
                  <a:pt x="373" y="854"/>
                  <a:pt x="373" y="854"/>
                </a:cubicBezTo>
                <a:cubicBezTo>
                  <a:pt x="362" y="845"/>
                  <a:pt x="284" y="782"/>
                  <a:pt x="187" y="782"/>
                </a:cubicBezTo>
                <a:cubicBezTo>
                  <a:pt x="122" y="782"/>
                  <a:pt x="64" y="809"/>
                  <a:pt x="15" y="863"/>
                </a:cubicBezTo>
                <a:cubicBezTo>
                  <a:pt x="2" y="878"/>
                  <a:pt x="0" y="900"/>
                  <a:pt x="12" y="917"/>
                </a:cubicBezTo>
                <a:cubicBezTo>
                  <a:pt x="16" y="923"/>
                  <a:pt x="115" y="1062"/>
                  <a:pt x="271" y="1203"/>
                </a:cubicBezTo>
                <a:cubicBezTo>
                  <a:pt x="363" y="1287"/>
                  <a:pt x="456" y="1354"/>
                  <a:pt x="547" y="1402"/>
                </a:cubicBezTo>
                <a:cubicBezTo>
                  <a:pt x="663" y="1463"/>
                  <a:pt x="776" y="1495"/>
                  <a:pt x="884" y="1496"/>
                </a:cubicBezTo>
                <a:cubicBezTo>
                  <a:pt x="889" y="1496"/>
                  <a:pt x="889" y="1496"/>
                  <a:pt x="889" y="1496"/>
                </a:cubicBezTo>
                <a:cubicBezTo>
                  <a:pt x="1036" y="1496"/>
                  <a:pt x="1151" y="1447"/>
                  <a:pt x="1229" y="1352"/>
                </a:cubicBezTo>
                <a:cubicBezTo>
                  <a:pt x="1405" y="1139"/>
                  <a:pt x="1334" y="769"/>
                  <a:pt x="1331" y="753"/>
                </a:cubicBezTo>
                <a:close/>
                <a:moveTo>
                  <a:pt x="1162" y="1297"/>
                </a:moveTo>
                <a:cubicBezTo>
                  <a:pt x="1101" y="1372"/>
                  <a:pt x="1009" y="1410"/>
                  <a:pt x="889" y="1410"/>
                </a:cubicBezTo>
                <a:cubicBezTo>
                  <a:pt x="884" y="1410"/>
                  <a:pt x="884" y="1410"/>
                  <a:pt x="884" y="1410"/>
                </a:cubicBezTo>
                <a:cubicBezTo>
                  <a:pt x="670" y="1408"/>
                  <a:pt x="465" y="1263"/>
                  <a:pt x="330" y="1141"/>
                </a:cubicBezTo>
                <a:cubicBezTo>
                  <a:pt x="223" y="1044"/>
                  <a:pt x="142" y="946"/>
                  <a:pt x="105" y="898"/>
                </a:cubicBezTo>
                <a:cubicBezTo>
                  <a:pt x="130" y="878"/>
                  <a:pt x="158" y="868"/>
                  <a:pt x="188" y="868"/>
                </a:cubicBezTo>
                <a:cubicBezTo>
                  <a:pt x="257" y="868"/>
                  <a:pt x="317" y="920"/>
                  <a:pt x="318" y="921"/>
                </a:cubicBezTo>
                <a:cubicBezTo>
                  <a:pt x="318" y="921"/>
                  <a:pt x="319" y="922"/>
                  <a:pt x="320" y="923"/>
                </a:cubicBezTo>
                <a:cubicBezTo>
                  <a:pt x="448" y="1021"/>
                  <a:pt x="448" y="1021"/>
                  <a:pt x="448" y="1021"/>
                </a:cubicBezTo>
                <a:cubicBezTo>
                  <a:pt x="461" y="1031"/>
                  <a:pt x="478" y="1033"/>
                  <a:pt x="493" y="1025"/>
                </a:cubicBezTo>
                <a:cubicBezTo>
                  <a:pt x="508" y="1018"/>
                  <a:pt x="517" y="1003"/>
                  <a:pt x="517" y="987"/>
                </a:cubicBezTo>
                <a:cubicBezTo>
                  <a:pt x="522" y="367"/>
                  <a:pt x="522" y="367"/>
                  <a:pt x="522" y="367"/>
                </a:cubicBezTo>
                <a:cubicBezTo>
                  <a:pt x="522" y="149"/>
                  <a:pt x="522" y="149"/>
                  <a:pt x="522" y="149"/>
                </a:cubicBezTo>
                <a:cubicBezTo>
                  <a:pt x="522" y="114"/>
                  <a:pt x="551" y="87"/>
                  <a:pt x="586" y="87"/>
                </a:cubicBezTo>
                <a:cubicBezTo>
                  <a:pt x="622" y="87"/>
                  <a:pt x="651" y="116"/>
                  <a:pt x="651" y="151"/>
                </a:cubicBezTo>
                <a:cubicBezTo>
                  <a:pt x="651" y="153"/>
                  <a:pt x="651" y="155"/>
                  <a:pt x="651" y="156"/>
                </a:cubicBezTo>
                <a:cubicBezTo>
                  <a:pt x="699" y="559"/>
                  <a:pt x="699" y="559"/>
                  <a:pt x="699" y="559"/>
                </a:cubicBezTo>
                <a:cubicBezTo>
                  <a:pt x="702" y="577"/>
                  <a:pt x="714" y="591"/>
                  <a:pt x="731" y="596"/>
                </a:cubicBezTo>
                <a:cubicBezTo>
                  <a:pt x="754" y="602"/>
                  <a:pt x="778" y="607"/>
                  <a:pt x="803" y="612"/>
                </a:cubicBezTo>
                <a:cubicBezTo>
                  <a:pt x="904" y="633"/>
                  <a:pt x="1030" y="660"/>
                  <a:pt x="1250" y="788"/>
                </a:cubicBezTo>
                <a:cubicBezTo>
                  <a:pt x="1261" y="863"/>
                  <a:pt x="1292" y="1140"/>
                  <a:pt x="1162" y="1297"/>
                </a:cubicBezTo>
                <a:close/>
                <a:moveTo>
                  <a:pt x="1162" y="1297"/>
                </a:moveTo>
                <a:cubicBezTo>
                  <a:pt x="1162" y="1297"/>
                  <a:pt x="1162" y="1297"/>
                  <a:pt x="1162" y="129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5">
            <a:extLst>
              <a:ext uri="{FF2B5EF4-FFF2-40B4-BE49-F238E27FC236}">
                <a16:creationId xmlns:a16="http://schemas.microsoft.com/office/drawing/2014/main" xmlns="" id="{430E00D8-8F67-4895-BF38-00F135D04E20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1909763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9">
            <a:extLst>
              <a:ext uri="{FF2B5EF4-FFF2-40B4-BE49-F238E27FC236}">
                <a16:creationId xmlns:a16="http://schemas.microsoft.com/office/drawing/2014/main" xmlns="" id="{B6C19E31-B250-40DA-A508-B5CC17D5AFEA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1909763"/>
            <a:ext cx="520700" cy="455613"/>
          </a:xfrm>
          <a:custGeom>
            <a:avLst/>
            <a:gdLst>
              <a:gd name="T0" fmla="*/ 1388 w 1510"/>
              <a:gd name="T1" fmla="*/ 123 h 1327"/>
              <a:gd name="T2" fmla="*/ 1092 w 1510"/>
              <a:gd name="T3" fmla="*/ 1 h 1327"/>
              <a:gd name="T4" fmla="*/ 796 w 1510"/>
              <a:gd name="T5" fmla="*/ 123 h 1327"/>
              <a:gd name="T6" fmla="*/ 755 w 1510"/>
              <a:gd name="T7" fmla="*/ 164 h 1327"/>
              <a:gd name="T8" fmla="*/ 713 w 1510"/>
              <a:gd name="T9" fmla="*/ 123 h 1327"/>
              <a:gd name="T10" fmla="*/ 417 w 1510"/>
              <a:gd name="T11" fmla="*/ 0 h 1327"/>
              <a:gd name="T12" fmla="*/ 122 w 1510"/>
              <a:gd name="T13" fmla="*/ 122 h 1327"/>
              <a:gd name="T14" fmla="*/ 0 w 1510"/>
              <a:gd name="T15" fmla="*/ 418 h 1327"/>
              <a:gd name="T16" fmla="*/ 123 w 1510"/>
              <a:gd name="T17" fmla="*/ 713 h 1327"/>
              <a:gd name="T18" fmla="*/ 724 w 1510"/>
              <a:gd name="T19" fmla="*/ 1314 h 1327"/>
              <a:gd name="T20" fmla="*/ 754 w 1510"/>
              <a:gd name="T21" fmla="*/ 1327 h 1327"/>
              <a:gd name="T22" fmla="*/ 785 w 1510"/>
              <a:gd name="T23" fmla="*/ 1314 h 1327"/>
              <a:gd name="T24" fmla="*/ 1387 w 1510"/>
              <a:gd name="T25" fmla="*/ 714 h 1327"/>
              <a:gd name="T26" fmla="*/ 1509 w 1510"/>
              <a:gd name="T27" fmla="*/ 419 h 1327"/>
              <a:gd name="T28" fmla="*/ 1388 w 1510"/>
              <a:gd name="T29" fmla="*/ 123 h 1327"/>
              <a:gd name="T30" fmla="*/ 1326 w 1510"/>
              <a:gd name="T31" fmla="*/ 653 h 1327"/>
              <a:gd name="T32" fmla="*/ 754 w 1510"/>
              <a:gd name="T33" fmla="*/ 1223 h 1327"/>
              <a:gd name="T34" fmla="*/ 184 w 1510"/>
              <a:gd name="T35" fmla="*/ 652 h 1327"/>
              <a:gd name="T36" fmla="*/ 86 w 1510"/>
              <a:gd name="T37" fmla="*/ 418 h 1327"/>
              <a:gd name="T38" fmla="*/ 183 w 1510"/>
              <a:gd name="T39" fmla="*/ 183 h 1327"/>
              <a:gd name="T40" fmla="*/ 417 w 1510"/>
              <a:gd name="T41" fmla="*/ 86 h 1327"/>
              <a:gd name="T42" fmla="*/ 652 w 1510"/>
              <a:gd name="T43" fmla="*/ 184 h 1327"/>
              <a:gd name="T44" fmla="*/ 724 w 1510"/>
              <a:gd name="T45" fmla="*/ 256 h 1327"/>
              <a:gd name="T46" fmla="*/ 786 w 1510"/>
              <a:gd name="T47" fmla="*/ 256 h 1327"/>
              <a:gd name="T48" fmla="*/ 857 w 1510"/>
              <a:gd name="T49" fmla="*/ 184 h 1327"/>
              <a:gd name="T50" fmla="*/ 1092 w 1510"/>
              <a:gd name="T51" fmla="*/ 87 h 1327"/>
              <a:gd name="T52" fmla="*/ 1326 w 1510"/>
              <a:gd name="T53" fmla="*/ 184 h 1327"/>
              <a:gd name="T54" fmla="*/ 1423 w 1510"/>
              <a:gd name="T55" fmla="*/ 419 h 1327"/>
              <a:gd name="T56" fmla="*/ 1326 w 1510"/>
              <a:gd name="T57" fmla="*/ 653 h 1327"/>
              <a:gd name="T58" fmla="*/ 1326 w 1510"/>
              <a:gd name="T59" fmla="*/ 653 h 1327"/>
              <a:gd name="T60" fmla="*/ 1326 w 1510"/>
              <a:gd name="T61" fmla="*/ 6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0" h="1327">
                <a:moveTo>
                  <a:pt x="1388" y="123"/>
                </a:moveTo>
                <a:cubicBezTo>
                  <a:pt x="1308" y="44"/>
                  <a:pt x="1204" y="1"/>
                  <a:pt x="1092" y="1"/>
                </a:cubicBezTo>
                <a:cubicBezTo>
                  <a:pt x="980" y="1"/>
                  <a:pt x="876" y="44"/>
                  <a:pt x="796" y="123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13" y="123"/>
                  <a:pt x="713" y="123"/>
                  <a:pt x="713" y="123"/>
                </a:cubicBezTo>
                <a:cubicBezTo>
                  <a:pt x="634" y="43"/>
                  <a:pt x="529" y="0"/>
                  <a:pt x="417" y="0"/>
                </a:cubicBezTo>
                <a:cubicBezTo>
                  <a:pt x="306" y="0"/>
                  <a:pt x="201" y="43"/>
                  <a:pt x="122" y="122"/>
                </a:cubicBezTo>
                <a:cubicBezTo>
                  <a:pt x="43" y="201"/>
                  <a:pt x="0" y="306"/>
                  <a:pt x="0" y="418"/>
                </a:cubicBezTo>
                <a:cubicBezTo>
                  <a:pt x="0" y="529"/>
                  <a:pt x="44" y="634"/>
                  <a:pt x="123" y="713"/>
                </a:cubicBezTo>
                <a:cubicBezTo>
                  <a:pt x="724" y="1314"/>
                  <a:pt x="724" y="1314"/>
                  <a:pt x="724" y="1314"/>
                </a:cubicBezTo>
                <a:cubicBezTo>
                  <a:pt x="732" y="1322"/>
                  <a:pt x="743" y="1327"/>
                  <a:pt x="754" y="1327"/>
                </a:cubicBezTo>
                <a:cubicBezTo>
                  <a:pt x="765" y="1327"/>
                  <a:pt x="776" y="1323"/>
                  <a:pt x="785" y="1314"/>
                </a:cubicBezTo>
                <a:cubicBezTo>
                  <a:pt x="1387" y="714"/>
                  <a:pt x="1387" y="714"/>
                  <a:pt x="1387" y="714"/>
                </a:cubicBezTo>
                <a:cubicBezTo>
                  <a:pt x="1466" y="635"/>
                  <a:pt x="1509" y="530"/>
                  <a:pt x="1509" y="419"/>
                </a:cubicBezTo>
                <a:cubicBezTo>
                  <a:pt x="1510" y="307"/>
                  <a:pt x="1467" y="202"/>
                  <a:pt x="1388" y="123"/>
                </a:cubicBezTo>
                <a:close/>
                <a:moveTo>
                  <a:pt x="1326" y="653"/>
                </a:moveTo>
                <a:cubicBezTo>
                  <a:pt x="754" y="1223"/>
                  <a:pt x="754" y="1223"/>
                  <a:pt x="754" y="1223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121" y="589"/>
                  <a:pt x="86" y="506"/>
                  <a:pt x="86" y="418"/>
                </a:cubicBezTo>
                <a:cubicBezTo>
                  <a:pt x="86" y="329"/>
                  <a:pt x="121" y="246"/>
                  <a:pt x="183" y="183"/>
                </a:cubicBezTo>
                <a:cubicBezTo>
                  <a:pt x="246" y="121"/>
                  <a:pt x="329" y="86"/>
                  <a:pt x="417" y="86"/>
                </a:cubicBezTo>
                <a:cubicBezTo>
                  <a:pt x="506" y="86"/>
                  <a:pt x="589" y="121"/>
                  <a:pt x="652" y="184"/>
                </a:cubicBezTo>
                <a:cubicBezTo>
                  <a:pt x="724" y="256"/>
                  <a:pt x="724" y="256"/>
                  <a:pt x="724" y="256"/>
                </a:cubicBezTo>
                <a:cubicBezTo>
                  <a:pt x="741" y="273"/>
                  <a:pt x="769" y="273"/>
                  <a:pt x="786" y="256"/>
                </a:cubicBezTo>
                <a:cubicBezTo>
                  <a:pt x="857" y="184"/>
                  <a:pt x="857" y="184"/>
                  <a:pt x="857" y="184"/>
                </a:cubicBezTo>
                <a:cubicBezTo>
                  <a:pt x="920" y="122"/>
                  <a:pt x="1004" y="87"/>
                  <a:pt x="1092" y="87"/>
                </a:cubicBezTo>
                <a:cubicBezTo>
                  <a:pt x="1180" y="87"/>
                  <a:pt x="1263" y="122"/>
                  <a:pt x="1326" y="184"/>
                </a:cubicBezTo>
                <a:cubicBezTo>
                  <a:pt x="1389" y="247"/>
                  <a:pt x="1423" y="330"/>
                  <a:pt x="1423" y="419"/>
                </a:cubicBezTo>
                <a:cubicBezTo>
                  <a:pt x="1423" y="507"/>
                  <a:pt x="1389" y="590"/>
                  <a:pt x="1326" y="653"/>
                </a:cubicBezTo>
                <a:close/>
                <a:moveTo>
                  <a:pt x="1326" y="653"/>
                </a:moveTo>
                <a:cubicBezTo>
                  <a:pt x="1326" y="653"/>
                  <a:pt x="1326" y="653"/>
                  <a:pt x="1326" y="653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3">
            <a:extLst>
              <a:ext uri="{FF2B5EF4-FFF2-40B4-BE49-F238E27FC236}">
                <a16:creationId xmlns:a16="http://schemas.microsoft.com/office/drawing/2014/main" xmlns="" id="{E5C60DAC-AF6F-4222-B719-6FE1FDDFE77A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3179763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07">
            <a:extLst>
              <a:ext uri="{FF2B5EF4-FFF2-40B4-BE49-F238E27FC236}">
                <a16:creationId xmlns:a16="http://schemas.microsoft.com/office/drawing/2014/main" xmlns="" id="{4A1CEEB1-BF24-4AF2-A1FB-4FCD4AC27C3F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3179763"/>
            <a:ext cx="511175" cy="525463"/>
          </a:xfrm>
          <a:custGeom>
            <a:avLst/>
            <a:gdLst>
              <a:gd name="T0" fmla="*/ 1487 w 1489"/>
              <a:gd name="T1" fmla="*/ 913 h 1530"/>
              <a:gd name="T2" fmla="*/ 1405 w 1489"/>
              <a:gd name="T3" fmla="*/ 606 h 1530"/>
              <a:gd name="T4" fmla="*/ 991 w 1489"/>
              <a:gd name="T5" fmla="*/ 565 h 1530"/>
              <a:gd name="T6" fmla="*/ 940 w 1489"/>
              <a:gd name="T7" fmla="*/ 575 h 1530"/>
              <a:gd name="T8" fmla="*/ 972 w 1489"/>
              <a:gd name="T9" fmla="*/ 79 h 1530"/>
              <a:gd name="T10" fmla="*/ 747 w 1489"/>
              <a:gd name="T11" fmla="*/ 28 h 1530"/>
              <a:gd name="T12" fmla="*/ 460 w 1489"/>
              <a:gd name="T13" fmla="*/ 649 h 1530"/>
              <a:gd name="T14" fmla="*/ 392 w 1489"/>
              <a:gd name="T15" fmla="*/ 747 h 1530"/>
              <a:gd name="T16" fmla="*/ 133 w 1489"/>
              <a:gd name="T17" fmla="*/ 731 h 1530"/>
              <a:gd name="T18" fmla="*/ 0 w 1489"/>
              <a:gd name="T19" fmla="*/ 1385 h 1530"/>
              <a:gd name="T20" fmla="*/ 328 w 1489"/>
              <a:gd name="T21" fmla="*/ 1518 h 1530"/>
              <a:gd name="T22" fmla="*/ 480 w 1489"/>
              <a:gd name="T23" fmla="*/ 1502 h 1530"/>
              <a:gd name="T24" fmla="*/ 1014 w 1489"/>
              <a:gd name="T25" fmla="*/ 1530 h 1530"/>
              <a:gd name="T26" fmla="*/ 1362 w 1489"/>
              <a:gd name="T27" fmla="*/ 1393 h 1530"/>
              <a:gd name="T28" fmla="*/ 1456 w 1489"/>
              <a:gd name="T29" fmla="*/ 1105 h 1530"/>
              <a:gd name="T30" fmla="*/ 133 w 1489"/>
              <a:gd name="T31" fmla="*/ 1431 h 1530"/>
              <a:gd name="T32" fmla="*/ 86 w 1489"/>
              <a:gd name="T33" fmla="*/ 864 h 1530"/>
              <a:gd name="T34" fmla="*/ 328 w 1489"/>
              <a:gd name="T35" fmla="*/ 818 h 1530"/>
              <a:gd name="T36" fmla="*/ 375 w 1489"/>
              <a:gd name="T37" fmla="*/ 1384 h 1530"/>
              <a:gd name="T38" fmla="*/ 133 w 1489"/>
              <a:gd name="T39" fmla="*/ 1431 h 1530"/>
              <a:gd name="T40" fmla="*/ 1355 w 1489"/>
              <a:gd name="T41" fmla="*/ 1055 h 1530"/>
              <a:gd name="T42" fmla="*/ 1310 w 1489"/>
              <a:gd name="T43" fmla="*/ 1219 h 1530"/>
              <a:gd name="T44" fmla="*/ 1286 w 1489"/>
              <a:gd name="T45" fmla="*/ 1351 h 1530"/>
              <a:gd name="T46" fmla="*/ 912 w 1489"/>
              <a:gd name="T47" fmla="*/ 1439 h 1530"/>
              <a:gd name="T48" fmla="*/ 491 w 1489"/>
              <a:gd name="T49" fmla="*/ 1417 h 1530"/>
              <a:gd name="T50" fmla="*/ 459 w 1489"/>
              <a:gd name="T51" fmla="*/ 1413 h 1530"/>
              <a:gd name="T52" fmla="*/ 461 w 1489"/>
              <a:gd name="T53" fmla="*/ 864 h 1530"/>
              <a:gd name="T54" fmla="*/ 515 w 1489"/>
              <a:gd name="T55" fmla="*/ 715 h 1530"/>
              <a:gd name="T56" fmla="*/ 807 w 1489"/>
              <a:gd name="T57" fmla="*/ 179 h 1530"/>
              <a:gd name="T58" fmla="*/ 901 w 1489"/>
              <a:gd name="T59" fmla="*/ 129 h 1530"/>
              <a:gd name="T60" fmla="*/ 882 w 1489"/>
              <a:gd name="T61" fmla="*/ 648 h 1530"/>
              <a:gd name="T62" fmla="*/ 1007 w 1489"/>
              <a:gd name="T63" fmla="*/ 649 h 1530"/>
              <a:gd name="T64" fmla="*/ 1347 w 1489"/>
              <a:gd name="T65" fmla="*/ 669 h 1530"/>
              <a:gd name="T66" fmla="*/ 1365 w 1489"/>
              <a:gd name="T67" fmla="*/ 842 h 1530"/>
              <a:gd name="T68" fmla="*/ 1361 w 1489"/>
              <a:gd name="T69" fmla="*/ 1003 h 1530"/>
              <a:gd name="T70" fmla="*/ 1361 w 1489"/>
              <a:gd name="T71" fmla="*/ 1003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9" h="1530">
                <a:moveTo>
                  <a:pt x="1443" y="1040"/>
                </a:moveTo>
                <a:cubicBezTo>
                  <a:pt x="1474" y="1000"/>
                  <a:pt x="1489" y="957"/>
                  <a:pt x="1487" y="913"/>
                </a:cubicBezTo>
                <a:cubicBezTo>
                  <a:pt x="1485" y="865"/>
                  <a:pt x="1464" y="827"/>
                  <a:pt x="1446" y="803"/>
                </a:cubicBezTo>
                <a:cubicBezTo>
                  <a:pt x="1467" y="751"/>
                  <a:pt x="1475" y="670"/>
                  <a:pt x="1405" y="606"/>
                </a:cubicBezTo>
                <a:cubicBezTo>
                  <a:pt x="1354" y="560"/>
                  <a:pt x="1268" y="539"/>
                  <a:pt x="1148" y="545"/>
                </a:cubicBezTo>
                <a:cubicBezTo>
                  <a:pt x="1064" y="549"/>
                  <a:pt x="994" y="564"/>
                  <a:pt x="991" y="565"/>
                </a:cubicBezTo>
                <a:cubicBezTo>
                  <a:pt x="990" y="565"/>
                  <a:pt x="990" y="565"/>
                  <a:pt x="990" y="565"/>
                </a:cubicBezTo>
                <a:cubicBezTo>
                  <a:pt x="974" y="568"/>
                  <a:pt x="957" y="571"/>
                  <a:pt x="940" y="575"/>
                </a:cubicBezTo>
                <a:cubicBezTo>
                  <a:pt x="939" y="555"/>
                  <a:pt x="942" y="504"/>
                  <a:pt x="980" y="389"/>
                </a:cubicBezTo>
                <a:cubicBezTo>
                  <a:pt x="1025" y="253"/>
                  <a:pt x="1022" y="149"/>
                  <a:pt x="972" y="79"/>
                </a:cubicBezTo>
                <a:cubicBezTo>
                  <a:pt x="919" y="6"/>
                  <a:pt x="834" y="0"/>
                  <a:pt x="809" y="0"/>
                </a:cubicBezTo>
                <a:cubicBezTo>
                  <a:pt x="785" y="0"/>
                  <a:pt x="763" y="10"/>
                  <a:pt x="747" y="28"/>
                </a:cubicBezTo>
                <a:cubicBezTo>
                  <a:pt x="712" y="69"/>
                  <a:pt x="716" y="146"/>
                  <a:pt x="720" y="181"/>
                </a:cubicBezTo>
                <a:cubicBezTo>
                  <a:pt x="678" y="294"/>
                  <a:pt x="560" y="572"/>
                  <a:pt x="460" y="649"/>
                </a:cubicBezTo>
                <a:cubicBezTo>
                  <a:pt x="458" y="650"/>
                  <a:pt x="456" y="652"/>
                  <a:pt x="454" y="653"/>
                </a:cubicBezTo>
                <a:cubicBezTo>
                  <a:pt x="425" y="684"/>
                  <a:pt x="405" y="718"/>
                  <a:pt x="392" y="747"/>
                </a:cubicBezTo>
                <a:cubicBezTo>
                  <a:pt x="373" y="737"/>
                  <a:pt x="351" y="731"/>
                  <a:pt x="328" y="731"/>
                </a:cubicBezTo>
                <a:cubicBezTo>
                  <a:pt x="133" y="731"/>
                  <a:pt x="133" y="731"/>
                  <a:pt x="133" y="731"/>
                </a:cubicBezTo>
                <a:cubicBezTo>
                  <a:pt x="60" y="731"/>
                  <a:pt x="0" y="791"/>
                  <a:pt x="0" y="865"/>
                </a:cubicBezTo>
                <a:cubicBezTo>
                  <a:pt x="0" y="1385"/>
                  <a:pt x="0" y="1385"/>
                  <a:pt x="0" y="1385"/>
                </a:cubicBezTo>
                <a:cubicBezTo>
                  <a:pt x="0" y="1458"/>
                  <a:pt x="60" y="1518"/>
                  <a:pt x="133" y="1518"/>
                </a:cubicBezTo>
                <a:cubicBezTo>
                  <a:pt x="328" y="1518"/>
                  <a:pt x="328" y="1518"/>
                  <a:pt x="328" y="1518"/>
                </a:cubicBezTo>
                <a:cubicBezTo>
                  <a:pt x="357" y="1518"/>
                  <a:pt x="383" y="1509"/>
                  <a:pt x="405" y="1493"/>
                </a:cubicBezTo>
                <a:cubicBezTo>
                  <a:pt x="480" y="1502"/>
                  <a:pt x="480" y="1502"/>
                  <a:pt x="480" y="1502"/>
                </a:cubicBezTo>
                <a:cubicBezTo>
                  <a:pt x="492" y="1504"/>
                  <a:pt x="697" y="1530"/>
                  <a:pt x="907" y="1526"/>
                </a:cubicBezTo>
                <a:cubicBezTo>
                  <a:pt x="945" y="1529"/>
                  <a:pt x="981" y="1530"/>
                  <a:pt x="1014" y="1530"/>
                </a:cubicBezTo>
                <a:cubicBezTo>
                  <a:pt x="1071" y="1530"/>
                  <a:pt x="1121" y="1526"/>
                  <a:pt x="1163" y="1517"/>
                </a:cubicBezTo>
                <a:cubicBezTo>
                  <a:pt x="1261" y="1496"/>
                  <a:pt x="1328" y="1454"/>
                  <a:pt x="1362" y="1393"/>
                </a:cubicBezTo>
                <a:cubicBezTo>
                  <a:pt x="1388" y="1347"/>
                  <a:pt x="1388" y="1300"/>
                  <a:pt x="1383" y="1271"/>
                </a:cubicBezTo>
                <a:cubicBezTo>
                  <a:pt x="1447" y="1213"/>
                  <a:pt x="1458" y="1149"/>
                  <a:pt x="1456" y="1105"/>
                </a:cubicBezTo>
                <a:cubicBezTo>
                  <a:pt x="1455" y="1079"/>
                  <a:pt x="1449" y="1057"/>
                  <a:pt x="1443" y="1040"/>
                </a:cubicBezTo>
                <a:close/>
                <a:moveTo>
                  <a:pt x="133" y="1431"/>
                </a:moveTo>
                <a:cubicBezTo>
                  <a:pt x="107" y="1431"/>
                  <a:pt x="86" y="1410"/>
                  <a:pt x="86" y="1385"/>
                </a:cubicBezTo>
                <a:cubicBezTo>
                  <a:pt x="86" y="864"/>
                  <a:pt x="86" y="864"/>
                  <a:pt x="86" y="864"/>
                </a:cubicBezTo>
                <a:cubicBezTo>
                  <a:pt x="86" y="838"/>
                  <a:pt x="108" y="818"/>
                  <a:pt x="133" y="818"/>
                </a:cubicBezTo>
                <a:cubicBezTo>
                  <a:pt x="328" y="818"/>
                  <a:pt x="328" y="818"/>
                  <a:pt x="328" y="818"/>
                </a:cubicBezTo>
                <a:cubicBezTo>
                  <a:pt x="354" y="818"/>
                  <a:pt x="375" y="839"/>
                  <a:pt x="375" y="864"/>
                </a:cubicBezTo>
                <a:cubicBezTo>
                  <a:pt x="375" y="1384"/>
                  <a:pt x="375" y="1384"/>
                  <a:pt x="375" y="1384"/>
                </a:cubicBezTo>
                <a:cubicBezTo>
                  <a:pt x="375" y="1410"/>
                  <a:pt x="354" y="1431"/>
                  <a:pt x="328" y="1431"/>
                </a:cubicBezTo>
                <a:cubicBezTo>
                  <a:pt x="133" y="1431"/>
                  <a:pt x="133" y="1431"/>
                  <a:pt x="133" y="1431"/>
                </a:cubicBezTo>
                <a:close/>
                <a:moveTo>
                  <a:pt x="1361" y="1003"/>
                </a:moveTo>
                <a:cubicBezTo>
                  <a:pt x="1348" y="1017"/>
                  <a:pt x="1345" y="1038"/>
                  <a:pt x="1355" y="1055"/>
                </a:cubicBezTo>
                <a:cubicBezTo>
                  <a:pt x="1355" y="1055"/>
                  <a:pt x="1368" y="1078"/>
                  <a:pt x="1370" y="1108"/>
                </a:cubicBezTo>
                <a:cubicBezTo>
                  <a:pt x="1372" y="1150"/>
                  <a:pt x="1352" y="1187"/>
                  <a:pt x="1310" y="1219"/>
                </a:cubicBezTo>
                <a:cubicBezTo>
                  <a:pt x="1295" y="1231"/>
                  <a:pt x="1289" y="1251"/>
                  <a:pt x="1295" y="1268"/>
                </a:cubicBezTo>
                <a:cubicBezTo>
                  <a:pt x="1295" y="1269"/>
                  <a:pt x="1309" y="1311"/>
                  <a:pt x="1286" y="1351"/>
                </a:cubicBezTo>
                <a:cubicBezTo>
                  <a:pt x="1265" y="1389"/>
                  <a:pt x="1217" y="1417"/>
                  <a:pt x="1145" y="1432"/>
                </a:cubicBezTo>
                <a:cubicBezTo>
                  <a:pt x="1087" y="1445"/>
                  <a:pt x="1008" y="1447"/>
                  <a:pt x="912" y="1439"/>
                </a:cubicBezTo>
                <a:cubicBezTo>
                  <a:pt x="907" y="1439"/>
                  <a:pt x="907" y="1439"/>
                  <a:pt x="907" y="1439"/>
                </a:cubicBezTo>
                <a:cubicBezTo>
                  <a:pt x="701" y="1444"/>
                  <a:pt x="493" y="1417"/>
                  <a:pt x="491" y="1417"/>
                </a:cubicBezTo>
                <a:cubicBezTo>
                  <a:pt x="491" y="1417"/>
                  <a:pt x="491" y="1417"/>
                  <a:pt x="491" y="1417"/>
                </a:cubicBezTo>
                <a:cubicBezTo>
                  <a:pt x="459" y="1413"/>
                  <a:pt x="459" y="1413"/>
                  <a:pt x="459" y="1413"/>
                </a:cubicBezTo>
                <a:cubicBezTo>
                  <a:pt x="460" y="1404"/>
                  <a:pt x="461" y="1394"/>
                  <a:pt x="461" y="1385"/>
                </a:cubicBezTo>
                <a:cubicBezTo>
                  <a:pt x="461" y="864"/>
                  <a:pt x="461" y="864"/>
                  <a:pt x="461" y="864"/>
                </a:cubicBezTo>
                <a:cubicBezTo>
                  <a:pt x="461" y="851"/>
                  <a:pt x="459" y="837"/>
                  <a:pt x="455" y="825"/>
                </a:cubicBezTo>
                <a:cubicBezTo>
                  <a:pt x="461" y="803"/>
                  <a:pt x="477" y="755"/>
                  <a:pt x="515" y="715"/>
                </a:cubicBezTo>
                <a:cubicBezTo>
                  <a:pt x="659" y="601"/>
                  <a:pt x="799" y="217"/>
                  <a:pt x="805" y="200"/>
                </a:cubicBezTo>
                <a:cubicBezTo>
                  <a:pt x="808" y="193"/>
                  <a:pt x="808" y="186"/>
                  <a:pt x="807" y="179"/>
                </a:cubicBezTo>
                <a:cubicBezTo>
                  <a:pt x="802" y="143"/>
                  <a:pt x="804" y="99"/>
                  <a:pt x="811" y="86"/>
                </a:cubicBezTo>
                <a:cubicBezTo>
                  <a:pt x="828" y="86"/>
                  <a:pt x="874" y="91"/>
                  <a:pt x="901" y="129"/>
                </a:cubicBezTo>
                <a:cubicBezTo>
                  <a:pt x="934" y="174"/>
                  <a:pt x="933" y="255"/>
                  <a:pt x="898" y="362"/>
                </a:cubicBezTo>
                <a:cubicBezTo>
                  <a:pt x="844" y="524"/>
                  <a:pt x="839" y="610"/>
                  <a:pt x="882" y="648"/>
                </a:cubicBezTo>
                <a:cubicBezTo>
                  <a:pt x="903" y="667"/>
                  <a:pt x="931" y="668"/>
                  <a:pt x="952" y="660"/>
                </a:cubicBezTo>
                <a:cubicBezTo>
                  <a:pt x="971" y="656"/>
                  <a:pt x="990" y="652"/>
                  <a:pt x="1007" y="649"/>
                </a:cubicBezTo>
                <a:cubicBezTo>
                  <a:pt x="1009" y="649"/>
                  <a:pt x="1010" y="649"/>
                  <a:pt x="1012" y="648"/>
                </a:cubicBezTo>
                <a:cubicBezTo>
                  <a:pt x="1110" y="627"/>
                  <a:pt x="1286" y="614"/>
                  <a:pt x="1347" y="669"/>
                </a:cubicBezTo>
                <a:cubicBezTo>
                  <a:pt x="1399" y="717"/>
                  <a:pt x="1362" y="779"/>
                  <a:pt x="1358" y="786"/>
                </a:cubicBezTo>
                <a:cubicBezTo>
                  <a:pt x="1346" y="804"/>
                  <a:pt x="1349" y="827"/>
                  <a:pt x="1365" y="842"/>
                </a:cubicBezTo>
                <a:cubicBezTo>
                  <a:pt x="1366" y="842"/>
                  <a:pt x="1399" y="874"/>
                  <a:pt x="1401" y="916"/>
                </a:cubicBezTo>
                <a:cubicBezTo>
                  <a:pt x="1402" y="945"/>
                  <a:pt x="1389" y="974"/>
                  <a:pt x="1361" y="1003"/>
                </a:cubicBezTo>
                <a:close/>
                <a:moveTo>
                  <a:pt x="1361" y="1003"/>
                </a:moveTo>
                <a:cubicBezTo>
                  <a:pt x="1361" y="1003"/>
                  <a:pt x="1361" y="1003"/>
                  <a:pt x="1361" y="1003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6" name="Group 110">
            <a:extLst>
              <a:ext uri="{FF2B5EF4-FFF2-40B4-BE49-F238E27FC236}">
                <a16:creationId xmlns:a16="http://schemas.microsoft.com/office/drawing/2014/main" xmlns="" id="{9C7845D6-4872-4014-BEC7-F17AA21A8F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3179763"/>
            <a:ext cx="530225" cy="503238"/>
            <a:chOff x="2222" y="1676"/>
            <a:chExt cx="334" cy="317"/>
          </a:xfrm>
        </p:grpSpPr>
        <p:sp>
          <p:nvSpPr>
            <p:cNvPr id="188" name="Freeform 111">
              <a:extLst>
                <a:ext uri="{FF2B5EF4-FFF2-40B4-BE49-F238E27FC236}">
                  <a16:creationId xmlns:a16="http://schemas.microsoft.com/office/drawing/2014/main" xmlns="" id="{23B6DB40-923C-48CF-9E5D-99CC2DE0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2">
              <a:extLst>
                <a:ext uri="{FF2B5EF4-FFF2-40B4-BE49-F238E27FC236}">
                  <a16:creationId xmlns:a16="http://schemas.microsoft.com/office/drawing/2014/main" xmlns="" id="{879FC392-EBB0-4C5B-9328-26944FB01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Group 115">
            <a:extLst>
              <a:ext uri="{FF2B5EF4-FFF2-40B4-BE49-F238E27FC236}">
                <a16:creationId xmlns:a16="http://schemas.microsoft.com/office/drawing/2014/main" xmlns="" id="{3B5E2613-79BD-4B72-ACE8-0884A4B21A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3179763"/>
            <a:ext cx="482601" cy="517525"/>
            <a:chOff x="2702" y="1682"/>
            <a:chExt cx="304" cy="326"/>
          </a:xfrm>
        </p:grpSpPr>
        <p:sp>
          <p:nvSpPr>
            <p:cNvPr id="192" name="Freeform 116">
              <a:extLst>
                <a:ext uri="{FF2B5EF4-FFF2-40B4-BE49-F238E27FC236}">
                  <a16:creationId xmlns:a16="http://schemas.microsoft.com/office/drawing/2014/main" xmlns="" id="{D211A8EB-DE10-48A6-8E9D-AD3F115B2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1682"/>
              <a:ext cx="157" cy="326"/>
            </a:xfrm>
            <a:custGeom>
              <a:avLst/>
              <a:gdLst>
                <a:gd name="T0" fmla="*/ 673 w 723"/>
                <a:gd name="T1" fmla="*/ 1422 h 1508"/>
                <a:gd name="T2" fmla="*/ 280 w 723"/>
                <a:gd name="T3" fmla="*/ 1422 h 1508"/>
                <a:gd name="T4" fmla="*/ 86 w 723"/>
                <a:gd name="T5" fmla="*/ 1228 h 1508"/>
                <a:gd name="T6" fmla="*/ 86 w 723"/>
                <a:gd name="T7" fmla="*/ 280 h 1508"/>
                <a:gd name="T8" fmla="*/ 280 w 723"/>
                <a:gd name="T9" fmla="*/ 87 h 1508"/>
                <a:gd name="T10" fmla="*/ 680 w 723"/>
                <a:gd name="T11" fmla="*/ 87 h 1508"/>
                <a:gd name="T12" fmla="*/ 723 w 723"/>
                <a:gd name="T13" fmla="*/ 44 h 1508"/>
                <a:gd name="T14" fmla="*/ 680 w 723"/>
                <a:gd name="T15" fmla="*/ 0 h 1508"/>
                <a:gd name="T16" fmla="*/ 280 w 723"/>
                <a:gd name="T17" fmla="*/ 0 h 1508"/>
                <a:gd name="T18" fmla="*/ 0 w 723"/>
                <a:gd name="T19" fmla="*/ 280 h 1508"/>
                <a:gd name="T20" fmla="*/ 0 w 723"/>
                <a:gd name="T21" fmla="*/ 1228 h 1508"/>
                <a:gd name="T22" fmla="*/ 280 w 723"/>
                <a:gd name="T23" fmla="*/ 1508 h 1508"/>
                <a:gd name="T24" fmla="*/ 673 w 723"/>
                <a:gd name="T25" fmla="*/ 1508 h 1508"/>
                <a:gd name="T26" fmla="*/ 716 w 723"/>
                <a:gd name="T27" fmla="*/ 1465 h 1508"/>
                <a:gd name="T28" fmla="*/ 673 w 723"/>
                <a:gd name="T29" fmla="*/ 1422 h 1508"/>
                <a:gd name="T30" fmla="*/ 673 w 723"/>
                <a:gd name="T31" fmla="*/ 1422 h 1508"/>
                <a:gd name="T32" fmla="*/ 673 w 723"/>
                <a:gd name="T33" fmla="*/ 142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08">
                  <a:moveTo>
                    <a:pt x="673" y="1422"/>
                  </a:moveTo>
                  <a:cubicBezTo>
                    <a:pt x="280" y="1422"/>
                    <a:pt x="280" y="1422"/>
                    <a:pt x="280" y="1422"/>
                  </a:cubicBezTo>
                  <a:cubicBezTo>
                    <a:pt x="173" y="1422"/>
                    <a:pt x="86" y="1335"/>
                    <a:pt x="86" y="1228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6" y="173"/>
                    <a:pt x="173" y="87"/>
                    <a:pt x="280" y="87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704" y="87"/>
                    <a:pt x="723" y="68"/>
                    <a:pt x="723" y="44"/>
                  </a:cubicBezTo>
                  <a:cubicBezTo>
                    <a:pt x="723" y="20"/>
                    <a:pt x="704" y="0"/>
                    <a:pt x="6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25" y="0"/>
                    <a:pt x="0" y="126"/>
                    <a:pt x="0" y="28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0" y="1383"/>
                    <a:pt x="126" y="1508"/>
                    <a:pt x="280" y="1508"/>
                  </a:cubicBezTo>
                  <a:cubicBezTo>
                    <a:pt x="673" y="1508"/>
                    <a:pt x="673" y="1508"/>
                    <a:pt x="673" y="1508"/>
                  </a:cubicBezTo>
                  <a:cubicBezTo>
                    <a:pt x="697" y="1508"/>
                    <a:pt x="716" y="1489"/>
                    <a:pt x="716" y="1465"/>
                  </a:cubicBezTo>
                  <a:cubicBezTo>
                    <a:pt x="716" y="1441"/>
                    <a:pt x="697" y="1422"/>
                    <a:pt x="673" y="1422"/>
                  </a:cubicBezTo>
                  <a:close/>
                  <a:moveTo>
                    <a:pt x="673" y="1422"/>
                  </a:moveTo>
                  <a:cubicBezTo>
                    <a:pt x="673" y="1422"/>
                    <a:pt x="673" y="1422"/>
                    <a:pt x="673" y="142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7">
              <a:extLst>
                <a:ext uri="{FF2B5EF4-FFF2-40B4-BE49-F238E27FC236}">
                  <a16:creationId xmlns:a16="http://schemas.microsoft.com/office/drawing/2014/main" xmlns="" id="{3D855BB2-3EF8-4399-937C-870D9813C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" y="1775"/>
              <a:ext cx="232" cy="139"/>
            </a:xfrm>
            <a:custGeom>
              <a:avLst/>
              <a:gdLst>
                <a:gd name="T0" fmla="*/ 1054 w 1071"/>
                <a:gd name="T1" fmla="*/ 292 h 641"/>
                <a:gd name="T2" fmla="*/ 779 w 1071"/>
                <a:gd name="T3" fmla="*/ 17 h 641"/>
                <a:gd name="T4" fmla="*/ 718 w 1071"/>
                <a:gd name="T5" fmla="*/ 17 h 641"/>
                <a:gd name="T6" fmla="*/ 718 w 1071"/>
                <a:gd name="T7" fmla="*/ 78 h 641"/>
                <a:gd name="T8" fmla="*/ 919 w 1071"/>
                <a:gd name="T9" fmla="*/ 279 h 641"/>
                <a:gd name="T10" fmla="*/ 43 w 1071"/>
                <a:gd name="T11" fmla="*/ 279 h 641"/>
                <a:gd name="T12" fmla="*/ 0 w 1071"/>
                <a:gd name="T13" fmla="*/ 323 h 641"/>
                <a:gd name="T14" fmla="*/ 43 w 1071"/>
                <a:gd name="T15" fmla="*/ 366 h 641"/>
                <a:gd name="T16" fmla="*/ 919 w 1071"/>
                <a:gd name="T17" fmla="*/ 366 h 641"/>
                <a:gd name="T18" fmla="*/ 718 w 1071"/>
                <a:gd name="T19" fmla="*/ 567 h 641"/>
                <a:gd name="T20" fmla="*/ 718 w 1071"/>
                <a:gd name="T21" fmla="*/ 628 h 641"/>
                <a:gd name="T22" fmla="*/ 749 w 1071"/>
                <a:gd name="T23" fmla="*/ 641 h 641"/>
                <a:gd name="T24" fmla="*/ 779 w 1071"/>
                <a:gd name="T25" fmla="*/ 628 h 641"/>
                <a:gd name="T26" fmla="*/ 1054 w 1071"/>
                <a:gd name="T27" fmla="*/ 353 h 641"/>
                <a:gd name="T28" fmla="*/ 1054 w 1071"/>
                <a:gd name="T29" fmla="*/ 292 h 641"/>
                <a:gd name="T30" fmla="*/ 1054 w 1071"/>
                <a:gd name="T31" fmla="*/ 292 h 641"/>
                <a:gd name="T32" fmla="*/ 1054 w 1071"/>
                <a:gd name="T33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1" h="641">
                  <a:moveTo>
                    <a:pt x="1054" y="292"/>
                  </a:moveTo>
                  <a:cubicBezTo>
                    <a:pt x="779" y="17"/>
                    <a:pt x="779" y="17"/>
                    <a:pt x="779" y="17"/>
                  </a:cubicBezTo>
                  <a:cubicBezTo>
                    <a:pt x="762" y="0"/>
                    <a:pt x="735" y="0"/>
                    <a:pt x="718" y="17"/>
                  </a:cubicBezTo>
                  <a:cubicBezTo>
                    <a:pt x="701" y="34"/>
                    <a:pt x="701" y="61"/>
                    <a:pt x="718" y="78"/>
                  </a:cubicBezTo>
                  <a:cubicBezTo>
                    <a:pt x="919" y="279"/>
                    <a:pt x="919" y="279"/>
                    <a:pt x="919" y="27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19" y="279"/>
                    <a:pt x="0" y="299"/>
                    <a:pt x="0" y="323"/>
                  </a:cubicBezTo>
                  <a:cubicBezTo>
                    <a:pt x="0" y="347"/>
                    <a:pt x="19" y="366"/>
                    <a:pt x="43" y="366"/>
                  </a:cubicBezTo>
                  <a:cubicBezTo>
                    <a:pt x="919" y="366"/>
                    <a:pt x="919" y="366"/>
                    <a:pt x="919" y="366"/>
                  </a:cubicBezTo>
                  <a:cubicBezTo>
                    <a:pt x="718" y="567"/>
                    <a:pt x="718" y="567"/>
                    <a:pt x="718" y="567"/>
                  </a:cubicBezTo>
                  <a:cubicBezTo>
                    <a:pt x="701" y="584"/>
                    <a:pt x="701" y="611"/>
                    <a:pt x="718" y="628"/>
                  </a:cubicBezTo>
                  <a:cubicBezTo>
                    <a:pt x="727" y="636"/>
                    <a:pt x="738" y="641"/>
                    <a:pt x="749" y="641"/>
                  </a:cubicBezTo>
                  <a:cubicBezTo>
                    <a:pt x="760" y="641"/>
                    <a:pt x="771" y="637"/>
                    <a:pt x="779" y="628"/>
                  </a:cubicBezTo>
                  <a:cubicBezTo>
                    <a:pt x="1054" y="353"/>
                    <a:pt x="1054" y="353"/>
                    <a:pt x="1054" y="353"/>
                  </a:cubicBezTo>
                  <a:cubicBezTo>
                    <a:pt x="1071" y="336"/>
                    <a:pt x="1071" y="309"/>
                    <a:pt x="1054" y="292"/>
                  </a:cubicBezTo>
                  <a:close/>
                  <a:moveTo>
                    <a:pt x="1054" y="292"/>
                  </a:moveTo>
                  <a:cubicBezTo>
                    <a:pt x="1054" y="292"/>
                    <a:pt x="1054" y="292"/>
                    <a:pt x="1054" y="29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21">
            <a:extLst>
              <a:ext uri="{FF2B5EF4-FFF2-40B4-BE49-F238E27FC236}">
                <a16:creationId xmlns:a16="http://schemas.microsoft.com/office/drawing/2014/main" xmlns="" id="{C9309697-2E9F-4768-97F5-2B73E3A1FE46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3179763"/>
            <a:ext cx="498476" cy="495300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7" name="Group 124">
            <a:extLst>
              <a:ext uri="{FF2B5EF4-FFF2-40B4-BE49-F238E27FC236}">
                <a16:creationId xmlns:a16="http://schemas.microsoft.com/office/drawing/2014/main" xmlns="" id="{EF59E352-BA4F-4B49-A759-92AB9B8DE2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3179763"/>
            <a:ext cx="528638" cy="476250"/>
            <a:chOff x="3662" y="1682"/>
            <a:chExt cx="333" cy="300"/>
          </a:xfrm>
        </p:grpSpPr>
        <p:sp>
          <p:nvSpPr>
            <p:cNvPr id="198" name="AutoShape 123">
              <a:extLst>
                <a:ext uri="{FF2B5EF4-FFF2-40B4-BE49-F238E27FC236}">
                  <a16:creationId xmlns:a16="http://schemas.microsoft.com/office/drawing/2014/main" xmlns="" id="{72267167-1AAF-4FA5-9AEA-90A69DD6CB9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62" y="1682"/>
              <a:ext cx="333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5">
              <a:extLst>
                <a:ext uri="{FF2B5EF4-FFF2-40B4-BE49-F238E27FC236}">
                  <a16:creationId xmlns:a16="http://schemas.microsoft.com/office/drawing/2014/main" xmlns="" id="{A95E9838-2CD5-40A1-845C-00314C67B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1682"/>
              <a:ext cx="333" cy="300"/>
            </a:xfrm>
            <a:custGeom>
              <a:avLst/>
              <a:gdLst>
                <a:gd name="T0" fmla="*/ 1351 w 1541"/>
                <a:gd name="T1" fmla="*/ 0 h 1384"/>
                <a:gd name="T2" fmla="*/ 190 w 1541"/>
                <a:gd name="T3" fmla="*/ 0 h 1384"/>
                <a:gd name="T4" fmla="*/ 0 w 1541"/>
                <a:gd name="T5" fmla="*/ 190 h 1384"/>
                <a:gd name="T6" fmla="*/ 0 w 1541"/>
                <a:gd name="T7" fmla="*/ 926 h 1384"/>
                <a:gd name="T8" fmla="*/ 190 w 1541"/>
                <a:gd name="T9" fmla="*/ 1116 h 1384"/>
                <a:gd name="T10" fmla="*/ 727 w 1541"/>
                <a:gd name="T11" fmla="*/ 1116 h 1384"/>
                <a:gd name="T12" fmla="*/ 727 w 1541"/>
                <a:gd name="T13" fmla="*/ 1298 h 1384"/>
                <a:gd name="T14" fmla="*/ 460 w 1541"/>
                <a:gd name="T15" fmla="*/ 1298 h 1384"/>
                <a:gd name="T16" fmla="*/ 416 w 1541"/>
                <a:gd name="T17" fmla="*/ 1341 h 1384"/>
                <a:gd name="T18" fmla="*/ 460 w 1541"/>
                <a:gd name="T19" fmla="*/ 1384 h 1384"/>
                <a:gd name="T20" fmla="*/ 1082 w 1541"/>
                <a:gd name="T21" fmla="*/ 1384 h 1384"/>
                <a:gd name="T22" fmla="*/ 1125 w 1541"/>
                <a:gd name="T23" fmla="*/ 1341 h 1384"/>
                <a:gd name="T24" fmla="*/ 1082 w 1541"/>
                <a:gd name="T25" fmla="*/ 1298 h 1384"/>
                <a:gd name="T26" fmla="*/ 814 w 1541"/>
                <a:gd name="T27" fmla="*/ 1298 h 1384"/>
                <a:gd name="T28" fmla="*/ 814 w 1541"/>
                <a:gd name="T29" fmla="*/ 1116 h 1384"/>
                <a:gd name="T30" fmla="*/ 1351 w 1541"/>
                <a:gd name="T31" fmla="*/ 1116 h 1384"/>
                <a:gd name="T32" fmla="*/ 1541 w 1541"/>
                <a:gd name="T33" fmla="*/ 926 h 1384"/>
                <a:gd name="T34" fmla="*/ 1541 w 1541"/>
                <a:gd name="T35" fmla="*/ 190 h 1384"/>
                <a:gd name="T36" fmla="*/ 1351 w 1541"/>
                <a:gd name="T37" fmla="*/ 0 h 1384"/>
                <a:gd name="T38" fmla="*/ 190 w 1541"/>
                <a:gd name="T39" fmla="*/ 86 h 1384"/>
                <a:gd name="T40" fmla="*/ 1351 w 1541"/>
                <a:gd name="T41" fmla="*/ 86 h 1384"/>
                <a:gd name="T42" fmla="*/ 1455 w 1541"/>
                <a:gd name="T43" fmla="*/ 190 h 1384"/>
                <a:gd name="T44" fmla="*/ 1455 w 1541"/>
                <a:gd name="T45" fmla="*/ 805 h 1384"/>
                <a:gd name="T46" fmla="*/ 86 w 1541"/>
                <a:gd name="T47" fmla="*/ 805 h 1384"/>
                <a:gd name="T48" fmla="*/ 86 w 1541"/>
                <a:gd name="T49" fmla="*/ 190 h 1384"/>
                <a:gd name="T50" fmla="*/ 190 w 1541"/>
                <a:gd name="T51" fmla="*/ 86 h 1384"/>
                <a:gd name="T52" fmla="*/ 1351 w 1541"/>
                <a:gd name="T53" fmla="*/ 1030 h 1384"/>
                <a:gd name="T54" fmla="*/ 190 w 1541"/>
                <a:gd name="T55" fmla="*/ 1030 h 1384"/>
                <a:gd name="T56" fmla="*/ 86 w 1541"/>
                <a:gd name="T57" fmla="*/ 926 h 1384"/>
                <a:gd name="T58" fmla="*/ 86 w 1541"/>
                <a:gd name="T59" fmla="*/ 892 h 1384"/>
                <a:gd name="T60" fmla="*/ 1455 w 1541"/>
                <a:gd name="T61" fmla="*/ 892 h 1384"/>
                <a:gd name="T62" fmla="*/ 1455 w 1541"/>
                <a:gd name="T63" fmla="*/ 926 h 1384"/>
                <a:gd name="T64" fmla="*/ 1351 w 1541"/>
                <a:gd name="T65" fmla="*/ 1030 h 1384"/>
                <a:gd name="T66" fmla="*/ 1351 w 1541"/>
                <a:gd name="T67" fmla="*/ 1030 h 1384"/>
                <a:gd name="T68" fmla="*/ 1351 w 1541"/>
                <a:gd name="T69" fmla="*/ 1030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1" h="1384">
                  <a:moveTo>
                    <a:pt x="1351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90"/>
                  </a:cubicBezTo>
                  <a:cubicBezTo>
                    <a:pt x="0" y="926"/>
                    <a:pt x="0" y="926"/>
                    <a:pt x="0" y="926"/>
                  </a:cubicBezTo>
                  <a:cubicBezTo>
                    <a:pt x="0" y="1031"/>
                    <a:pt x="85" y="1116"/>
                    <a:pt x="190" y="1116"/>
                  </a:cubicBezTo>
                  <a:cubicBezTo>
                    <a:pt x="727" y="1116"/>
                    <a:pt x="727" y="1116"/>
                    <a:pt x="727" y="1116"/>
                  </a:cubicBezTo>
                  <a:cubicBezTo>
                    <a:pt x="727" y="1298"/>
                    <a:pt x="727" y="1298"/>
                    <a:pt x="727" y="1298"/>
                  </a:cubicBezTo>
                  <a:cubicBezTo>
                    <a:pt x="460" y="1298"/>
                    <a:pt x="460" y="1298"/>
                    <a:pt x="460" y="1298"/>
                  </a:cubicBezTo>
                  <a:cubicBezTo>
                    <a:pt x="436" y="1298"/>
                    <a:pt x="416" y="1317"/>
                    <a:pt x="416" y="1341"/>
                  </a:cubicBezTo>
                  <a:cubicBezTo>
                    <a:pt x="416" y="1365"/>
                    <a:pt x="436" y="1384"/>
                    <a:pt x="460" y="1384"/>
                  </a:cubicBezTo>
                  <a:cubicBezTo>
                    <a:pt x="1082" y="1384"/>
                    <a:pt x="1082" y="1384"/>
                    <a:pt x="1082" y="1384"/>
                  </a:cubicBezTo>
                  <a:cubicBezTo>
                    <a:pt x="1106" y="1384"/>
                    <a:pt x="1125" y="1365"/>
                    <a:pt x="1125" y="1341"/>
                  </a:cubicBezTo>
                  <a:cubicBezTo>
                    <a:pt x="1125" y="1317"/>
                    <a:pt x="1106" y="1298"/>
                    <a:pt x="1082" y="1298"/>
                  </a:cubicBezTo>
                  <a:cubicBezTo>
                    <a:pt x="814" y="1298"/>
                    <a:pt x="814" y="1298"/>
                    <a:pt x="814" y="1298"/>
                  </a:cubicBezTo>
                  <a:cubicBezTo>
                    <a:pt x="814" y="1116"/>
                    <a:pt x="814" y="1116"/>
                    <a:pt x="814" y="1116"/>
                  </a:cubicBezTo>
                  <a:cubicBezTo>
                    <a:pt x="1351" y="1116"/>
                    <a:pt x="1351" y="1116"/>
                    <a:pt x="1351" y="1116"/>
                  </a:cubicBezTo>
                  <a:cubicBezTo>
                    <a:pt x="1456" y="1116"/>
                    <a:pt x="1541" y="1031"/>
                    <a:pt x="1541" y="926"/>
                  </a:cubicBezTo>
                  <a:cubicBezTo>
                    <a:pt x="1541" y="190"/>
                    <a:pt x="1541" y="190"/>
                    <a:pt x="1541" y="190"/>
                  </a:cubicBezTo>
                  <a:cubicBezTo>
                    <a:pt x="1541" y="85"/>
                    <a:pt x="1456" y="0"/>
                    <a:pt x="1351" y="0"/>
                  </a:cubicBezTo>
                  <a:close/>
                  <a:moveTo>
                    <a:pt x="190" y="86"/>
                  </a:moveTo>
                  <a:cubicBezTo>
                    <a:pt x="1351" y="86"/>
                    <a:pt x="1351" y="86"/>
                    <a:pt x="1351" y="86"/>
                  </a:cubicBezTo>
                  <a:cubicBezTo>
                    <a:pt x="1408" y="86"/>
                    <a:pt x="1455" y="133"/>
                    <a:pt x="1455" y="190"/>
                  </a:cubicBezTo>
                  <a:cubicBezTo>
                    <a:pt x="1455" y="805"/>
                    <a:pt x="1455" y="805"/>
                    <a:pt x="1455" y="805"/>
                  </a:cubicBezTo>
                  <a:cubicBezTo>
                    <a:pt x="86" y="805"/>
                    <a:pt x="86" y="805"/>
                    <a:pt x="86" y="805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33"/>
                    <a:pt x="133" y="86"/>
                    <a:pt x="190" y="86"/>
                  </a:cubicBezTo>
                  <a:close/>
                  <a:moveTo>
                    <a:pt x="1351" y="1030"/>
                  </a:moveTo>
                  <a:cubicBezTo>
                    <a:pt x="190" y="1030"/>
                    <a:pt x="190" y="1030"/>
                    <a:pt x="190" y="1030"/>
                  </a:cubicBezTo>
                  <a:cubicBezTo>
                    <a:pt x="133" y="1030"/>
                    <a:pt x="86" y="984"/>
                    <a:pt x="86" y="926"/>
                  </a:cubicBezTo>
                  <a:cubicBezTo>
                    <a:pt x="86" y="892"/>
                    <a:pt x="86" y="892"/>
                    <a:pt x="86" y="892"/>
                  </a:cubicBezTo>
                  <a:cubicBezTo>
                    <a:pt x="1455" y="892"/>
                    <a:pt x="1455" y="892"/>
                    <a:pt x="1455" y="892"/>
                  </a:cubicBezTo>
                  <a:cubicBezTo>
                    <a:pt x="1455" y="926"/>
                    <a:pt x="1455" y="926"/>
                    <a:pt x="1455" y="926"/>
                  </a:cubicBezTo>
                  <a:cubicBezTo>
                    <a:pt x="1455" y="983"/>
                    <a:pt x="1408" y="1030"/>
                    <a:pt x="1351" y="1030"/>
                  </a:cubicBezTo>
                  <a:close/>
                  <a:moveTo>
                    <a:pt x="1351" y="1030"/>
                  </a:moveTo>
                  <a:cubicBezTo>
                    <a:pt x="1351" y="1030"/>
                    <a:pt x="1351" y="1030"/>
                    <a:pt x="1351" y="103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2" name="Freeform 129">
            <a:extLst>
              <a:ext uri="{FF2B5EF4-FFF2-40B4-BE49-F238E27FC236}">
                <a16:creationId xmlns:a16="http://schemas.microsoft.com/office/drawing/2014/main" xmlns="" id="{6977D9B4-977E-439B-B627-D2D41CF468E4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3179763"/>
            <a:ext cx="473075" cy="525463"/>
          </a:xfrm>
          <a:custGeom>
            <a:avLst/>
            <a:gdLst>
              <a:gd name="T0" fmla="*/ 1378 w 1378"/>
              <a:gd name="T1" fmla="*/ 339 h 1529"/>
              <a:gd name="T2" fmla="*/ 1378 w 1378"/>
              <a:gd name="T3" fmla="*/ 46 h 1529"/>
              <a:gd name="T4" fmla="*/ 1360 w 1378"/>
              <a:gd name="T5" fmla="*/ 11 h 1529"/>
              <a:gd name="T6" fmla="*/ 1321 w 1378"/>
              <a:gd name="T7" fmla="*/ 4 h 1529"/>
              <a:gd name="T8" fmla="*/ 448 w 1378"/>
              <a:gd name="T9" fmla="*/ 282 h 1529"/>
              <a:gd name="T10" fmla="*/ 418 w 1378"/>
              <a:gd name="T11" fmla="*/ 323 h 1529"/>
              <a:gd name="T12" fmla="*/ 418 w 1378"/>
              <a:gd name="T13" fmla="*/ 1178 h 1529"/>
              <a:gd name="T14" fmla="*/ 252 w 1378"/>
              <a:gd name="T15" fmla="*/ 1129 h 1529"/>
              <a:gd name="T16" fmla="*/ 78 w 1378"/>
              <a:gd name="T17" fmla="*/ 1183 h 1529"/>
              <a:gd name="T18" fmla="*/ 0 w 1378"/>
              <a:gd name="T19" fmla="*/ 1329 h 1529"/>
              <a:gd name="T20" fmla="*/ 78 w 1378"/>
              <a:gd name="T21" fmla="*/ 1475 h 1529"/>
              <a:gd name="T22" fmla="*/ 252 w 1378"/>
              <a:gd name="T23" fmla="*/ 1529 h 1529"/>
              <a:gd name="T24" fmla="*/ 426 w 1378"/>
              <a:gd name="T25" fmla="*/ 1475 h 1529"/>
              <a:gd name="T26" fmla="*/ 504 w 1378"/>
              <a:gd name="T27" fmla="*/ 1329 h 1529"/>
              <a:gd name="T28" fmla="*/ 504 w 1378"/>
              <a:gd name="T29" fmla="*/ 648 h 1529"/>
              <a:gd name="T30" fmla="*/ 1291 w 1378"/>
              <a:gd name="T31" fmla="*/ 398 h 1529"/>
              <a:gd name="T32" fmla="*/ 1291 w 1378"/>
              <a:gd name="T33" fmla="*/ 899 h 1529"/>
              <a:gd name="T34" fmla="*/ 1125 w 1378"/>
              <a:gd name="T35" fmla="*/ 850 h 1529"/>
              <a:gd name="T36" fmla="*/ 952 w 1378"/>
              <a:gd name="T37" fmla="*/ 905 h 1529"/>
              <a:gd name="T38" fmla="*/ 873 w 1378"/>
              <a:gd name="T39" fmla="*/ 1050 h 1529"/>
              <a:gd name="T40" fmla="*/ 952 w 1378"/>
              <a:gd name="T41" fmla="*/ 1196 h 1529"/>
              <a:gd name="T42" fmla="*/ 1125 w 1378"/>
              <a:gd name="T43" fmla="*/ 1251 h 1529"/>
              <a:gd name="T44" fmla="*/ 1299 w 1378"/>
              <a:gd name="T45" fmla="*/ 1196 h 1529"/>
              <a:gd name="T46" fmla="*/ 1378 w 1378"/>
              <a:gd name="T47" fmla="*/ 1050 h 1529"/>
              <a:gd name="T48" fmla="*/ 1378 w 1378"/>
              <a:gd name="T49" fmla="*/ 339 h 1529"/>
              <a:gd name="T50" fmla="*/ 252 w 1378"/>
              <a:gd name="T51" fmla="*/ 1443 h 1529"/>
              <a:gd name="T52" fmla="*/ 86 w 1378"/>
              <a:gd name="T53" fmla="*/ 1329 h 1529"/>
              <a:gd name="T54" fmla="*/ 252 w 1378"/>
              <a:gd name="T55" fmla="*/ 1215 h 1529"/>
              <a:gd name="T56" fmla="*/ 418 w 1378"/>
              <a:gd name="T57" fmla="*/ 1329 h 1529"/>
              <a:gd name="T58" fmla="*/ 252 w 1378"/>
              <a:gd name="T59" fmla="*/ 1443 h 1529"/>
              <a:gd name="T60" fmla="*/ 504 w 1378"/>
              <a:gd name="T61" fmla="*/ 557 h 1529"/>
              <a:gd name="T62" fmla="*/ 504 w 1378"/>
              <a:gd name="T63" fmla="*/ 354 h 1529"/>
              <a:gd name="T64" fmla="*/ 1291 w 1378"/>
              <a:gd name="T65" fmla="*/ 104 h 1529"/>
              <a:gd name="T66" fmla="*/ 1291 w 1378"/>
              <a:gd name="T67" fmla="*/ 307 h 1529"/>
              <a:gd name="T68" fmla="*/ 504 w 1378"/>
              <a:gd name="T69" fmla="*/ 557 h 1529"/>
              <a:gd name="T70" fmla="*/ 1126 w 1378"/>
              <a:gd name="T71" fmla="*/ 1164 h 1529"/>
              <a:gd name="T72" fmla="*/ 960 w 1378"/>
              <a:gd name="T73" fmla="*/ 1050 h 1529"/>
              <a:gd name="T74" fmla="*/ 1126 w 1378"/>
              <a:gd name="T75" fmla="*/ 936 h 1529"/>
              <a:gd name="T76" fmla="*/ 1292 w 1378"/>
              <a:gd name="T77" fmla="*/ 1050 h 1529"/>
              <a:gd name="T78" fmla="*/ 1126 w 1378"/>
              <a:gd name="T79" fmla="*/ 1164 h 1529"/>
              <a:gd name="T80" fmla="*/ 1126 w 1378"/>
              <a:gd name="T81" fmla="*/ 1164 h 1529"/>
              <a:gd name="T82" fmla="*/ 1126 w 1378"/>
              <a:gd name="T83" fmla="*/ 1164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8" h="1529">
                <a:moveTo>
                  <a:pt x="1378" y="339"/>
                </a:moveTo>
                <a:cubicBezTo>
                  <a:pt x="1378" y="46"/>
                  <a:pt x="1378" y="46"/>
                  <a:pt x="1378" y="46"/>
                </a:cubicBezTo>
                <a:cubicBezTo>
                  <a:pt x="1378" y="32"/>
                  <a:pt x="1371" y="19"/>
                  <a:pt x="1360" y="11"/>
                </a:cubicBezTo>
                <a:cubicBezTo>
                  <a:pt x="1349" y="3"/>
                  <a:pt x="1334" y="0"/>
                  <a:pt x="1321" y="4"/>
                </a:cubicBezTo>
                <a:cubicBezTo>
                  <a:pt x="448" y="282"/>
                  <a:pt x="448" y="282"/>
                  <a:pt x="448" y="282"/>
                </a:cubicBezTo>
                <a:cubicBezTo>
                  <a:pt x="430" y="287"/>
                  <a:pt x="418" y="304"/>
                  <a:pt x="418" y="323"/>
                </a:cubicBezTo>
                <a:cubicBezTo>
                  <a:pt x="418" y="1178"/>
                  <a:pt x="418" y="1178"/>
                  <a:pt x="418" y="1178"/>
                </a:cubicBezTo>
                <a:cubicBezTo>
                  <a:pt x="372" y="1146"/>
                  <a:pt x="314" y="1129"/>
                  <a:pt x="252" y="1129"/>
                </a:cubicBezTo>
                <a:cubicBezTo>
                  <a:pt x="187" y="1129"/>
                  <a:pt x="125" y="1148"/>
                  <a:pt x="78" y="1183"/>
                </a:cubicBezTo>
                <a:cubicBezTo>
                  <a:pt x="28" y="1222"/>
                  <a:pt x="0" y="1273"/>
                  <a:pt x="0" y="1329"/>
                </a:cubicBezTo>
                <a:cubicBezTo>
                  <a:pt x="0" y="1385"/>
                  <a:pt x="28" y="1437"/>
                  <a:pt x="78" y="1475"/>
                </a:cubicBezTo>
                <a:cubicBezTo>
                  <a:pt x="125" y="1510"/>
                  <a:pt x="187" y="1529"/>
                  <a:pt x="252" y="1529"/>
                </a:cubicBezTo>
                <a:cubicBezTo>
                  <a:pt x="317" y="1529"/>
                  <a:pt x="379" y="1510"/>
                  <a:pt x="426" y="1475"/>
                </a:cubicBezTo>
                <a:cubicBezTo>
                  <a:pt x="476" y="1437"/>
                  <a:pt x="504" y="1385"/>
                  <a:pt x="504" y="1329"/>
                </a:cubicBezTo>
                <a:cubicBezTo>
                  <a:pt x="504" y="648"/>
                  <a:pt x="504" y="648"/>
                  <a:pt x="504" y="648"/>
                </a:cubicBezTo>
                <a:cubicBezTo>
                  <a:pt x="1291" y="398"/>
                  <a:pt x="1291" y="398"/>
                  <a:pt x="1291" y="398"/>
                </a:cubicBezTo>
                <a:cubicBezTo>
                  <a:pt x="1291" y="899"/>
                  <a:pt x="1291" y="899"/>
                  <a:pt x="1291" y="899"/>
                </a:cubicBezTo>
                <a:cubicBezTo>
                  <a:pt x="1245" y="867"/>
                  <a:pt x="1187" y="850"/>
                  <a:pt x="1125" y="850"/>
                </a:cubicBezTo>
                <a:cubicBezTo>
                  <a:pt x="1060" y="850"/>
                  <a:pt x="999" y="870"/>
                  <a:pt x="952" y="905"/>
                </a:cubicBezTo>
                <a:cubicBezTo>
                  <a:pt x="901" y="943"/>
                  <a:pt x="873" y="994"/>
                  <a:pt x="873" y="1050"/>
                </a:cubicBezTo>
                <a:cubicBezTo>
                  <a:pt x="873" y="1106"/>
                  <a:pt x="901" y="1158"/>
                  <a:pt x="952" y="1196"/>
                </a:cubicBezTo>
                <a:cubicBezTo>
                  <a:pt x="999" y="1231"/>
                  <a:pt x="1060" y="1251"/>
                  <a:pt x="1125" y="1251"/>
                </a:cubicBezTo>
                <a:cubicBezTo>
                  <a:pt x="1191" y="1251"/>
                  <a:pt x="1252" y="1231"/>
                  <a:pt x="1299" y="1196"/>
                </a:cubicBezTo>
                <a:cubicBezTo>
                  <a:pt x="1350" y="1158"/>
                  <a:pt x="1378" y="1106"/>
                  <a:pt x="1378" y="1050"/>
                </a:cubicBezTo>
                <a:lnTo>
                  <a:pt x="1378" y="339"/>
                </a:lnTo>
                <a:close/>
                <a:moveTo>
                  <a:pt x="252" y="1443"/>
                </a:moveTo>
                <a:cubicBezTo>
                  <a:pt x="162" y="1443"/>
                  <a:pt x="86" y="1391"/>
                  <a:pt x="86" y="1329"/>
                </a:cubicBezTo>
                <a:cubicBezTo>
                  <a:pt x="86" y="1267"/>
                  <a:pt x="162" y="1215"/>
                  <a:pt x="252" y="1215"/>
                </a:cubicBezTo>
                <a:cubicBezTo>
                  <a:pt x="342" y="1215"/>
                  <a:pt x="418" y="1267"/>
                  <a:pt x="418" y="1329"/>
                </a:cubicBezTo>
                <a:cubicBezTo>
                  <a:pt x="418" y="1391"/>
                  <a:pt x="342" y="1443"/>
                  <a:pt x="252" y="1443"/>
                </a:cubicBezTo>
                <a:close/>
                <a:moveTo>
                  <a:pt x="504" y="557"/>
                </a:moveTo>
                <a:cubicBezTo>
                  <a:pt x="504" y="354"/>
                  <a:pt x="504" y="354"/>
                  <a:pt x="504" y="354"/>
                </a:cubicBezTo>
                <a:cubicBezTo>
                  <a:pt x="1291" y="104"/>
                  <a:pt x="1291" y="104"/>
                  <a:pt x="1291" y="104"/>
                </a:cubicBezTo>
                <a:cubicBezTo>
                  <a:pt x="1291" y="307"/>
                  <a:pt x="1291" y="307"/>
                  <a:pt x="1291" y="307"/>
                </a:cubicBezTo>
                <a:lnTo>
                  <a:pt x="504" y="557"/>
                </a:lnTo>
                <a:close/>
                <a:moveTo>
                  <a:pt x="1126" y="1164"/>
                </a:moveTo>
                <a:cubicBezTo>
                  <a:pt x="1036" y="1164"/>
                  <a:pt x="960" y="1112"/>
                  <a:pt x="960" y="1050"/>
                </a:cubicBezTo>
                <a:cubicBezTo>
                  <a:pt x="960" y="989"/>
                  <a:pt x="1036" y="936"/>
                  <a:pt x="1126" y="936"/>
                </a:cubicBezTo>
                <a:cubicBezTo>
                  <a:pt x="1216" y="936"/>
                  <a:pt x="1292" y="989"/>
                  <a:pt x="1292" y="1050"/>
                </a:cubicBezTo>
                <a:cubicBezTo>
                  <a:pt x="1291" y="1112"/>
                  <a:pt x="1215" y="1164"/>
                  <a:pt x="1126" y="1164"/>
                </a:cubicBezTo>
                <a:close/>
                <a:moveTo>
                  <a:pt x="1126" y="1164"/>
                </a:moveTo>
                <a:cubicBezTo>
                  <a:pt x="1126" y="1164"/>
                  <a:pt x="1126" y="1164"/>
                  <a:pt x="1126" y="116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>
            <a:extLst>
              <a:ext uri="{FF2B5EF4-FFF2-40B4-BE49-F238E27FC236}">
                <a16:creationId xmlns:a16="http://schemas.microsoft.com/office/drawing/2014/main" xmlns="" id="{1C0C3B84-FFEF-4C4D-A2D3-54B734CCC898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3179763"/>
            <a:ext cx="538163" cy="460375"/>
          </a:xfrm>
          <a:custGeom>
            <a:avLst/>
            <a:gdLst>
              <a:gd name="T0" fmla="*/ 1548 w 1563"/>
              <a:gd name="T1" fmla="*/ 582 h 1341"/>
              <a:gd name="T2" fmla="*/ 858 w 1563"/>
              <a:gd name="T3" fmla="*/ 13 h 1341"/>
              <a:gd name="T4" fmla="*/ 812 w 1563"/>
              <a:gd name="T5" fmla="*/ 7 h 1341"/>
              <a:gd name="T6" fmla="*/ 788 w 1563"/>
              <a:gd name="T7" fmla="*/ 46 h 1341"/>
              <a:gd name="T8" fmla="*/ 788 w 1563"/>
              <a:gd name="T9" fmla="*/ 346 h 1341"/>
              <a:gd name="T10" fmla="*/ 103 w 1563"/>
              <a:gd name="T11" fmla="*/ 697 h 1341"/>
              <a:gd name="T12" fmla="*/ 2 w 1563"/>
              <a:gd name="T13" fmla="*/ 1263 h 1341"/>
              <a:gd name="T14" fmla="*/ 2 w 1563"/>
              <a:gd name="T15" fmla="*/ 1298 h 1341"/>
              <a:gd name="T16" fmla="*/ 34 w 1563"/>
              <a:gd name="T17" fmla="*/ 1340 h 1341"/>
              <a:gd name="T18" fmla="*/ 45 w 1563"/>
              <a:gd name="T19" fmla="*/ 1341 h 1341"/>
              <a:gd name="T20" fmla="*/ 83 w 1563"/>
              <a:gd name="T21" fmla="*/ 1319 h 1341"/>
              <a:gd name="T22" fmla="*/ 787 w 1563"/>
              <a:gd name="T23" fmla="*/ 887 h 1341"/>
              <a:gd name="T24" fmla="*/ 787 w 1563"/>
              <a:gd name="T25" fmla="*/ 1185 h 1341"/>
              <a:gd name="T26" fmla="*/ 812 w 1563"/>
              <a:gd name="T27" fmla="*/ 1224 h 1341"/>
              <a:gd name="T28" fmla="*/ 859 w 1563"/>
              <a:gd name="T29" fmla="*/ 1219 h 1341"/>
              <a:gd name="T30" fmla="*/ 1548 w 1563"/>
              <a:gd name="T31" fmla="*/ 648 h 1341"/>
              <a:gd name="T32" fmla="*/ 1563 w 1563"/>
              <a:gd name="T33" fmla="*/ 615 h 1341"/>
              <a:gd name="T34" fmla="*/ 1548 w 1563"/>
              <a:gd name="T35" fmla="*/ 582 h 1341"/>
              <a:gd name="T36" fmla="*/ 874 w 1563"/>
              <a:gd name="T37" fmla="*/ 1094 h 1341"/>
              <a:gd name="T38" fmla="*/ 874 w 1563"/>
              <a:gd name="T39" fmla="*/ 844 h 1341"/>
              <a:gd name="T40" fmla="*/ 861 w 1563"/>
              <a:gd name="T41" fmla="*/ 813 h 1341"/>
              <a:gd name="T42" fmla="*/ 831 w 1563"/>
              <a:gd name="T43" fmla="*/ 800 h 1341"/>
              <a:gd name="T44" fmla="*/ 394 w 1563"/>
              <a:gd name="T45" fmla="*/ 866 h 1341"/>
              <a:gd name="T46" fmla="*/ 89 w 1563"/>
              <a:gd name="T47" fmla="*/ 1146 h 1341"/>
              <a:gd name="T48" fmla="*/ 179 w 1563"/>
              <a:gd name="T49" fmla="*/ 739 h 1341"/>
              <a:gd name="T50" fmla="*/ 831 w 1563"/>
              <a:gd name="T51" fmla="*/ 431 h 1341"/>
              <a:gd name="T52" fmla="*/ 874 w 1563"/>
              <a:gd name="T53" fmla="*/ 388 h 1341"/>
              <a:gd name="T54" fmla="*/ 874 w 1563"/>
              <a:gd name="T55" fmla="*/ 138 h 1341"/>
              <a:gd name="T56" fmla="*/ 1452 w 1563"/>
              <a:gd name="T57" fmla="*/ 615 h 1341"/>
              <a:gd name="T58" fmla="*/ 874 w 1563"/>
              <a:gd name="T59" fmla="*/ 1094 h 1341"/>
              <a:gd name="T60" fmla="*/ 874 w 1563"/>
              <a:gd name="T61" fmla="*/ 1094 h 1341"/>
              <a:gd name="T62" fmla="*/ 874 w 1563"/>
              <a:gd name="T63" fmla="*/ 109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3" h="1341">
                <a:moveTo>
                  <a:pt x="1548" y="582"/>
                </a:moveTo>
                <a:cubicBezTo>
                  <a:pt x="858" y="13"/>
                  <a:pt x="858" y="13"/>
                  <a:pt x="858" y="13"/>
                </a:cubicBezTo>
                <a:cubicBezTo>
                  <a:pt x="845" y="3"/>
                  <a:pt x="827" y="0"/>
                  <a:pt x="812" y="7"/>
                </a:cubicBezTo>
                <a:cubicBezTo>
                  <a:pt x="797" y="14"/>
                  <a:pt x="788" y="30"/>
                  <a:pt x="788" y="46"/>
                </a:cubicBezTo>
                <a:cubicBezTo>
                  <a:pt x="788" y="346"/>
                  <a:pt x="788" y="346"/>
                  <a:pt x="788" y="346"/>
                </a:cubicBezTo>
                <a:cubicBezTo>
                  <a:pt x="453" y="358"/>
                  <a:pt x="223" y="476"/>
                  <a:pt x="103" y="697"/>
                </a:cubicBezTo>
                <a:cubicBezTo>
                  <a:pt x="0" y="888"/>
                  <a:pt x="1" y="1114"/>
                  <a:pt x="2" y="1263"/>
                </a:cubicBezTo>
                <a:cubicBezTo>
                  <a:pt x="2" y="1298"/>
                  <a:pt x="2" y="1298"/>
                  <a:pt x="2" y="1298"/>
                </a:cubicBezTo>
                <a:cubicBezTo>
                  <a:pt x="2" y="1318"/>
                  <a:pt x="15" y="1335"/>
                  <a:pt x="34" y="1340"/>
                </a:cubicBezTo>
                <a:cubicBezTo>
                  <a:pt x="38" y="1341"/>
                  <a:pt x="42" y="1341"/>
                  <a:pt x="45" y="1341"/>
                </a:cubicBezTo>
                <a:cubicBezTo>
                  <a:pt x="61" y="1341"/>
                  <a:pt x="75" y="1333"/>
                  <a:pt x="83" y="1319"/>
                </a:cubicBezTo>
                <a:cubicBezTo>
                  <a:pt x="316" y="908"/>
                  <a:pt x="509" y="888"/>
                  <a:pt x="787" y="887"/>
                </a:cubicBezTo>
                <a:cubicBezTo>
                  <a:pt x="787" y="1185"/>
                  <a:pt x="787" y="1185"/>
                  <a:pt x="787" y="1185"/>
                </a:cubicBezTo>
                <a:cubicBezTo>
                  <a:pt x="787" y="1202"/>
                  <a:pt x="797" y="1217"/>
                  <a:pt x="812" y="1224"/>
                </a:cubicBezTo>
                <a:cubicBezTo>
                  <a:pt x="828" y="1231"/>
                  <a:pt x="845" y="1229"/>
                  <a:pt x="859" y="1219"/>
                </a:cubicBezTo>
                <a:cubicBezTo>
                  <a:pt x="1548" y="648"/>
                  <a:pt x="1548" y="648"/>
                  <a:pt x="1548" y="648"/>
                </a:cubicBezTo>
                <a:cubicBezTo>
                  <a:pt x="1558" y="640"/>
                  <a:pt x="1563" y="628"/>
                  <a:pt x="1563" y="615"/>
                </a:cubicBezTo>
                <a:cubicBezTo>
                  <a:pt x="1563" y="602"/>
                  <a:pt x="1558" y="590"/>
                  <a:pt x="1548" y="582"/>
                </a:cubicBezTo>
                <a:close/>
                <a:moveTo>
                  <a:pt x="874" y="1094"/>
                </a:moveTo>
                <a:cubicBezTo>
                  <a:pt x="874" y="844"/>
                  <a:pt x="874" y="844"/>
                  <a:pt x="874" y="844"/>
                </a:cubicBezTo>
                <a:cubicBezTo>
                  <a:pt x="874" y="832"/>
                  <a:pt x="870" y="821"/>
                  <a:pt x="861" y="813"/>
                </a:cubicBezTo>
                <a:cubicBezTo>
                  <a:pt x="853" y="805"/>
                  <a:pt x="842" y="800"/>
                  <a:pt x="831" y="800"/>
                </a:cubicBezTo>
                <a:cubicBezTo>
                  <a:pt x="657" y="800"/>
                  <a:pt x="523" y="805"/>
                  <a:pt x="394" y="866"/>
                </a:cubicBezTo>
                <a:cubicBezTo>
                  <a:pt x="282" y="918"/>
                  <a:pt x="185" y="1006"/>
                  <a:pt x="89" y="1146"/>
                </a:cubicBezTo>
                <a:cubicBezTo>
                  <a:pt x="93" y="1019"/>
                  <a:pt x="110" y="867"/>
                  <a:pt x="179" y="739"/>
                </a:cubicBezTo>
                <a:cubicBezTo>
                  <a:pt x="289" y="535"/>
                  <a:pt x="502" y="434"/>
                  <a:pt x="831" y="431"/>
                </a:cubicBezTo>
                <a:cubicBezTo>
                  <a:pt x="855" y="431"/>
                  <a:pt x="874" y="412"/>
                  <a:pt x="874" y="388"/>
                </a:cubicBezTo>
                <a:cubicBezTo>
                  <a:pt x="874" y="138"/>
                  <a:pt x="874" y="138"/>
                  <a:pt x="874" y="138"/>
                </a:cubicBezTo>
                <a:cubicBezTo>
                  <a:pt x="1452" y="615"/>
                  <a:pt x="1452" y="615"/>
                  <a:pt x="1452" y="615"/>
                </a:cubicBezTo>
                <a:lnTo>
                  <a:pt x="874" y="1094"/>
                </a:lnTo>
                <a:close/>
                <a:moveTo>
                  <a:pt x="874" y="1094"/>
                </a:moveTo>
                <a:cubicBezTo>
                  <a:pt x="874" y="1094"/>
                  <a:pt x="874" y="1094"/>
                  <a:pt x="874" y="109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7">
            <a:extLst>
              <a:ext uri="{FF2B5EF4-FFF2-40B4-BE49-F238E27FC236}">
                <a16:creationId xmlns:a16="http://schemas.microsoft.com/office/drawing/2014/main" xmlns="" id="{F8AE719B-7FF7-47EF-B64F-11AE36E34744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3179763"/>
            <a:ext cx="280988" cy="527050"/>
          </a:xfrm>
          <a:custGeom>
            <a:avLst/>
            <a:gdLst>
              <a:gd name="T0" fmla="*/ 798 w 815"/>
              <a:gd name="T1" fmla="*/ 737 h 1531"/>
              <a:gd name="T2" fmla="*/ 78 w 815"/>
              <a:gd name="T3" fmla="*/ 17 h 1531"/>
              <a:gd name="T4" fmla="*/ 17 w 815"/>
              <a:gd name="T5" fmla="*/ 17 h 1531"/>
              <a:gd name="T6" fmla="*/ 17 w 815"/>
              <a:gd name="T7" fmla="*/ 78 h 1531"/>
              <a:gd name="T8" fmla="*/ 706 w 815"/>
              <a:gd name="T9" fmla="*/ 768 h 1531"/>
              <a:gd name="T10" fmla="*/ 17 w 815"/>
              <a:gd name="T11" fmla="*/ 1457 h 1531"/>
              <a:gd name="T12" fmla="*/ 17 w 815"/>
              <a:gd name="T13" fmla="*/ 1519 h 1531"/>
              <a:gd name="T14" fmla="*/ 47 w 815"/>
              <a:gd name="T15" fmla="*/ 1531 h 1531"/>
              <a:gd name="T16" fmla="*/ 78 w 815"/>
              <a:gd name="T17" fmla="*/ 1519 h 1531"/>
              <a:gd name="T18" fmla="*/ 798 w 815"/>
              <a:gd name="T19" fmla="*/ 798 h 1531"/>
              <a:gd name="T20" fmla="*/ 798 w 815"/>
              <a:gd name="T21" fmla="*/ 737 h 1531"/>
              <a:gd name="T22" fmla="*/ 798 w 815"/>
              <a:gd name="T23" fmla="*/ 737 h 1531"/>
              <a:gd name="T24" fmla="*/ 798 w 815"/>
              <a:gd name="T25" fmla="*/ 737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798" y="737"/>
                </a:moveTo>
                <a:cubicBezTo>
                  <a:pt x="78" y="17"/>
                  <a:pt x="78" y="17"/>
                  <a:pt x="78" y="17"/>
                </a:cubicBezTo>
                <a:cubicBezTo>
                  <a:pt x="61" y="0"/>
                  <a:pt x="34" y="0"/>
                  <a:pt x="17" y="17"/>
                </a:cubicBezTo>
                <a:cubicBezTo>
                  <a:pt x="0" y="34"/>
                  <a:pt x="0" y="61"/>
                  <a:pt x="17" y="78"/>
                </a:cubicBezTo>
                <a:cubicBezTo>
                  <a:pt x="706" y="768"/>
                  <a:pt x="706" y="768"/>
                  <a:pt x="706" y="768"/>
                </a:cubicBezTo>
                <a:cubicBezTo>
                  <a:pt x="17" y="1457"/>
                  <a:pt x="17" y="1457"/>
                  <a:pt x="17" y="1457"/>
                </a:cubicBezTo>
                <a:cubicBezTo>
                  <a:pt x="0" y="1474"/>
                  <a:pt x="0" y="1502"/>
                  <a:pt x="17" y="1519"/>
                </a:cubicBezTo>
                <a:cubicBezTo>
                  <a:pt x="25" y="1527"/>
                  <a:pt x="36" y="1531"/>
                  <a:pt x="47" y="1531"/>
                </a:cubicBezTo>
                <a:cubicBezTo>
                  <a:pt x="58" y="1531"/>
                  <a:pt x="69" y="1527"/>
                  <a:pt x="78" y="1519"/>
                </a:cubicBezTo>
                <a:cubicBezTo>
                  <a:pt x="798" y="798"/>
                  <a:pt x="798" y="798"/>
                  <a:pt x="798" y="798"/>
                </a:cubicBezTo>
                <a:cubicBezTo>
                  <a:pt x="815" y="782"/>
                  <a:pt x="815" y="754"/>
                  <a:pt x="798" y="737"/>
                </a:cubicBezTo>
                <a:close/>
                <a:moveTo>
                  <a:pt x="798" y="737"/>
                </a:moveTo>
                <a:cubicBezTo>
                  <a:pt x="798" y="737"/>
                  <a:pt x="798" y="737"/>
                  <a:pt x="798" y="737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Group 140">
            <a:extLst>
              <a:ext uri="{FF2B5EF4-FFF2-40B4-BE49-F238E27FC236}">
                <a16:creationId xmlns:a16="http://schemas.microsoft.com/office/drawing/2014/main" xmlns="" id="{06F166E0-B389-4A9D-8DB0-474A4812E9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3179763"/>
            <a:ext cx="396875" cy="530225"/>
            <a:chOff x="1262" y="2322"/>
            <a:chExt cx="250" cy="334"/>
          </a:xfrm>
        </p:grpSpPr>
        <p:sp>
          <p:nvSpPr>
            <p:cNvPr id="211" name="Freeform 141">
              <a:extLst>
                <a:ext uri="{FF2B5EF4-FFF2-40B4-BE49-F238E27FC236}">
                  <a16:creationId xmlns:a16="http://schemas.microsoft.com/office/drawing/2014/main" xmlns="" id="{C1ABDF60-53BC-4A95-9BD2-6E4E8E4BE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322"/>
              <a:ext cx="250" cy="334"/>
            </a:xfrm>
            <a:custGeom>
              <a:avLst/>
              <a:gdLst>
                <a:gd name="T0" fmla="*/ 1073 w 1156"/>
                <a:gd name="T1" fmla="*/ 673 h 1545"/>
                <a:gd name="T2" fmla="*/ 1050 w 1156"/>
                <a:gd name="T3" fmla="*/ 673 h 1545"/>
                <a:gd name="T4" fmla="*/ 1050 w 1156"/>
                <a:gd name="T5" fmla="*/ 472 h 1545"/>
                <a:gd name="T6" fmla="*/ 578 w 1156"/>
                <a:gd name="T7" fmla="*/ 0 h 1545"/>
                <a:gd name="T8" fmla="*/ 106 w 1156"/>
                <a:gd name="T9" fmla="*/ 472 h 1545"/>
                <a:gd name="T10" fmla="*/ 149 w 1156"/>
                <a:gd name="T11" fmla="*/ 515 h 1545"/>
                <a:gd name="T12" fmla="*/ 192 w 1156"/>
                <a:gd name="T13" fmla="*/ 472 h 1545"/>
                <a:gd name="T14" fmla="*/ 578 w 1156"/>
                <a:gd name="T15" fmla="*/ 86 h 1545"/>
                <a:gd name="T16" fmla="*/ 964 w 1156"/>
                <a:gd name="T17" fmla="*/ 472 h 1545"/>
                <a:gd name="T18" fmla="*/ 964 w 1156"/>
                <a:gd name="T19" fmla="*/ 673 h 1545"/>
                <a:gd name="T20" fmla="*/ 84 w 1156"/>
                <a:gd name="T21" fmla="*/ 673 h 1545"/>
                <a:gd name="T22" fmla="*/ 0 w 1156"/>
                <a:gd name="T23" fmla="*/ 757 h 1545"/>
                <a:gd name="T24" fmla="*/ 0 w 1156"/>
                <a:gd name="T25" fmla="*/ 1295 h 1545"/>
                <a:gd name="T26" fmla="*/ 250 w 1156"/>
                <a:gd name="T27" fmla="*/ 1545 h 1545"/>
                <a:gd name="T28" fmla="*/ 906 w 1156"/>
                <a:gd name="T29" fmla="*/ 1545 h 1545"/>
                <a:gd name="T30" fmla="*/ 1156 w 1156"/>
                <a:gd name="T31" fmla="*/ 1295 h 1545"/>
                <a:gd name="T32" fmla="*/ 1156 w 1156"/>
                <a:gd name="T33" fmla="*/ 757 h 1545"/>
                <a:gd name="T34" fmla="*/ 1073 w 1156"/>
                <a:gd name="T35" fmla="*/ 673 h 1545"/>
                <a:gd name="T36" fmla="*/ 1070 w 1156"/>
                <a:gd name="T37" fmla="*/ 1295 h 1545"/>
                <a:gd name="T38" fmla="*/ 906 w 1156"/>
                <a:gd name="T39" fmla="*/ 1459 h 1545"/>
                <a:gd name="T40" fmla="*/ 251 w 1156"/>
                <a:gd name="T41" fmla="*/ 1459 h 1545"/>
                <a:gd name="T42" fmla="*/ 87 w 1156"/>
                <a:gd name="T43" fmla="*/ 1295 h 1545"/>
                <a:gd name="T44" fmla="*/ 87 w 1156"/>
                <a:gd name="T45" fmla="*/ 760 h 1545"/>
                <a:gd name="T46" fmla="*/ 1070 w 1156"/>
                <a:gd name="T47" fmla="*/ 760 h 1545"/>
                <a:gd name="T48" fmla="*/ 1070 w 1156"/>
                <a:gd name="T49" fmla="*/ 1295 h 1545"/>
                <a:gd name="T50" fmla="*/ 1070 w 1156"/>
                <a:gd name="T51" fmla="*/ 1295 h 1545"/>
                <a:gd name="T52" fmla="*/ 1070 w 1156"/>
                <a:gd name="T53" fmla="*/ 129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6" h="1545">
                  <a:moveTo>
                    <a:pt x="1073" y="673"/>
                  </a:moveTo>
                  <a:cubicBezTo>
                    <a:pt x="1050" y="673"/>
                    <a:pt x="1050" y="673"/>
                    <a:pt x="1050" y="673"/>
                  </a:cubicBezTo>
                  <a:cubicBezTo>
                    <a:pt x="1050" y="472"/>
                    <a:pt x="1050" y="472"/>
                    <a:pt x="1050" y="472"/>
                  </a:cubicBezTo>
                  <a:cubicBezTo>
                    <a:pt x="1050" y="212"/>
                    <a:pt x="838" y="0"/>
                    <a:pt x="578" y="0"/>
                  </a:cubicBezTo>
                  <a:cubicBezTo>
                    <a:pt x="318" y="0"/>
                    <a:pt x="106" y="212"/>
                    <a:pt x="106" y="472"/>
                  </a:cubicBezTo>
                  <a:cubicBezTo>
                    <a:pt x="106" y="496"/>
                    <a:pt x="125" y="515"/>
                    <a:pt x="149" y="515"/>
                  </a:cubicBezTo>
                  <a:cubicBezTo>
                    <a:pt x="173" y="515"/>
                    <a:pt x="192" y="496"/>
                    <a:pt x="192" y="472"/>
                  </a:cubicBezTo>
                  <a:cubicBezTo>
                    <a:pt x="192" y="260"/>
                    <a:pt x="365" y="86"/>
                    <a:pt x="578" y="86"/>
                  </a:cubicBezTo>
                  <a:cubicBezTo>
                    <a:pt x="790" y="86"/>
                    <a:pt x="964" y="259"/>
                    <a:pt x="964" y="472"/>
                  </a:cubicBezTo>
                  <a:cubicBezTo>
                    <a:pt x="964" y="673"/>
                    <a:pt x="964" y="673"/>
                    <a:pt x="964" y="673"/>
                  </a:cubicBezTo>
                  <a:cubicBezTo>
                    <a:pt x="84" y="673"/>
                    <a:pt x="84" y="673"/>
                    <a:pt x="84" y="673"/>
                  </a:cubicBezTo>
                  <a:cubicBezTo>
                    <a:pt x="37" y="673"/>
                    <a:pt x="0" y="711"/>
                    <a:pt x="0" y="757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433"/>
                    <a:pt x="112" y="1545"/>
                    <a:pt x="250" y="1545"/>
                  </a:cubicBezTo>
                  <a:cubicBezTo>
                    <a:pt x="906" y="1545"/>
                    <a:pt x="906" y="1545"/>
                    <a:pt x="906" y="1545"/>
                  </a:cubicBezTo>
                  <a:cubicBezTo>
                    <a:pt x="1044" y="1545"/>
                    <a:pt x="1156" y="1433"/>
                    <a:pt x="1156" y="1295"/>
                  </a:cubicBezTo>
                  <a:cubicBezTo>
                    <a:pt x="1156" y="757"/>
                    <a:pt x="1156" y="757"/>
                    <a:pt x="1156" y="757"/>
                  </a:cubicBezTo>
                  <a:cubicBezTo>
                    <a:pt x="1156" y="711"/>
                    <a:pt x="1119" y="673"/>
                    <a:pt x="1073" y="673"/>
                  </a:cubicBezTo>
                  <a:close/>
                  <a:moveTo>
                    <a:pt x="1070" y="1295"/>
                  </a:moveTo>
                  <a:cubicBezTo>
                    <a:pt x="1070" y="1385"/>
                    <a:pt x="996" y="1459"/>
                    <a:pt x="906" y="1459"/>
                  </a:cubicBezTo>
                  <a:cubicBezTo>
                    <a:pt x="251" y="1459"/>
                    <a:pt x="251" y="1459"/>
                    <a:pt x="251" y="1459"/>
                  </a:cubicBezTo>
                  <a:cubicBezTo>
                    <a:pt x="160" y="1459"/>
                    <a:pt x="87" y="1385"/>
                    <a:pt x="87" y="1295"/>
                  </a:cubicBezTo>
                  <a:cubicBezTo>
                    <a:pt x="87" y="760"/>
                    <a:pt x="87" y="760"/>
                    <a:pt x="87" y="760"/>
                  </a:cubicBezTo>
                  <a:cubicBezTo>
                    <a:pt x="1070" y="760"/>
                    <a:pt x="1070" y="760"/>
                    <a:pt x="1070" y="760"/>
                  </a:cubicBezTo>
                  <a:lnTo>
                    <a:pt x="1070" y="1295"/>
                  </a:lnTo>
                  <a:close/>
                  <a:moveTo>
                    <a:pt x="1070" y="1295"/>
                  </a:moveTo>
                  <a:cubicBezTo>
                    <a:pt x="1070" y="1295"/>
                    <a:pt x="1070" y="1295"/>
                    <a:pt x="1070" y="12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2">
              <a:extLst>
                <a:ext uri="{FF2B5EF4-FFF2-40B4-BE49-F238E27FC236}">
                  <a16:creationId xmlns:a16="http://schemas.microsoft.com/office/drawing/2014/main" xmlns="" id="{11A958BE-902E-4293-BB77-BE9EC522D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" y="2528"/>
              <a:ext cx="70" cy="70"/>
            </a:xfrm>
            <a:custGeom>
              <a:avLst/>
              <a:gdLst>
                <a:gd name="T0" fmla="*/ 161 w 323"/>
                <a:gd name="T1" fmla="*/ 323 h 323"/>
                <a:gd name="T2" fmla="*/ 323 w 323"/>
                <a:gd name="T3" fmla="*/ 162 h 323"/>
                <a:gd name="T4" fmla="*/ 161 w 323"/>
                <a:gd name="T5" fmla="*/ 0 h 323"/>
                <a:gd name="T6" fmla="*/ 0 w 323"/>
                <a:gd name="T7" fmla="*/ 162 h 323"/>
                <a:gd name="T8" fmla="*/ 161 w 323"/>
                <a:gd name="T9" fmla="*/ 323 h 323"/>
                <a:gd name="T10" fmla="*/ 161 w 323"/>
                <a:gd name="T11" fmla="*/ 86 h 323"/>
                <a:gd name="T12" fmla="*/ 236 w 323"/>
                <a:gd name="T13" fmla="*/ 161 h 323"/>
                <a:gd name="T14" fmla="*/ 161 w 323"/>
                <a:gd name="T15" fmla="*/ 237 h 323"/>
                <a:gd name="T16" fmla="*/ 86 w 323"/>
                <a:gd name="T17" fmla="*/ 162 h 323"/>
                <a:gd name="T18" fmla="*/ 161 w 323"/>
                <a:gd name="T19" fmla="*/ 86 h 323"/>
                <a:gd name="T20" fmla="*/ 161 w 323"/>
                <a:gd name="T21" fmla="*/ 86 h 323"/>
                <a:gd name="T22" fmla="*/ 161 w 323"/>
                <a:gd name="T23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323">
                  <a:moveTo>
                    <a:pt x="161" y="323"/>
                  </a:moveTo>
                  <a:cubicBezTo>
                    <a:pt x="251" y="323"/>
                    <a:pt x="323" y="250"/>
                    <a:pt x="323" y="162"/>
                  </a:cubicBezTo>
                  <a:cubicBezTo>
                    <a:pt x="323" y="72"/>
                    <a:pt x="250" y="0"/>
                    <a:pt x="161" y="0"/>
                  </a:cubicBezTo>
                  <a:cubicBezTo>
                    <a:pt x="72" y="0"/>
                    <a:pt x="0" y="73"/>
                    <a:pt x="0" y="162"/>
                  </a:cubicBezTo>
                  <a:cubicBezTo>
                    <a:pt x="0" y="250"/>
                    <a:pt x="72" y="323"/>
                    <a:pt x="161" y="323"/>
                  </a:cubicBezTo>
                  <a:close/>
                  <a:moveTo>
                    <a:pt x="161" y="86"/>
                  </a:moveTo>
                  <a:cubicBezTo>
                    <a:pt x="203" y="86"/>
                    <a:pt x="236" y="120"/>
                    <a:pt x="236" y="161"/>
                  </a:cubicBezTo>
                  <a:cubicBezTo>
                    <a:pt x="236" y="202"/>
                    <a:pt x="203" y="237"/>
                    <a:pt x="161" y="237"/>
                  </a:cubicBezTo>
                  <a:cubicBezTo>
                    <a:pt x="120" y="237"/>
                    <a:pt x="86" y="203"/>
                    <a:pt x="86" y="162"/>
                  </a:cubicBezTo>
                  <a:cubicBezTo>
                    <a:pt x="86" y="120"/>
                    <a:pt x="120" y="86"/>
                    <a:pt x="161" y="86"/>
                  </a:cubicBezTo>
                  <a:close/>
                  <a:moveTo>
                    <a:pt x="161" y="86"/>
                  </a:moveTo>
                  <a:cubicBezTo>
                    <a:pt x="161" y="86"/>
                    <a:pt x="161" y="86"/>
                    <a:pt x="161" y="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Freeform 146">
            <a:extLst>
              <a:ext uri="{FF2B5EF4-FFF2-40B4-BE49-F238E27FC236}">
                <a16:creationId xmlns:a16="http://schemas.microsoft.com/office/drawing/2014/main" xmlns="" id="{8F16245F-69CB-41D9-938A-FA1283306412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4449763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6" name="Group 149">
            <a:extLst>
              <a:ext uri="{FF2B5EF4-FFF2-40B4-BE49-F238E27FC236}">
                <a16:creationId xmlns:a16="http://schemas.microsoft.com/office/drawing/2014/main" xmlns="" id="{6EDDAAE3-3BCF-4B3F-94C8-EC1FAB6E3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4449763"/>
            <a:ext cx="522288" cy="522288"/>
            <a:chOff x="2221" y="2322"/>
            <a:chExt cx="329" cy="329"/>
          </a:xfrm>
        </p:grpSpPr>
        <p:sp>
          <p:nvSpPr>
            <p:cNvPr id="218" name="Freeform 150">
              <a:extLst>
                <a:ext uri="{FF2B5EF4-FFF2-40B4-BE49-F238E27FC236}">
                  <a16:creationId xmlns:a16="http://schemas.microsoft.com/office/drawing/2014/main" xmlns="" id="{CC1D16CC-FD10-41E3-A984-3AA798BAE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>
              <a:extLst>
                <a:ext uri="{FF2B5EF4-FFF2-40B4-BE49-F238E27FC236}">
                  <a16:creationId xmlns:a16="http://schemas.microsoft.com/office/drawing/2014/main" xmlns="" id="{F0FD6C78-0953-4016-96DE-75D49366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>
              <a:extLst>
                <a:ext uri="{FF2B5EF4-FFF2-40B4-BE49-F238E27FC236}">
                  <a16:creationId xmlns:a16="http://schemas.microsoft.com/office/drawing/2014/main" xmlns="" id="{3010BAB0-C131-458B-A7A7-2FACE480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Group 155">
            <a:extLst>
              <a:ext uri="{FF2B5EF4-FFF2-40B4-BE49-F238E27FC236}">
                <a16:creationId xmlns:a16="http://schemas.microsoft.com/office/drawing/2014/main" xmlns="" id="{443FA0F4-CB43-4E71-97C8-41831EF78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4449763"/>
            <a:ext cx="536575" cy="444500"/>
            <a:chOff x="2702" y="2322"/>
            <a:chExt cx="338" cy="280"/>
          </a:xfrm>
        </p:grpSpPr>
        <p:sp>
          <p:nvSpPr>
            <p:cNvPr id="223" name="Freeform 156">
              <a:extLst>
                <a:ext uri="{FF2B5EF4-FFF2-40B4-BE49-F238E27FC236}">
                  <a16:creationId xmlns:a16="http://schemas.microsoft.com/office/drawing/2014/main" xmlns="" id="{7994D1DD-97C6-409E-A770-57F47B43F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7">
              <a:extLst>
                <a:ext uri="{FF2B5EF4-FFF2-40B4-BE49-F238E27FC236}">
                  <a16:creationId xmlns:a16="http://schemas.microsoft.com/office/drawing/2014/main" xmlns="" id="{DD7FA106-789E-478B-8C61-942B6ED11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8">
              <a:extLst>
                <a:ext uri="{FF2B5EF4-FFF2-40B4-BE49-F238E27FC236}">
                  <a16:creationId xmlns:a16="http://schemas.microsoft.com/office/drawing/2014/main" xmlns="" id="{25B573D0-3319-4CAB-B4B8-806D7F57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Group 161">
            <a:extLst>
              <a:ext uri="{FF2B5EF4-FFF2-40B4-BE49-F238E27FC236}">
                <a16:creationId xmlns:a16="http://schemas.microsoft.com/office/drawing/2014/main" xmlns="" id="{20915A98-52E4-429F-BA29-6C4921B301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4449763"/>
            <a:ext cx="523875" cy="523875"/>
            <a:chOff x="3182" y="2323"/>
            <a:chExt cx="330" cy="330"/>
          </a:xfrm>
        </p:grpSpPr>
        <p:sp>
          <p:nvSpPr>
            <p:cNvPr id="228" name="Freeform 162">
              <a:extLst>
                <a:ext uri="{FF2B5EF4-FFF2-40B4-BE49-F238E27FC236}">
                  <a16:creationId xmlns:a16="http://schemas.microsoft.com/office/drawing/2014/main" xmlns="" id="{CC57C3E9-58FD-40BB-ABC3-C13A2A65E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358"/>
              <a:ext cx="295" cy="295"/>
            </a:xfrm>
            <a:custGeom>
              <a:avLst/>
              <a:gdLst>
                <a:gd name="T0" fmla="*/ 1317 w 1361"/>
                <a:gd name="T1" fmla="*/ 637 h 1360"/>
                <a:gd name="T2" fmla="*/ 724 w 1361"/>
                <a:gd name="T3" fmla="*/ 637 h 1360"/>
                <a:gd name="T4" fmla="*/ 724 w 1361"/>
                <a:gd name="T5" fmla="*/ 43 h 1360"/>
                <a:gd name="T6" fmla="*/ 680 w 1361"/>
                <a:gd name="T7" fmla="*/ 0 h 1360"/>
                <a:gd name="T8" fmla="*/ 0 w 1361"/>
                <a:gd name="T9" fmla="*/ 680 h 1360"/>
                <a:gd name="T10" fmla="*/ 680 w 1361"/>
                <a:gd name="T11" fmla="*/ 1360 h 1360"/>
                <a:gd name="T12" fmla="*/ 1361 w 1361"/>
                <a:gd name="T13" fmla="*/ 680 h 1360"/>
                <a:gd name="T14" fmla="*/ 1317 w 1361"/>
                <a:gd name="T15" fmla="*/ 637 h 1360"/>
                <a:gd name="T16" fmla="*/ 680 w 1361"/>
                <a:gd name="T17" fmla="*/ 1274 h 1360"/>
                <a:gd name="T18" fmla="*/ 86 w 1361"/>
                <a:gd name="T19" fmla="*/ 680 h 1360"/>
                <a:gd name="T20" fmla="*/ 637 w 1361"/>
                <a:gd name="T21" fmla="*/ 88 h 1360"/>
                <a:gd name="T22" fmla="*/ 637 w 1361"/>
                <a:gd name="T23" fmla="*/ 680 h 1360"/>
                <a:gd name="T24" fmla="*/ 680 w 1361"/>
                <a:gd name="T25" fmla="*/ 723 h 1360"/>
                <a:gd name="T26" fmla="*/ 1273 w 1361"/>
                <a:gd name="T27" fmla="*/ 723 h 1360"/>
                <a:gd name="T28" fmla="*/ 680 w 1361"/>
                <a:gd name="T29" fmla="*/ 1274 h 1360"/>
                <a:gd name="T30" fmla="*/ 680 w 1361"/>
                <a:gd name="T31" fmla="*/ 1274 h 1360"/>
                <a:gd name="T32" fmla="*/ 680 w 1361"/>
                <a:gd name="T33" fmla="*/ 127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1" h="1360">
                  <a:moveTo>
                    <a:pt x="1317" y="637"/>
                  </a:moveTo>
                  <a:cubicBezTo>
                    <a:pt x="724" y="637"/>
                    <a:pt x="724" y="637"/>
                    <a:pt x="724" y="637"/>
                  </a:cubicBezTo>
                  <a:cubicBezTo>
                    <a:pt x="724" y="43"/>
                    <a:pt x="724" y="43"/>
                    <a:pt x="724" y="43"/>
                  </a:cubicBezTo>
                  <a:cubicBezTo>
                    <a:pt x="724" y="19"/>
                    <a:pt x="704" y="0"/>
                    <a:pt x="680" y="0"/>
                  </a:cubicBezTo>
                  <a:cubicBezTo>
                    <a:pt x="305" y="0"/>
                    <a:pt x="0" y="305"/>
                    <a:pt x="0" y="680"/>
                  </a:cubicBezTo>
                  <a:cubicBezTo>
                    <a:pt x="0" y="1055"/>
                    <a:pt x="305" y="1360"/>
                    <a:pt x="680" y="1360"/>
                  </a:cubicBezTo>
                  <a:cubicBezTo>
                    <a:pt x="1055" y="1360"/>
                    <a:pt x="1361" y="1055"/>
                    <a:pt x="1361" y="680"/>
                  </a:cubicBezTo>
                  <a:cubicBezTo>
                    <a:pt x="1361" y="656"/>
                    <a:pt x="1341" y="637"/>
                    <a:pt x="1317" y="637"/>
                  </a:cubicBezTo>
                  <a:close/>
                  <a:moveTo>
                    <a:pt x="680" y="1274"/>
                  </a:moveTo>
                  <a:cubicBezTo>
                    <a:pt x="353" y="1274"/>
                    <a:pt x="86" y="1007"/>
                    <a:pt x="86" y="680"/>
                  </a:cubicBezTo>
                  <a:cubicBezTo>
                    <a:pt x="86" y="367"/>
                    <a:pt x="330" y="110"/>
                    <a:pt x="637" y="88"/>
                  </a:cubicBezTo>
                  <a:cubicBezTo>
                    <a:pt x="637" y="680"/>
                    <a:pt x="637" y="680"/>
                    <a:pt x="637" y="680"/>
                  </a:cubicBezTo>
                  <a:cubicBezTo>
                    <a:pt x="637" y="704"/>
                    <a:pt x="656" y="723"/>
                    <a:pt x="680" y="723"/>
                  </a:cubicBezTo>
                  <a:cubicBezTo>
                    <a:pt x="1273" y="723"/>
                    <a:pt x="1273" y="723"/>
                    <a:pt x="1273" y="723"/>
                  </a:cubicBezTo>
                  <a:cubicBezTo>
                    <a:pt x="1251" y="1031"/>
                    <a:pt x="993" y="1274"/>
                    <a:pt x="680" y="1274"/>
                  </a:cubicBezTo>
                  <a:close/>
                  <a:moveTo>
                    <a:pt x="680" y="1274"/>
                  </a:moveTo>
                  <a:cubicBezTo>
                    <a:pt x="680" y="1274"/>
                    <a:pt x="680" y="1274"/>
                    <a:pt x="680" y="127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3">
              <a:extLst>
                <a:ext uri="{FF2B5EF4-FFF2-40B4-BE49-F238E27FC236}">
                  <a16:creationId xmlns:a16="http://schemas.microsoft.com/office/drawing/2014/main" xmlns="" id="{30538ED3-9B31-4047-87F5-8A1B45968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5" y="2323"/>
              <a:ext cx="157" cy="157"/>
            </a:xfrm>
            <a:custGeom>
              <a:avLst/>
              <a:gdLst>
                <a:gd name="T0" fmla="*/ 724 w 724"/>
                <a:gd name="T1" fmla="*/ 678 h 724"/>
                <a:gd name="T2" fmla="*/ 554 w 724"/>
                <a:gd name="T3" fmla="*/ 230 h 724"/>
                <a:gd name="T4" fmla="*/ 44 w 724"/>
                <a:gd name="T5" fmla="*/ 0 h 724"/>
                <a:gd name="T6" fmla="*/ 0 w 724"/>
                <a:gd name="T7" fmla="*/ 43 h 724"/>
                <a:gd name="T8" fmla="*/ 0 w 724"/>
                <a:gd name="T9" fmla="*/ 681 h 724"/>
                <a:gd name="T10" fmla="*/ 44 w 724"/>
                <a:gd name="T11" fmla="*/ 724 h 724"/>
                <a:gd name="T12" fmla="*/ 681 w 724"/>
                <a:gd name="T13" fmla="*/ 724 h 724"/>
                <a:gd name="T14" fmla="*/ 724 w 724"/>
                <a:gd name="T15" fmla="*/ 681 h 724"/>
                <a:gd name="T16" fmla="*/ 724 w 724"/>
                <a:gd name="T17" fmla="*/ 678 h 724"/>
                <a:gd name="T18" fmla="*/ 87 w 724"/>
                <a:gd name="T19" fmla="*/ 638 h 724"/>
                <a:gd name="T20" fmla="*/ 87 w 724"/>
                <a:gd name="T21" fmla="*/ 89 h 724"/>
                <a:gd name="T22" fmla="*/ 489 w 724"/>
                <a:gd name="T23" fmla="*/ 288 h 724"/>
                <a:gd name="T24" fmla="*/ 636 w 724"/>
                <a:gd name="T25" fmla="*/ 638 h 724"/>
                <a:gd name="T26" fmla="*/ 87 w 724"/>
                <a:gd name="T27" fmla="*/ 638 h 724"/>
                <a:gd name="T28" fmla="*/ 87 w 724"/>
                <a:gd name="T29" fmla="*/ 638 h 724"/>
                <a:gd name="T30" fmla="*/ 87 w 724"/>
                <a:gd name="T31" fmla="*/ 63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4" h="724">
                  <a:moveTo>
                    <a:pt x="724" y="678"/>
                  </a:moveTo>
                  <a:cubicBezTo>
                    <a:pt x="723" y="513"/>
                    <a:pt x="663" y="354"/>
                    <a:pt x="554" y="230"/>
                  </a:cubicBezTo>
                  <a:cubicBezTo>
                    <a:pt x="424" y="84"/>
                    <a:pt x="239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5"/>
                    <a:pt x="20" y="724"/>
                    <a:pt x="44" y="724"/>
                  </a:cubicBezTo>
                  <a:cubicBezTo>
                    <a:pt x="681" y="724"/>
                    <a:pt x="681" y="724"/>
                    <a:pt x="681" y="724"/>
                  </a:cubicBezTo>
                  <a:cubicBezTo>
                    <a:pt x="705" y="724"/>
                    <a:pt x="724" y="705"/>
                    <a:pt x="724" y="681"/>
                  </a:cubicBezTo>
                  <a:lnTo>
                    <a:pt x="724" y="678"/>
                  </a:lnTo>
                  <a:close/>
                  <a:moveTo>
                    <a:pt x="87" y="638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241" y="100"/>
                    <a:pt x="386" y="171"/>
                    <a:pt x="489" y="288"/>
                  </a:cubicBezTo>
                  <a:cubicBezTo>
                    <a:pt x="575" y="385"/>
                    <a:pt x="626" y="508"/>
                    <a:pt x="636" y="638"/>
                  </a:cubicBezTo>
                  <a:lnTo>
                    <a:pt x="87" y="638"/>
                  </a:lnTo>
                  <a:close/>
                  <a:moveTo>
                    <a:pt x="87" y="638"/>
                  </a:moveTo>
                  <a:cubicBezTo>
                    <a:pt x="87" y="638"/>
                    <a:pt x="87" y="638"/>
                    <a:pt x="87" y="63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67">
            <a:extLst>
              <a:ext uri="{FF2B5EF4-FFF2-40B4-BE49-F238E27FC236}">
                <a16:creationId xmlns:a16="http://schemas.microsoft.com/office/drawing/2014/main" xmlns="" id="{D785481D-788E-428E-BA08-AB756482CB9A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4449763"/>
            <a:ext cx="536575" cy="504825"/>
          </a:xfrm>
          <a:custGeom>
            <a:avLst/>
            <a:gdLst>
              <a:gd name="T0" fmla="*/ 1423 w 1561"/>
              <a:gd name="T1" fmla="*/ 526 h 1471"/>
              <a:gd name="T2" fmla="*/ 1265 w 1561"/>
              <a:gd name="T3" fmla="*/ 132 h 1471"/>
              <a:gd name="T4" fmla="*/ 1192 w 1561"/>
              <a:gd name="T5" fmla="*/ 0 h 1471"/>
              <a:gd name="T6" fmla="*/ 951 w 1561"/>
              <a:gd name="T7" fmla="*/ 117 h 1471"/>
              <a:gd name="T8" fmla="*/ 731 w 1561"/>
              <a:gd name="T9" fmla="*/ 90 h 1471"/>
              <a:gd name="T10" fmla="*/ 0 w 1561"/>
              <a:gd name="T11" fmla="*/ 735 h 1471"/>
              <a:gd name="T12" fmla="*/ 16 w 1561"/>
              <a:gd name="T13" fmla="*/ 871 h 1471"/>
              <a:gd name="T14" fmla="*/ 65 w 1561"/>
              <a:gd name="T15" fmla="*/ 1001 h 1471"/>
              <a:gd name="T16" fmla="*/ 265 w 1561"/>
              <a:gd name="T17" fmla="*/ 1372 h 1471"/>
              <a:gd name="T18" fmla="*/ 266 w 1561"/>
              <a:gd name="T19" fmla="*/ 1401 h 1471"/>
              <a:gd name="T20" fmla="*/ 586 w 1561"/>
              <a:gd name="T21" fmla="*/ 1471 h 1471"/>
              <a:gd name="T22" fmla="*/ 668 w 1561"/>
              <a:gd name="T23" fmla="*/ 1378 h 1471"/>
              <a:gd name="T24" fmla="*/ 771 w 1561"/>
              <a:gd name="T25" fmla="*/ 1389 h 1471"/>
              <a:gd name="T26" fmla="*/ 1091 w 1561"/>
              <a:gd name="T27" fmla="*/ 1471 h 1471"/>
              <a:gd name="T28" fmla="*/ 1173 w 1561"/>
              <a:gd name="T29" fmla="*/ 1331 h 1471"/>
              <a:gd name="T30" fmla="*/ 1248 w 1561"/>
              <a:gd name="T31" fmla="*/ 1191 h 1471"/>
              <a:gd name="T32" fmla="*/ 1251 w 1561"/>
              <a:gd name="T33" fmla="*/ 1188 h 1471"/>
              <a:gd name="T34" fmla="*/ 1445 w 1561"/>
              <a:gd name="T35" fmla="*/ 934 h 1471"/>
              <a:gd name="T36" fmla="*/ 1560 w 1561"/>
              <a:gd name="T37" fmla="*/ 641 h 1471"/>
              <a:gd name="T38" fmla="*/ 1192 w 1561"/>
              <a:gd name="T39" fmla="*/ 86 h 1471"/>
              <a:gd name="T40" fmla="*/ 1192 w 1561"/>
              <a:gd name="T41" fmla="*/ 86 h 1471"/>
              <a:gd name="T42" fmla="*/ 1186 w 1561"/>
              <a:gd name="T43" fmla="*/ 43 h 1471"/>
              <a:gd name="T44" fmla="*/ 1475 w 1561"/>
              <a:gd name="T45" fmla="*/ 819 h 1471"/>
              <a:gd name="T46" fmla="*/ 1396 w 1561"/>
              <a:gd name="T47" fmla="*/ 848 h 1471"/>
              <a:gd name="T48" fmla="*/ 1193 w 1561"/>
              <a:gd name="T49" fmla="*/ 1125 h 1471"/>
              <a:gd name="T50" fmla="*/ 1192 w 1561"/>
              <a:gd name="T51" fmla="*/ 1126 h 1471"/>
              <a:gd name="T52" fmla="*/ 1182 w 1561"/>
              <a:gd name="T53" fmla="*/ 1134 h 1471"/>
              <a:gd name="T54" fmla="*/ 1088 w 1561"/>
              <a:gd name="T55" fmla="*/ 1385 h 1471"/>
              <a:gd name="T56" fmla="*/ 857 w 1561"/>
              <a:gd name="T57" fmla="*/ 1333 h 1471"/>
              <a:gd name="T58" fmla="*/ 810 w 1561"/>
              <a:gd name="T59" fmla="*/ 1290 h 1471"/>
              <a:gd name="T60" fmla="*/ 631 w 1561"/>
              <a:gd name="T61" fmla="*/ 1287 h 1471"/>
              <a:gd name="T62" fmla="*/ 582 w 1561"/>
              <a:gd name="T63" fmla="*/ 1330 h 1471"/>
              <a:gd name="T64" fmla="*/ 352 w 1561"/>
              <a:gd name="T65" fmla="*/ 1385 h 1471"/>
              <a:gd name="T66" fmla="*/ 250 w 1561"/>
              <a:gd name="T67" fmla="*/ 1127 h 1471"/>
              <a:gd name="T68" fmla="*/ 142 w 1561"/>
              <a:gd name="T69" fmla="*/ 963 h 1471"/>
              <a:gd name="T70" fmla="*/ 100 w 1561"/>
              <a:gd name="T71" fmla="*/ 851 h 1471"/>
              <a:gd name="T72" fmla="*/ 87 w 1561"/>
              <a:gd name="T73" fmla="*/ 735 h 1471"/>
              <a:gd name="T74" fmla="*/ 814 w 1561"/>
              <a:gd name="T75" fmla="*/ 181 h 1471"/>
              <a:gd name="T76" fmla="*/ 945 w 1561"/>
              <a:gd name="T77" fmla="*/ 207 h 1471"/>
              <a:gd name="T78" fmla="*/ 1192 w 1561"/>
              <a:gd name="T79" fmla="*/ 87 h 1471"/>
              <a:gd name="T80" fmla="*/ 1171 w 1561"/>
              <a:gd name="T81" fmla="*/ 327 h 1471"/>
              <a:gd name="T82" fmla="*/ 1393 w 1561"/>
              <a:gd name="T83" fmla="*/ 613 h 1471"/>
              <a:gd name="T84" fmla="*/ 1475 w 1561"/>
              <a:gd name="T85" fmla="*/ 642 h 1471"/>
              <a:gd name="T86" fmla="*/ 1475 w 1561"/>
              <a:gd name="T87" fmla="*/ 819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61" h="1471">
                <a:moveTo>
                  <a:pt x="1445" y="526"/>
                </a:moveTo>
                <a:cubicBezTo>
                  <a:pt x="1423" y="526"/>
                  <a:pt x="1423" y="526"/>
                  <a:pt x="1423" y="526"/>
                </a:cubicBezTo>
                <a:cubicBezTo>
                  <a:pt x="1385" y="429"/>
                  <a:pt x="1322" y="341"/>
                  <a:pt x="1237" y="269"/>
                </a:cubicBezTo>
                <a:cubicBezTo>
                  <a:pt x="1225" y="227"/>
                  <a:pt x="1234" y="180"/>
                  <a:pt x="1265" y="132"/>
                </a:cubicBezTo>
                <a:cubicBezTo>
                  <a:pt x="1282" y="105"/>
                  <a:pt x="1283" y="72"/>
                  <a:pt x="1267" y="44"/>
                </a:cubicBezTo>
                <a:cubicBezTo>
                  <a:pt x="1252" y="17"/>
                  <a:pt x="1223" y="0"/>
                  <a:pt x="1192" y="0"/>
                </a:cubicBezTo>
                <a:cubicBezTo>
                  <a:pt x="1188" y="0"/>
                  <a:pt x="1185" y="0"/>
                  <a:pt x="1181" y="1"/>
                </a:cubicBezTo>
                <a:cubicBezTo>
                  <a:pt x="1064" y="15"/>
                  <a:pt x="993" y="67"/>
                  <a:pt x="951" y="117"/>
                </a:cubicBezTo>
                <a:cubicBezTo>
                  <a:pt x="900" y="101"/>
                  <a:pt x="835" y="96"/>
                  <a:pt x="822" y="95"/>
                </a:cubicBezTo>
                <a:cubicBezTo>
                  <a:pt x="792" y="92"/>
                  <a:pt x="762" y="90"/>
                  <a:pt x="731" y="90"/>
                </a:cubicBezTo>
                <a:cubicBezTo>
                  <a:pt x="537" y="90"/>
                  <a:pt x="354" y="156"/>
                  <a:pt x="216" y="277"/>
                </a:cubicBezTo>
                <a:cubicBezTo>
                  <a:pt x="77" y="399"/>
                  <a:pt x="0" y="562"/>
                  <a:pt x="0" y="735"/>
                </a:cubicBezTo>
                <a:cubicBezTo>
                  <a:pt x="0" y="780"/>
                  <a:pt x="5" y="825"/>
                  <a:pt x="16" y="868"/>
                </a:cubicBezTo>
                <a:cubicBezTo>
                  <a:pt x="16" y="869"/>
                  <a:pt x="16" y="870"/>
                  <a:pt x="16" y="871"/>
                </a:cubicBezTo>
                <a:cubicBezTo>
                  <a:pt x="17" y="873"/>
                  <a:pt x="17" y="873"/>
                  <a:pt x="17" y="873"/>
                </a:cubicBezTo>
                <a:cubicBezTo>
                  <a:pt x="28" y="917"/>
                  <a:pt x="44" y="960"/>
                  <a:pt x="65" y="1001"/>
                </a:cubicBezTo>
                <a:cubicBezTo>
                  <a:pt x="100" y="1076"/>
                  <a:pt x="141" y="1139"/>
                  <a:pt x="188" y="1187"/>
                </a:cubicBezTo>
                <a:cubicBezTo>
                  <a:pt x="252" y="1254"/>
                  <a:pt x="264" y="1338"/>
                  <a:pt x="265" y="1372"/>
                </a:cubicBezTo>
                <a:cubicBezTo>
                  <a:pt x="265" y="1391"/>
                  <a:pt x="265" y="1391"/>
                  <a:pt x="265" y="1391"/>
                </a:cubicBezTo>
                <a:cubicBezTo>
                  <a:pt x="265" y="1395"/>
                  <a:pt x="266" y="1398"/>
                  <a:pt x="266" y="1401"/>
                </a:cubicBezTo>
                <a:cubicBezTo>
                  <a:pt x="272" y="1441"/>
                  <a:pt x="307" y="1471"/>
                  <a:pt x="348" y="1471"/>
                </a:cubicBezTo>
                <a:cubicBezTo>
                  <a:pt x="586" y="1471"/>
                  <a:pt x="586" y="1471"/>
                  <a:pt x="586" y="1471"/>
                </a:cubicBezTo>
                <a:cubicBezTo>
                  <a:pt x="631" y="1471"/>
                  <a:pt x="668" y="1434"/>
                  <a:pt x="668" y="1389"/>
                </a:cubicBezTo>
                <a:cubicBezTo>
                  <a:pt x="668" y="1378"/>
                  <a:pt x="668" y="1378"/>
                  <a:pt x="668" y="1378"/>
                </a:cubicBezTo>
                <a:cubicBezTo>
                  <a:pt x="702" y="1380"/>
                  <a:pt x="736" y="1381"/>
                  <a:pt x="771" y="1379"/>
                </a:cubicBezTo>
                <a:cubicBezTo>
                  <a:pt x="771" y="1389"/>
                  <a:pt x="771" y="1389"/>
                  <a:pt x="771" y="1389"/>
                </a:cubicBezTo>
                <a:cubicBezTo>
                  <a:pt x="771" y="1434"/>
                  <a:pt x="807" y="1471"/>
                  <a:pt x="853" y="1471"/>
                </a:cubicBezTo>
                <a:cubicBezTo>
                  <a:pt x="1091" y="1471"/>
                  <a:pt x="1091" y="1471"/>
                  <a:pt x="1091" y="1471"/>
                </a:cubicBezTo>
                <a:cubicBezTo>
                  <a:pt x="1137" y="1471"/>
                  <a:pt x="1173" y="1434"/>
                  <a:pt x="1173" y="1389"/>
                </a:cubicBezTo>
                <a:cubicBezTo>
                  <a:pt x="1173" y="1331"/>
                  <a:pt x="1173" y="1331"/>
                  <a:pt x="1173" y="1331"/>
                </a:cubicBezTo>
                <a:cubicBezTo>
                  <a:pt x="1174" y="1317"/>
                  <a:pt x="1179" y="1253"/>
                  <a:pt x="1239" y="1198"/>
                </a:cubicBezTo>
                <a:cubicBezTo>
                  <a:pt x="1242" y="1196"/>
                  <a:pt x="1245" y="1193"/>
                  <a:pt x="1248" y="1191"/>
                </a:cubicBezTo>
                <a:cubicBezTo>
                  <a:pt x="1249" y="1190"/>
                  <a:pt x="1249" y="1190"/>
                  <a:pt x="1249" y="1190"/>
                </a:cubicBezTo>
                <a:cubicBezTo>
                  <a:pt x="1250" y="1189"/>
                  <a:pt x="1251" y="1189"/>
                  <a:pt x="1251" y="1188"/>
                </a:cubicBezTo>
                <a:cubicBezTo>
                  <a:pt x="1331" y="1116"/>
                  <a:pt x="1391" y="1029"/>
                  <a:pt x="1426" y="934"/>
                </a:cubicBezTo>
                <a:cubicBezTo>
                  <a:pt x="1445" y="934"/>
                  <a:pt x="1445" y="934"/>
                  <a:pt x="1445" y="934"/>
                </a:cubicBezTo>
                <a:cubicBezTo>
                  <a:pt x="1508" y="934"/>
                  <a:pt x="1560" y="883"/>
                  <a:pt x="1560" y="819"/>
                </a:cubicBezTo>
                <a:cubicBezTo>
                  <a:pt x="1560" y="641"/>
                  <a:pt x="1560" y="641"/>
                  <a:pt x="1560" y="641"/>
                </a:cubicBezTo>
                <a:cubicBezTo>
                  <a:pt x="1561" y="577"/>
                  <a:pt x="1509" y="526"/>
                  <a:pt x="1445" y="526"/>
                </a:cubicBezTo>
                <a:close/>
                <a:moveTo>
                  <a:pt x="1192" y="86"/>
                </a:move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86" y="43"/>
                  <a:pt x="1186" y="43"/>
                  <a:pt x="1186" y="43"/>
                </a:cubicBezTo>
                <a:lnTo>
                  <a:pt x="1192" y="86"/>
                </a:lnTo>
                <a:close/>
                <a:moveTo>
                  <a:pt x="1475" y="819"/>
                </a:moveTo>
                <a:cubicBezTo>
                  <a:pt x="1475" y="835"/>
                  <a:pt x="1461" y="848"/>
                  <a:pt x="1445" y="848"/>
                </a:cubicBezTo>
                <a:cubicBezTo>
                  <a:pt x="1396" y="848"/>
                  <a:pt x="1396" y="848"/>
                  <a:pt x="1396" y="848"/>
                </a:cubicBezTo>
                <a:cubicBezTo>
                  <a:pt x="1377" y="848"/>
                  <a:pt x="1360" y="861"/>
                  <a:pt x="1354" y="879"/>
                </a:cubicBezTo>
                <a:cubicBezTo>
                  <a:pt x="1326" y="971"/>
                  <a:pt x="1270" y="1056"/>
                  <a:pt x="1193" y="1125"/>
                </a:cubicBezTo>
                <a:cubicBezTo>
                  <a:pt x="1192" y="1125"/>
                  <a:pt x="1192" y="1125"/>
                  <a:pt x="1192" y="1125"/>
                </a:cubicBezTo>
                <a:cubicBezTo>
                  <a:pt x="1192" y="1126"/>
                  <a:pt x="1192" y="1126"/>
                  <a:pt x="1192" y="1126"/>
                </a:cubicBezTo>
                <a:cubicBezTo>
                  <a:pt x="1183" y="1133"/>
                  <a:pt x="1183" y="1133"/>
                  <a:pt x="1183" y="1133"/>
                </a:cubicBezTo>
                <a:cubicBezTo>
                  <a:pt x="1182" y="1134"/>
                  <a:pt x="1182" y="1134"/>
                  <a:pt x="1182" y="1134"/>
                </a:cubicBezTo>
                <a:cubicBezTo>
                  <a:pt x="1097" y="1212"/>
                  <a:pt x="1088" y="1303"/>
                  <a:pt x="1088" y="1329"/>
                </a:cubicBezTo>
                <a:cubicBezTo>
                  <a:pt x="1088" y="1385"/>
                  <a:pt x="1088" y="1385"/>
                  <a:pt x="1088" y="1385"/>
                </a:cubicBezTo>
                <a:cubicBezTo>
                  <a:pt x="857" y="1385"/>
                  <a:pt x="857" y="1385"/>
                  <a:pt x="857" y="1385"/>
                </a:cubicBezTo>
                <a:cubicBezTo>
                  <a:pt x="857" y="1333"/>
                  <a:pt x="857" y="1333"/>
                  <a:pt x="857" y="1333"/>
                </a:cubicBezTo>
                <a:cubicBezTo>
                  <a:pt x="857" y="1321"/>
                  <a:pt x="852" y="1309"/>
                  <a:pt x="843" y="1301"/>
                </a:cubicBezTo>
                <a:cubicBezTo>
                  <a:pt x="834" y="1292"/>
                  <a:pt x="821" y="1289"/>
                  <a:pt x="810" y="1290"/>
                </a:cubicBezTo>
                <a:cubicBezTo>
                  <a:pt x="783" y="1293"/>
                  <a:pt x="757" y="1294"/>
                  <a:pt x="731" y="1294"/>
                </a:cubicBezTo>
                <a:cubicBezTo>
                  <a:pt x="698" y="1294"/>
                  <a:pt x="664" y="1292"/>
                  <a:pt x="631" y="1287"/>
                </a:cubicBezTo>
                <a:cubicBezTo>
                  <a:pt x="619" y="1286"/>
                  <a:pt x="606" y="1290"/>
                  <a:pt x="597" y="1298"/>
                </a:cubicBezTo>
                <a:cubicBezTo>
                  <a:pt x="588" y="1306"/>
                  <a:pt x="582" y="1318"/>
                  <a:pt x="582" y="1330"/>
                </a:cubicBezTo>
                <a:cubicBezTo>
                  <a:pt x="582" y="1385"/>
                  <a:pt x="582" y="1385"/>
                  <a:pt x="582" y="1385"/>
                </a:cubicBezTo>
                <a:cubicBezTo>
                  <a:pt x="352" y="1385"/>
                  <a:pt x="352" y="1385"/>
                  <a:pt x="352" y="1385"/>
                </a:cubicBezTo>
                <a:cubicBezTo>
                  <a:pt x="352" y="1369"/>
                  <a:pt x="352" y="1369"/>
                  <a:pt x="352" y="1369"/>
                </a:cubicBezTo>
                <a:cubicBezTo>
                  <a:pt x="350" y="1326"/>
                  <a:pt x="336" y="1216"/>
                  <a:pt x="250" y="1127"/>
                </a:cubicBezTo>
                <a:cubicBezTo>
                  <a:pt x="210" y="1085"/>
                  <a:pt x="174" y="1031"/>
                  <a:pt x="143" y="964"/>
                </a:cubicBezTo>
                <a:cubicBezTo>
                  <a:pt x="143" y="964"/>
                  <a:pt x="142" y="963"/>
                  <a:pt x="142" y="963"/>
                </a:cubicBezTo>
                <a:cubicBezTo>
                  <a:pt x="124" y="927"/>
                  <a:pt x="110" y="890"/>
                  <a:pt x="101" y="852"/>
                </a:cubicBezTo>
                <a:cubicBezTo>
                  <a:pt x="101" y="852"/>
                  <a:pt x="100" y="851"/>
                  <a:pt x="100" y="851"/>
                </a:cubicBezTo>
                <a:cubicBezTo>
                  <a:pt x="100" y="850"/>
                  <a:pt x="100" y="850"/>
                  <a:pt x="100" y="850"/>
                </a:cubicBezTo>
                <a:cubicBezTo>
                  <a:pt x="92" y="812"/>
                  <a:pt x="87" y="774"/>
                  <a:pt x="87" y="735"/>
                </a:cubicBezTo>
                <a:cubicBezTo>
                  <a:pt x="87" y="427"/>
                  <a:pt x="376" y="177"/>
                  <a:pt x="732" y="177"/>
                </a:cubicBezTo>
                <a:cubicBezTo>
                  <a:pt x="759" y="177"/>
                  <a:pt x="787" y="178"/>
                  <a:pt x="814" y="181"/>
                </a:cubicBezTo>
                <a:cubicBezTo>
                  <a:pt x="815" y="181"/>
                  <a:pt x="815" y="181"/>
                  <a:pt x="816" y="181"/>
                </a:cubicBezTo>
                <a:cubicBezTo>
                  <a:pt x="852" y="184"/>
                  <a:pt x="918" y="193"/>
                  <a:pt x="945" y="207"/>
                </a:cubicBezTo>
                <a:cubicBezTo>
                  <a:pt x="964" y="218"/>
                  <a:pt x="989" y="212"/>
                  <a:pt x="1001" y="194"/>
                </a:cubicBezTo>
                <a:cubicBezTo>
                  <a:pt x="1029" y="152"/>
                  <a:pt x="1085" y="100"/>
                  <a:pt x="1192" y="87"/>
                </a:cubicBezTo>
                <a:cubicBezTo>
                  <a:pt x="1148" y="156"/>
                  <a:pt x="1136" y="228"/>
                  <a:pt x="1155" y="295"/>
                </a:cubicBezTo>
                <a:cubicBezTo>
                  <a:pt x="1155" y="307"/>
                  <a:pt x="1161" y="319"/>
                  <a:pt x="1171" y="327"/>
                </a:cubicBezTo>
                <a:cubicBezTo>
                  <a:pt x="1257" y="397"/>
                  <a:pt x="1320" y="485"/>
                  <a:pt x="1352" y="583"/>
                </a:cubicBezTo>
                <a:cubicBezTo>
                  <a:pt x="1357" y="601"/>
                  <a:pt x="1374" y="613"/>
                  <a:pt x="1393" y="613"/>
                </a:cubicBezTo>
                <a:cubicBezTo>
                  <a:pt x="1446" y="613"/>
                  <a:pt x="1446" y="613"/>
                  <a:pt x="1446" y="613"/>
                </a:cubicBezTo>
                <a:cubicBezTo>
                  <a:pt x="1462" y="613"/>
                  <a:pt x="1475" y="626"/>
                  <a:pt x="1475" y="642"/>
                </a:cubicBezTo>
                <a:cubicBezTo>
                  <a:pt x="1475" y="819"/>
                  <a:pt x="1475" y="819"/>
                  <a:pt x="1475" y="819"/>
                </a:cubicBezTo>
                <a:close/>
                <a:moveTo>
                  <a:pt x="1475" y="819"/>
                </a:moveTo>
                <a:cubicBezTo>
                  <a:pt x="1475" y="819"/>
                  <a:pt x="1475" y="819"/>
                  <a:pt x="1475" y="819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3" name="Group 170">
            <a:extLst>
              <a:ext uri="{FF2B5EF4-FFF2-40B4-BE49-F238E27FC236}">
                <a16:creationId xmlns:a16="http://schemas.microsoft.com/office/drawing/2014/main" xmlns="" id="{E71CF266-D2C9-4BA7-8A34-CDC0E9EEA5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4449763"/>
            <a:ext cx="420688" cy="523875"/>
            <a:chOff x="4142" y="2322"/>
            <a:chExt cx="265" cy="330"/>
          </a:xfrm>
        </p:grpSpPr>
        <p:sp>
          <p:nvSpPr>
            <p:cNvPr id="235" name="Freeform 171">
              <a:extLst>
                <a:ext uri="{FF2B5EF4-FFF2-40B4-BE49-F238E27FC236}">
                  <a16:creationId xmlns:a16="http://schemas.microsoft.com/office/drawing/2014/main" xmlns="" id="{FE19CA24-2A1E-4FDE-8978-851597F91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2">
              <a:extLst>
                <a:ext uri="{FF2B5EF4-FFF2-40B4-BE49-F238E27FC236}">
                  <a16:creationId xmlns:a16="http://schemas.microsoft.com/office/drawing/2014/main" xmlns="" id="{6311C410-72A8-46CA-AF68-349EDDF68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Group 175">
            <a:extLst>
              <a:ext uri="{FF2B5EF4-FFF2-40B4-BE49-F238E27FC236}">
                <a16:creationId xmlns:a16="http://schemas.microsoft.com/office/drawing/2014/main" xmlns="" id="{0DB9682C-A379-4E7B-AF6F-C97E846355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4449763"/>
            <a:ext cx="504825" cy="530225"/>
            <a:chOff x="302" y="2962"/>
            <a:chExt cx="318" cy="334"/>
          </a:xfrm>
        </p:grpSpPr>
        <p:sp>
          <p:nvSpPr>
            <p:cNvPr id="239" name="Freeform 176">
              <a:extLst>
                <a:ext uri="{FF2B5EF4-FFF2-40B4-BE49-F238E27FC236}">
                  <a16:creationId xmlns:a16="http://schemas.microsoft.com/office/drawing/2014/main" xmlns="" id="{A0E89F36-B27E-4934-B368-27C70A760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2962"/>
              <a:ext cx="318" cy="334"/>
            </a:xfrm>
            <a:custGeom>
              <a:avLst/>
              <a:gdLst>
                <a:gd name="T0" fmla="*/ 1239 w 1468"/>
                <a:gd name="T1" fmla="*/ 316 h 1544"/>
                <a:gd name="T2" fmla="*/ 1200 w 1468"/>
                <a:gd name="T3" fmla="*/ 316 h 1544"/>
                <a:gd name="T4" fmla="*/ 1200 w 1468"/>
                <a:gd name="T5" fmla="*/ 228 h 1544"/>
                <a:gd name="T6" fmla="*/ 972 w 1468"/>
                <a:gd name="T7" fmla="*/ 0 h 1544"/>
                <a:gd name="T8" fmla="*/ 492 w 1468"/>
                <a:gd name="T9" fmla="*/ 0 h 1544"/>
                <a:gd name="T10" fmla="*/ 264 w 1468"/>
                <a:gd name="T11" fmla="*/ 228 h 1544"/>
                <a:gd name="T12" fmla="*/ 264 w 1468"/>
                <a:gd name="T13" fmla="*/ 316 h 1544"/>
                <a:gd name="T14" fmla="*/ 228 w 1468"/>
                <a:gd name="T15" fmla="*/ 316 h 1544"/>
                <a:gd name="T16" fmla="*/ 0 w 1468"/>
                <a:gd name="T17" fmla="*/ 545 h 1544"/>
                <a:gd name="T18" fmla="*/ 0 w 1468"/>
                <a:gd name="T19" fmla="*/ 913 h 1544"/>
                <a:gd name="T20" fmla="*/ 228 w 1468"/>
                <a:gd name="T21" fmla="*/ 1141 h 1544"/>
                <a:gd name="T22" fmla="*/ 264 w 1468"/>
                <a:gd name="T23" fmla="*/ 1141 h 1544"/>
                <a:gd name="T24" fmla="*/ 264 w 1468"/>
                <a:gd name="T25" fmla="*/ 1430 h 1544"/>
                <a:gd name="T26" fmla="*/ 378 w 1468"/>
                <a:gd name="T27" fmla="*/ 1544 h 1544"/>
                <a:gd name="T28" fmla="*/ 1085 w 1468"/>
                <a:gd name="T29" fmla="*/ 1544 h 1544"/>
                <a:gd name="T30" fmla="*/ 1199 w 1468"/>
                <a:gd name="T31" fmla="*/ 1430 h 1544"/>
                <a:gd name="T32" fmla="*/ 1199 w 1468"/>
                <a:gd name="T33" fmla="*/ 1141 h 1544"/>
                <a:gd name="T34" fmla="*/ 1239 w 1468"/>
                <a:gd name="T35" fmla="*/ 1141 h 1544"/>
                <a:gd name="T36" fmla="*/ 1468 w 1468"/>
                <a:gd name="T37" fmla="*/ 913 h 1544"/>
                <a:gd name="T38" fmla="*/ 1468 w 1468"/>
                <a:gd name="T39" fmla="*/ 545 h 1544"/>
                <a:gd name="T40" fmla="*/ 1239 w 1468"/>
                <a:gd name="T41" fmla="*/ 316 h 1544"/>
                <a:gd name="T42" fmla="*/ 350 w 1468"/>
                <a:gd name="T43" fmla="*/ 228 h 1544"/>
                <a:gd name="T44" fmla="*/ 492 w 1468"/>
                <a:gd name="T45" fmla="*/ 86 h 1544"/>
                <a:gd name="T46" fmla="*/ 971 w 1468"/>
                <a:gd name="T47" fmla="*/ 86 h 1544"/>
                <a:gd name="T48" fmla="*/ 1113 w 1468"/>
                <a:gd name="T49" fmla="*/ 228 h 1544"/>
                <a:gd name="T50" fmla="*/ 1113 w 1468"/>
                <a:gd name="T51" fmla="*/ 316 h 1544"/>
                <a:gd name="T52" fmla="*/ 350 w 1468"/>
                <a:gd name="T53" fmla="*/ 316 h 1544"/>
                <a:gd name="T54" fmla="*/ 350 w 1468"/>
                <a:gd name="T55" fmla="*/ 228 h 1544"/>
                <a:gd name="T56" fmla="*/ 1113 w 1468"/>
                <a:gd name="T57" fmla="*/ 1431 h 1544"/>
                <a:gd name="T58" fmla="*/ 1085 w 1468"/>
                <a:gd name="T59" fmla="*/ 1458 h 1544"/>
                <a:gd name="T60" fmla="*/ 378 w 1468"/>
                <a:gd name="T61" fmla="*/ 1458 h 1544"/>
                <a:gd name="T62" fmla="*/ 350 w 1468"/>
                <a:gd name="T63" fmla="*/ 1431 h 1544"/>
                <a:gd name="T64" fmla="*/ 350 w 1468"/>
                <a:gd name="T65" fmla="*/ 954 h 1544"/>
                <a:gd name="T66" fmla="*/ 1113 w 1468"/>
                <a:gd name="T67" fmla="*/ 954 h 1544"/>
                <a:gd name="T68" fmla="*/ 1113 w 1468"/>
                <a:gd name="T69" fmla="*/ 1431 h 1544"/>
                <a:gd name="T70" fmla="*/ 1381 w 1468"/>
                <a:gd name="T71" fmla="*/ 913 h 1544"/>
                <a:gd name="T72" fmla="*/ 1239 w 1468"/>
                <a:gd name="T73" fmla="*/ 1055 h 1544"/>
                <a:gd name="T74" fmla="*/ 1200 w 1468"/>
                <a:gd name="T75" fmla="*/ 1055 h 1544"/>
                <a:gd name="T76" fmla="*/ 1200 w 1468"/>
                <a:gd name="T77" fmla="*/ 954 h 1544"/>
                <a:gd name="T78" fmla="*/ 1257 w 1468"/>
                <a:gd name="T79" fmla="*/ 954 h 1544"/>
                <a:gd name="T80" fmla="*/ 1300 w 1468"/>
                <a:gd name="T81" fmla="*/ 910 h 1544"/>
                <a:gd name="T82" fmla="*/ 1257 w 1468"/>
                <a:gd name="T83" fmla="*/ 867 h 1544"/>
                <a:gd name="T84" fmla="*/ 201 w 1468"/>
                <a:gd name="T85" fmla="*/ 867 h 1544"/>
                <a:gd name="T86" fmla="*/ 157 w 1468"/>
                <a:gd name="T87" fmla="*/ 910 h 1544"/>
                <a:gd name="T88" fmla="*/ 201 w 1468"/>
                <a:gd name="T89" fmla="*/ 954 h 1544"/>
                <a:gd name="T90" fmla="*/ 264 w 1468"/>
                <a:gd name="T91" fmla="*/ 954 h 1544"/>
                <a:gd name="T92" fmla="*/ 264 w 1468"/>
                <a:gd name="T93" fmla="*/ 1055 h 1544"/>
                <a:gd name="T94" fmla="*/ 228 w 1468"/>
                <a:gd name="T95" fmla="*/ 1055 h 1544"/>
                <a:gd name="T96" fmla="*/ 86 w 1468"/>
                <a:gd name="T97" fmla="*/ 913 h 1544"/>
                <a:gd name="T98" fmla="*/ 86 w 1468"/>
                <a:gd name="T99" fmla="*/ 545 h 1544"/>
                <a:gd name="T100" fmla="*/ 228 w 1468"/>
                <a:gd name="T101" fmla="*/ 403 h 1544"/>
                <a:gd name="T102" fmla="*/ 1239 w 1468"/>
                <a:gd name="T103" fmla="*/ 403 h 1544"/>
                <a:gd name="T104" fmla="*/ 1381 w 1468"/>
                <a:gd name="T105" fmla="*/ 545 h 1544"/>
                <a:gd name="T106" fmla="*/ 1381 w 1468"/>
                <a:gd name="T107" fmla="*/ 913 h 1544"/>
                <a:gd name="T108" fmla="*/ 1381 w 1468"/>
                <a:gd name="T109" fmla="*/ 913 h 1544"/>
                <a:gd name="T110" fmla="*/ 1381 w 1468"/>
                <a:gd name="T111" fmla="*/ 91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8" h="1544">
                  <a:moveTo>
                    <a:pt x="1239" y="316"/>
                  </a:moveTo>
                  <a:cubicBezTo>
                    <a:pt x="1200" y="316"/>
                    <a:pt x="1200" y="316"/>
                    <a:pt x="1200" y="316"/>
                  </a:cubicBezTo>
                  <a:cubicBezTo>
                    <a:pt x="1200" y="228"/>
                    <a:pt x="1200" y="228"/>
                    <a:pt x="1200" y="228"/>
                  </a:cubicBezTo>
                  <a:cubicBezTo>
                    <a:pt x="1200" y="102"/>
                    <a:pt x="1097" y="0"/>
                    <a:pt x="97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67" y="0"/>
                    <a:pt x="264" y="102"/>
                    <a:pt x="264" y="228"/>
                  </a:cubicBezTo>
                  <a:cubicBezTo>
                    <a:pt x="264" y="316"/>
                    <a:pt x="264" y="316"/>
                    <a:pt x="264" y="316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102" y="316"/>
                    <a:pt x="0" y="419"/>
                    <a:pt x="0" y="545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038"/>
                    <a:pt x="102" y="1141"/>
                    <a:pt x="228" y="1141"/>
                  </a:cubicBezTo>
                  <a:cubicBezTo>
                    <a:pt x="264" y="1141"/>
                    <a:pt x="264" y="1141"/>
                    <a:pt x="264" y="1141"/>
                  </a:cubicBezTo>
                  <a:cubicBezTo>
                    <a:pt x="264" y="1430"/>
                    <a:pt x="264" y="1430"/>
                    <a:pt x="264" y="1430"/>
                  </a:cubicBezTo>
                  <a:cubicBezTo>
                    <a:pt x="264" y="1493"/>
                    <a:pt x="315" y="1544"/>
                    <a:pt x="378" y="1544"/>
                  </a:cubicBezTo>
                  <a:cubicBezTo>
                    <a:pt x="1085" y="1544"/>
                    <a:pt x="1085" y="1544"/>
                    <a:pt x="1085" y="1544"/>
                  </a:cubicBezTo>
                  <a:cubicBezTo>
                    <a:pt x="1148" y="1544"/>
                    <a:pt x="1199" y="1493"/>
                    <a:pt x="1199" y="1430"/>
                  </a:cubicBezTo>
                  <a:cubicBezTo>
                    <a:pt x="1199" y="1141"/>
                    <a:pt x="1199" y="1141"/>
                    <a:pt x="1199" y="1141"/>
                  </a:cubicBezTo>
                  <a:cubicBezTo>
                    <a:pt x="1239" y="1141"/>
                    <a:pt x="1239" y="1141"/>
                    <a:pt x="1239" y="1141"/>
                  </a:cubicBezTo>
                  <a:cubicBezTo>
                    <a:pt x="1365" y="1141"/>
                    <a:pt x="1468" y="1038"/>
                    <a:pt x="1468" y="913"/>
                  </a:cubicBezTo>
                  <a:cubicBezTo>
                    <a:pt x="1468" y="545"/>
                    <a:pt x="1468" y="545"/>
                    <a:pt x="1468" y="545"/>
                  </a:cubicBezTo>
                  <a:cubicBezTo>
                    <a:pt x="1468" y="419"/>
                    <a:pt x="1365" y="316"/>
                    <a:pt x="1239" y="316"/>
                  </a:cubicBezTo>
                  <a:close/>
                  <a:moveTo>
                    <a:pt x="350" y="228"/>
                  </a:moveTo>
                  <a:cubicBezTo>
                    <a:pt x="350" y="150"/>
                    <a:pt x="414" y="86"/>
                    <a:pt x="492" y="86"/>
                  </a:cubicBezTo>
                  <a:cubicBezTo>
                    <a:pt x="971" y="86"/>
                    <a:pt x="971" y="86"/>
                    <a:pt x="971" y="86"/>
                  </a:cubicBezTo>
                  <a:cubicBezTo>
                    <a:pt x="1049" y="86"/>
                    <a:pt x="1113" y="150"/>
                    <a:pt x="1113" y="228"/>
                  </a:cubicBezTo>
                  <a:cubicBezTo>
                    <a:pt x="1113" y="316"/>
                    <a:pt x="1113" y="316"/>
                    <a:pt x="1113" y="316"/>
                  </a:cubicBezTo>
                  <a:cubicBezTo>
                    <a:pt x="350" y="316"/>
                    <a:pt x="350" y="316"/>
                    <a:pt x="350" y="316"/>
                  </a:cubicBezTo>
                  <a:lnTo>
                    <a:pt x="350" y="228"/>
                  </a:lnTo>
                  <a:close/>
                  <a:moveTo>
                    <a:pt x="1113" y="1431"/>
                  </a:moveTo>
                  <a:cubicBezTo>
                    <a:pt x="1113" y="1446"/>
                    <a:pt x="1100" y="1458"/>
                    <a:pt x="1085" y="1458"/>
                  </a:cubicBezTo>
                  <a:cubicBezTo>
                    <a:pt x="378" y="1458"/>
                    <a:pt x="378" y="1458"/>
                    <a:pt x="378" y="1458"/>
                  </a:cubicBezTo>
                  <a:cubicBezTo>
                    <a:pt x="363" y="1458"/>
                    <a:pt x="350" y="1446"/>
                    <a:pt x="350" y="1431"/>
                  </a:cubicBezTo>
                  <a:cubicBezTo>
                    <a:pt x="350" y="954"/>
                    <a:pt x="350" y="954"/>
                    <a:pt x="350" y="954"/>
                  </a:cubicBezTo>
                  <a:cubicBezTo>
                    <a:pt x="1113" y="954"/>
                    <a:pt x="1113" y="954"/>
                    <a:pt x="1113" y="954"/>
                  </a:cubicBezTo>
                  <a:lnTo>
                    <a:pt x="1113" y="1431"/>
                  </a:lnTo>
                  <a:close/>
                  <a:moveTo>
                    <a:pt x="1381" y="913"/>
                  </a:moveTo>
                  <a:cubicBezTo>
                    <a:pt x="1381" y="991"/>
                    <a:pt x="1317" y="1055"/>
                    <a:pt x="1239" y="1055"/>
                  </a:cubicBezTo>
                  <a:cubicBezTo>
                    <a:pt x="1200" y="1055"/>
                    <a:pt x="1200" y="1055"/>
                    <a:pt x="1200" y="1055"/>
                  </a:cubicBezTo>
                  <a:cubicBezTo>
                    <a:pt x="1200" y="954"/>
                    <a:pt x="1200" y="954"/>
                    <a:pt x="1200" y="954"/>
                  </a:cubicBezTo>
                  <a:cubicBezTo>
                    <a:pt x="1257" y="954"/>
                    <a:pt x="1257" y="954"/>
                    <a:pt x="1257" y="954"/>
                  </a:cubicBezTo>
                  <a:cubicBezTo>
                    <a:pt x="1281" y="954"/>
                    <a:pt x="1300" y="934"/>
                    <a:pt x="1300" y="910"/>
                  </a:cubicBezTo>
                  <a:cubicBezTo>
                    <a:pt x="1300" y="886"/>
                    <a:pt x="1281" y="867"/>
                    <a:pt x="1257" y="867"/>
                  </a:cubicBezTo>
                  <a:cubicBezTo>
                    <a:pt x="201" y="867"/>
                    <a:pt x="201" y="867"/>
                    <a:pt x="201" y="867"/>
                  </a:cubicBezTo>
                  <a:cubicBezTo>
                    <a:pt x="177" y="867"/>
                    <a:pt x="157" y="886"/>
                    <a:pt x="157" y="910"/>
                  </a:cubicBezTo>
                  <a:cubicBezTo>
                    <a:pt x="157" y="934"/>
                    <a:pt x="177" y="954"/>
                    <a:pt x="201" y="954"/>
                  </a:cubicBezTo>
                  <a:cubicBezTo>
                    <a:pt x="264" y="954"/>
                    <a:pt x="264" y="954"/>
                    <a:pt x="264" y="954"/>
                  </a:cubicBezTo>
                  <a:cubicBezTo>
                    <a:pt x="264" y="1055"/>
                    <a:pt x="264" y="1055"/>
                    <a:pt x="264" y="1055"/>
                  </a:cubicBezTo>
                  <a:cubicBezTo>
                    <a:pt x="228" y="1055"/>
                    <a:pt x="228" y="1055"/>
                    <a:pt x="228" y="1055"/>
                  </a:cubicBezTo>
                  <a:cubicBezTo>
                    <a:pt x="150" y="1055"/>
                    <a:pt x="86" y="991"/>
                    <a:pt x="86" y="913"/>
                  </a:cubicBezTo>
                  <a:cubicBezTo>
                    <a:pt x="86" y="545"/>
                    <a:pt x="86" y="545"/>
                    <a:pt x="86" y="545"/>
                  </a:cubicBezTo>
                  <a:cubicBezTo>
                    <a:pt x="86" y="467"/>
                    <a:pt x="150" y="403"/>
                    <a:pt x="228" y="403"/>
                  </a:cubicBezTo>
                  <a:cubicBezTo>
                    <a:pt x="1239" y="403"/>
                    <a:pt x="1239" y="403"/>
                    <a:pt x="1239" y="403"/>
                  </a:cubicBezTo>
                  <a:cubicBezTo>
                    <a:pt x="1317" y="403"/>
                    <a:pt x="1381" y="467"/>
                    <a:pt x="1381" y="545"/>
                  </a:cubicBezTo>
                  <a:lnTo>
                    <a:pt x="1381" y="913"/>
                  </a:lnTo>
                  <a:close/>
                  <a:moveTo>
                    <a:pt x="1381" y="913"/>
                  </a:moveTo>
                  <a:cubicBezTo>
                    <a:pt x="1381" y="913"/>
                    <a:pt x="1381" y="913"/>
                    <a:pt x="1381" y="91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>
              <a:extLst>
                <a:ext uri="{FF2B5EF4-FFF2-40B4-BE49-F238E27FC236}">
                  <a16:creationId xmlns:a16="http://schemas.microsoft.com/office/drawing/2014/main" xmlns="" id="{6760F875-31C7-49C1-902F-794E5ACAD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" y="3196"/>
              <a:ext cx="138" cy="18"/>
            </a:xfrm>
            <a:custGeom>
              <a:avLst/>
              <a:gdLst>
                <a:gd name="T0" fmla="*/ 43 w 636"/>
                <a:gd name="T1" fmla="*/ 86 h 86"/>
                <a:gd name="T2" fmla="*/ 593 w 636"/>
                <a:gd name="T3" fmla="*/ 86 h 86"/>
                <a:gd name="T4" fmla="*/ 636 w 636"/>
                <a:gd name="T5" fmla="*/ 43 h 86"/>
                <a:gd name="T6" fmla="*/ 593 w 636"/>
                <a:gd name="T7" fmla="*/ 0 h 86"/>
                <a:gd name="T8" fmla="*/ 43 w 636"/>
                <a:gd name="T9" fmla="*/ 0 h 86"/>
                <a:gd name="T10" fmla="*/ 0 w 636"/>
                <a:gd name="T11" fmla="*/ 43 h 86"/>
                <a:gd name="T12" fmla="*/ 43 w 636"/>
                <a:gd name="T13" fmla="*/ 86 h 86"/>
                <a:gd name="T14" fmla="*/ 43 w 636"/>
                <a:gd name="T15" fmla="*/ 86 h 86"/>
                <a:gd name="T16" fmla="*/ 43 w 636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86">
                  <a:moveTo>
                    <a:pt x="43" y="86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617" y="86"/>
                    <a:pt x="636" y="67"/>
                    <a:pt x="636" y="43"/>
                  </a:cubicBezTo>
                  <a:cubicBezTo>
                    <a:pt x="636" y="19"/>
                    <a:pt x="617" y="0"/>
                    <a:pt x="59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lose/>
                  <a:moveTo>
                    <a:pt x="43" y="86"/>
                  </a:moveTo>
                  <a:cubicBezTo>
                    <a:pt x="43" y="86"/>
                    <a:pt x="43" y="86"/>
                    <a:pt x="43" y="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>
              <a:extLst>
                <a:ext uri="{FF2B5EF4-FFF2-40B4-BE49-F238E27FC236}">
                  <a16:creationId xmlns:a16="http://schemas.microsoft.com/office/drawing/2014/main" xmlns="" id="{58B1471B-A2BE-4E34-950D-C46680F55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3234"/>
              <a:ext cx="138" cy="19"/>
            </a:xfrm>
            <a:custGeom>
              <a:avLst/>
              <a:gdLst>
                <a:gd name="T0" fmla="*/ 594 w 637"/>
                <a:gd name="T1" fmla="*/ 0 h 87"/>
                <a:gd name="T2" fmla="*/ 43 w 637"/>
                <a:gd name="T3" fmla="*/ 0 h 87"/>
                <a:gd name="T4" fmla="*/ 0 w 637"/>
                <a:gd name="T5" fmla="*/ 44 h 87"/>
                <a:gd name="T6" fmla="*/ 43 w 637"/>
                <a:gd name="T7" fmla="*/ 87 h 87"/>
                <a:gd name="T8" fmla="*/ 593 w 637"/>
                <a:gd name="T9" fmla="*/ 87 h 87"/>
                <a:gd name="T10" fmla="*/ 637 w 637"/>
                <a:gd name="T11" fmla="*/ 44 h 87"/>
                <a:gd name="T12" fmla="*/ 594 w 637"/>
                <a:gd name="T13" fmla="*/ 0 h 87"/>
                <a:gd name="T14" fmla="*/ 594 w 637"/>
                <a:gd name="T15" fmla="*/ 0 h 87"/>
                <a:gd name="T16" fmla="*/ 594 w 63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87">
                  <a:moveTo>
                    <a:pt x="59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3" y="87"/>
                  </a:cubicBezTo>
                  <a:cubicBezTo>
                    <a:pt x="593" y="87"/>
                    <a:pt x="593" y="87"/>
                    <a:pt x="593" y="87"/>
                  </a:cubicBezTo>
                  <a:cubicBezTo>
                    <a:pt x="617" y="87"/>
                    <a:pt x="637" y="68"/>
                    <a:pt x="637" y="44"/>
                  </a:cubicBezTo>
                  <a:cubicBezTo>
                    <a:pt x="637" y="20"/>
                    <a:pt x="617" y="0"/>
                    <a:pt x="594" y="0"/>
                  </a:cubicBezTo>
                  <a:close/>
                  <a:moveTo>
                    <a:pt x="594" y="0"/>
                  </a:moveTo>
                  <a:cubicBezTo>
                    <a:pt x="594" y="0"/>
                    <a:pt x="594" y="0"/>
                    <a:pt x="59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>
              <a:extLst>
                <a:ext uri="{FF2B5EF4-FFF2-40B4-BE49-F238E27FC236}">
                  <a16:creationId xmlns:a16="http://schemas.microsoft.com/office/drawing/2014/main" xmlns="" id="{F121319D-912C-4A04-A3F8-84EA7AC4D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" y="3067"/>
              <a:ext cx="38" cy="19"/>
            </a:xfrm>
            <a:custGeom>
              <a:avLst/>
              <a:gdLst>
                <a:gd name="T0" fmla="*/ 130 w 174"/>
                <a:gd name="T1" fmla="*/ 0 h 86"/>
                <a:gd name="T2" fmla="*/ 43 w 174"/>
                <a:gd name="T3" fmla="*/ 0 h 86"/>
                <a:gd name="T4" fmla="*/ 0 w 174"/>
                <a:gd name="T5" fmla="*/ 43 h 86"/>
                <a:gd name="T6" fmla="*/ 43 w 174"/>
                <a:gd name="T7" fmla="*/ 86 h 86"/>
                <a:gd name="T8" fmla="*/ 130 w 174"/>
                <a:gd name="T9" fmla="*/ 86 h 86"/>
                <a:gd name="T10" fmla="*/ 174 w 174"/>
                <a:gd name="T11" fmla="*/ 43 h 86"/>
                <a:gd name="T12" fmla="*/ 130 w 174"/>
                <a:gd name="T13" fmla="*/ 0 h 86"/>
                <a:gd name="T14" fmla="*/ 130 w 174"/>
                <a:gd name="T15" fmla="*/ 0 h 86"/>
                <a:gd name="T16" fmla="*/ 130 w 17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6">
                  <a:moveTo>
                    <a:pt x="13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54" y="86"/>
                    <a:pt x="174" y="67"/>
                    <a:pt x="174" y="43"/>
                  </a:cubicBezTo>
                  <a:cubicBezTo>
                    <a:pt x="174" y="19"/>
                    <a:pt x="154" y="0"/>
                    <a:pt x="130" y="0"/>
                  </a:cubicBezTo>
                  <a:close/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Group 182">
            <a:extLst>
              <a:ext uri="{FF2B5EF4-FFF2-40B4-BE49-F238E27FC236}">
                <a16:creationId xmlns:a16="http://schemas.microsoft.com/office/drawing/2014/main" xmlns="" id="{80333A5F-F8AF-4656-BC81-647B0CB563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4449763"/>
            <a:ext cx="520701" cy="538163"/>
            <a:chOff x="773" y="2962"/>
            <a:chExt cx="328" cy="339"/>
          </a:xfrm>
        </p:grpSpPr>
        <p:sp>
          <p:nvSpPr>
            <p:cNvPr id="245" name="Freeform 183">
              <a:extLst>
                <a:ext uri="{FF2B5EF4-FFF2-40B4-BE49-F238E27FC236}">
                  <a16:creationId xmlns:a16="http://schemas.microsoft.com/office/drawing/2014/main" xmlns="" id="{771319BF-4A72-4BEE-AB90-9370BA59F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4">
              <a:extLst>
                <a:ext uri="{FF2B5EF4-FFF2-40B4-BE49-F238E27FC236}">
                  <a16:creationId xmlns:a16="http://schemas.microsoft.com/office/drawing/2014/main" xmlns="" id="{3E78163F-7809-49DA-A830-C03734367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Group 187">
            <a:extLst>
              <a:ext uri="{FF2B5EF4-FFF2-40B4-BE49-F238E27FC236}">
                <a16:creationId xmlns:a16="http://schemas.microsoft.com/office/drawing/2014/main" xmlns="" id="{6C52D1B0-C31A-42E6-8CD9-D231327E36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4449763"/>
            <a:ext cx="527050" cy="525463"/>
            <a:chOff x="1262" y="2962"/>
            <a:chExt cx="332" cy="331"/>
          </a:xfrm>
        </p:grpSpPr>
        <p:sp>
          <p:nvSpPr>
            <p:cNvPr id="249" name="Freeform 188">
              <a:extLst>
                <a:ext uri="{FF2B5EF4-FFF2-40B4-BE49-F238E27FC236}">
                  <a16:creationId xmlns:a16="http://schemas.microsoft.com/office/drawing/2014/main" xmlns="" id="{CEE0B547-38AD-4FFF-B984-620E186E7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9">
              <a:extLst>
                <a:ext uri="{FF2B5EF4-FFF2-40B4-BE49-F238E27FC236}">
                  <a16:creationId xmlns:a16="http://schemas.microsoft.com/office/drawing/2014/main" xmlns="" id="{0F08DB47-633B-47F8-B7F0-920224448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Group 192">
            <a:extLst>
              <a:ext uri="{FF2B5EF4-FFF2-40B4-BE49-F238E27FC236}">
                <a16:creationId xmlns:a16="http://schemas.microsoft.com/office/drawing/2014/main" xmlns="" id="{8A1011E5-EBF0-411C-89A9-729638DDA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4449763"/>
            <a:ext cx="512763" cy="527050"/>
            <a:chOff x="1742" y="2962"/>
            <a:chExt cx="323" cy="332"/>
          </a:xfrm>
        </p:grpSpPr>
        <p:sp>
          <p:nvSpPr>
            <p:cNvPr id="253" name="Freeform 193">
              <a:extLst>
                <a:ext uri="{FF2B5EF4-FFF2-40B4-BE49-F238E27FC236}">
                  <a16:creationId xmlns:a16="http://schemas.microsoft.com/office/drawing/2014/main" xmlns="" id="{1B1FEAA0-EEDA-46E0-9D44-2B61F791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>
              <a:extLst>
                <a:ext uri="{FF2B5EF4-FFF2-40B4-BE49-F238E27FC236}">
                  <a16:creationId xmlns:a16="http://schemas.microsoft.com/office/drawing/2014/main" xmlns="" id="{1FBD94C1-FB5E-46EF-9CB0-6A5EDA0B5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>
              <a:extLst>
                <a:ext uri="{FF2B5EF4-FFF2-40B4-BE49-F238E27FC236}">
                  <a16:creationId xmlns:a16="http://schemas.microsoft.com/office/drawing/2014/main" xmlns="" id="{9D7D6775-D85D-4FEC-AD4A-2044EB228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8" name="Freeform 199">
            <a:extLst>
              <a:ext uri="{FF2B5EF4-FFF2-40B4-BE49-F238E27FC236}">
                <a16:creationId xmlns:a16="http://schemas.microsoft.com/office/drawing/2014/main" xmlns="" id="{566E0034-4816-483D-BE46-C75A1AD4FEC0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5719763"/>
            <a:ext cx="500063" cy="528638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3">
            <a:extLst>
              <a:ext uri="{FF2B5EF4-FFF2-40B4-BE49-F238E27FC236}">
                <a16:creationId xmlns:a16="http://schemas.microsoft.com/office/drawing/2014/main" xmlns="" id="{2317CCEC-DFB4-4A8B-A127-372E39D2FCEA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5719763"/>
            <a:ext cx="430213" cy="536575"/>
          </a:xfrm>
          <a:custGeom>
            <a:avLst/>
            <a:gdLst>
              <a:gd name="T0" fmla="*/ 1252 w 1252"/>
              <a:gd name="T1" fmla="*/ 1353 h 1565"/>
              <a:gd name="T2" fmla="*/ 1163 w 1252"/>
              <a:gd name="T3" fmla="*/ 344 h 1565"/>
              <a:gd name="T4" fmla="*/ 1120 w 1252"/>
              <a:gd name="T5" fmla="*/ 304 h 1565"/>
              <a:gd name="T6" fmla="*/ 935 w 1252"/>
              <a:gd name="T7" fmla="*/ 304 h 1565"/>
              <a:gd name="T8" fmla="*/ 626 w 1252"/>
              <a:gd name="T9" fmla="*/ 0 h 1565"/>
              <a:gd name="T10" fmla="*/ 317 w 1252"/>
              <a:gd name="T11" fmla="*/ 304 h 1565"/>
              <a:gd name="T12" fmla="*/ 133 w 1252"/>
              <a:gd name="T13" fmla="*/ 304 h 1565"/>
              <a:gd name="T14" fmla="*/ 90 w 1252"/>
              <a:gd name="T15" fmla="*/ 344 h 1565"/>
              <a:gd name="T16" fmla="*/ 0 w 1252"/>
              <a:gd name="T17" fmla="*/ 1353 h 1565"/>
              <a:gd name="T18" fmla="*/ 0 w 1252"/>
              <a:gd name="T19" fmla="*/ 1356 h 1565"/>
              <a:gd name="T20" fmla="*/ 235 w 1252"/>
              <a:gd name="T21" fmla="*/ 1565 h 1565"/>
              <a:gd name="T22" fmla="*/ 1018 w 1252"/>
              <a:gd name="T23" fmla="*/ 1565 h 1565"/>
              <a:gd name="T24" fmla="*/ 1252 w 1252"/>
              <a:gd name="T25" fmla="*/ 1356 h 1565"/>
              <a:gd name="T26" fmla="*/ 1252 w 1252"/>
              <a:gd name="T27" fmla="*/ 1353 h 1565"/>
              <a:gd name="T28" fmla="*/ 626 w 1252"/>
              <a:gd name="T29" fmla="*/ 86 h 1565"/>
              <a:gd name="T30" fmla="*/ 849 w 1252"/>
              <a:gd name="T31" fmla="*/ 304 h 1565"/>
              <a:gd name="T32" fmla="*/ 404 w 1252"/>
              <a:gd name="T33" fmla="*/ 304 h 1565"/>
              <a:gd name="T34" fmla="*/ 626 w 1252"/>
              <a:gd name="T35" fmla="*/ 86 h 1565"/>
              <a:gd name="T36" fmla="*/ 1018 w 1252"/>
              <a:gd name="T37" fmla="*/ 1478 h 1565"/>
              <a:gd name="T38" fmla="*/ 235 w 1252"/>
              <a:gd name="T39" fmla="*/ 1478 h 1565"/>
              <a:gd name="T40" fmla="*/ 86 w 1252"/>
              <a:gd name="T41" fmla="*/ 1358 h 1565"/>
              <a:gd name="T42" fmla="*/ 172 w 1252"/>
              <a:gd name="T43" fmla="*/ 391 h 1565"/>
              <a:gd name="T44" fmla="*/ 317 w 1252"/>
              <a:gd name="T45" fmla="*/ 391 h 1565"/>
              <a:gd name="T46" fmla="*/ 317 w 1252"/>
              <a:gd name="T47" fmla="*/ 522 h 1565"/>
              <a:gd name="T48" fmla="*/ 360 w 1252"/>
              <a:gd name="T49" fmla="*/ 565 h 1565"/>
              <a:gd name="T50" fmla="*/ 403 w 1252"/>
              <a:gd name="T51" fmla="*/ 522 h 1565"/>
              <a:gd name="T52" fmla="*/ 403 w 1252"/>
              <a:gd name="T53" fmla="*/ 391 h 1565"/>
              <a:gd name="T54" fmla="*/ 849 w 1252"/>
              <a:gd name="T55" fmla="*/ 391 h 1565"/>
              <a:gd name="T56" fmla="*/ 849 w 1252"/>
              <a:gd name="T57" fmla="*/ 522 h 1565"/>
              <a:gd name="T58" fmla="*/ 892 w 1252"/>
              <a:gd name="T59" fmla="*/ 565 h 1565"/>
              <a:gd name="T60" fmla="*/ 935 w 1252"/>
              <a:gd name="T61" fmla="*/ 522 h 1565"/>
              <a:gd name="T62" fmla="*/ 935 w 1252"/>
              <a:gd name="T63" fmla="*/ 391 h 1565"/>
              <a:gd name="T64" fmla="*/ 1080 w 1252"/>
              <a:gd name="T65" fmla="*/ 391 h 1565"/>
              <a:gd name="T66" fmla="*/ 1166 w 1252"/>
              <a:gd name="T67" fmla="*/ 1358 h 1565"/>
              <a:gd name="T68" fmla="*/ 1018 w 1252"/>
              <a:gd name="T69" fmla="*/ 1478 h 1565"/>
              <a:gd name="T70" fmla="*/ 1018 w 1252"/>
              <a:gd name="T71" fmla="*/ 1478 h 1565"/>
              <a:gd name="T72" fmla="*/ 1018 w 1252"/>
              <a:gd name="T73" fmla="*/ 1478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52" h="1565">
                <a:moveTo>
                  <a:pt x="1252" y="1353"/>
                </a:moveTo>
                <a:cubicBezTo>
                  <a:pt x="1163" y="344"/>
                  <a:pt x="1163" y="344"/>
                  <a:pt x="1163" y="344"/>
                </a:cubicBezTo>
                <a:cubicBezTo>
                  <a:pt x="1161" y="321"/>
                  <a:pt x="1142" y="304"/>
                  <a:pt x="1120" y="304"/>
                </a:cubicBezTo>
                <a:cubicBezTo>
                  <a:pt x="935" y="304"/>
                  <a:pt x="935" y="304"/>
                  <a:pt x="935" y="304"/>
                </a:cubicBezTo>
                <a:cubicBezTo>
                  <a:pt x="933" y="136"/>
                  <a:pt x="795" y="0"/>
                  <a:pt x="626" y="0"/>
                </a:cubicBezTo>
                <a:cubicBezTo>
                  <a:pt x="457" y="0"/>
                  <a:pt x="320" y="136"/>
                  <a:pt x="317" y="304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10" y="304"/>
                  <a:pt x="92" y="321"/>
                  <a:pt x="90" y="344"/>
                </a:cubicBezTo>
                <a:cubicBezTo>
                  <a:pt x="0" y="1353"/>
                  <a:pt x="0" y="1353"/>
                  <a:pt x="0" y="1353"/>
                </a:cubicBezTo>
                <a:cubicBezTo>
                  <a:pt x="0" y="1354"/>
                  <a:pt x="0" y="1355"/>
                  <a:pt x="0" y="1356"/>
                </a:cubicBezTo>
                <a:cubicBezTo>
                  <a:pt x="0" y="1471"/>
                  <a:pt x="105" y="1565"/>
                  <a:pt x="235" y="1565"/>
                </a:cubicBezTo>
                <a:cubicBezTo>
                  <a:pt x="1018" y="1565"/>
                  <a:pt x="1018" y="1565"/>
                  <a:pt x="1018" y="1565"/>
                </a:cubicBezTo>
                <a:cubicBezTo>
                  <a:pt x="1147" y="1565"/>
                  <a:pt x="1252" y="1471"/>
                  <a:pt x="1252" y="1356"/>
                </a:cubicBezTo>
                <a:cubicBezTo>
                  <a:pt x="1252" y="1355"/>
                  <a:pt x="1252" y="1354"/>
                  <a:pt x="1252" y="1353"/>
                </a:cubicBezTo>
                <a:close/>
                <a:moveTo>
                  <a:pt x="626" y="86"/>
                </a:moveTo>
                <a:cubicBezTo>
                  <a:pt x="748" y="86"/>
                  <a:pt x="846" y="184"/>
                  <a:pt x="849" y="304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6" y="184"/>
                  <a:pt x="505" y="86"/>
                  <a:pt x="626" y="86"/>
                </a:cubicBezTo>
                <a:close/>
                <a:moveTo>
                  <a:pt x="1018" y="1478"/>
                </a:moveTo>
                <a:cubicBezTo>
                  <a:pt x="235" y="1478"/>
                  <a:pt x="235" y="1478"/>
                  <a:pt x="235" y="1478"/>
                </a:cubicBezTo>
                <a:cubicBezTo>
                  <a:pt x="154" y="1478"/>
                  <a:pt x="88" y="1425"/>
                  <a:pt x="86" y="1358"/>
                </a:cubicBezTo>
                <a:cubicBezTo>
                  <a:pt x="172" y="391"/>
                  <a:pt x="172" y="391"/>
                  <a:pt x="172" y="391"/>
                </a:cubicBezTo>
                <a:cubicBezTo>
                  <a:pt x="317" y="391"/>
                  <a:pt x="317" y="391"/>
                  <a:pt x="317" y="391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7" y="546"/>
                  <a:pt x="336" y="565"/>
                  <a:pt x="360" y="565"/>
                </a:cubicBezTo>
                <a:cubicBezTo>
                  <a:pt x="384" y="565"/>
                  <a:pt x="403" y="546"/>
                  <a:pt x="403" y="522"/>
                </a:cubicBezTo>
                <a:cubicBezTo>
                  <a:pt x="403" y="391"/>
                  <a:pt x="403" y="391"/>
                  <a:pt x="403" y="391"/>
                </a:cubicBezTo>
                <a:cubicBezTo>
                  <a:pt x="849" y="391"/>
                  <a:pt x="849" y="391"/>
                  <a:pt x="849" y="391"/>
                </a:cubicBezTo>
                <a:cubicBezTo>
                  <a:pt x="849" y="522"/>
                  <a:pt x="849" y="522"/>
                  <a:pt x="849" y="522"/>
                </a:cubicBezTo>
                <a:cubicBezTo>
                  <a:pt x="849" y="546"/>
                  <a:pt x="868" y="565"/>
                  <a:pt x="892" y="565"/>
                </a:cubicBezTo>
                <a:cubicBezTo>
                  <a:pt x="916" y="565"/>
                  <a:pt x="935" y="546"/>
                  <a:pt x="935" y="522"/>
                </a:cubicBezTo>
                <a:cubicBezTo>
                  <a:pt x="935" y="391"/>
                  <a:pt x="935" y="391"/>
                  <a:pt x="935" y="391"/>
                </a:cubicBezTo>
                <a:cubicBezTo>
                  <a:pt x="1080" y="391"/>
                  <a:pt x="1080" y="391"/>
                  <a:pt x="1080" y="391"/>
                </a:cubicBezTo>
                <a:cubicBezTo>
                  <a:pt x="1166" y="1358"/>
                  <a:pt x="1166" y="1358"/>
                  <a:pt x="1166" y="1358"/>
                </a:cubicBezTo>
                <a:cubicBezTo>
                  <a:pt x="1165" y="1425"/>
                  <a:pt x="1099" y="1478"/>
                  <a:pt x="1018" y="1478"/>
                </a:cubicBezTo>
                <a:close/>
                <a:moveTo>
                  <a:pt x="1018" y="1478"/>
                </a:moveTo>
                <a:cubicBezTo>
                  <a:pt x="1018" y="1478"/>
                  <a:pt x="1018" y="1478"/>
                  <a:pt x="1018" y="147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07">
            <a:extLst>
              <a:ext uri="{FF2B5EF4-FFF2-40B4-BE49-F238E27FC236}">
                <a16:creationId xmlns:a16="http://schemas.microsoft.com/office/drawing/2014/main" xmlns="" id="{D9265838-EEA5-4EF2-9458-6756AD0FCC3B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5719763"/>
            <a:ext cx="500063" cy="536575"/>
          </a:xfrm>
          <a:custGeom>
            <a:avLst/>
            <a:gdLst>
              <a:gd name="T0" fmla="*/ 1276 w 1453"/>
              <a:gd name="T1" fmla="*/ 1031 h 1563"/>
              <a:gd name="T2" fmla="*/ 1453 w 1453"/>
              <a:gd name="T3" fmla="*/ 490 h 1563"/>
              <a:gd name="T4" fmla="*/ 1452 w 1453"/>
              <a:gd name="T5" fmla="*/ 486 h 1563"/>
              <a:gd name="T6" fmla="*/ 1451 w 1453"/>
              <a:gd name="T7" fmla="*/ 481 h 1563"/>
              <a:gd name="T8" fmla="*/ 1450 w 1453"/>
              <a:gd name="T9" fmla="*/ 478 h 1563"/>
              <a:gd name="T10" fmla="*/ 1448 w 1453"/>
              <a:gd name="T11" fmla="*/ 474 h 1563"/>
              <a:gd name="T12" fmla="*/ 1446 w 1453"/>
              <a:gd name="T13" fmla="*/ 470 h 1563"/>
              <a:gd name="T14" fmla="*/ 1444 w 1453"/>
              <a:gd name="T15" fmla="*/ 467 h 1563"/>
              <a:gd name="T16" fmla="*/ 1441 w 1453"/>
              <a:gd name="T17" fmla="*/ 464 h 1563"/>
              <a:gd name="T18" fmla="*/ 1438 w 1453"/>
              <a:gd name="T19" fmla="*/ 461 h 1563"/>
              <a:gd name="T20" fmla="*/ 1435 w 1453"/>
              <a:gd name="T21" fmla="*/ 458 h 1563"/>
              <a:gd name="T22" fmla="*/ 1431 w 1453"/>
              <a:gd name="T23" fmla="*/ 456 h 1563"/>
              <a:gd name="T24" fmla="*/ 1425 w 1453"/>
              <a:gd name="T25" fmla="*/ 453 h 1563"/>
              <a:gd name="T26" fmla="*/ 1421 w 1453"/>
              <a:gd name="T27" fmla="*/ 452 h 1563"/>
              <a:gd name="T28" fmla="*/ 1417 w 1453"/>
              <a:gd name="T29" fmla="*/ 451 h 1563"/>
              <a:gd name="T30" fmla="*/ 328 w 1453"/>
              <a:gd name="T31" fmla="*/ 301 h 1563"/>
              <a:gd name="T32" fmla="*/ 328 w 1453"/>
              <a:gd name="T33" fmla="*/ 144 h 1563"/>
              <a:gd name="T34" fmla="*/ 328 w 1453"/>
              <a:gd name="T35" fmla="*/ 140 h 1563"/>
              <a:gd name="T36" fmla="*/ 327 w 1453"/>
              <a:gd name="T37" fmla="*/ 136 h 1563"/>
              <a:gd name="T38" fmla="*/ 325 w 1453"/>
              <a:gd name="T39" fmla="*/ 132 h 1563"/>
              <a:gd name="T40" fmla="*/ 323 w 1453"/>
              <a:gd name="T41" fmla="*/ 128 h 1563"/>
              <a:gd name="T42" fmla="*/ 321 w 1453"/>
              <a:gd name="T43" fmla="*/ 125 h 1563"/>
              <a:gd name="T44" fmla="*/ 319 w 1453"/>
              <a:gd name="T45" fmla="*/ 121 h 1563"/>
              <a:gd name="T46" fmla="*/ 315 w 1453"/>
              <a:gd name="T47" fmla="*/ 117 h 1563"/>
              <a:gd name="T48" fmla="*/ 312 w 1453"/>
              <a:gd name="T49" fmla="*/ 114 h 1563"/>
              <a:gd name="T50" fmla="*/ 307 w 1453"/>
              <a:gd name="T51" fmla="*/ 111 h 1563"/>
              <a:gd name="T52" fmla="*/ 302 w 1453"/>
              <a:gd name="T53" fmla="*/ 109 h 1563"/>
              <a:gd name="T54" fmla="*/ 9 w 1453"/>
              <a:gd name="T55" fmla="*/ 32 h 1563"/>
              <a:gd name="T56" fmla="*/ 242 w 1453"/>
              <a:gd name="T57" fmla="*/ 177 h 1563"/>
              <a:gd name="T58" fmla="*/ 396 w 1453"/>
              <a:gd name="T59" fmla="*/ 1299 h 1563"/>
              <a:gd name="T60" fmla="*/ 545 w 1453"/>
              <a:gd name="T61" fmla="*/ 1563 h 1563"/>
              <a:gd name="T62" fmla="*/ 696 w 1453"/>
              <a:gd name="T63" fmla="*/ 1301 h 1563"/>
              <a:gd name="T64" fmla="*/ 1060 w 1453"/>
              <a:gd name="T65" fmla="*/ 1389 h 1563"/>
              <a:gd name="T66" fmla="*/ 1409 w 1453"/>
              <a:gd name="T67" fmla="*/ 1389 h 1563"/>
              <a:gd name="T68" fmla="*/ 418 w 1453"/>
              <a:gd name="T69" fmla="*/ 1214 h 1563"/>
              <a:gd name="T70" fmla="*/ 328 w 1453"/>
              <a:gd name="T71" fmla="*/ 1007 h 1563"/>
              <a:gd name="T72" fmla="*/ 633 w 1453"/>
              <a:gd name="T73" fmla="*/ 1388 h 1563"/>
              <a:gd name="T74" fmla="*/ 457 w 1453"/>
              <a:gd name="T75" fmla="*/ 1388 h 1563"/>
              <a:gd name="T76" fmla="*/ 633 w 1453"/>
              <a:gd name="T77" fmla="*/ 1388 h 1563"/>
              <a:gd name="T78" fmla="*/ 1235 w 1453"/>
              <a:gd name="T79" fmla="*/ 1476 h 1563"/>
              <a:gd name="T80" fmla="*/ 1235 w 1453"/>
              <a:gd name="T81" fmla="*/ 1300 h 1563"/>
              <a:gd name="T82" fmla="*/ 1276 w 1453"/>
              <a:gd name="T83" fmla="*/ 945 h 1563"/>
              <a:gd name="T84" fmla="*/ 328 w 1453"/>
              <a:gd name="T85" fmla="*/ 855 h 1563"/>
              <a:gd name="T86" fmla="*/ 1367 w 1453"/>
              <a:gd name="T87" fmla="*/ 531 h 1563"/>
              <a:gd name="T88" fmla="*/ 1276 w 1453"/>
              <a:gd name="T89" fmla="*/ 945 h 1563"/>
              <a:gd name="T90" fmla="*/ 1276 w 1453"/>
              <a:gd name="T91" fmla="*/ 945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3" h="1563">
                <a:moveTo>
                  <a:pt x="418" y="1031"/>
                </a:moveTo>
                <a:cubicBezTo>
                  <a:pt x="1276" y="1031"/>
                  <a:pt x="1276" y="1031"/>
                  <a:pt x="1276" y="1031"/>
                </a:cubicBezTo>
                <a:cubicBezTo>
                  <a:pt x="1374" y="1031"/>
                  <a:pt x="1453" y="952"/>
                  <a:pt x="1453" y="855"/>
                </a:cubicBezTo>
                <a:cubicBezTo>
                  <a:pt x="1453" y="490"/>
                  <a:pt x="1453" y="490"/>
                  <a:pt x="1453" y="490"/>
                </a:cubicBezTo>
                <a:cubicBezTo>
                  <a:pt x="1453" y="489"/>
                  <a:pt x="1453" y="488"/>
                  <a:pt x="1453" y="488"/>
                </a:cubicBezTo>
                <a:cubicBezTo>
                  <a:pt x="1453" y="487"/>
                  <a:pt x="1452" y="486"/>
                  <a:pt x="1452" y="486"/>
                </a:cubicBezTo>
                <a:cubicBezTo>
                  <a:pt x="1452" y="485"/>
                  <a:pt x="1452" y="484"/>
                  <a:pt x="1452" y="484"/>
                </a:cubicBezTo>
                <a:cubicBezTo>
                  <a:pt x="1452" y="483"/>
                  <a:pt x="1452" y="482"/>
                  <a:pt x="1451" y="481"/>
                </a:cubicBezTo>
                <a:cubicBezTo>
                  <a:pt x="1451" y="481"/>
                  <a:pt x="1451" y="480"/>
                  <a:pt x="1451" y="480"/>
                </a:cubicBezTo>
                <a:cubicBezTo>
                  <a:pt x="1450" y="479"/>
                  <a:pt x="1450" y="478"/>
                  <a:pt x="1450" y="478"/>
                </a:cubicBezTo>
                <a:cubicBezTo>
                  <a:pt x="1450" y="477"/>
                  <a:pt x="1449" y="476"/>
                  <a:pt x="1449" y="475"/>
                </a:cubicBezTo>
                <a:cubicBezTo>
                  <a:pt x="1449" y="475"/>
                  <a:pt x="1448" y="474"/>
                  <a:pt x="1448" y="474"/>
                </a:cubicBezTo>
                <a:cubicBezTo>
                  <a:pt x="1447" y="472"/>
                  <a:pt x="1447" y="472"/>
                  <a:pt x="1447" y="472"/>
                </a:cubicBezTo>
                <a:cubicBezTo>
                  <a:pt x="1447" y="471"/>
                  <a:pt x="1447" y="471"/>
                  <a:pt x="1446" y="470"/>
                </a:cubicBezTo>
                <a:cubicBezTo>
                  <a:pt x="1446" y="470"/>
                  <a:pt x="1445" y="469"/>
                  <a:pt x="1445" y="468"/>
                </a:cubicBezTo>
                <a:cubicBezTo>
                  <a:pt x="1445" y="468"/>
                  <a:pt x="1444" y="467"/>
                  <a:pt x="1444" y="467"/>
                </a:cubicBezTo>
                <a:cubicBezTo>
                  <a:pt x="1443" y="466"/>
                  <a:pt x="1443" y="466"/>
                  <a:pt x="1442" y="465"/>
                </a:cubicBezTo>
                <a:cubicBezTo>
                  <a:pt x="1442" y="464"/>
                  <a:pt x="1441" y="464"/>
                  <a:pt x="1441" y="464"/>
                </a:cubicBezTo>
                <a:cubicBezTo>
                  <a:pt x="1441" y="463"/>
                  <a:pt x="1440" y="463"/>
                  <a:pt x="1440" y="462"/>
                </a:cubicBezTo>
                <a:cubicBezTo>
                  <a:pt x="1438" y="461"/>
                  <a:pt x="1438" y="461"/>
                  <a:pt x="1438" y="461"/>
                </a:cubicBezTo>
                <a:cubicBezTo>
                  <a:pt x="1438" y="460"/>
                  <a:pt x="1437" y="460"/>
                  <a:pt x="1437" y="459"/>
                </a:cubicBezTo>
                <a:cubicBezTo>
                  <a:pt x="1436" y="459"/>
                  <a:pt x="1435" y="458"/>
                  <a:pt x="1435" y="458"/>
                </a:cubicBezTo>
                <a:cubicBezTo>
                  <a:pt x="1434" y="458"/>
                  <a:pt x="1434" y="457"/>
                  <a:pt x="1433" y="457"/>
                </a:cubicBezTo>
                <a:cubicBezTo>
                  <a:pt x="1432" y="457"/>
                  <a:pt x="1432" y="456"/>
                  <a:pt x="1431" y="456"/>
                </a:cubicBezTo>
                <a:cubicBezTo>
                  <a:pt x="1427" y="454"/>
                  <a:pt x="1427" y="454"/>
                  <a:pt x="1427" y="454"/>
                </a:cubicBezTo>
                <a:cubicBezTo>
                  <a:pt x="1425" y="453"/>
                  <a:pt x="1425" y="453"/>
                  <a:pt x="1425" y="453"/>
                </a:cubicBezTo>
                <a:cubicBezTo>
                  <a:pt x="1425" y="453"/>
                  <a:pt x="1424" y="453"/>
                  <a:pt x="1424" y="452"/>
                </a:cubicBezTo>
                <a:cubicBezTo>
                  <a:pt x="1423" y="452"/>
                  <a:pt x="1422" y="452"/>
                  <a:pt x="1421" y="452"/>
                </a:cubicBezTo>
                <a:cubicBezTo>
                  <a:pt x="1421" y="452"/>
                  <a:pt x="1420" y="451"/>
                  <a:pt x="1420" y="451"/>
                </a:cubicBezTo>
                <a:cubicBezTo>
                  <a:pt x="1419" y="451"/>
                  <a:pt x="1418" y="451"/>
                  <a:pt x="1417" y="451"/>
                </a:cubicBezTo>
                <a:cubicBezTo>
                  <a:pt x="1417" y="451"/>
                  <a:pt x="1416" y="451"/>
                  <a:pt x="1416" y="451"/>
                </a:cubicBezTo>
                <a:cubicBezTo>
                  <a:pt x="328" y="301"/>
                  <a:pt x="328" y="301"/>
                  <a:pt x="328" y="301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28" y="147"/>
                  <a:pt x="328" y="146"/>
                  <a:pt x="328" y="144"/>
                </a:cubicBezTo>
                <a:cubicBezTo>
                  <a:pt x="328" y="144"/>
                  <a:pt x="328" y="144"/>
                  <a:pt x="328" y="143"/>
                </a:cubicBezTo>
                <a:cubicBezTo>
                  <a:pt x="328" y="142"/>
                  <a:pt x="328" y="141"/>
                  <a:pt x="328" y="140"/>
                </a:cubicBezTo>
                <a:cubicBezTo>
                  <a:pt x="327" y="139"/>
                  <a:pt x="327" y="139"/>
                  <a:pt x="327" y="138"/>
                </a:cubicBezTo>
                <a:cubicBezTo>
                  <a:pt x="327" y="137"/>
                  <a:pt x="327" y="137"/>
                  <a:pt x="327" y="136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6" y="133"/>
                  <a:pt x="325" y="132"/>
                  <a:pt x="325" y="132"/>
                </a:cubicBezTo>
                <a:cubicBezTo>
                  <a:pt x="325" y="131"/>
                  <a:pt x="325" y="130"/>
                  <a:pt x="324" y="129"/>
                </a:cubicBezTo>
                <a:cubicBezTo>
                  <a:pt x="324" y="129"/>
                  <a:pt x="324" y="128"/>
                  <a:pt x="323" y="128"/>
                </a:cubicBezTo>
                <a:cubicBezTo>
                  <a:pt x="323" y="128"/>
                  <a:pt x="323" y="127"/>
                  <a:pt x="322" y="126"/>
                </a:cubicBezTo>
                <a:cubicBezTo>
                  <a:pt x="322" y="126"/>
                  <a:pt x="321" y="125"/>
                  <a:pt x="321" y="125"/>
                </a:cubicBezTo>
                <a:cubicBezTo>
                  <a:pt x="321" y="124"/>
                  <a:pt x="320" y="124"/>
                  <a:pt x="320" y="123"/>
                </a:cubicBezTo>
                <a:cubicBezTo>
                  <a:pt x="320" y="122"/>
                  <a:pt x="319" y="122"/>
                  <a:pt x="319" y="121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14" y="117"/>
                  <a:pt x="314" y="116"/>
                  <a:pt x="313" y="115"/>
                </a:cubicBezTo>
                <a:cubicBezTo>
                  <a:pt x="312" y="115"/>
                  <a:pt x="312" y="115"/>
                  <a:pt x="312" y="114"/>
                </a:cubicBezTo>
                <a:cubicBezTo>
                  <a:pt x="311" y="114"/>
                  <a:pt x="310" y="113"/>
                  <a:pt x="310" y="113"/>
                </a:cubicBezTo>
                <a:cubicBezTo>
                  <a:pt x="309" y="112"/>
                  <a:pt x="308" y="112"/>
                  <a:pt x="307" y="111"/>
                </a:cubicBezTo>
                <a:cubicBezTo>
                  <a:pt x="307" y="111"/>
                  <a:pt x="306" y="111"/>
                  <a:pt x="306" y="111"/>
                </a:cubicBezTo>
                <a:cubicBezTo>
                  <a:pt x="305" y="110"/>
                  <a:pt x="303" y="109"/>
                  <a:pt x="302" y="109"/>
                </a:cubicBezTo>
                <a:cubicBezTo>
                  <a:pt x="66" y="9"/>
                  <a:pt x="66" y="9"/>
                  <a:pt x="66" y="9"/>
                </a:cubicBezTo>
                <a:cubicBezTo>
                  <a:pt x="44" y="0"/>
                  <a:pt x="19" y="10"/>
                  <a:pt x="9" y="32"/>
                </a:cubicBezTo>
                <a:cubicBezTo>
                  <a:pt x="0" y="55"/>
                  <a:pt x="10" y="80"/>
                  <a:pt x="32" y="89"/>
                </a:cubicBezTo>
                <a:cubicBezTo>
                  <a:pt x="242" y="177"/>
                  <a:pt x="242" y="177"/>
                  <a:pt x="242" y="177"/>
                </a:cubicBezTo>
                <a:cubicBezTo>
                  <a:pt x="242" y="1124"/>
                  <a:pt x="242" y="1124"/>
                  <a:pt x="242" y="1124"/>
                </a:cubicBezTo>
                <a:cubicBezTo>
                  <a:pt x="242" y="1214"/>
                  <a:pt x="309" y="1288"/>
                  <a:pt x="396" y="1299"/>
                </a:cubicBezTo>
                <a:cubicBezTo>
                  <a:pt x="380" y="1325"/>
                  <a:pt x="371" y="1356"/>
                  <a:pt x="371" y="1389"/>
                </a:cubicBezTo>
                <a:cubicBezTo>
                  <a:pt x="371" y="1485"/>
                  <a:pt x="449" y="1563"/>
                  <a:pt x="545" y="1563"/>
                </a:cubicBezTo>
                <a:cubicBezTo>
                  <a:pt x="641" y="1563"/>
                  <a:pt x="720" y="1485"/>
                  <a:pt x="720" y="1389"/>
                </a:cubicBezTo>
                <a:cubicBezTo>
                  <a:pt x="720" y="1357"/>
                  <a:pt x="711" y="1326"/>
                  <a:pt x="696" y="1301"/>
                </a:cubicBezTo>
                <a:cubicBezTo>
                  <a:pt x="1084" y="1301"/>
                  <a:pt x="1084" y="1301"/>
                  <a:pt x="1084" y="1301"/>
                </a:cubicBezTo>
                <a:cubicBezTo>
                  <a:pt x="1069" y="1327"/>
                  <a:pt x="1060" y="1357"/>
                  <a:pt x="1060" y="1389"/>
                </a:cubicBezTo>
                <a:cubicBezTo>
                  <a:pt x="1060" y="1485"/>
                  <a:pt x="1138" y="1563"/>
                  <a:pt x="1234" y="1563"/>
                </a:cubicBezTo>
                <a:cubicBezTo>
                  <a:pt x="1330" y="1563"/>
                  <a:pt x="1409" y="1485"/>
                  <a:pt x="1409" y="1389"/>
                </a:cubicBezTo>
                <a:cubicBezTo>
                  <a:pt x="1409" y="1293"/>
                  <a:pt x="1330" y="1214"/>
                  <a:pt x="1234" y="1214"/>
                </a:cubicBezTo>
                <a:cubicBezTo>
                  <a:pt x="418" y="1214"/>
                  <a:pt x="418" y="1214"/>
                  <a:pt x="418" y="1214"/>
                </a:cubicBezTo>
                <a:cubicBezTo>
                  <a:pt x="368" y="1214"/>
                  <a:pt x="328" y="1174"/>
                  <a:pt x="328" y="1124"/>
                </a:cubicBezTo>
                <a:cubicBezTo>
                  <a:pt x="328" y="1007"/>
                  <a:pt x="328" y="1007"/>
                  <a:pt x="328" y="1007"/>
                </a:cubicBezTo>
                <a:cubicBezTo>
                  <a:pt x="354" y="1022"/>
                  <a:pt x="385" y="1031"/>
                  <a:pt x="418" y="1031"/>
                </a:cubicBezTo>
                <a:close/>
                <a:moveTo>
                  <a:pt x="633" y="1388"/>
                </a:moveTo>
                <a:cubicBezTo>
                  <a:pt x="633" y="1437"/>
                  <a:pt x="594" y="1476"/>
                  <a:pt x="545" y="1476"/>
                </a:cubicBezTo>
                <a:cubicBezTo>
                  <a:pt x="497" y="1476"/>
                  <a:pt x="457" y="1437"/>
                  <a:pt x="457" y="1388"/>
                </a:cubicBezTo>
                <a:cubicBezTo>
                  <a:pt x="457" y="1340"/>
                  <a:pt x="497" y="1300"/>
                  <a:pt x="545" y="1300"/>
                </a:cubicBezTo>
                <a:cubicBezTo>
                  <a:pt x="594" y="1300"/>
                  <a:pt x="633" y="1340"/>
                  <a:pt x="633" y="1388"/>
                </a:cubicBezTo>
                <a:close/>
                <a:moveTo>
                  <a:pt x="1323" y="1388"/>
                </a:moveTo>
                <a:cubicBezTo>
                  <a:pt x="1323" y="1437"/>
                  <a:pt x="1283" y="1476"/>
                  <a:pt x="1235" y="1476"/>
                </a:cubicBezTo>
                <a:cubicBezTo>
                  <a:pt x="1186" y="1476"/>
                  <a:pt x="1147" y="1437"/>
                  <a:pt x="1147" y="1388"/>
                </a:cubicBezTo>
                <a:cubicBezTo>
                  <a:pt x="1147" y="1340"/>
                  <a:pt x="1186" y="1300"/>
                  <a:pt x="1235" y="1300"/>
                </a:cubicBezTo>
                <a:cubicBezTo>
                  <a:pt x="1283" y="1300"/>
                  <a:pt x="1323" y="1340"/>
                  <a:pt x="1323" y="1388"/>
                </a:cubicBezTo>
                <a:close/>
                <a:moveTo>
                  <a:pt x="1276" y="945"/>
                </a:moveTo>
                <a:cubicBezTo>
                  <a:pt x="418" y="945"/>
                  <a:pt x="418" y="945"/>
                  <a:pt x="418" y="945"/>
                </a:cubicBezTo>
                <a:cubicBezTo>
                  <a:pt x="368" y="945"/>
                  <a:pt x="328" y="904"/>
                  <a:pt x="328" y="855"/>
                </a:cubicBezTo>
                <a:cubicBezTo>
                  <a:pt x="328" y="388"/>
                  <a:pt x="328" y="388"/>
                  <a:pt x="328" y="388"/>
                </a:cubicBezTo>
                <a:cubicBezTo>
                  <a:pt x="1367" y="531"/>
                  <a:pt x="1367" y="531"/>
                  <a:pt x="1367" y="531"/>
                </a:cubicBezTo>
                <a:cubicBezTo>
                  <a:pt x="1367" y="854"/>
                  <a:pt x="1367" y="854"/>
                  <a:pt x="1367" y="854"/>
                </a:cubicBezTo>
                <a:cubicBezTo>
                  <a:pt x="1367" y="904"/>
                  <a:pt x="1326" y="945"/>
                  <a:pt x="1276" y="945"/>
                </a:cubicBezTo>
                <a:close/>
                <a:moveTo>
                  <a:pt x="1276" y="945"/>
                </a:moveTo>
                <a:cubicBezTo>
                  <a:pt x="1276" y="945"/>
                  <a:pt x="1276" y="945"/>
                  <a:pt x="1276" y="94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Group 210">
            <a:extLst>
              <a:ext uri="{FF2B5EF4-FFF2-40B4-BE49-F238E27FC236}">
                <a16:creationId xmlns:a16="http://schemas.microsoft.com/office/drawing/2014/main" xmlns="" id="{5330F462-6A5E-47AA-ADF7-6F0C9937A5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5719763"/>
            <a:ext cx="482600" cy="519113"/>
            <a:chOff x="3662" y="2962"/>
            <a:chExt cx="304" cy="327"/>
          </a:xfrm>
        </p:grpSpPr>
        <p:sp>
          <p:nvSpPr>
            <p:cNvPr id="267" name="Freeform 211">
              <a:extLst>
                <a:ext uri="{FF2B5EF4-FFF2-40B4-BE49-F238E27FC236}">
                  <a16:creationId xmlns:a16="http://schemas.microsoft.com/office/drawing/2014/main" xmlns="" id="{8293B4AA-7B6D-4A06-AC2E-FF219663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12">
              <a:extLst>
                <a:ext uri="{FF2B5EF4-FFF2-40B4-BE49-F238E27FC236}">
                  <a16:creationId xmlns:a16="http://schemas.microsoft.com/office/drawing/2014/main" xmlns="" id="{B0A16911-1E57-4CF3-92E5-55E265C64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3">
              <a:extLst>
                <a:ext uri="{FF2B5EF4-FFF2-40B4-BE49-F238E27FC236}">
                  <a16:creationId xmlns:a16="http://schemas.microsoft.com/office/drawing/2014/main" xmlns="" id="{0D537BD8-7287-4124-903E-7A39CD8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16">
            <a:extLst>
              <a:ext uri="{FF2B5EF4-FFF2-40B4-BE49-F238E27FC236}">
                <a16:creationId xmlns:a16="http://schemas.microsoft.com/office/drawing/2014/main" xmlns="" id="{BA46F794-8339-4833-BBEC-60355C0E22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5719763"/>
            <a:ext cx="534988" cy="412750"/>
            <a:chOff x="4142" y="2962"/>
            <a:chExt cx="337" cy="260"/>
          </a:xfrm>
        </p:grpSpPr>
        <p:sp>
          <p:nvSpPr>
            <p:cNvPr id="272" name="Freeform 217">
              <a:extLst>
                <a:ext uri="{FF2B5EF4-FFF2-40B4-BE49-F238E27FC236}">
                  <a16:creationId xmlns:a16="http://schemas.microsoft.com/office/drawing/2014/main" xmlns="" id="{B09B17B9-403F-499E-9B5E-911F5146E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62"/>
              <a:ext cx="206" cy="260"/>
            </a:xfrm>
            <a:custGeom>
              <a:avLst/>
              <a:gdLst>
                <a:gd name="T0" fmla="*/ 904 w 947"/>
                <a:gd name="T1" fmla="*/ 0 h 1199"/>
                <a:gd name="T2" fmla="*/ 600 w 947"/>
                <a:gd name="T3" fmla="*/ 83 h 1199"/>
                <a:gd name="T4" fmla="*/ 398 w 947"/>
                <a:gd name="T5" fmla="*/ 278 h 1199"/>
                <a:gd name="T6" fmla="*/ 169 w 947"/>
                <a:gd name="T7" fmla="*/ 278 h 1199"/>
                <a:gd name="T8" fmla="*/ 0 w 947"/>
                <a:gd name="T9" fmla="*/ 447 h 1199"/>
                <a:gd name="T10" fmla="*/ 0 w 947"/>
                <a:gd name="T11" fmla="*/ 752 h 1199"/>
                <a:gd name="T12" fmla="*/ 169 w 947"/>
                <a:gd name="T13" fmla="*/ 921 h 1199"/>
                <a:gd name="T14" fmla="*/ 398 w 947"/>
                <a:gd name="T15" fmla="*/ 921 h 1199"/>
                <a:gd name="T16" fmla="*/ 600 w 947"/>
                <a:gd name="T17" fmla="*/ 1116 h 1199"/>
                <a:gd name="T18" fmla="*/ 904 w 947"/>
                <a:gd name="T19" fmla="*/ 1199 h 1199"/>
                <a:gd name="T20" fmla="*/ 947 w 947"/>
                <a:gd name="T21" fmla="*/ 1156 h 1199"/>
                <a:gd name="T22" fmla="*/ 947 w 947"/>
                <a:gd name="T23" fmla="*/ 43 h 1199"/>
                <a:gd name="T24" fmla="*/ 904 w 947"/>
                <a:gd name="T25" fmla="*/ 0 h 1199"/>
                <a:gd name="T26" fmla="*/ 379 w 947"/>
                <a:gd name="T27" fmla="*/ 835 h 1199"/>
                <a:gd name="T28" fmla="*/ 169 w 947"/>
                <a:gd name="T29" fmla="*/ 835 h 1199"/>
                <a:gd name="T30" fmla="*/ 86 w 947"/>
                <a:gd name="T31" fmla="*/ 752 h 1199"/>
                <a:gd name="T32" fmla="*/ 86 w 947"/>
                <a:gd name="T33" fmla="*/ 447 h 1199"/>
                <a:gd name="T34" fmla="*/ 169 w 947"/>
                <a:gd name="T35" fmla="*/ 364 h 1199"/>
                <a:gd name="T36" fmla="*/ 379 w 947"/>
                <a:gd name="T37" fmla="*/ 364 h 1199"/>
                <a:gd name="T38" fmla="*/ 379 w 947"/>
                <a:gd name="T39" fmla="*/ 835 h 1199"/>
                <a:gd name="T40" fmla="*/ 861 w 947"/>
                <a:gd name="T41" fmla="*/ 1111 h 1199"/>
                <a:gd name="T42" fmla="*/ 465 w 947"/>
                <a:gd name="T43" fmla="*/ 866 h 1199"/>
                <a:gd name="T44" fmla="*/ 465 w 947"/>
                <a:gd name="T45" fmla="*/ 333 h 1199"/>
                <a:gd name="T46" fmla="*/ 861 w 947"/>
                <a:gd name="T47" fmla="*/ 88 h 1199"/>
                <a:gd name="T48" fmla="*/ 861 w 947"/>
                <a:gd name="T49" fmla="*/ 1111 h 1199"/>
                <a:gd name="T50" fmla="*/ 861 w 947"/>
                <a:gd name="T51" fmla="*/ 1111 h 1199"/>
                <a:gd name="T52" fmla="*/ 861 w 947"/>
                <a:gd name="T53" fmla="*/ 1111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7" h="1199">
                  <a:moveTo>
                    <a:pt x="904" y="0"/>
                  </a:moveTo>
                  <a:cubicBezTo>
                    <a:pt x="797" y="0"/>
                    <a:pt x="692" y="28"/>
                    <a:pt x="600" y="83"/>
                  </a:cubicBezTo>
                  <a:cubicBezTo>
                    <a:pt x="518" y="131"/>
                    <a:pt x="449" y="198"/>
                    <a:pt x="398" y="278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76" y="278"/>
                    <a:pt x="0" y="354"/>
                    <a:pt x="0" y="447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845"/>
                    <a:pt x="76" y="921"/>
                    <a:pt x="169" y="921"/>
                  </a:cubicBezTo>
                  <a:cubicBezTo>
                    <a:pt x="398" y="921"/>
                    <a:pt x="398" y="921"/>
                    <a:pt x="398" y="921"/>
                  </a:cubicBezTo>
                  <a:cubicBezTo>
                    <a:pt x="449" y="1001"/>
                    <a:pt x="518" y="1068"/>
                    <a:pt x="600" y="1116"/>
                  </a:cubicBezTo>
                  <a:cubicBezTo>
                    <a:pt x="692" y="1171"/>
                    <a:pt x="797" y="1199"/>
                    <a:pt x="904" y="1199"/>
                  </a:cubicBezTo>
                  <a:cubicBezTo>
                    <a:pt x="928" y="1199"/>
                    <a:pt x="947" y="1180"/>
                    <a:pt x="947" y="1156"/>
                  </a:cubicBezTo>
                  <a:cubicBezTo>
                    <a:pt x="947" y="43"/>
                    <a:pt x="947" y="43"/>
                    <a:pt x="947" y="43"/>
                  </a:cubicBezTo>
                  <a:cubicBezTo>
                    <a:pt x="947" y="19"/>
                    <a:pt x="928" y="0"/>
                    <a:pt x="904" y="0"/>
                  </a:cubicBezTo>
                  <a:close/>
                  <a:moveTo>
                    <a:pt x="379" y="835"/>
                  </a:moveTo>
                  <a:cubicBezTo>
                    <a:pt x="169" y="835"/>
                    <a:pt x="169" y="835"/>
                    <a:pt x="169" y="835"/>
                  </a:cubicBezTo>
                  <a:cubicBezTo>
                    <a:pt x="123" y="835"/>
                    <a:pt x="86" y="798"/>
                    <a:pt x="86" y="752"/>
                  </a:cubicBezTo>
                  <a:cubicBezTo>
                    <a:pt x="86" y="447"/>
                    <a:pt x="86" y="447"/>
                    <a:pt x="86" y="447"/>
                  </a:cubicBezTo>
                  <a:cubicBezTo>
                    <a:pt x="86" y="401"/>
                    <a:pt x="123" y="364"/>
                    <a:pt x="169" y="364"/>
                  </a:cubicBezTo>
                  <a:cubicBezTo>
                    <a:pt x="379" y="364"/>
                    <a:pt x="379" y="364"/>
                    <a:pt x="379" y="364"/>
                  </a:cubicBezTo>
                  <a:lnTo>
                    <a:pt x="379" y="835"/>
                  </a:lnTo>
                  <a:close/>
                  <a:moveTo>
                    <a:pt x="861" y="1111"/>
                  </a:moveTo>
                  <a:cubicBezTo>
                    <a:pt x="699" y="1097"/>
                    <a:pt x="551" y="1006"/>
                    <a:pt x="465" y="866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551" y="193"/>
                    <a:pt x="699" y="102"/>
                    <a:pt x="861" y="88"/>
                  </a:cubicBezTo>
                  <a:lnTo>
                    <a:pt x="861" y="1111"/>
                  </a:lnTo>
                  <a:close/>
                  <a:moveTo>
                    <a:pt x="861" y="1111"/>
                  </a:moveTo>
                  <a:cubicBezTo>
                    <a:pt x="861" y="1111"/>
                    <a:pt x="861" y="1111"/>
                    <a:pt x="861" y="11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xmlns="" id="{D35428BE-DC66-4AF2-98D4-631C55A4A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" y="3016"/>
              <a:ext cx="54" cy="151"/>
            </a:xfrm>
            <a:custGeom>
              <a:avLst/>
              <a:gdLst>
                <a:gd name="T0" fmla="*/ 73 w 249"/>
                <a:gd name="T1" fmla="*/ 14 h 692"/>
                <a:gd name="T2" fmla="*/ 13 w 249"/>
                <a:gd name="T3" fmla="*/ 25 h 692"/>
                <a:gd name="T4" fmla="*/ 24 w 249"/>
                <a:gd name="T5" fmla="*/ 85 h 692"/>
                <a:gd name="T6" fmla="*/ 162 w 249"/>
                <a:gd name="T7" fmla="*/ 349 h 692"/>
                <a:gd name="T8" fmla="*/ 24 w 249"/>
                <a:gd name="T9" fmla="*/ 613 h 692"/>
                <a:gd name="T10" fmla="*/ 13 w 249"/>
                <a:gd name="T11" fmla="*/ 673 h 692"/>
                <a:gd name="T12" fmla="*/ 49 w 249"/>
                <a:gd name="T13" fmla="*/ 692 h 692"/>
                <a:gd name="T14" fmla="*/ 73 w 249"/>
                <a:gd name="T15" fmla="*/ 684 h 692"/>
                <a:gd name="T16" fmla="*/ 249 w 249"/>
                <a:gd name="T17" fmla="*/ 349 h 692"/>
                <a:gd name="T18" fmla="*/ 73 w 249"/>
                <a:gd name="T19" fmla="*/ 14 h 692"/>
                <a:gd name="T20" fmla="*/ 73 w 249"/>
                <a:gd name="T21" fmla="*/ 14 h 692"/>
                <a:gd name="T22" fmla="*/ 73 w 249"/>
                <a:gd name="T23" fmla="*/ 1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692">
                  <a:moveTo>
                    <a:pt x="73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11" y="145"/>
                    <a:pt x="162" y="244"/>
                    <a:pt x="162" y="349"/>
                  </a:cubicBezTo>
                  <a:cubicBezTo>
                    <a:pt x="162" y="454"/>
                    <a:pt x="111" y="553"/>
                    <a:pt x="24" y="613"/>
                  </a:cubicBezTo>
                  <a:cubicBezTo>
                    <a:pt x="5" y="627"/>
                    <a:pt x="0" y="654"/>
                    <a:pt x="13" y="673"/>
                  </a:cubicBezTo>
                  <a:cubicBezTo>
                    <a:pt x="22" y="685"/>
                    <a:pt x="35" y="692"/>
                    <a:pt x="49" y="692"/>
                  </a:cubicBezTo>
                  <a:cubicBezTo>
                    <a:pt x="57" y="692"/>
                    <a:pt x="66" y="689"/>
                    <a:pt x="73" y="684"/>
                  </a:cubicBezTo>
                  <a:cubicBezTo>
                    <a:pt x="183" y="608"/>
                    <a:pt x="249" y="482"/>
                    <a:pt x="249" y="349"/>
                  </a:cubicBezTo>
                  <a:cubicBezTo>
                    <a:pt x="249" y="216"/>
                    <a:pt x="183" y="90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xmlns="" id="{57D0E762-7598-4DD4-8B8C-A5CC5EBF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978"/>
              <a:ext cx="74" cy="227"/>
            </a:xfrm>
            <a:custGeom>
              <a:avLst/>
              <a:gdLst>
                <a:gd name="T0" fmla="*/ 74 w 342"/>
                <a:gd name="T1" fmla="*/ 14 h 1049"/>
                <a:gd name="T2" fmla="*/ 13 w 342"/>
                <a:gd name="T3" fmla="*/ 25 h 1049"/>
                <a:gd name="T4" fmla="*/ 24 w 342"/>
                <a:gd name="T5" fmla="*/ 85 h 1049"/>
                <a:gd name="T6" fmla="*/ 256 w 342"/>
                <a:gd name="T7" fmla="*/ 528 h 1049"/>
                <a:gd name="T8" fmla="*/ 24 w 342"/>
                <a:gd name="T9" fmla="*/ 970 h 1049"/>
                <a:gd name="T10" fmla="*/ 13 w 342"/>
                <a:gd name="T11" fmla="*/ 1030 h 1049"/>
                <a:gd name="T12" fmla="*/ 49 w 342"/>
                <a:gd name="T13" fmla="*/ 1049 h 1049"/>
                <a:gd name="T14" fmla="*/ 74 w 342"/>
                <a:gd name="T15" fmla="*/ 1041 h 1049"/>
                <a:gd name="T16" fmla="*/ 342 w 342"/>
                <a:gd name="T17" fmla="*/ 528 h 1049"/>
                <a:gd name="T18" fmla="*/ 74 w 342"/>
                <a:gd name="T19" fmla="*/ 14 h 1049"/>
                <a:gd name="T20" fmla="*/ 74 w 342"/>
                <a:gd name="T21" fmla="*/ 14 h 1049"/>
                <a:gd name="T22" fmla="*/ 74 w 342"/>
                <a:gd name="T23" fmla="*/ 1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1049">
                  <a:moveTo>
                    <a:pt x="74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69" y="186"/>
                    <a:pt x="256" y="352"/>
                    <a:pt x="256" y="528"/>
                  </a:cubicBezTo>
                  <a:cubicBezTo>
                    <a:pt x="256" y="704"/>
                    <a:pt x="169" y="869"/>
                    <a:pt x="24" y="970"/>
                  </a:cubicBezTo>
                  <a:cubicBezTo>
                    <a:pt x="5" y="984"/>
                    <a:pt x="0" y="1011"/>
                    <a:pt x="13" y="1030"/>
                  </a:cubicBezTo>
                  <a:cubicBezTo>
                    <a:pt x="22" y="1043"/>
                    <a:pt x="35" y="1049"/>
                    <a:pt x="49" y="1049"/>
                  </a:cubicBezTo>
                  <a:cubicBezTo>
                    <a:pt x="58" y="1049"/>
                    <a:pt x="66" y="1046"/>
                    <a:pt x="74" y="1041"/>
                  </a:cubicBezTo>
                  <a:cubicBezTo>
                    <a:pt x="242" y="924"/>
                    <a:pt x="342" y="732"/>
                    <a:pt x="342" y="528"/>
                  </a:cubicBezTo>
                  <a:cubicBezTo>
                    <a:pt x="342" y="323"/>
                    <a:pt x="242" y="131"/>
                    <a:pt x="74" y="14"/>
                  </a:cubicBezTo>
                  <a:close/>
                  <a:moveTo>
                    <a:pt x="74" y="14"/>
                  </a:moveTo>
                  <a:cubicBezTo>
                    <a:pt x="74" y="14"/>
                    <a:pt x="74" y="14"/>
                    <a:pt x="74" y="1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23">
            <a:extLst>
              <a:ext uri="{FF2B5EF4-FFF2-40B4-BE49-F238E27FC236}">
                <a16:creationId xmlns:a16="http://schemas.microsoft.com/office/drawing/2014/main" xmlns="" id="{3570E4E3-A498-4EC0-A9AC-AAFD94C23AFE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5719763"/>
            <a:ext cx="538163" cy="511175"/>
          </a:xfrm>
          <a:custGeom>
            <a:avLst/>
            <a:gdLst>
              <a:gd name="T0" fmla="*/ 1560 w 1565"/>
              <a:gd name="T1" fmla="*/ 563 h 1489"/>
              <a:gd name="T2" fmla="*/ 1525 w 1565"/>
              <a:gd name="T3" fmla="*/ 533 h 1489"/>
              <a:gd name="T4" fmla="*/ 1039 w 1565"/>
              <a:gd name="T5" fmla="*/ 464 h 1489"/>
              <a:gd name="T6" fmla="*/ 820 w 1565"/>
              <a:gd name="T7" fmla="*/ 24 h 1489"/>
              <a:gd name="T8" fmla="*/ 781 w 1565"/>
              <a:gd name="T9" fmla="*/ 0 h 1489"/>
              <a:gd name="T10" fmla="*/ 742 w 1565"/>
              <a:gd name="T11" fmla="*/ 25 h 1489"/>
              <a:gd name="T12" fmla="*/ 526 w 1565"/>
              <a:gd name="T13" fmla="*/ 466 h 1489"/>
              <a:gd name="T14" fmla="*/ 40 w 1565"/>
              <a:gd name="T15" fmla="*/ 538 h 1489"/>
              <a:gd name="T16" fmla="*/ 5 w 1565"/>
              <a:gd name="T17" fmla="*/ 568 h 1489"/>
              <a:gd name="T18" fmla="*/ 16 w 1565"/>
              <a:gd name="T19" fmla="*/ 612 h 1489"/>
              <a:gd name="T20" fmla="*/ 369 w 1565"/>
              <a:gd name="T21" fmla="*/ 954 h 1489"/>
              <a:gd name="T22" fmla="*/ 288 w 1565"/>
              <a:gd name="T23" fmla="*/ 1438 h 1489"/>
              <a:gd name="T24" fmla="*/ 305 w 1565"/>
              <a:gd name="T25" fmla="*/ 1481 h 1489"/>
              <a:gd name="T26" fmla="*/ 330 w 1565"/>
              <a:gd name="T27" fmla="*/ 1489 h 1489"/>
              <a:gd name="T28" fmla="*/ 350 w 1565"/>
              <a:gd name="T29" fmla="*/ 1484 h 1489"/>
              <a:gd name="T30" fmla="*/ 785 w 1565"/>
              <a:gd name="T31" fmla="*/ 1254 h 1489"/>
              <a:gd name="T32" fmla="*/ 1220 w 1565"/>
              <a:gd name="T33" fmla="*/ 1481 h 1489"/>
              <a:gd name="T34" fmla="*/ 1240 w 1565"/>
              <a:gd name="T35" fmla="*/ 1486 h 1489"/>
              <a:gd name="T36" fmla="*/ 1283 w 1565"/>
              <a:gd name="T37" fmla="*/ 1443 h 1489"/>
              <a:gd name="T38" fmla="*/ 1282 w 1565"/>
              <a:gd name="T39" fmla="*/ 1433 h 1489"/>
              <a:gd name="T40" fmla="*/ 1198 w 1565"/>
              <a:gd name="T41" fmla="*/ 951 h 1489"/>
              <a:gd name="T42" fmla="*/ 1548 w 1565"/>
              <a:gd name="T43" fmla="*/ 607 h 1489"/>
              <a:gd name="T44" fmla="*/ 1560 w 1565"/>
              <a:gd name="T45" fmla="*/ 563 h 1489"/>
              <a:gd name="T46" fmla="*/ 1122 w 1565"/>
              <a:gd name="T47" fmla="*/ 905 h 1489"/>
              <a:gd name="T48" fmla="*/ 1109 w 1565"/>
              <a:gd name="T49" fmla="*/ 944 h 1489"/>
              <a:gd name="T50" fmla="*/ 1183 w 1565"/>
              <a:gd name="T51" fmla="*/ 1364 h 1489"/>
              <a:gd name="T52" fmla="*/ 804 w 1565"/>
              <a:gd name="T53" fmla="*/ 1167 h 1489"/>
              <a:gd name="T54" fmla="*/ 764 w 1565"/>
              <a:gd name="T55" fmla="*/ 1167 h 1489"/>
              <a:gd name="T56" fmla="*/ 387 w 1565"/>
              <a:gd name="T57" fmla="*/ 1366 h 1489"/>
              <a:gd name="T58" fmla="*/ 458 w 1565"/>
              <a:gd name="T59" fmla="*/ 945 h 1489"/>
              <a:gd name="T60" fmla="*/ 445 w 1565"/>
              <a:gd name="T61" fmla="*/ 907 h 1489"/>
              <a:gd name="T62" fmla="*/ 140 w 1565"/>
              <a:gd name="T63" fmla="*/ 610 h 1489"/>
              <a:gd name="T64" fmla="*/ 562 w 1565"/>
              <a:gd name="T65" fmla="*/ 548 h 1489"/>
              <a:gd name="T66" fmla="*/ 594 w 1565"/>
              <a:gd name="T67" fmla="*/ 524 h 1489"/>
              <a:gd name="T68" fmla="*/ 781 w 1565"/>
              <a:gd name="T69" fmla="*/ 141 h 1489"/>
              <a:gd name="T70" fmla="*/ 972 w 1565"/>
              <a:gd name="T71" fmla="*/ 523 h 1489"/>
              <a:gd name="T72" fmla="*/ 1004 w 1565"/>
              <a:gd name="T73" fmla="*/ 547 h 1489"/>
              <a:gd name="T74" fmla="*/ 1427 w 1565"/>
              <a:gd name="T75" fmla="*/ 607 h 1489"/>
              <a:gd name="T76" fmla="*/ 1122 w 1565"/>
              <a:gd name="T77" fmla="*/ 905 h 1489"/>
              <a:gd name="T78" fmla="*/ 1122 w 1565"/>
              <a:gd name="T79" fmla="*/ 905 h 1489"/>
              <a:gd name="T80" fmla="*/ 1122 w 1565"/>
              <a:gd name="T81" fmla="*/ 905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5" h="1489">
                <a:moveTo>
                  <a:pt x="1560" y="563"/>
                </a:moveTo>
                <a:cubicBezTo>
                  <a:pt x="1555" y="547"/>
                  <a:pt x="1541" y="536"/>
                  <a:pt x="1525" y="533"/>
                </a:cubicBezTo>
                <a:cubicBezTo>
                  <a:pt x="1039" y="464"/>
                  <a:pt x="1039" y="464"/>
                  <a:pt x="1039" y="464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812" y="9"/>
                  <a:pt x="797" y="0"/>
                  <a:pt x="781" y="0"/>
                </a:cubicBezTo>
                <a:cubicBezTo>
                  <a:pt x="765" y="0"/>
                  <a:pt x="750" y="9"/>
                  <a:pt x="742" y="25"/>
                </a:cubicBezTo>
                <a:cubicBezTo>
                  <a:pt x="526" y="466"/>
                  <a:pt x="526" y="466"/>
                  <a:pt x="526" y="46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4" y="541"/>
                  <a:pt x="10" y="552"/>
                  <a:pt x="5" y="568"/>
                </a:cubicBezTo>
                <a:cubicBezTo>
                  <a:pt x="0" y="583"/>
                  <a:pt x="4" y="601"/>
                  <a:pt x="16" y="612"/>
                </a:cubicBezTo>
                <a:cubicBezTo>
                  <a:pt x="369" y="954"/>
                  <a:pt x="369" y="954"/>
                  <a:pt x="369" y="954"/>
                </a:cubicBezTo>
                <a:cubicBezTo>
                  <a:pt x="288" y="1438"/>
                  <a:pt x="288" y="1438"/>
                  <a:pt x="288" y="1438"/>
                </a:cubicBezTo>
                <a:cubicBezTo>
                  <a:pt x="285" y="1455"/>
                  <a:pt x="292" y="1471"/>
                  <a:pt x="305" y="1481"/>
                </a:cubicBezTo>
                <a:cubicBezTo>
                  <a:pt x="312" y="1486"/>
                  <a:pt x="321" y="1489"/>
                  <a:pt x="330" y="1489"/>
                </a:cubicBezTo>
                <a:cubicBezTo>
                  <a:pt x="337" y="1489"/>
                  <a:pt x="344" y="1487"/>
                  <a:pt x="350" y="1484"/>
                </a:cubicBezTo>
                <a:cubicBezTo>
                  <a:pt x="785" y="1254"/>
                  <a:pt x="785" y="1254"/>
                  <a:pt x="785" y="1254"/>
                </a:cubicBezTo>
                <a:cubicBezTo>
                  <a:pt x="1220" y="1481"/>
                  <a:pt x="1220" y="1481"/>
                  <a:pt x="1220" y="1481"/>
                </a:cubicBezTo>
                <a:cubicBezTo>
                  <a:pt x="1227" y="1484"/>
                  <a:pt x="1233" y="1486"/>
                  <a:pt x="1240" y="1486"/>
                </a:cubicBezTo>
                <a:cubicBezTo>
                  <a:pt x="1264" y="1486"/>
                  <a:pt x="1283" y="1466"/>
                  <a:pt x="1283" y="1443"/>
                </a:cubicBezTo>
                <a:cubicBezTo>
                  <a:pt x="1283" y="1439"/>
                  <a:pt x="1283" y="1436"/>
                  <a:pt x="1282" y="1433"/>
                </a:cubicBezTo>
                <a:cubicBezTo>
                  <a:pt x="1198" y="951"/>
                  <a:pt x="1198" y="951"/>
                  <a:pt x="1198" y="951"/>
                </a:cubicBezTo>
                <a:cubicBezTo>
                  <a:pt x="1548" y="607"/>
                  <a:pt x="1548" y="607"/>
                  <a:pt x="1548" y="607"/>
                </a:cubicBezTo>
                <a:cubicBezTo>
                  <a:pt x="1561" y="596"/>
                  <a:pt x="1565" y="578"/>
                  <a:pt x="1560" y="563"/>
                </a:cubicBezTo>
                <a:close/>
                <a:moveTo>
                  <a:pt x="1122" y="905"/>
                </a:moveTo>
                <a:cubicBezTo>
                  <a:pt x="1111" y="915"/>
                  <a:pt x="1107" y="930"/>
                  <a:pt x="1109" y="944"/>
                </a:cubicBezTo>
                <a:cubicBezTo>
                  <a:pt x="1183" y="1364"/>
                  <a:pt x="1183" y="1364"/>
                  <a:pt x="1183" y="1364"/>
                </a:cubicBezTo>
                <a:cubicBezTo>
                  <a:pt x="804" y="1167"/>
                  <a:pt x="804" y="1167"/>
                  <a:pt x="804" y="1167"/>
                </a:cubicBezTo>
                <a:cubicBezTo>
                  <a:pt x="792" y="1160"/>
                  <a:pt x="777" y="1160"/>
                  <a:pt x="764" y="1167"/>
                </a:cubicBezTo>
                <a:cubicBezTo>
                  <a:pt x="387" y="1366"/>
                  <a:pt x="387" y="1366"/>
                  <a:pt x="387" y="1366"/>
                </a:cubicBezTo>
                <a:cubicBezTo>
                  <a:pt x="458" y="945"/>
                  <a:pt x="458" y="945"/>
                  <a:pt x="458" y="945"/>
                </a:cubicBezTo>
                <a:cubicBezTo>
                  <a:pt x="460" y="931"/>
                  <a:pt x="456" y="917"/>
                  <a:pt x="445" y="907"/>
                </a:cubicBezTo>
                <a:cubicBezTo>
                  <a:pt x="140" y="610"/>
                  <a:pt x="140" y="610"/>
                  <a:pt x="140" y="610"/>
                </a:cubicBezTo>
                <a:cubicBezTo>
                  <a:pt x="562" y="548"/>
                  <a:pt x="562" y="548"/>
                  <a:pt x="562" y="548"/>
                </a:cubicBezTo>
                <a:cubicBezTo>
                  <a:pt x="576" y="545"/>
                  <a:pt x="588" y="537"/>
                  <a:pt x="594" y="524"/>
                </a:cubicBezTo>
                <a:cubicBezTo>
                  <a:pt x="781" y="141"/>
                  <a:pt x="781" y="141"/>
                  <a:pt x="781" y="141"/>
                </a:cubicBezTo>
                <a:cubicBezTo>
                  <a:pt x="972" y="523"/>
                  <a:pt x="972" y="523"/>
                  <a:pt x="972" y="523"/>
                </a:cubicBezTo>
                <a:cubicBezTo>
                  <a:pt x="978" y="536"/>
                  <a:pt x="990" y="545"/>
                  <a:pt x="1004" y="547"/>
                </a:cubicBezTo>
                <a:cubicBezTo>
                  <a:pt x="1427" y="607"/>
                  <a:pt x="1427" y="607"/>
                  <a:pt x="1427" y="607"/>
                </a:cubicBezTo>
                <a:lnTo>
                  <a:pt x="1122" y="905"/>
                </a:lnTo>
                <a:close/>
                <a:moveTo>
                  <a:pt x="1122" y="905"/>
                </a:moveTo>
                <a:cubicBezTo>
                  <a:pt x="1122" y="905"/>
                  <a:pt x="1122" y="905"/>
                  <a:pt x="1122" y="905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7">
            <a:extLst>
              <a:ext uri="{FF2B5EF4-FFF2-40B4-BE49-F238E27FC236}">
                <a16:creationId xmlns:a16="http://schemas.microsoft.com/office/drawing/2014/main" xmlns="" id="{FDF6ECD4-F8C1-4D4C-A973-97BBF6D04A47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5719763"/>
            <a:ext cx="541338" cy="371475"/>
          </a:xfrm>
          <a:custGeom>
            <a:avLst/>
            <a:gdLst>
              <a:gd name="T0" fmla="*/ 1533 w 1571"/>
              <a:gd name="T1" fmla="*/ 449 h 1081"/>
              <a:gd name="T2" fmla="*/ 1266 w 1571"/>
              <a:gd name="T3" fmla="*/ 84 h 1081"/>
              <a:gd name="T4" fmla="*/ 1100 w 1571"/>
              <a:gd name="T5" fmla="*/ 0 h 1081"/>
              <a:gd name="T6" fmla="*/ 125 w 1571"/>
              <a:gd name="T7" fmla="*/ 0 h 1081"/>
              <a:gd name="T8" fmla="*/ 0 w 1571"/>
              <a:gd name="T9" fmla="*/ 126 h 1081"/>
              <a:gd name="T10" fmla="*/ 0 w 1571"/>
              <a:gd name="T11" fmla="*/ 955 h 1081"/>
              <a:gd name="T12" fmla="*/ 125 w 1571"/>
              <a:gd name="T13" fmla="*/ 1081 h 1081"/>
              <a:gd name="T14" fmla="*/ 1100 w 1571"/>
              <a:gd name="T15" fmla="*/ 1081 h 1081"/>
              <a:gd name="T16" fmla="*/ 1266 w 1571"/>
              <a:gd name="T17" fmla="*/ 997 h 1081"/>
              <a:gd name="T18" fmla="*/ 1533 w 1571"/>
              <a:gd name="T19" fmla="*/ 632 h 1081"/>
              <a:gd name="T20" fmla="*/ 1533 w 1571"/>
              <a:gd name="T21" fmla="*/ 449 h 1081"/>
              <a:gd name="T22" fmla="*/ 1463 w 1571"/>
              <a:gd name="T23" fmla="*/ 582 h 1081"/>
              <a:gd name="T24" fmla="*/ 1196 w 1571"/>
              <a:gd name="T25" fmla="*/ 946 h 1081"/>
              <a:gd name="T26" fmla="*/ 1100 w 1571"/>
              <a:gd name="T27" fmla="*/ 995 h 1081"/>
              <a:gd name="T28" fmla="*/ 125 w 1571"/>
              <a:gd name="T29" fmla="*/ 995 h 1081"/>
              <a:gd name="T30" fmla="*/ 86 w 1571"/>
              <a:gd name="T31" fmla="*/ 956 h 1081"/>
              <a:gd name="T32" fmla="*/ 86 w 1571"/>
              <a:gd name="T33" fmla="*/ 126 h 1081"/>
              <a:gd name="T34" fmla="*/ 125 w 1571"/>
              <a:gd name="T35" fmla="*/ 87 h 1081"/>
              <a:gd name="T36" fmla="*/ 1100 w 1571"/>
              <a:gd name="T37" fmla="*/ 87 h 1081"/>
              <a:gd name="T38" fmla="*/ 1196 w 1571"/>
              <a:gd name="T39" fmla="*/ 135 h 1081"/>
              <a:gd name="T40" fmla="*/ 1463 w 1571"/>
              <a:gd name="T41" fmla="*/ 500 h 1081"/>
              <a:gd name="T42" fmla="*/ 1463 w 1571"/>
              <a:gd name="T43" fmla="*/ 582 h 1081"/>
              <a:gd name="T44" fmla="*/ 1463 w 1571"/>
              <a:gd name="T45" fmla="*/ 582 h 1081"/>
              <a:gd name="T46" fmla="*/ 1463 w 1571"/>
              <a:gd name="T47" fmla="*/ 582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71" h="1081">
                <a:moveTo>
                  <a:pt x="1533" y="449"/>
                </a:moveTo>
                <a:cubicBezTo>
                  <a:pt x="1266" y="84"/>
                  <a:pt x="1266" y="84"/>
                  <a:pt x="1266" y="84"/>
                </a:cubicBezTo>
                <a:cubicBezTo>
                  <a:pt x="1230" y="36"/>
                  <a:pt x="1159" y="0"/>
                  <a:pt x="110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6"/>
                </a:cubicBezTo>
                <a:cubicBezTo>
                  <a:pt x="0" y="955"/>
                  <a:pt x="0" y="955"/>
                  <a:pt x="0" y="955"/>
                </a:cubicBezTo>
                <a:cubicBezTo>
                  <a:pt x="0" y="1025"/>
                  <a:pt x="56" y="1081"/>
                  <a:pt x="125" y="1081"/>
                </a:cubicBezTo>
                <a:cubicBezTo>
                  <a:pt x="1100" y="1081"/>
                  <a:pt x="1100" y="1081"/>
                  <a:pt x="1100" y="1081"/>
                </a:cubicBezTo>
                <a:cubicBezTo>
                  <a:pt x="1159" y="1081"/>
                  <a:pt x="1231" y="1045"/>
                  <a:pt x="1266" y="997"/>
                </a:cubicBezTo>
                <a:cubicBezTo>
                  <a:pt x="1533" y="632"/>
                  <a:pt x="1533" y="632"/>
                  <a:pt x="1533" y="632"/>
                </a:cubicBezTo>
                <a:cubicBezTo>
                  <a:pt x="1571" y="581"/>
                  <a:pt x="1571" y="500"/>
                  <a:pt x="1533" y="449"/>
                </a:cubicBezTo>
                <a:close/>
                <a:moveTo>
                  <a:pt x="1463" y="582"/>
                </a:moveTo>
                <a:cubicBezTo>
                  <a:pt x="1196" y="946"/>
                  <a:pt x="1196" y="946"/>
                  <a:pt x="1196" y="946"/>
                </a:cubicBezTo>
                <a:cubicBezTo>
                  <a:pt x="1177" y="972"/>
                  <a:pt x="1131" y="995"/>
                  <a:pt x="1100" y="995"/>
                </a:cubicBezTo>
                <a:cubicBezTo>
                  <a:pt x="125" y="995"/>
                  <a:pt x="125" y="995"/>
                  <a:pt x="125" y="995"/>
                </a:cubicBezTo>
                <a:cubicBezTo>
                  <a:pt x="104" y="995"/>
                  <a:pt x="86" y="977"/>
                  <a:pt x="86" y="95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04"/>
                  <a:pt x="104" y="87"/>
                  <a:pt x="125" y="87"/>
                </a:cubicBezTo>
                <a:cubicBezTo>
                  <a:pt x="1100" y="87"/>
                  <a:pt x="1100" y="87"/>
                  <a:pt x="1100" y="87"/>
                </a:cubicBezTo>
                <a:cubicBezTo>
                  <a:pt x="1132" y="87"/>
                  <a:pt x="1177" y="110"/>
                  <a:pt x="1196" y="135"/>
                </a:cubicBezTo>
                <a:cubicBezTo>
                  <a:pt x="1463" y="500"/>
                  <a:pt x="1463" y="500"/>
                  <a:pt x="1463" y="500"/>
                </a:cubicBezTo>
                <a:cubicBezTo>
                  <a:pt x="1479" y="521"/>
                  <a:pt x="1479" y="560"/>
                  <a:pt x="1463" y="582"/>
                </a:cubicBezTo>
                <a:close/>
                <a:moveTo>
                  <a:pt x="1463" y="582"/>
                </a:moveTo>
                <a:cubicBezTo>
                  <a:pt x="1463" y="582"/>
                  <a:pt x="1463" y="582"/>
                  <a:pt x="1463" y="582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Group 230">
            <a:extLst>
              <a:ext uri="{FF2B5EF4-FFF2-40B4-BE49-F238E27FC236}">
                <a16:creationId xmlns:a16="http://schemas.microsoft.com/office/drawing/2014/main" xmlns="" id="{C9023E09-4622-4CF8-B6D5-3989B92628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5719763"/>
            <a:ext cx="534988" cy="493713"/>
            <a:chOff x="1262" y="3602"/>
            <a:chExt cx="337" cy="311"/>
          </a:xfrm>
        </p:grpSpPr>
        <p:sp>
          <p:nvSpPr>
            <p:cNvPr id="283" name="Freeform 231">
              <a:extLst>
                <a:ext uri="{FF2B5EF4-FFF2-40B4-BE49-F238E27FC236}">
                  <a16:creationId xmlns:a16="http://schemas.microsoft.com/office/drawing/2014/main" xmlns="" id="{C66C401A-90F0-439D-8709-9015A572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32">
              <a:extLst>
                <a:ext uri="{FF2B5EF4-FFF2-40B4-BE49-F238E27FC236}">
                  <a16:creationId xmlns:a16="http://schemas.microsoft.com/office/drawing/2014/main" xmlns="" id="{6FF98279-B4DB-439C-B302-A395F4F76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Group 235">
            <a:extLst>
              <a:ext uri="{FF2B5EF4-FFF2-40B4-BE49-F238E27FC236}">
                <a16:creationId xmlns:a16="http://schemas.microsoft.com/office/drawing/2014/main" xmlns="" id="{A646C356-D32A-465C-8299-EDAECBBF6E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5719763"/>
            <a:ext cx="519113" cy="479425"/>
            <a:chOff x="1742" y="3603"/>
            <a:chExt cx="327" cy="302"/>
          </a:xfrm>
        </p:grpSpPr>
        <p:sp>
          <p:nvSpPr>
            <p:cNvPr id="287" name="Freeform 236">
              <a:extLst>
                <a:ext uri="{FF2B5EF4-FFF2-40B4-BE49-F238E27FC236}">
                  <a16:creationId xmlns:a16="http://schemas.microsoft.com/office/drawing/2014/main" xmlns="" id="{57BF1034-4505-400E-A41B-410E7250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37">
              <a:extLst>
                <a:ext uri="{FF2B5EF4-FFF2-40B4-BE49-F238E27FC236}">
                  <a16:creationId xmlns:a16="http://schemas.microsoft.com/office/drawing/2014/main" xmlns="" id="{2CB2D4B2-4566-4A25-B54A-3999895E3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1" name="Freeform 241">
            <a:extLst>
              <a:ext uri="{FF2B5EF4-FFF2-40B4-BE49-F238E27FC236}">
                <a16:creationId xmlns:a16="http://schemas.microsoft.com/office/drawing/2014/main" xmlns="" id="{9D59D7EB-52A8-495D-BF4E-3D027AC22F41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5719763"/>
            <a:ext cx="542925" cy="536575"/>
          </a:xfrm>
          <a:custGeom>
            <a:avLst/>
            <a:gdLst>
              <a:gd name="T0" fmla="*/ 1473 w 1578"/>
              <a:gd name="T1" fmla="*/ 437 h 1561"/>
              <a:gd name="T2" fmla="*/ 1374 w 1578"/>
              <a:gd name="T3" fmla="*/ 437 h 1561"/>
              <a:gd name="T4" fmla="*/ 1016 w 1578"/>
              <a:gd name="T5" fmla="*/ 342 h 1561"/>
              <a:gd name="T6" fmla="*/ 791 w 1578"/>
              <a:gd name="T7" fmla="*/ 383 h 1561"/>
              <a:gd name="T8" fmla="*/ 983 w 1578"/>
              <a:gd name="T9" fmla="*/ 259 h 1561"/>
              <a:gd name="T10" fmla="*/ 1113 w 1578"/>
              <a:gd name="T11" fmla="*/ 129 h 1561"/>
              <a:gd name="T12" fmla="*/ 983 w 1578"/>
              <a:gd name="T13" fmla="*/ 0 h 1561"/>
              <a:gd name="T14" fmla="*/ 854 w 1578"/>
              <a:gd name="T15" fmla="*/ 129 h 1561"/>
              <a:gd name="T16" fmla="*/ 621 w 1578"/>
              <a:gd name="T17" fmla="*/ 431 h 1561"/>
              <a:gd name="T18" fmla="*/ 563 w 1578"/>
              <a:gd name="T19" fmla="*/ 402 h 1561"/>
              <a:gd name="T20" fmla="*/ 435 w 1578"/>
              <a:gd name="T21" fmla="*/ 501 h 1561"/>
              <a:gd name="T22" fmla="*/ 435 w 1578"/>
              <a:gd name="T23" fmla="*/ 599 h 1561"/>
              <a:gd name="T24" fmla="*/ 198 w 1578"/>
              <a:gd name="T25" fmla="*/ 853 h 1561"/>
              <a:gd name="T26" fmla="*/ 51 w 1578"/>
              <a:gd name="T27" fmla="*/ 879 h 1561"/>
              <a:gd name="T28" fmla="*/ 142 w 1578"/>
              <a:gd name="T29" fmla="*/ 1100 h 1561"/>
              <a:gd name="T30" fmla="*/ 259 w 1578"/>
              <a:gd name="T31" fmla="*/ 914 h 1561"/>
              <a:gd name="T32" fmla="*/ 355 w 1578"/>
              <a:gd name="T33" fmla="*/ 1003 h 1561"/>
              <a:gd name="T34" fmla="*/ 447 w 1578"/>
              <a:gd name="T35" fmla="*/ 1363 h 1561"/>
              <a:gd name="T36" fmla="*/ 525 w 1578"/>
              <a:gd name="T37" fmla="*/ 1540 h 1561"/>
              <a:gd name="T38" fmla="*/ 623 w 1578"/>
              <a:gd name="T39" fmla="*/ 1540 h 1561"/>
              <a:gd name="T40" fmla="*/ 701 w 1578"/>
              <a:gd name="T41" fmla="*/ 1363 h 1561"/>
              <a:gd name="T42" fmla="*/ 574 w 1578"/>
              <a:gd name="T43" fmla="*/ 1265 h 1561"/>
              <a:gd name="T44" fmla="*/ 523 w 1578"/>
              <a:gd name="T45" fmla="*/ 1288 h 1561"/>
              <a:gd name="T46" fmla="*/ 563 w 1578"/>
              <a:gd name="T47" fmla="*/ 697 h 1561"/>
              <a:gd name="T48" fmla="*/ 690 w 1578"/>
              <a:gd name="T49" fmla="*/ 599 h 1561"/>
              <a:gd name="T50" fmla="*/ 1301 w 1578"/>
              <a:gd name="T51" fmla="*/ 509 h 1561"/>
              <a:gd name="T52" fmla="*/ 1296 w 1578"/>
              <a:gd name="T53" fmla="*/ 613 h 1561"/>
              <a:gd name="T54" fmla="*/ 1423 w 1578"/>
              <a:gd name="T55" fmla="*/ 712 h 1561"/>
              <a:gd name="T56" fmla="*/ 1551 w 1578"/>
              <a:gd name="T57" fmla="*/ 613 h 1561"/>
              <a:gd name="T58" fmla="*/ 629 w 1578"/>
              <a:gd name="T59" fmla="*/ 1413 h 1561"/>
              <a:gd name="T60" fmla="*/ 519 w 1578"/>
              <a:gd name="T61" fmla="*/ 1413 h 1561"/>
              <a:gd name="T62" fmla="*/ 629 w 1578"/>
              <a:gd name="T63" fmla="*/ 1413 h 1561"/>
              <a:gd name="T64" fmla="*/ 983 w 1578"/>
              <a:gd name="T65" fmla="*/ 87 h 1561"/>
              <a:gd name="T66" fmla="*/ 1026 w 1578"/>
              <a:gd name="T67" fmla="*/ 130 h 1561"/>
              <a:gd name="T68" fmla="*/ 983 w 1578"/>
              <a:gd name="T69" fmla="*/ 173 h 1561"/>
              <a:gd name="T70" fmla="*/ 940 w 1578"/>
              <a:gd name="T71" fmla="*/ 130 h 1561"/>
              <a:gd name="T72" fmla="*/ 173 w 1578"/>
              <a:gd name="T73" fmla="*/ 1001 h 1561"/>
              <a:gd name="T74" fmla="*/ 112 w 1578"/>
              <a:gd name="T75" fmla="*/ 1001 h 1561"/>
              <a:gd name="T76" fmla="*/ 142 w 1578"/>
              <a:gd name="T77" fmla="*/ 928 h 1561"/>
              <a:gd name="T78" fmla="*/ 173 w 1578"/>
              <a:gd name="T79" fmla="*/ 1001 h 1561"/>
              <a:gd name="T80" fmla="*/ 508 w 1578"/>
              <a:gd name="T81" fmla="*/ 550 h 1561"/>
              <a:gd name="T82" fmla="*/ 617 w 1578"/>
              <a:gd name="T83" fmla="*/ 550 h 1561"/>
              <a:gd name="T84" fmla="*/ 1423 w 1578"/>
              <a:gd name="T85" fmla="*/ 618 h 1561"/>
              <a:gd name="T86" fmla="*/ 1423 w 1578"/>
              <a:gd name="T87" fmla="*/ 509 h 1561"/>
              <a:gd name="T88" fmla="*/ 1423 w 1578"/>
              <a:gd name="T89" fmla="*/ 618 h 1561"/>
              <a:gd name="T90" fmla="*/ 1423 w 1578"/>
              <a:gd name="T91" fmla="*/ 618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8" h="1561">
                <a:moveTo>
                  <a:pt x="1550" y="514"/>
                </a:moveTo>
                <a:cubicBezTo>
                  <a:pt x="1473" y="437"/>
                  <a:pt x="1473" y="437"/>
                  <a:pt x="1473" y="437"/>
                </a:cubicBezTo>
                <a:cubicBezTo>
                  <a:pt x="1460" y="424"/>
                  <a:pt x="1442" y="416"/>
                  <a:pt x="1423" y="416"/>
                </a:cubicBezTo>
                <a:cubicBezTo>
                  <a:pt x="1405" y="416"/>
                  <a:pt x="1387" y="424"/>
                  <a:pt x="1374" y="437"/>
                </a:cubicBezTo>
                <a:cubicBezTo>
                  <a:pt x="1364" y="447"/>
                  <a:pt x="1364" y="447"/>
                  <a:pt x="1364" y="447"/>
                </a:cubicBezTo>
                <a:cubicBezTo>
                  <a:pt x="1261" y="379"/>
                  <a:pt x="1141" y="343"/>
                  <a:pt x="1016" y="342"/>
                </a:cubicBezTo>
                <a:cubicBezTo>
                  <a:pt x="1015" y="342"/>
                  <a:pt x="1015" y="342"/>
                  <a:pt x="1015" y="342"/>
                </a:cubicBezTo>
                <a:cubicBezTo>
                  <a:pt x="937" y="342"/>
                  <a:pt x="862" y="356"/>
                  <a:pt x="791" y="383"/>
                </a:cubicBezTo>
                <a:cubicBezTo>
                  <a:pt x="928" y="247"/>
                  <a:pt x="928" y="247"/>
                  <a:pt x="928" y="247"/>
                </a:cubicBezTo>
                <a:cubicBezTo>
                  <a:pt x="945" y="255"/>
                  <a:pt x="964" y="259"/>
                  <a:pt x="983" y="259"/>
                </a:cubicBezTo>
                <a:cubicBezTo>
                  <a:pt x="1018" y="259"/>
                  <a:pt x="1051" y="246"/>
                  <a:pt x="1075" y="221"/>
                </a:cubicBezTo>
                <a:cubicBezTo>
                  <a:pt x="1099" y="197"/>
                  <a:pt x="1113" y="164"/>
                  <a:pt x="1113" y="129"/>
                </a:cubicBezTo>
                <a:cubicBezTo>
                  <a:pt x="1113" y="95"/>
                  <a:pt x="1100" y="62"/>
                  <a:pt x="1075" y="38"/>
                </a:cubicBezTo>
                <a:cubicBezTo>
                  <a:pt x="1050" y="14"/>
                  <a:pt x="1018" y="0"/>
                  <a:pt x="983" y="0"/>
                </a:cubicBezTo>
                <a:cubicBezTo>
                  <a:pt x="949" y="0"/>
                  <a:pt x="916" y="13"/>
                  <a:pt x="892" y="38"/>
                </a:cubicBezTo>
                <a:cubicBezTo>
                  <a:pt x="868" y="63"/>
                  <a:pt x="854" y="95"/>
                  <a:pt x="854" y="129"/>
                </a:cubicBezTo>
                <a:cubicBezTo>
                  <a:pt x="854" y="149"/>
                  <a:pt x="858" y="168"/>
                  <a:pt x="866" y="185"/>
                </a:cubicBezTo>
                <a:cubicBezTo>
                  <a:pt x="621" y="431"/>
                  <a:pt x="621" y="431"/>
                  <a:pt x="621" y="431"/>
                </a:cubicBezTo>
                <a:cubicBezTo>
                  <a:pt x="613" y="422"/>
                  <a:pt x="613" y="422"/>
                  <a:pt x="613" y="422"/>
                </a:cubicBezTo>
                <a:cubicBezTo>
                  <a:pt x="599" y="409"/>
                  <a:pt x="582" y="402"/>
                  <a:pt x="563" y="402"/>
                </a:cubicBezTo>
                <a:cubicBezTo>
                  <a:pt x="545" y="402"/>
                  <a:pt x="527" y="409"/>
                  <a:pt x="514" y="422"/>
                </a:cubicBezTo>
                <a:cubicBezTo>
                  <a:pt x="435" y="501"/>
                  <a:pt x="435" y="501"/>
                  <a:pt x="435" y="501"/>
                </a:cubicBezTo>
                <a:cubicBezTo>
                  <a:pt x="422" y="514"/>
                  <a:pt x="415" y="531"/>
                  <a:pt x="415" y="550"/>
                </a:cubicBezTo>
                <a:cubicBezTo>
                  <a:pt x="415" y="569"/>
                  <a:pt x="422" y="586"/>
                  <a:pt x="435" y="599"/>
                </a:cubicBezTo>
                <a:cubicBezTo>
                  <a:pt x="444" y="608"/>
                  <a:pt x="444" y="608"/>
                  <a:pt x="444" y="608"/>
                </a:cubicBezTo>
                <a:cubicBezTo>
                  <a:pt x="198" y="853"/>
                  <a:pt x="198" y="853"/>
                  <a:pt x="198" y="853"/>
                </a:cubicBezTo>
                <a:cubicBezTo>
                  <a:pt x="181" y="845"/>
                  <a:pt x="162" y="841"/>
                  <a:pt x="142" y="841"/>
                </a:cubicBezTo>
                <a:cubicBezTo>
                  <a:pt x="108" y="841"/>
                  <a:pt x="75" y="854"/>
                  <a:pt x="51" y="879"/>
                </a:cubicBezTo>
                <a:cubicBezTo>
                  <a:pt x="0" y="929"/>
                  <a:pt x="0" y="1011"/>
                  <a:pt x="51" y="1062"/>
                </a:cubicBezTo>
                <a:cubicBezTo>
                  <a:pt x="75" y="1086"/>
                  <a:pt x="108" y="1100"/>
                  <a:pt x="142" y="1100"/>
                </a:cubicBezTo>
                <a:cubicBezTo>
                  <a:pt x="177" y="1100"/>
                  <a:pt x="210" y="1086"/>
                  <a:pt x="234" y="1062"/>
                </a:cubicBezTo>
                <a:cubicBezTo>
                  <a:pt x="274" y="1022"/>
                  <a:pt x="282" y="962"/>
                  <a:pt x="259" y="914"/>
                </a:cubicBezTo>
                <a:cubicBezTo>
                  <a:pt x="396" y="778"/>
                  <a:pt x="396" y="778"/>
                  <a:pt x="396" y="778"/>
                </a:cubicBezTo>
                <a:cubicBezTo>
                  <a:pt x="369" y="849"/>
                  <a:pt x="355" y="925"/>
                  <a:pt x="355" y="1003"/>
                </a:cubicBezTo>
                <a:cubicBezTo>
                  <a:pt x="355" y="1128"/>
                  <a:pt x="391" y="1248"/>
                  <a:pt x="460" y="1350"/>
                </a:cubicBezTo>
                <a:cubicBezTo>
                  <a:pt x="447" y="1363"/>
                  <a:pt x="447" y="1363"/>
                  <a:pt x="447" y="1363"/>
                </a:cubicBezTo>
                <a:cubicBezTo>
                  <a:pt x="420" y="1391"/>
                  <a:pt x="420" y="1435"/>
                  <a:pt x="447" y="1462"/>
                </a:cubicBezTo>
                <a:cubicBezTo>
                  <a:pt x="525" y="1540"/>
                  <a:pt x="525" y="1540"/>
                  <a:pt x="525" y="1540"/>
                </a:cubicBezTo>
                <a:cubicBezTo>
                  <a:pt x="538" y="1553"/>
                  <a:pt x="556" y="1561"/>
                  <a:pt x="574" y="1561"/>
                </a:cubicBezTo>
                <a:cubicBezTo>
                  <a:pt x="593" y="1561"/>
                  <a:pt x="610" y="1553"/>
                  <a:pt x="623" y="1540"/>
                </a:cubicBezTo>
                <a:cubicBezTo>
                  <a:pt x="701" y="1462"/>
                  <a:pt x="701" y="1462"/>
                  <a:pt x="701" y="1462"/>
                </a:cubicBezTo>
                <a:cubicBezTo>
                  <a:pt x="729" y="1435"/>
                  <a:pt x="729" y="1391"/>
                  <a:pt x="701" y="1363"/>
                </a:cubicBezTo>
                <a:cubicBezTo>
                  <a:pt x="623" y="1285"/>
                  <a:pt x="623" y="1285"/>
                  <a:pt x="623" y="1285"/>
                </a:cubicBezTo>
                <a:cubicBezTo>
                  <a:pt x="610" y="1272"/>
                  <a:pt x="593" y="1265"/>
                  <a:pt x="574" y="1265"/>
                </a:cubicBezTo>
                <a:cubicBezTo>
                  <a:pt x="556" y="1265"/>
                  <a:pt x="538" y="1272"/>
                  <a:pt x="525" y="1285"/>
                </a:cubicBezTo>
                <a:cubicBezTo>
                  <a:pt x="523" y="1288"/>
                  <a:pt x="523" y="1288"/>
                  <a:pt x="523" y="1288"/>
                </a:cubicBezTo>
                <a:cubicBezTo>
                  <a:pt x="410" y="1105"/>
                  <a:pt x="415" y="870"/>
                  <a:pt x="538" y="693"/>
                </a:cubicBezTo>
                <a:cubicBezTo>
                  <a:pt x="546" y="696"/>
                  <a:pt x="554" y="697"/>
                  <a:pt x="563" y="697"/>
                </a:cubicBezTo>
                <a:cubicBezTo>
                  <a:pt x="581" y="697"/>
                  <a:pt x="599" y="690"/>
                  <a:pt x="612" y="677"/>
                </a:cubicBezTo>
                <a:cubicBezTo>
                  <a:pt x="690" y="599"/>
                  <a:pt x="690" y="599"/>
                  <a:pt x="690" y="599"/>
                </a:cubicBezTo>
                <a:cubicBezTo>
                  <a:pt x="710" y="579"/>
                  <a:pt x="716" y="549"/>
                  <a:pt x="706" y="524"/>
                </a:cubicBezTo>
                <a:cubicBezTo>
                  <a:pt x="883" y="402"/>
                  <a:pt x="1119" y="397"/>
                  <a:pt x="1301" y="509"/>
                </a:cubicBezTo>
                <a:cubicBezTo>
                  <a:pt x="1296" y="514"/>
                  <a:pt x="1296" y="514"/>
                  <a:pt x="1296" y="514"/>
                </a:cubicBezTo>
                <a:cubicBezTo>
                  <a:pt x="1269" y="541"/>
                  <a:pt x="1269" y="586"/>
                  <a:pt x="1296" y="613"/>
                </a:cubicBezTo>
                <a:cubicBezTo>
                  <a:pt x="1374" y="691"/>
                  <a:pt x="1374" y="691"/>
                  <a:pt x="1374" y="691"/>
                </a:cubicBezTo>
                <a:cubicBezTo>
                  <a:pt x="1387" y="704"/>
                  <a:pt x="1405" y="712"/>
                  <a:pt x="1423" y="712"/>
                </a:cubicBezTo>
                <a:cubicBezTo>
                  <a:pt x="1442" y="712"/>
                  <a:pt x="1460" y="704"/>
                  <a:pt x="1473" y="691"/>
                </a:cubicBezTo>
                <a:cubicBezTo>
                  <a:pt x="1551" y="613"/>
                  <a:pt x="1551" y="613"/>
                  <a:pt x="1551" y="613"/>
                </a:cubicBezTo>
                <a:cubicBezTo>
                  <a:pt x="1578" y="586"/>
                  <a:pt x="1578" y="542"/>
                  <a:pt x="1550" y="514"/>
                </a:cubicBezTo>
                <a:close/>
                <a:moveTo>
                  <a:pt x="629" y="1413"/>
                </a:moveTo>
                <a:cubicBezTo>
                  <a:pt x="574" y="1468"/>
                  <a:pt x="574" y="1468"/>
                  <a:pt x="574" y="1468"/>
                </a:cubicBezTo>
                <a:cubicBezTo>
                  <a:pt x="519" y="1413"/>
                  <a:pt x="519" y="1413"/>
                  <a:pt x="519" y="1413"/>
                </a:cubicBezTo>
                <a:cubicBezTo>
                  <a:pt x="574" y="1359"/>
                  <a:pt x="574" y="1359"/>
                  <a:pt x="574" y="1359"/>
                </a:cubicBezTo>
                <a:lnTo>
                  <a:pt x="629" y="1413"/>
                </a:lnTo>
                <a:close/>
                <a:moveTo>
                  <a:pt x="952" y="99"/>
                </a:moveTo>
                <a:cubicBezTo>
                  <a:pt x="960" y="91"/>
                  <a:pt x="971" y="87"/>
                  <a:pt x="983" y="87"/>
                </a:cubicBezTo>
                <a:cubicBezTo>
                  <a:pt x="994" y="87"/>
                  <a:pt x="1005" y="91"/>
                  <a:pt x="1013" y="99"/>
                </a:cubicBezTo>
                <a:cubicBezTo>
                  <a:pt x="1021" y="107"/>
                  <a:pt x="1026" y="118"/>
                  <a:pt x="1026" y="130"/>
                </a:cubicBezTo>
                <a:cubicBezTo>
                  <a:pt x="1026" y="141"/>
                  <a:pt x="1021" y="152"/>
                  <a:pt x="1013" y="160"/>
                </a:cubicBezTo>
                <a:cubicBezTo>
                  <a:pt x="1005" y="168"/>
                  <a:pt x="994" y="173"/>
                  <a:pt x="983" y="173"/>
                </a:cubicBezTo>
                <a:cubicBezTo>
                  <a:pt x="971" y="173"/>
                  <a:pt x="960" y="168"/>
                  <a:pt x="952" y="160"/>
                </a:cubicBezTo>
                <a:cubicBezTo>
                  <a:pt x="944" y="152"/>
                  <a:pt x="940" y="141"/>
                  <a:pt x="940" y="130"/>
                </a:cubicBezTo>
                <a:cubicBezTo>
                  <a:pt x="940" y="118"/>
                  <a:pt x="944" y="108"/>
                  <a:pt x="952" y="99"/>
                </a:cubicBezTo>
                <a:close/>
                <a:moveTo>
                  <a:pt x="173" y="1001"/>
                </a:moveTo>
                <a:cubicBezTo>
                  <a:pt x="165" y="1009"/>
                  <a:pt x="154" y="1013"/>
                  <a:pt x="142" y="1013"/>
                </a:cubicBezTo>
                <a:cubicBezTo>
                  <a:pt x="131" y="1013"/>
                  <a:pt x="120" y="1009"/>
                  <a:pt x="112" y="1001"/>
                </a:cubicBezTo>
                <a:cubicBezTo>
                  <a:pt x="95" y="984"/>
                  <a:pt x="95" y="957"/>
                  <a:pt x="112" y="940"/>
                </a:cubicBezTo>
                <a:cubicBezTo>
                  <a:pt x="120" y="932"/>
                  <a:pt x="131" y="928"/>
                  <a:pt x="142" y="928"/>
                </a:cubicBezTo>
                <a:cubicBezTo>
                  <a:pt x="154" y="928"/>
                  <a:pt x="165" y="932"/>
                  <a:pt x="173" y="940"/>
                </a:cubicBezTo>
                <a:cubicBezTo>
                  <a:pt x="190" y="957"/>
                  <a:pt x="190" y="984"/>
                  <a:pt x="173" y="1001"/>
                </a:cubicBezTo>
                <a:close/>
                <a:moveTo>
                  <a:pt x="563" y="605"/>
                </a:moveTo>
                <a:cubicBezTo>
                  <a:pt x="508" y="550"/>
                  <a:pt x="508" y="550"/>
                  <a:pt x="508" y="550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617" y="550"/>
                  <a:pt x="617" y="550"/>
                  <a:pt x="617" y="550"/>
                </a:cubicBezTo>
                <a:lnTo>
                  <a:pt x="563" y="605"/>
                </a:lnTo>
                <a:close/>
                <a:moveTo>
                  <a:pt x="1423" y="618"/>
                </a:moveTo>
                <a:cubicBezTo>
                  <a:pt x="1368" y="564"/>
                  <a:pt x="1368" y="564"/>
                  <a:pt x="1368" y="564"/>
                </a:cubicBezTo>
                <a:cubicBezTo>
                  <a:pt x="1423" y="509"/>
                  <a:pt x="1423" y="509"/>
                  <a:pt x="1423" y="509"/>
                </a:cubicBezTo>
                <a:cubicBezTo>
                  <a:pt x="1478" y="564"/>
                  <a:pt x="1478" y="564"/>
                  <a:pt x="1478" y="564"/>
                </a:cubicBezTo>
                <a:lnTo>
                  <a:pt x="1423" y="618"/>
                </a:lnTo>
                <a:close/>
                <a:moveTo>
                  <a:pt x="1423" y="618"/>
                </a:moveTo>
                <a:cubicBezTo>
                  <a:pt x="1423" y="618"/>
                  <a:pt x="1423" y="618"/>
                  <a:pt x="1423" y="618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93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615A19-B0FB-42DD-BB6F-90FE86AA1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614892"/>
            <a:ext cx="388972" cy="3879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7FB635F-96EF-49A5-9813-B862C9D56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614892"/>
            <a:ext cx="405884" cy="4048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2D449FE-E66C-419D-BF50-3418C27F5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614892"/>
            <a:ext cx="549634" cy="5482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B2659DB-D068-4F41-A94A-3B49721066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614892"/>
            <a:ext cx="498899" cy="51447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EA1C0D1-6881-42C4-9864-BB9282F18E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614892"/>
            <a:ext cx="414340" cy="5482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96F8CF4-E269-488D-AA68-EEA23310A2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614892"/>
            <a:ext cx="448164" cy="49761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CCC9805-296A-4D7B-A131-EC8D5D7F4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614892"/>
            <a:ext cx="549634" cy="4976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ED7C25E-5EFF-429E-9C4D-864560F7C6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614892"/>
            <a:ext cx="541179" cy="5482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452E19B-6CC6-4626-A47F-DF64D3DCDF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614892"/>
            <a:ext cx="541179" cy="54821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C4A94AA-87B5-45B0-A5A8-ABC56CE1A3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614892"/>
            <a:ext cx="532723" cy="44700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3B52400-EFE0-4E22-B288-88519071A4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1884892"/>
            <a:ext cx="507355" cy="51447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364ACD4-BA24-4DF8-9A33-672854B788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1884892"/>
            <a:ext cx="549634" cy="54821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65D7611-BE99-47D4-927D-09FAB09C8E6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1884892"/>
            <a:ext cx="490443" cy="54821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EE5A14B-D508-4729-B7D1-A55A15454BE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1884892"/>
            <a:ext cx="549634" cy="53134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CA85464-05FB-4D4C-A4F2-5528EC27A2B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1884892"/>
            <a:ext cx="549634" cy="51447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CB528B1-E625-44BA-85C8-75BF66ED9C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1884892"/>
            <a:ext cx="456619" cy="48917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73B869-24FE-4DA4-87C3-96834509073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1884892"/>
            <a:ext cx="287501" cy="387966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7681F07-9918-4876-A8D0-42990BA88C7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1884892"/>
            <a:ext cx="295957" cy="54821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B9A8A4EF-27AA-4584-B86F-73B1EF95FB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1884892"/>
            <a:ext cx="295957" cy="54821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41E4A8A-03D8-4C3D-8465-8EB2064108B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1884892"/>
            <a:ext cx="295957" cy="54821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0CB4576-C92A-48F2-B571-5AAAB55F556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3154892"/>
            <a:ext cx="295957" cy="548215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14C6DC2-F565-4973-9F3D-34F10407A3D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3154892"/>
            <a:ext cx="295957" cy="54821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1296EAAA-DDB1-4A75-BE1D-D4B2F68F900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3154892"/>
            <a:ext cx="295957" cy="548215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A6B3454D-2946-4D00-A3D3-C1822A8204E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3154892"/>
            <a:ext cx="295957" cy="54821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E23E06D6-1551-47C9-8E14-D827EA4E874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3154892"/>
            <a:ext cx="295957" cy="54821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93E1EC50-3454-434D-B946-B7834872F79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3154892"/>
            <a:ext cx="295957" cy="54821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0F125E95-5E1B-42AC-BBCB-228656D1EE2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3154892"/>
            <a:ext cx="422796" cy="548215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5CA098C2-29FE-4F3E-8CD7-FF149566D53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3154892"/>
            <a:ext cx="498899" cy="45544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94C6AAC0-1A9D-49EA-9B24-173695D0C4D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3154892"/>
            <a:ext cx="541179" cy="53978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05D0C933-9C70-4F80-A375-6974B124D81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3154892"/>
            <a:ext cx="338237" cy="53978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384D9DCF-6040-4F08-8F41-CF72BF2926B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4424892"/>
            <a:ext cx="253677" cy="489174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F1984498-6F62-47AA-9EFE-CA196D08945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4424892"/>
            <a:ext cx="456619" cy="52291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0EE52AFB-DD09-434A-AFDB-A8843D774E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4424892"/>
            <a:ext cx="473531" cy="548214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6F1E6D4D-262A-47E6-B74E-D2736710BC6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4424892"/>
            <a:ext cx="549634" cy="463873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60EA5246-F364-436D-9475-EEF038FCE5D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4424892"/>
            <a:ext cx="490443" cy="497610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554F57FC-78CD-4D21-8497-5B2F4B9DE1E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4424892"/>
            <a:ext cx="532723" cy="53134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777AE427-9C4B-4461-997B-AA19B65EBA9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4424892"/>
            <a:ext cx="431252" cy="54821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0341A72-9A6A-4F9E-B813-73D44FE2A1F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4424892"/>
            <a:ext cx="532723" cy="522913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D4637768-FEB0-401F-AAA0-684016A8932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4424892"/>
            <a:ext cx="532723" cy="52291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F56CC747-409B-49EF-BB67-5F00413C67A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4424892"/>
            <a:ext cx="532723" cy="522913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DE5E138C-5A33-4BC6-9E94-AC7E5E2AB4B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8" y="5694892"/>
            <a:ext cx="532723" cy="522913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D754770B-8ABF-4B10-A7A4-EC1CBAB57EA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138" y="5694892"/>
            <a:ext cx="532723" cy="522913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15B14E67-2B91-4536-B81E-35F0F021026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138" y="5694892"/>
            <a:ext cx="507355" cy="548215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ACB2E6AD-005B-4D44-B938-AFAE4ED6DAFF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38" y="5694892"/>
            <a:ext cx="532723" cy="522913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86550030-9D1A-454A-8C1F-BCD47C5BDFF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38" y="5694892"/>
            <a:ext cx="549634" cy="54821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A07620FE-8E59-44E9-942D-29835577344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38" y="5694892"/>
            <a:ext cx="549634" cy="548214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D10806F9-6319-44CE-9BAB-8188693297B2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38" y="5694892"/>
            <a:ext cx="541179" cy="480742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78F03C2F-B12F-41E7-9FF0-481F031D4DD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38" y="5694892"/>
            <a:ext cx="549634" cy="548214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6C459AE7-6BE6-4C46-876F-DC2CF48C964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138" y="5694892"/>
            <a:ext cx="549634" cy="54821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C6A5137D-F4A3-46A4-9BDE-D3A14DCB8C1A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8" y="5694892"/>
            <a:ext cx="498899" cy="51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6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551905A-D97C-4E04-B79E-06381542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663353"/>
            <a:ext cx="522046" cy="34446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7A450F-9FA8-493C-837E-03033F207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76" y="644425"/>
            <a:ext cx="522046" cy="4405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CCC7F7E-61EE-499F-8635-7CF39DC0B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641270"/>
            <a:ext cx="522046" cy="4566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C39EA4-699A-4641-8D24-C32B0786F8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476" y="644425"/>
            <a:ext cx="522046" cy="4405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4C5B010-7C30-4B92-B84C-11C2A86724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476" y="644425"/>
            <a:ext cx="522046" cy="4405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E7872C8-404C-4ECC-AE0E-E6B1D40EEB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476" y="633383"/>
            <a:ext cx="522046" cy="4966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98D5E4F-3ED2-458F-8AC9-5481D738EA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646002"/>
            <a:ext cx="522046" cy="43257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60703006-8FFE-4A1F-9CBB-80CC4E9911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628651"/>
            <a:ext cx="522046" cy="52069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296AD47-A56C-45AD-AB16-3AC064065C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58" y="628651"/>
            <a:ext cx="514015" cy="52069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03373C3-8633-4077-BBC2-D9B9178CB7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628651"/>
            <a:ext cx="522046" cy="52069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D40C50E-96C3-47D1-A22F-C50356D811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1898651"/>
            <a:ext cx="522046" cy="52069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684A967-6279-4D7D-AC0C-923E4BD1DFE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91" y="1897074"/>
            <a:ext cx="441731" cy="52870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D73CFE0-0B2D-48A5-A964-035EE1F594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1898651"/>
            <a:ext cx="522046" cy="52069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CF424BA-7537-46E7-9018-A449EDC0D8E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83" y="1909693"/>
            <a:ext cx="481889" cy="46462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699F655-819F-452E-AC88-33DE5E08D32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476" y="1898651"/>
            <a:ext cx="522046" cy="5206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6F53B0E-4AA5-4812-9D33-50C700D9FE3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91" y="1904961"/>
            <a:ext cx="441731" cy="48865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884F8F6-B1C3-4F58-BBDD-1E6691EA16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1898651"/>
            <a:ext cx="522046" cy="52069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4C912C2A-DA07-4713-84C0-356B7BD80F0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547" y="1904961"/>
            <a:ext cx="465826" cy="48865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7CB7D7CD-6A3F-4713-89BF-2A46428E9B5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477" y="1898651"/>
            <a:ext cx="522046" cy="52069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F319002-A3C1-4077-9094-C16905A86C7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47" y="1914425"/>
            <a:ext cx="465826" cy="44059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596AB71-E2FD-425B-95EC-660A87C1BB6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76" y="3168651"/>
            <a:ext cx="522046" cy="52069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CE8A5D2-A687-4610-A8B7-4C2AA2E3C58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57" y="3179693"/>
            <a:ext cx="514015" cy="464622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2D5A2A5A-3488-42E1-9502-8E97F63B44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3179693"/>
            <a:ext cx="522046" cy="4646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83E5D0DE-0D23-4BD8-8F47-F30A177C636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476" y="3168651"/>
            <a:ext cx="522046" cy="520697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E9E2A670-E700-48D8-9267-06B565BC974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291" y="3178115"/>
            <a:ext cx="441731" cy="47263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CC73066-832B-46B6-AFF4-B408B7D532A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291" y="3178115"/>
            <a:ext cx="441731" cy="472633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C9EC27F4-0765-48F7-82E3-A625AAFCBB2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76" y="3168651"/>
            <a:ext cx="522046" cy="52069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E7005BF5-1749-4CDA-9A7A-82BD06E9BEB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3179693"/>
            <a:ext cx="522046" cy="464622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F1DB9C36-D3D0-4D0A-9617-11A5DC7771C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618" y="3168651"/>
            <a:ext cx="409605" cy="52069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8B9EC1E3-6C5A-4D00-A6FF-15CF553185E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7966" y="3168651"/>
            <a:ext cx="473857" cy="52069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D8E5E1A1-67DF-46A8-A9FD-7FC7CD1779F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28" y="4456002"/>
            <a:ext cx="457794" cy="43257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FCB22723-D494-4556-89EE-0EB01B93CF2F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24" y="4479663"/>
            <a:ext cx="369448" cy="31241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E8DB5713-0A74-4B2B-8299-81075578C8F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4438651"/>
            <a:ext cx="522046" cy="52069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98A5BC49-6431-4B6A-B3A7-23F0487CCFC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61" y="4468621"/>
            <a:ext cx="385511" cy="368493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3866FD8-7013-4FBA-AF0D-E853DCCDF42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617" y="4438651"/>
            <a:ext cx="409605" cy="52069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A2B3C85F-AF9A-4A02-A36E-1D6DFE06366E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361" y="4440229"/>
            <a:ext cx="385511" cy="512686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5FBDC451-AB7C-45CA-AAA1-47F4E9F30C0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802" y="4443383"/>
            <a:ext cx="489920" cy="496665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F21AE5D6-F821-4410-9780-4B8BEF62F6DB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896" y="4437074"/>
            <a:ext cx="530077" cy="528707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3EC3AE92-B6FF-4084-9572-9265D73242F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525" y="4470198"/>
            <a:ext cx="369448" cy="360483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998683AC-FE59-478C-A9C8-1CAF44FBC34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4438651"/>
            <a:ext cx="522046" cy="52069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DE99D197-C03B-465F-BD5B-5A6B4123E5A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13" y="5785943"/>
            <a:ext cx="321259" cy="12817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31D1270B-3298-4591-8141-5E492B4F4CD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361" y="5762283"/>
            <a:ext cx="385511" cy="24833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31BE9A57-87CD-4E3F-B001-DA028D9FEBD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476" y="5708651"/>
            <a:ext cx="522046" cy="520697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8CF5A25C-33D3-4B16-9B58-3B6FC53B4E0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709" y="5722847"/>
            <a:ext cx="449763" cy="448601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6D3FBAB8-00BB-46DB-B788-4F65A601679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46" y="5714961"/>
            <a:ext cx="465826" cy="48865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D4AD107-45CB-4768-8B7A-7DCC78A4F286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546" y="5718115"/>
            <a:ext cx="465826" cy="472633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E035CB23-87D2-47EA-AEC0-8F4EDE41481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65" y="5718115"/>
            <a:ext cx="473857" cy="472633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389A3252-E12E-4394-AC2C-3F0B1611652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77" y="5770169"/>
            <a:ext cx="522046" cy="208279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748F6BEB-6320-4143-A8D0-EE31BA2BE83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221" y="5740198"/>
            <a:ext cx="497952" cy="360483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4055649B-9CA6-4AC1-A37F-D78039C049AA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477" y="5708651"/>
            <a:ext cx="522046" cy="52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8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622AE81-AD3A-411D-A968-D45E62527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682171"/>
            <a:ext cx="579575" cy="6131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E76731-8C13-4FB8-8C54-5EB47F02E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244" y="682172"/>
            <a:ext cx="454743" cy="6131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EB56BAC-0B55-43AE-8501-9691BD3E3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777" y="682171"/>
            <a:ext cx="463660" cy="6131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71F4892-7342-4048-AC53-14E85AC7DB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77" y="682171"/>
            <a:ext cx="463660" cy="6131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E602C38-0D71-45AB-8F41-4BC3DF5D1A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179" y="685172"/>
            <a:ext cx="570658" cy="6037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788D4-A523-4E8F-892A-7581589554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578" y="679171"/>
            <a:ext cx="543909" cy="6225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CF217CC-8637-4400-825D-F2275045A7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43" y="682171"/>
            <a:ext cx="427994" cy="6131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9DDF796-9A0F-4623-A68F-A9FD814845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245" y="682172"/>
            <a:ext cx="454743" cy="61314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C04A02-E394-4330-AECF-04B505AA2B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178" y="682172"/>
            <a:ext cx="436910" cy="61314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2ADC912-720B-4E2F-8690-F13F95B2C8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778" y="682171"/>
            <a:ext cx="463660" cy="61314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6B3132B-AFE6-4DBC-BE0C-AFE21A5DC9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11" y="1952171"/>
            <a:ext cx="526076" cy="61314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F34A537-843B-461C-BBBF-CD40A0BDD3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79" y="1952172"/>
            <a:ext cx="570658" cy="61314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DF9508C-F793-47E6-81A7-47ACBD0E8C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712" y="1976169"/>
            <a:ext cx="579575" cy="5376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690D18C-C07F-418B-A97B-427F8158FC5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712" y="1976169"/>
            <a:ext cx="579575" cy="53768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D8ADA24-9826-4EC3-8B08-FBC417831F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12" y="1976169"/>
            <a:ext cx="579575" cy="53768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8B050EF-5835-476E-B81C-DF2C11802AA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12" y="1976169"/>
            <a:ext cx="579575" cy="53768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F4664FD-1AE5-49DC-BB85-2A9C7648CB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712" y="1976169"/>
            <a:ext cx="579575" cy="5376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B2EDB0EE-BEB7-4B6A-809A-58E925D3D2B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13" y="1976169"/>
            <a:ext cx="579575" cy="53768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E10A9EBE-84CE-4F80-8AAC-4559C8074F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1961170"/>
            <a:ext cx="579575" cy="584847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D466A9B-50DA-4090-BC1E-636FD4B087B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13" y="1961170"/>
            <a:ext cx="579575" cy="58484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92BC2E82-52FB-45B8-A453-6806511212F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3231170"/>
            <a:ext cx="579575" cy="58484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7D21DB9-B081-430C-B77C-B04FFB9A31B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12" y="3231170"/>
            <a:ext cx="579575" cy="58484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55548F23-7269-42AC-9B9B-47F6FA39427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712" y="3255167"/>
            <a:ext cx="579575" cy="509383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54F943D6-00FE-4209-8921-C7036E36835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712" y="3255167"/>
            <a:ext cx="579575" cy="50938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F58A387-DA5E-4FB4-942B-16B0874B9F6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12" y="3255167"/>
            <a:ext cx="579575" cy="50938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797E240-106E-4BF6-BD9E-71BADEC0B91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712" y="3222171"/>
            <a:ext cx="579575" cy="61314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BC501F99-1B17-420F-AC52-1D04975DDC0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712" y="3222171"/>
            <a:ext cx="579575" cy="61314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63609227-E9C8-49EF-AFA7-8FCA0F30429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713" y="3246169"/>
            <a:ext cx="579575" cy="537682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A655113C-716F-4085-855E-71E72EA19C3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3246169"/>
            <a:ext cx="579575" cy="537682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1FCBDD9E-7FB5-4BF6-8ABD-E50DC9869F0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13" y="3246169"/>
            <a:ext cx="579575" cy="53768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A57959F0-D1B9-4EF0-BAB8-C4E6C142C0E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12" y="4516169"/>
            <a:ext cx="579575" cy="537682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617B0988-D240-4BFB-A222-9F8BE9014DB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12" y="4492171"/>
            <a:ext cx="579575" cy="61314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57A136FA-3F28-4983-BC44-7DA1733A1B2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45" y="4513170"/>
            <a:ext cx="508242" cy="547114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E0870A30-81EF-4499-AC88-87D3B6B388D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78" y="4513170"/>
            <a:ext cx="490409" cy="547114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4FCA107-F23D-4262-A97E-E99E2589F2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976" y="4510168"/>
            <a:ext cx="383411" cy="556549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CC57728D-1522-497A-A903-653A04CD519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509" y="4492171"/>
            <a:ext cx="392328" cy="613147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0CEFC1C5-2E48-4DAF-9C6A-18C60F2CFDFE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77" y="4495172"/>
            <a:ext cx="463660" cy="603712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D10407B-3AE5-4F4A-AF35-A6D79E569ACE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113" y="4510170"/>
            <a:ext cx="552825" cy="55654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8001440-FEC5-430A-A01A-1CDA8A5624B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646" y="4498170"/>
            <a:ext cx="561742" cy="59428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9B90F984-E307-403F-BF78-E36194545B3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180" y="4528168"/>
            <a:ext cx="570658" cy="49995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363AEB3-E173-4CB0-9984-0BBF1188002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4" y="5759172"/>
            <a:ext cx="454743" cy="622578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A3C57F7E-D64C-493C-BC00-853BF969FDE9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79" y="5762172"/>
            <a:ext cx="570658" cy="613146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D7F07289-7A7A-4202-81C0-4D2B6BFBBAC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79" y="5762172"/>
            <a:ext cx="570658" cy="613146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C24E9FD9-F5D3-433E-9315-5D8915B6E06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179" y="5762172"/>
            <a:ext cx="570658" cy="613146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30CA2EFE-E297-4185-9AD9-E6FE1D44C22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10" y="5762171"/>
            <a:ext cx="445827" cy="613147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9F2FFC2E-E288-40C6-95DF-4043B3C8AC6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378" y="5762172"/>
            <a:ext cx="490409" cy="613146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E585475D-22EA-4138-87C9-350B17F8994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378" y="5762172"/>
            <a:ext cx="490409" cy="613146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90B403EA-AED6-4267-942C-B137DC7688D2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912" y="5762171"/>
            <a:ext cx="499326" cy="61314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873CB6F9-43FC-438C-AD9B-C871354BCF8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713" y="5768170"/>
            <a:ext cx="579575" cy="59428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1BDE66F7-8A90-4201-8BD1-5CA3785AD42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977" y="5759171"/>
            <a:ext cx="383411" cy="6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664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01DDA31-25DF-4155-BA2B-BD2EC376B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13" y="661868"/>
            <a:ext cx="430579" cy="6591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B6B6C63-2C14-40A1-807B-B8F95ED44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113" y="661868"/>
            <a:ext cx="430579" cy="6591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12D9479-721B-41C6-AE96-9D542E36B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17" y="697413"/>
            <a:ext cx="650874" cy="5593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EB6C8F-0392-4A14-B369-994E1200B9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717" y="725847"/>
            <a:ext cx="650874" cy="4794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9B7DAAE-FC7F-40F1-B8D6-7A6A89D56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717" y="725847"/>
            <a:ext cx="650874" cy="4794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E225C9A-5B57-462A-9364-9C227DBAB9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352" y="679644"/>
            <a:ext cx="550739" cy="60924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D6CB463-95A9-445B-B883-DDD4743A30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45" y="708076"/>
            <a:ext cx="630846" cy="52934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6959322-272A-48AA-9847-7995BC23F1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717" y="775606"/>
            <a:ext cx="650874" cy="33957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DE4D02C-3AC7-46E5-93FC-4AE0E4B82F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790" y="697414"/>
            <a:ext cx="560752" cy="55930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EE51DA0-0DB0-4AB6-B53E-678F85A1C1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844" y="672533"/>
            <a:ext cx="630847" cy="6292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08D2B68-F0DD-4273-AE71-D9E43FAD94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71" y="1946087"/>
            <a:ext cx="610820" cy="61923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694DDFEE-A587-4729-9CD1-8F47266B36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844" y="1935425"/>
            <a:ext cx="630847" cy="64919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D2D83C7-0A28-48BE-B79A-D683F34296C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097" y="1956749"/>
            <a:ext cx="590794" cy="58926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5A97DB21-5A95-4DEB-AA8D-89CAD6B6C5C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097" y="1956749"/>
            <a:ext cx="590794" cy="58926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7CA153F-8166-43AB-9230-40F56597648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98" y="1935425"/>
            <a:ext cx="590793" cy="64919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22AC8D1-432C-4960-A8C6-054B913CF20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225" y="1974520"/>
            <a:ext cx="570766" cy="53932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7D19C9F-1566-4F19-95AA-C22042BD83F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225" y="1974520"/>
            <a:ext cx="570766" cy="53932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DEA914FA-F9FD-4E34-8AA3-12F8C869CD7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282" y="1935425"/>
            <a:ext cx="640860" cy="64919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D7A57097-B7BC-4610-BD81-EFF48B0A0B7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606" y="1935425"/>
            <a:ext cx="510685" cy="64919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1A73266C-7FC4-401D-BF04-6A4CF145050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1935425"/>
            <a:ext cx="650874" cy="64919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D3EEA64-2FB7-47A3-AAB0-B16128A1B91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62" y="3205424"/>
            <a:ext cx="580780" cy="64919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FD17445C-1552-474B-956A-01E08A4A23C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62" y="3205424"/>
            <a:ext cx="580780" cy="649193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550BFE0A-4B24-4EDB-A8FC-81310D500EF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296" y="3216088"/>
            <a:ext cx="480645" cy="61923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92C42A76-38C8-4109-8F90-770BE9A7A94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296" y="3216088"/>
            <a:ext cx="480645" cy="61923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1EE1EFA0-4812-4B5E-A43E-04EE8848BAD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296" y="3216088"/>
            <a:ext cx="480645" cy="61923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32075CB-6784-4A5A-A6ED-7AE76566225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96" y="3216088"/>
            <a:ext cx="480645" cy="619230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21B82069-DFCD-4239-BE1D-6580DB808C1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295" y="3230304"/>
            <a:ext cx="480646" cy="57927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9D063443-28F1-4AA6-AC7F-C7CB0536C4E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113" y="3205424"/>
            <a:ext cx="430579" cy="6491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C5CAB4CF-B333-4257-87E1-75AF2B8B1AA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113" y="3205424"/>
            <a:ext cx="430579" cy="649194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A9BCCC3A-DF5D-4AAA-BB33-F8D15EA650F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042" y="3219642"/>
            <a:ext cx="520699" cy="609241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675BCC27-58CA-4E4A-90CD-91113F4F644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09" y="4486088"/>
            <a:ext cx="620833" cy="61922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83F2BC97-C322-4C8A-8250-D54BA70EEB2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717" y="4500306"/>
            <a:ext cx="650874" cy="579278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D0B58174-C1CB-4FD1-AD93-391A756ECE2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717" y="4500306"/>
            <a:ext cx="650874" cy="57927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3032928F-ABDF-498C-BCCB-9801834CC10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717" y="4500306"/>
            <a:ext cx="650874" cy="579278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3A9C8405-9A30-44B2-8047-DFFD2C99D68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97" y="4503857"/>
            <a:ext cx="590794" cy="56929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8E712F1A-432D-44AF-B116-BE1DB616754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62" y="4507413"/>
            <a:ext cx="580780" cy="559304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BEB0C56-795B-43F8-BAF9-3DBEDD8CCC6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717" y="4510967"/>
            <a:ext cx="650874" cy="549316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BE44D71B-42E0-4465-B5FB-A8E8BE8ABA8E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097" y="4503857"/>
            <a:ext cx="590794" cy="569292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7191458C-C42F-4C73-B863-029DF5263D5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408" y="4510967"/>
            <a:ext cx="620834" cy="54931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1334374E-DDBB-4B95-A9A1-854C76FFE39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4553618"/>
            <a:ext cx="650874" cy="429465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E8CDA601-CEBB-45A9-ABEB-4A4D085E382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5" y="5759642"/>
            <a:ext cx="600807" cy="609241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4B3F47E4-F9BE-46B6-BF5A-6D2395588DD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35" y="5759642"/>
            <a:ext cx="600807" cy="609241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F6A7DC3F-265D-4675-AA46-3CB5349D3DE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352" y="5798738"/>
            <a:ext cx="550739" cy="49937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F0A7A149-F7B7-4B06-B30B-15025500B31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844" y="5752533"/>
            <a:ext cx="630847" cy="629217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4C3B69D1-8BD0-4E54-B0DF-004EB2DEB04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535" y="5759642"/>
            <a:ext cx="600807" cy="609241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946122F-7B6B-45CA-8AEC-2C6198E13491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22" y="5752533"/>
            <a:ext cx="350470" cy="629217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8764C096-2DEE-4A94-86F4-F3D5F146B47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2" y="5752533"/>
            <a:ext cx="350470" cy="629217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6BAD3E00-42D9-4ED0-82B4-99590E7D913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790" y="5777414"/>
            <a:ext cx="560752" cy="559303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565E90D9-EB97-48F7-B968-1A60C719454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295" y="5926690"/>
            <a:ext cx="480646" cy="139827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23FCC8A3-F2A2-4E61-8C15-D5B783C254C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17" y="5912472"/>
            <a:ext cx="650874" cy="1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13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04040"/>
            </a:gs>
            <a:gs pos="100000">
              <a:srgbClr val="323232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户外&#10;&#10;已生成高可信度的说明">
            <a:extLst>
              <a:ext uri="{FF2B5EF4-FFF2-40B4-BE49-F238E27FC236}">
                <a16:creationId xmlns:a16="http://schemas.microsoft.com/office/drawing/2014/main" xmlns="" id="{F7F1AFAC-2003-43A8-AF3C-28984B6897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4" name="PA_图片 8" descr="图片包含 户外&#10;&#10;已生成高可信度的说明" hidden="1">
            <a:extLst>
              <a:ext uri="{FF2B5EF4-FFF2-40B4-BE49-F238E27FC236}">
                <a16:creationId xmlns:a16="http://schemas.microsoft.com/office/drawing/2014/main" xmlns="" id="{E406CF05-C327-4C4A-8707-B1C15A5B257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68"/>
          <a:stretch/>
        </p:blipFill>
        <p:spPr>
          <a:xfrm>
            <a:off x="0" y="4324086"/>
            <a:ext cx="12192000" cy="2533914"/>
          </a:xfrm>
          <a:prstGeom prst="rect">
            <a:avLst/>
          </a:prstGeom>
        </p:spPr>
      </p:pic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18184FE1-22CE-42C6-9130-27273D1AC68F}"/>
              </a:ext>
            </a:extLst>
          </p:cNvPr>
          <p:cNvSpPr/>
          <p:nvPr/>
        </p:nvSpPr>
        <p:spPr>
          <a:xfrm>
            <a:off x="0" y="0"/>
            <a:ext cx="12192000" cy="4324086"/>
          </a:xfrm>
          <a:prstGeom prst="rect">
            <a:avLst/>
          </a:prstGeom>
          <a:gradFill flip="none" rotWithShape="1">
            <a:gsLst>
              <a:gs pos="0">
                <a:srgbClr val="020001">
                  <a:alpha val="0"/>
                </a:srgbClr>
              </a:gs>
              <a:gs pos="100000">
                <a:srgbClr val="01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xmlns="" id="{36662F02-60C8-410D-B073-7661F8718439}"/>
              </a:ext>
            </a:extLst>
          </p:cNvPr>
          <p:cNvSpPr txBox="1"/>
          <p:nvPr/>
        </p:nvSpPr>
        <p:spPr>
          <a:xfrm>
            <a:off x="4811833" y="5323290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alpha val="70000"/>
                  </a:schemeClr>
                </a:solidFill>
                <a:latin typeface="+mn-ea"/>
              </a:rPr>
              <a:t>只要开始 一切都不晚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CFD72A8-92F5-46EF-8991-62D9F7735EC7}"/>
              </a:ext>
            </a:extLst>
          </p:cNvPr>
          <p:cNvSpPr txBox="1"/>
          <p:nvPr/>
        </p:nvSpPr>
        <p:spPr>
          <a:xfrm>
            <a:off x="935989" y="390707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l"/>
            <a:r>
              <a:rPr lang="zh-CN" altLang="en-US" sz="3200" b="0" dirty="0">
                <a:solidFill>
                  <a:schemeClr val="bg1"/>
                </a:solidFill>
                <a:latin typeface="+mn-ea"/>
                <a:ea typeface="+mn-ea"/>
              </a:rPr>
              <a:t>洞察力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A1B8842-C2AA-4D29-BC08-9D39E16E9101}"/>
              </a:ext>
            </a:extLst>
          </p:cNvPr>
          <p:cNvSpPr txBox="1"/>
          <p:nvPr/>
        </p:nvSpPr>
        <p:spPr>
          <a:xfrm>
            <a:off x="8167970" y="174276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sz="2800" dirty="0"/>
              <a:t>脑洞大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05626A3-895D-45D3-8221-DFC299B333CA}"/>
              </a:ext>
            </a:extLst>
          </p:cNvPr>
          <p:cNvSpPr txBox="1"/>
          <p:nvPr/>
        </p:nvSpPr>
        <p:spPr>
          <a:xfrm>
            <a:off x="9532462" y="92075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自学能力强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B22283F-259E-4FAE-8BF3-01B80F88D4AD}"/>
              </a:ext>
            </a:extLst>
          </p:cNvPr>
          <p:cNvSpPr txBox="1"/>
          <p:nvPr/>
        </p:nvSpPr>
        <p:spPr>
          <a:xfrm>
            <a:off x="9840238" y="39686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热爱生活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E0FEA97-6D10-4DE4-9E1F-65232D27FD76}"/>
              </a:ext>
            </a:extLst>
          </p:cNvPr>
          <p:cNvSpPr txBox="1"/>
          <p:nvPr/>
        </p:nvSpPr>
        <p:spPr>
          <a:xfrm>
            <a:off x="926646" y="9207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积极向上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E920132-BC2F-4ECB-997D-7CD00EDE53EA}"/>
              </a:ext>
            </a:extLst>
          </p:cNvPr>
          <p:cNvSpPr txBox="1"/>
          <p:nvPr/>
        </p:nvSpPr>
        <p:spPr>
          <a:xfrm>
            <a:off x="926646" y="245115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>
                    <a:alpha val="50000"/>
                  </a:schemeClr>
                </a:solidFill>
                <a:latin typeface="+mn-ea"/>
                <a:ea typeface="+mn-ea"/>
              </a:rPr>
              <a:t>正能量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9105A56-0495-4F92-B78E-CC2CE4E98A26}"/>
              </a:ext>
            </a:extLst>
          </p:cNvPr>
          <p:cNvSpPr txBox="1"/>
          <p:nvPr/>
        </p:nvSpPr>
        <p:spPr>
          <a:xfrm>
            <a:off x="9224685" y="5492568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不折腾不舒服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77FE986-E6C6-4219-81C5-3C0359963DD1}"/>
              </a:ext>
            </a:extLst>
          </p:cNvPr>
          <p:cNvSpPr txBox="1"/>
          <p:nvPr/>
        </p:nvSpPr>
        <p:spPr>
          <a:xfrm>
            <a:off x="5644595" y="10839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自信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779B8EC-D893-40EA-A6EE-1B6F7D4F0EB9}"/>
              </a:ext>
            </a:extLst>
          </p:cNvPr>
          <p:cNvSpPr txBox="1"/>
          <p:nvPr/>
        </p:nvSpPr>
        <p:spPr>
          <a:xfrm>
            <a:off x="9840238" y="2451149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>
                    <a:alpha val="80000"/>
                  </a:schemeClr>
                </a:solidFill>
                <a:latin typeface="+mn-ea"/>
              </a:rPr>
              <a:t>乐于分享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4FBF6C0-D246-4E79-9975-79F2B4FDF0B2}"/>
              </a:ext>
            </a:extLst>
          </p:cNvPr>
          <p:cNvSpPr txBox="1"/>
          <p:nvPr/>
        </p:nvSpPr>
        <p:spPr>
          <a:xfrm>
            <a:off x="2784853" y="45782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团队合作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0623889-BCD2-432A-AEB6-9B2C322E0BEE}"/>
              </a:ext>
            </a:extLst>
          </p:cNvPr>
          <p:cNvSpPr txBox="1"/>
          <p:nvPr/>
        </p:nvSpPr>
        <p:spPr>
          <a:xfrm>
            <a:off x="8219266" y="458267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>
                    <a:alpha val="30000"/>
                  </a:schemeClr>
                </a:solidFill>
              </a:rPr>
              <a:t>善于思考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357C7C2-199E-4666-A0AC-1C58805EDB32}"/>
              </a:ext>
            </a:extLst>
          </p:cNvPr>
          <p:cNvSpPr txBox="1"/>
          <p:nvPr/>
        </p:nvSpPr>
        <p:spPr>
          <a:xfrm>
            <a:off x="935989" y="552334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l"/>
            <a:r>
              <a:rPr lang="zh-CN" altLang="en-US" b="0" dirty="0">
                <a:solidFill>
                  <a:schemeClr val="bg1">
                    <a:alpha val="50000"/>
                  </a:schemeClr>
                </a:solidFill>
                <a:latin typeface="+mn-ea"/>
                <a:ea typeface="+mn-ea"/>
              </a:rPr>
              <a:t>不放弃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B4EBB1A-378E-4405-B6D4-8A696B90E969}"/>
              </a:ext>
            </a:extLst>
          </p:cNvPr>
          <p:cNvSpPr txBox="1"/>
          <p:nvPr/>
        </p:nvSpPr>
        <p:spPr>
          <a:xfrm>
            <a:off x="2784853" y="18197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l"/>
            <a:r>
              <a:rPr lang="zh-CN" altLang="en-US" sz="1800" b="0" dirty="0">
                <a:solidFill>
                  <a:schemeClr val="bg1">
                    <a:alpha val="50000"/>
                  </a:schemeClr>
                </a:solidFill>
                <a:latin typeface="+mn-ea"/>
                <a:ea typeface="+mn-ea"/>
              </a:rPr>
              <a:t>细节控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0F592C2-D53A-49AE-9045-A6ADEF407012}"/>
              </a:ext>
            </a:extLst>
          </p:cNvPr>
          <p:cNvSpPr txBox="1"/>
          <p:nvPr/>
        </p:nvSpPr>
        <p:spPr>
          <a:xfrm>
            <a:off x="3030069" y="2681159"/>
            <a:ext cx="6131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spc="6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0"/>
                </a:gradFill>
                <a:effectLst>
                  <a:outerShdw blurRad="635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天奇同学</a:t>
            </a:r>
          </a:p>
        </p:txBody>
      </p:sp>
    </p:spTree>
    <p:extLst>
      <p:ext uri="{BB962C8B-B14F-4D97-AF65-F5344CB8AC3E}">
        <p14:creationId xmlns:p14="http://schemas.microsoft.com/office/powerpoint/2010/main" val="37170609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Tm="5000">
        <p159:morph option="byObjec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19" grpId="0"/>
      <p:bldP spid="21" grpId="0"/>
      <p:bldP spid="22" grpId="0"/>
      <p:bldP spid="23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B201BADC-B048-458E-987D-E9BF09DC67B5}"/>
              </a:ext>
            </a:extLst>
          </p:cNvPr>
          <p:cNvGrpSpPr/>
          <p:nvPr/>
        </p:nvGrpSpPr>
        <p:grpSpPr>
          <a:xfrm>
            <a:off x="685176" y="621481"/>
            <a:ext cx="10821648" cy="5615038"/>
            <a:chOff x="671285" y="616749"/>
            <a:chExt cx="10821648" cy="561503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5A847A6B-1DE2-4E87-B070-F752F2570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726" y="618521"/>
              <a:ext cx="148056" cy="533266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FB2272F-FEC3-407E-99C1-009D51262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673415"/>
              <a:ext cx="534647" cy="27893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E00901B-F396-4CED-A206-920725628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2320" y="673413"/>
              <a:ext cx="279662" cy="27893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3DB719F-7CC1-4319-B0E5-645F1E8C7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285" y="618521"/>
              <a:ext cx="534647" cy="53326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2DC4AB4-4B56-45E0-8A97-08B239EA9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5712" y="630915"/>
              <a:ext cx="477070" cy="475837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99189D21-ED77-41DA-9FD3-75B02C3A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2263" y="625603"/>
              <a:ext cx="460619" cy="50044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C06E21E8-C71C-4476-9B41-AD218E8F2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285" y="639769"/>
              <a:ext cx="534647" cy="43481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65E0FAFD-2766-4EC3-BD2D-47A54789B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2286" y="634457"/>
              <a:ext cx="534647" cy="45942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2B7FEF4-64ED-4FC6-A7BA-FDA717545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5286" y="616749"/>
              <a:ext cx="534647" cy="54147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283A588-92E7-47E5-B46B-D181CA4115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41" y="618521"/>
              <a:ext cx="419492" cy="533266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7FDE335-DD01-457D-8F21-B5F31AAB2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488" y="1902686"/>
              <a:ext cx="468844" cy="46763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37416C9C-05EA-4687-B5A8-37D007162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1888521"/>
              <a:ext cx="534647" cy="533266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03C0A3F1-D77C-429F-9D98-B0C9A068C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937" y="1899145"/>
              <a:ext cx="485295" cy="484041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A4656A9-05B6-4F49-A04D-0B7341AEC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3836" y="1888521"/>
              <a:ext cx="518196" cy="533266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5DD371E-E1ED-49AE-AC9B-C1CFF5E34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320" y="1922165"/>
              <a:ext cx="279662" cy="37738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2432D4B1-084E-4C03-B662-4ADEB1639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2263" y="1890291"/>
              <a:ext cx="460619" cy="525061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0F8A7BDF-C463-4565-A778-43C4B2DB0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1712" y="1892061"/>
              <a:ext cx="477070" cy="516858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ABAE28B-5EC3-4366-AF9F-9B86454B3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4242" y="1888521"/>
              <a:ext cx="386591" cy="533266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AEF2EB4C-C5F6-4C2C-9075-AFE816422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7242" y="1888521"/>
              <a:ext cx="386591" cy="533266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FC10D5AA-35B0-470E-9414-D2537E327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1837" y="1888521"/>
              <a:ext cx="518196" cy="533266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8A9EC219-226D-49C4-A8FF-C02CAECF6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85" y="3158521"/>
              <a:ext cx="534647" cy="533266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65AAFCD7-CBD2-467E-9AB4-01C5BCF9D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0915" y="3158521"/>
              <a:ext cx="411267" cy="533266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4B94437E-C14E-42E3-81B8-D2E492AAF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6814" y="3158521"/>
              <a:ext cx="444168" cy="533266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0A0BE640-CAEA-4F19-B6D0-E9B53921D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9814" y="3158521"/>
              <a:ext cx="444168" cy="533266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6E9DC523-2141-46AA-9725-A0B2A3D24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2162" y="3158521"/>
              <a:ext cx="493520" cy="533266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82E170A1-5789-4B3C-B9D0-FBDCC7A41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8712" y="3169145"/>
              <a:ext cx="477070" cy="484042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63952450-9989-462D-B07E-A8CDB9545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7510" y="3185083"/>
              <a:ext cx="542872" cy="410204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6C19805F-B708-4C7D-957E-7843C92B7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0511" y="3193935"/>
              <a:ext cx="542872" cy="369184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AC031F83-C790-4276-A0F0-D231D3CFC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02" y="3192165"/>
              <a:ext cx="139831" cy="377388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85261EFA-3760-4764-8750-F638831CE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8286" y="3158521"/>
              <a:ext cx="534647" cy="533266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xmlns="" id="{737CB11D-E3B0-4C6C-A99E-6FFEC38BA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118" y="4471019"/>
              <a:ext cx="345464" cy="336368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xmlns="" id="{C3C87CCF-E02A-4808-B286-E9A41130C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4428521"/>
              <a:ext cx="534647" cy="533266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84EF9AE6-EE49-4335-87EB-B25A925E9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7285" y="4426749"/>
              <a:ext cx="534647" cy="541470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01084CEF-6380-43B3-B3B0-70FC2DAEC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285" y="4447998"/>
              <a:ext cx="534647" cy="443021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1C3DC3A4-8BCA-4081-AA5F-C0E470386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6836" y="4455083"/>
              <a:ext cx="518196" cy="410204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6486C4CB-D3C9-4A5F-BF7A-A11F9B666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6285" y="4428521"/>
              <a:ext cx="534647" cy="533266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5FD7AEA0-8249-46B0-BCC9-018CC53DB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2836" y="4455083"/>
              <a:ext cx="518196" cy="410204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C14FF82F-917F-4711-9C44-F58C15EAC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2938" y="4430291"/>
              <a:ext cx="485295" cy="525061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B22BEF42-4765-4009-8A2D-9E62A3883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039" y="4440915"/>
              <a:ext cx="452394" cy="475837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xmlns="" id="{E31F185A-27E2-4A2B-B0AD-8505F7DA0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5097" y="4430291"/>
              <a:ext cx="271436" cy="525061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1A101CB8-F539-4E48-B104-1DF764B5D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285" y="5698521"/>
              <a:ext cx="534647" cy="533266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xmlns="" id="{7037A6AC-BAF5-4A87-BE93-C8EDC8E76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4285" y="5698521"/>
              <a:ext cx="534647" cy="533266"/>
            </a:xfrm>
            <a:prstGeom prst="rect">
              <a:avLst/>
            </a:pr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xmlns="" id="{71599D3E-8600-4F8F-BA92-09DDE8C67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5510" y="5698521"/>
              <a:ext cx="542872" cy="533266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xmlns="" id="{5CA295F0-0064-49C8-9153-DCA56ABC4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1118" y="5705605"/>
              <a:ext cx="345464" cy="500448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xmlns="" id="{4145ACCE-905A-43E1-BCAB-293609AC0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8140" y="5700291"/>
              <a:ext cx="419492" cy="525061"/>
            </a:xfrm>
            <a:prstGeom prst="rect">
              <a:avLst/>
            </a:prstGeom>
          </p:spPr>
        </p:pic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xmlns="" id="{B9881141-2EA3-4FEB-AA06-AB9486EBA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320" y="5732165"/>
              <a:ext cx="279662" cy="377388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xmlns="" id="{24D78E12-8F91-4BFC-AF0F-20BB2EE95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9285" y="5698521"/>
              <a:ext cx="534647" cy="533266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xmlns="" id="{F86B175A-30A4-4A58-8AAE-99761C00C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8264" y="5714457"/>
              <a:ext cx="460619" cy="459429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xmlns="" id="{C0D3FE8C-284E-4CE6-AEEE-E11A8D17D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1264" y="5705603"/>
              <a:ext cx="460619" cy="500449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xmlns="" id="{AECB68FA-B7E0-4897-AACF-0792AEC08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8286" y="5698521"/>
              <a:ext cx="534647" cy="533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1952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F2045A-A505-422E-B481-4AF72BD5C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7" y="620032"/>
            <a:ext cx="565048" cy="58176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24B7026-F4B4-4890-AE1C-0EE087F88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617374"/>
            <a:ext cx="592389" cy="5908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B1AB5B7-7459-4168-9671-A4EAA4975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51" y="633314"/>
            <a:ext cx="528594" cy="5363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245EBC-6761-4E53-B784-A076276856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69" y="617374"/>
            <a:ext cx="583276" cy="5908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F8BDA66-51B6-404B-B709-CD2E7843E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306" y="643942"/>
            <a:ext cx="592389" cy="4999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6DDBB53-6D5A-4D3E-9FCD-464CE57097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306" y="713020"/>
            <a:ext cx="592389" cy="2636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698B150-84E5-4497-A990-C051D4806A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279" y="654569"/>
            <a:ext cx="510366" cy="46359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205CE07F-21D3-49AD-A51D-7C1337792E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05" y="617374"/>
            <a:ext cx="592389" cy="5908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961D9D6-9C89-4BF4-81AF-A8ED56E590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278" y="641286"/>
            <a:ext cx="510366" cy="50904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63A9CEF-AFF1-4D22-9F8C-5B3E96E853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596" y="617374"/>
            <a:ext cx="464798" cy="59085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4B9ADC7-4B76-41CF-9C7E-022576CB43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7" y="1945824"/>
            <a:ext cx="565048" cy="39087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95D55E1-7533-4345-9254-85807BDCA1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1887374"/>
            <a:ext cx="592389" cy="5908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4541AC6-CC58-4730-AEFE-D611F22FDB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1887374"/>
            <a:ext cx="592389" cy="5908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C2F00CF-7E2E-4C11-B47F-63BF236F974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933" y="1916598"/>
            <a:ext cx="473912" cy="49086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3E414A9C-03D1-433A-89A7-5547B94442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279" y="1903316"/>
            <a:ext cx="510366" cy="53631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AA14EAD-E8EF-47D7-A47D-D28E2E5394D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951" y="1905972"/>
            <a:ext cx="528594" cy="52722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753C1C87-99EF-45A4-9653-6E5D54189DA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297" y="1892688"/>
            <a:ext cx="565048" cy="57267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E96C667-ECCC-4F54-BBC5-7C2825BB3C2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05" y="1890032"/>
            <a:ext cx="592389" cy="58176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60A29171-CADF-437A-B4ED-90B5DB86B93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305" y="1892688"/>
            <a:ext cx="592389" cy="57267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67A94A2-4770-4C65-B7C4-D73B932CBC0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1892688"/>
            <a:ext cx="592389" cy="57267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7C8392F0-357D-4477-B8B9-95C9BE3CE64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6" y="3162688"/>
            <a:ext cx="592389" cy="57267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671BFA4-E817-4BED-A54F-5B0491F4273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3157374"/>
            <a:ext cx="592389" cy="59085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C79A8714-C52C-4248-A1A1-D4806F7482D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3157374"/>
            <a:ext cx="592389" cy="59085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7B853AE2-FC8A-408B-9856-3372CE9B61F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306" y="3157374"/>
            <a:ext cx="592389" cy="59085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FC3376D9-2F15-484D-A2F9-45EBF8CE598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306" y="3157374"/>
            <a:ext cx="592389" cy="59085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CE56CA50-26DB-4DA2-A8EF-F1ED1DCE949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951" y="3175972"/>
            <a:ext cx="528594" cy="52722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460F1BB4-FBFA-4871-985B-EEFB35756B5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951" y="3175972"/>
            <a:ext cx="528594" cy="527228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A19536E7-5364-492B-8EC6-431BF8CE06B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950" y="3175972"/>
            <a:ext cx="528594" cy="52722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D356EEC-3FA4-47BB-900C-56CDD42730E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623" y="3168002"/>
            <a:ext cx="546821" cy="554498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38AAB52D-0E50-40DE-B350-B2E4580489A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3157374"/>
            <a:ext cx="592389" cy="590859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2B570547-C45C-4D95-AD06-04C121A7D89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6" y="4427374"/>
            <a:ext cx="592389" cy="59085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0B6337FF-6397-416E-BD51-A78E403E873E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6" y="4427374"/>
            <a:ext cx="592389" cy="5908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5C919A11-20A1-4468-8A4A-C62142EF290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288" y="4424718"/>
            <a:ext cx="537707" cy="599948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03F0D26B-02A5-4653-A7AF-ACBD6031FB3E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633" y="4432688"/>
            <a:ext cx="574162" cy="572678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FD686D3E-7BD0-496D-812D-6BDABDEF503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606" y="4472539"/>
            <a:ext cx="492139" cy="436327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7AD1BF73-C709-4AF0-B236-F2763767432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306" y="4427374"/>
            <a:ext cx="592389" cy="590859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22B4BE5-697F-408B-BAA0-53BF45277FF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279" y="4451286"/>
            <a:ext cx="510366" cy="509048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25DB8457-45F9-4827-8EC4-43051C1A4123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32" y="4438002"/>
            <a:ext cx="574162" cy="554498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5E3E35BE-68E9-425A-92B2-FF3D0FE3876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296" y="4427374"/>
            <a:ext cx="565048" cy="590859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78EB107D-A231-46A6-939B-5214FE2E905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305" y="4427374"/>
            <a:ext cx="592389" cy="590859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BE550F95-4175-4698-AD65-568AFAFFDF8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33" y="5697374"/>
            <a:ext cx="574162" cy="590859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7768B57B-1FC0-481E-972B-4B3465879B6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225" y="5697374"/>
            <a:ext cx="346320" cy="590859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4DEAF069-96B9-454C-91DD-0FCA2B2E812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06" y="5697374"/>
            <a:ext cx="592389" cy="59085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2D257025-9520-410D-9ED8-C4FB6BF76DD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306" y="5697374"/>
            <a:ext cx="592389" cy="590859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2675E045-2C42-46D4-88B8-BEB333E95E7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288" y="5697374"/>
            <a:ext cx="537707" cy="590859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F27B256C-1B5D-4033-A228-4451B67621B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88" y="5697374"/>
            <a:ext cx="537707" cy="590859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203090BD-ACF1-48DE-973C-FC00792F8B4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306" y="5697374"/>
            <a:ext cx="592389" cy="590859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A6DA80BA-0B62-4FEB-9D80-AC5BFD0444E8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260" y="5694717"/>
            <a:ext cx="455684" cy="599949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7168F7C7-6453-4B99-93CE-30EB46A9013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224" y="5697374"/>
            <a:ext cx="346320" cy="590859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9559BF43-3F1A-4A42-AB78-95DC9A0214C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224" y="5697374"/>
            <a:ext cx="346320" cy="59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559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>
            <a:extLst>
              <a:ext uri="{FF2B5EF4-FFF2-40B4-BE49-F238E27FC236}">
                <a16:creationId xmlns:a16="http://schemas.microsoft.com/office/drawing/2014/main" xmlns="" id="{F2695BFC-AD2E-49BE-A289-AF813E033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51" y="613671"/>
            <a:ext cx="475641" cy="550657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4AD694F1-A248-4455-BD36-3F179AEFC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46" y="613671"/>
            <a:ext cx="535096" cy="550657"/>
          </a:xfrm>
          <a:prstGeom prst="rect">
            <a:avLst/>
          </a:prstGeom>
        </p:spPr>
      </p:pic>
      <p:pic>
        <p:nvPicPr>
          <p:cNvPr id="108" name="图片 107">
            <a:extLst>
              <a:ext uri="{FF2B5EF4-FFF2-40B4-BE49-F238E27FC236}">
                <a16:creationId xmlns:a16="http://schemas.microsoft.com/office/drawing/2014/main" xmlns="" id="{0A036E24-535F-405B-8D9C-36F1A256E6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58" y="613671"/>
            <a:ext cx="552084" cy="550658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xmlns="" id="{DAC358FA-5F45-49ED-82CE-E63BD9844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58" y="613671"/>
            <a:ext cx="552084" cy="550658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9F1762F4-E31F-481F-9694-9408F5567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58" y="613671"/>
            <a:ext cx="552084" cy="55065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DD9D4EFA-578D-4202-9D69-2B8878406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58" y="613671"/>
            <a:ext cx="552084" cy="550658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E98B914D-DD7B-4256-B0C0-A64FAB29A2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638131"/>
            <a:ext cx="552084" cy="448998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57606214-6992-4D1B-B7DF-9C944606E8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851" y="644245"/>
            <a:ext cx="475641" cy="423583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xmlns="" id="{523DACD3-616B-470F-BEAA-4CB6289A61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43" y="644245"/>
            <a:ext cx="399199" cy="42358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B9A30FC0-8D11-4222-BBC1-D536A4CF6B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853" y="644245"/>
            <a:ext cx="280289" cy="423583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BF48CA02-59DA-4EFD-87F5-F1D91BC0DBC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64" y="1914247"/>
            <a:ext cx="492628" cy="423582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2DFFD299-413D-420A-B6BD-22D9473AD7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58" y="1883671"/>
            <a:ext cx="552084" cy="550658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03B969DE-F26C-448A-A2D3-10294FED2B3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894" y="1906092"/>
            <a:ext cx="467148" cy="457469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3BAF9BBE-354B-4603-BB65-002488B0BC5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633" y="1895901"/>
            <a:ext cx="518109" cy="499827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67190ED1-5395-4C1D-853E-B69310FB2C8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548" y="1932591"/>
            <a:ext cx="339744" cy="347338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D3ED39F5-EB54-453A-A750-5045B63639B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58" y="1883671"/>
            <a:ext cx="552084" cy="550658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4954FB68-E80C-4D6D-AC12-DA9EABB810B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1883671"/>
            <a:ext cx="552084" cy="550658"/>
          </a:xfrm>
          <a:prstGeom prst="rect">
            <a:avLst/>
          </a:prstGeom>
        </p:spPr>
      </p:pic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4D7F06A3-D01E-43B4-B538-DCE9F2E6010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720" y="1883671"/>
            <a:ext cx="501122" cy="550657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3E19C55A-BE3F-4386-BC9B-C1E88F9031C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1883671"/>
            <a:ext cx="552084" cy="550658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xmlns="" id="{C19330C0-7FBA-4F45-86AB-CB17DAEB69A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1883671"/>
            <a:ext cx="552084" cy="550658"/>
          </a:xfrm>
          <a:prstGeom prst="rect">
            <a:avLst/>
          </a:prstGeom>
        </p:spPr>
      </p:pic>
      <p:pic>
        <p:nvPicPr>
          <p:cNvPr id="144" name="图片 143">
            <a:extLst>
              <a:ext uri="{FF2B5EF4-FFF2-40B4-BE49-F238E27FC236}">
                <a16:creationId xmlns:a16="http://schemas.microsoft.com/office/drawing/2014/main" xmlns="" id="{50F03A0B-2036-4872-9F7B-5D17DE9E157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9" y="3153671"/>
            <a:ext cx="526603" cy="550658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A5DAC311-2ED5-41AC-A815-4EA708554D6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417" y="3153671"/>
            <a:ext cx="365225" cy="550658"/>
          </a:xfrm>
          <a:prstGeom prst="rect">
            <a:avLst/>
          </a:prstGeom>
        </p:spPr>
      </p:pic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D37647F5-90D0-4EBC-9E82-625FF210083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3153671"/>
            <a:ext cx="407692" cy="550657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:a16="http://schemas.microsoft.com/office/drawing/2014/main" xmlns="" id="{D1A3F851-4DDF-4F43-A88D-457BA94B87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966" y="3383280"/>
            <a:ext cx="702841" cy="45719"/>
          </a:xfrm>
          <a:prstGeom prst="rect">
            <a:avLst/>
          </a:prstGeom>
        </p:spPr>
      </p:pic>
      <p:pic>
        <p:nvPicPr>
          <p:cNvPr id="152" name="图片 151">
            <a:extLst>
              <a:ext uri="{FF2B5EF4-FFF2-40B4-BE49-F238E27FC236}">
                <a16:creationId xmlns:a16="http://schemas.microsoft.com/office/drawing/2014/main" xmlns="" id="{7CE76112-5CB0-4977-8611-B33A832A32D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458" y="3153671"/>
            <a:ext cx="552084" cy="550658"/>
          </a:xfrm>
          <a:prstGeom prst="rect">
            <a:avLst/>
          </a:prstGeom>
        </p:spPr>
      </p:pic>
      <p:pic>
        <p:nvPicPr>
          <p:cNvPr id="154" name="图片 153">
            <a:extLst>
              <a:ext uri="{FF2B5EF4-FFF2-40B4-BE49-F238E27FC236}">
                <a16:creationId xmlns:a16="http://schemas.microsoft.com/office/drawing/2014/main" xmlns="" id="{FAF91857-1C9D-4E30-A52C-BF6AFDA6355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851" y="3172017"/>
            <a:ext cx="475641" cy="474412"/>
          </a:xfrm>
          <a:prstGeom prst="rect">
            <a:avLst/>
          </a:prstGeom>
        </p:spPr>
      </p:pic>
      <p:pic>
        <p:nvPicPr>
          <p:cNvPr id="156" name="图片 155">
            <a:extLst>
              <a:ext uri="{FF2B5EF4-FFF2-40B4-BE49-F238E27FC236}">
                <a16:creationId xmlns:a16="http://schemas.microsoft.com/office/drawing/2014/main" xmlns="" id="{A640233F-35D5-48AB-A5B5-C3E0D36F837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3222973"/>
            <a:ext cx="552084" cy="262621"/>
          </a:xfrm>
          <a:prstGeom prst="rect">
            <a:avLst/>
          </a:prstGeom>
        </p:spPr>
      </p:pic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D9F6267B-5A7C-4CF0-826D-04127279B28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458" y="3222973"/>
            <a:ext cx="552084" cy="262621"/>
          </a:xfrm>
          <a:prstGeom prst="rect">
            <a:avLst/>
          </a:prstGeom>
        </p:spPr>
      </p:pic>
      <p:pic>
        <p:nvPicPr>
          <p:cNvPr id="160" name="图片 159">
            <a:extLst>
              <a:ext uri="{FF2B5EF4-FFF2-40B4-BE49-F238E27FC236}">
                <a16:creationId xmlns:a16="http://schemas.microsoft.com/office/drawing/2014/main" xmlns="" id="{617AF4A1-987A-4107-950A-C44C5DBC30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3214821"/>
            <a:ext cx="552084" cy="296508"/>
          </a:xfrm>
          <a:prstGeom prst="rect">
            <a:avLst/>
          </a:prstGeom>
        </p:spPr>
      </p:pic>
      <p:pic>
        <p:nvPicPr>
          <p:cNvPr id="162" name="图片 161">
            <a:extLst>
              <a:ext uri="{FF2B5EF4-FFF2-40B4-BE49-F238E27FC236}">
                <a16:creationId xmlns:a16="http://schemas.microsoft.com/office/drawing/2014/main" xmlns="" id="{315AD83D-86F8-45F9-9F31-2A90B9E5D73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3214821"/>
            <a:ext cx="552084" cy="296508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42C1E12B-4F82-4BDD-AC79-42C4CADC0BC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8" y="4423671"/>
            <a:ext cx="552084" cy="550658"/>
          </a:xfrm>
          <a:prstGeom prst="rect">
            <a:avLst/>
          </a:prstGeom>
        </p:spPr>
      </p:pic>
      <p:pic>
        <p:nvPicPr>
          <p:cNvPr id="166" name="图片 165">
            <a:extLst>
              <a:ext uri="{FF2B5EF4-FFF2-40B4-BE49-F238E27FC236}">
                <a16:creationId xmlns:a16="http://schemas.microsoft.com/office/drawing/2014/main" xmlns="" id="{12379D8E-AAEB-4B3C-BBBA-E76E7B854F0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58" y="4423671"/>
            <a:ext cx="552084" cy="550658"/>
          </a:xfrm>
          <a:prstGeom prst="rect">
            <a:avLst/>
          </a:prstGeom>
        </p:spPr>
      </p:pic>
      <p:pic>
        <p:nvPicPr>
          <p:cNvPr id="168" name="图片 167">
            <a:extLst>
              <a:ext uri="{FF2B5EF4-FFF2-40B4-BE49-F238E27FC236}">
                <a16:creationId xmlns:a16="http://schemas.microsoft.com/office/drawing/2014/main" xmlns="" id="{96B7C934-6448-4BE9-A5C7-C6B1B7CAFEE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58" y="4476667"/>
            <a:ext cx="552084" cy="330394"/>
          </a:xfrm>
          <a:prstGeom prst="rect">
            <a:avLst/>
          </a:prstGeom>
        </p:spPr>
      </p:pic>
      <p:pic>
        <p:nvPicPr>
          <p:cNvPr id="170" name="图片 169">
            <a:extLst>
              <a:ext uri="{FF2B5EF4-FFF2-40B4-BE49-F238E27FC236}">
                <a16:creationId xmlns:a16="http://schemas.microsoft.com/office/drawing/2014/main" xmlns="" id="{FCC9E99B-2DED-4DD4-88F5-D200509BB55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58" y="4476667"/>
            <a:ext cx="552084" cy="330394"/>
          </a:xfrm>
          <a:prstGeom prst="rect">
            <a:avLst/>
          </a:prstGeom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xmlns="" id="{84A84F5D-E176-4F60-89B4-B791480D038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676" y="4444055"/>
            <a:ext cx="509616" cy="465940"/>
          </a:xfrm>
          <a:prstGeom prst="rect">
            <a:avLst/>
          </a:prstGeom>
        </p:spPr>
      </p:pic>
      <p:pic>
        <p:nvPicPr>
          <p:cNvPr id="174" name="图片 173">
            <a:extLst>
              <a:ext uri="{FF2B5EF4-FFF2-40B4-BE49-F238E27FC236}">
                <a16:creationId xmlns:a16="http://schemas.microsoft.com/office/drawing/2014/main" xmlns="" id="{7BF60491-FFFE-4267-B3DD-41042FDE497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676" y="4444055"/>
            <a:ext cx="509616" cy="465940"/>
          </a:xfrm>
          <a:prstGeom prst="rect">
            <a:avLst/>
          </a:prstGeom>
        </p:spPr>
      </p:pic>
      <p:pic>
        <p:nvPicPr>
          <p:cNvPr id="176" name="图片 175">
            <a:extLst>
              <a:ext uri="{FF2B5EF4-FFF2-40B4-BE49-F238E27FC236}">
                <a16:creationId xmlns:a16="http://schemas.microsoft.com/office/drawing/2014/main" xmlns="" id="{2C1FF740-66B0-403A-AD53-BEB3FDF48AC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58" y="4423671"/>
            <a:ext cx="552084" cy="550658"/>
          </a:xfrm>
          <a:prstGeom prst="rect">
            <a:avLst/>
          </a:prstGeom>
        </p:spPr>
      </p:pic>
      <p:pic>
        <p:nvPicPr>
          <p:cNvPr id="178" name="图片 177">
            <a:extLst>
              <a:ext uri="{FF2B5EF4-FFF2-40B4-BE49-F238E27FC236}">
                <a16:creationId xmlns:a16="http://schemas.microsoft.com/office/drawing/2014/main" xmlns="" id="{63D9572C-A3FD-442A-9649-27B058DF470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458" y="4444055"/>
            <a:ext cx="552084" cy="465940"/>
          </a:xfrm>
          <a:prstGeom prst="rect">
            <a:avLst/>
          </a:prstGeom>
        </p:spPr>
      </p:pic>
      <p:pic>
        <p:nvPicPr>
          <p:cNvPr id="180" name="图片 179">
            <a:extLst>
              <a:ext uri="{FF2B5EF4-FFF2-40B4-BE49-F238E27FC236}">
                <a16:creationId xmlns:a16="http://schemas.microsoft.com/office/drawing/2014/main" xmlns="" id="{D34E01E9-620B-42C9-9634-E5D9C3AB416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0458" y="4448131"/>
            <a:ext cx="552084" cy="448998"/>
          </a:xfrm>
          <a:prstGeom prst="rect">
            <a:avLst/>
          </a:prstGeom>
        </p:spPr>
      </p:pic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205EC0DA-1EBF-4EFE-90DE-2CD36B677338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3458" y="4423671"/>
            <a:ext cx="552084" cy="550658"/>
          </a:xfrm>
          <a:prstGeom prst="rect">
            <a:avLst/>
          </a:prstGeom>
        </p:spPr>
      </p:pic>
      <p:pic>
        <p:nvPicPr>
          <p:cNvPr id="184" name="图片 183">
            <a:extLst>
              <a:ext uri="{FF2B5EF4-FFF2-40B4-BE49-F238E27FC236}">
                <a16:creationId xmlns:a16="http://schemas.microsoft.com/office/drawing/2014/main" xmlns="" id="{B4078750-9385-464A-87E1-14B32E61D09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25" y="5695709"/>
            <a:ext cx="441667" cy="542185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xmlns="" id="{D9AC5F5E-354B-4AB7-89FB-C4420BC124CB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94" y="5693671"/>
            <a:ext cx="467148" cy="550658"/>
          </a:xfrm>
          <a:prstGeom prst="rect">
            <a:avLst/>
          </a:prstGeom>
        </p:spPr>
      </p:pic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CC20D767-F7BA-4263-9B99-DF0350AE76F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764" y="5705901"/>
            <a:ext cx="492628" cy="499827"/>
          </a:xfrm>
          <a:prstGeom prst="rect">
            <a:avLst/>
          </a:prstGeom>
        </p:spPr>
      </p:pic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2A10B9DC-6E59-49FC-B1AF-5FA77C18ED3C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17" y="5693671"/>
            <a:ext cx="365225" cy="550658"/>
          </a:xfrm>
          <a:prstGeom prst="rect">
            <a:avLst/>
          </a:prstGeom>
        </p:spPr>
      </p:pic>
      <p:pic>
        <p:nvPicPr>
          <p:cNvPr id="192" name="图片 191">
            <a:extLst>
              <a:ext uri="{FF2B5EF4-FFF2-40B4-BE49-F238E27FC236}">
                <a16:creationId xmlns:a16="http://schemas.microsoft.com/office/drawing/2014/main" xmlns="" id="{718C2150-A02B-4DA8-B3EE-0EFECB63E70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5707941"/>
            <a:ext cx="407692" cy="491354"/>
          </a:xfrm>
          <a:prstGeom prst="rect">
            <a:avLst/>
          </a:prstGeom>
        </p:spPr>
      </p:pic>
      <p:pic>
        <p:nvPicPr>
          <p:cNvPr id="194" name="图片 193">
            <a:extLst>
              <a:ext uri="{FF2B5EF4-FFF2-40B4-BE49-F238E27FC236}">
                <a16:creationId xmlns:a16="http://schemas.microsoft.com/office/drawing/2014/main" xmlns="" id="{540AFE51-000F-4961-83EE-903285A4032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417" y="5693671"/>
            <a:ext cx="365225" cy="550658"/>
          </a:xfrm>
          <a:prstGeom prst="rect">
            <a:avLst/>
          </a:prstGeom>
        </p:spPr>
      </p:pic>
      <p:pic>
        <p:nvPicPr>
          <p:cNvPr id="196" name="图片 195">
            <a:extLst>
              <a:ext uri="{FF2B5EF4-FFF2-40B4-BE49-F238E27FC236}">
                <a16:creationId xmlns:a16="http://schemas.microsoft.com/office/drawing/2014/main" xmlns="" id="{B46E6781-D280-4C20-B0FB-A4FAF15F676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00" y="5695711"/>
            <a:ext cx="407692" cy="542184"/>
          </a:xfrm>
          <a:prstGeom prst="rect">
            <a:avLst/>
          </a:prstGeom>
        </p:spPr>
      </p:pic>
      <p:pic>
        <p:nvPicPr>
          <p:cNvPr id="198" name="图片 197">
            <a:extLst>
              <a:ext uri="{FF2B5EF4-FFF2-40B4-BE49-F238E27FC236}">
                <a16:creationId xmlns:a16="http://schemas.microsoft.com/office/drawing/2014/main" xmlns="" id="{81117B9D-2AF1-4C1C-8839-3C890D69888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112" y="5693671"/>
            <a:ext cx="424680" cy="550658"/>
          </a:xfrm>
          <a:prstGeom prst="rect">
            <a:avLst/>
          </a:prstGeom>
        </p:spPr>
      </p:pic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8527B12D-63EA-433A-926C-3D7B56F4829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112" y="5693671"/>
            <a:ext cx="424680" cy="550658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2F32ED2D-E2A0-47CD-8094-A4C34F5BD6F8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720" y="5701825"/>
            <a:ext cx="501122" cy="5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772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C3D417-C7E7-4AB8-B89F-FA29DA4A6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81" y="800100"/>
            <a:ext cx="541338" cy="5399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B9D8A4-4EC9-41A0-A9CF-F342DE8A6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29" y="783791"/>
            <a:ext cx="596390" cy="5948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E21CA8-C1DB-40A7-BC64-09E2738E10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529" y="783791"/>
            <a:ext cx="596390" cy="5948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AF4E71-4B87-4574-88D1-0D493A858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29" y="783791"/>
            <a:ext cx="596390" cy="59484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B31928-113B-4362-9E97-CBDDAD6C7F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29" y="783791"/>
            <a:ext cx="596390" cy="59484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AF23093-8D6F-4862-9893-0E55A5F26C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0" y="800101"/>
            <a:ext cx="596389" cy="5399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3C5BAE3-7B39-430C-A86B-30898FB598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530" y="800101"/>
            <a:ext cx="596389" cy="53993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5A0C149-7D0B-496B-B084-761551864C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704" y="840873"/>
            <a:ext cx="568865" cy="40266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43DEB95-58D1-400B-89AA-A17CD2CCC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704" y="813689"/>
            <a:ext cx="568865" cy="49418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CF070DA-7EE9-445D-8426-F8FF6D44701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980" y="824565"/>
            <a:ext cx="578039" cy="4575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D3DA605-5651-43D7-AC32-DB6034C97CE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80" y="2094565"/>
            <a:ext cx="578039" cy="45757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8B85AE3-C1DD-4B75-9B92-0E043B2BC0A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605" y="2070100"/>
            <a:ext cx="532163" cy="5399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5E57B5E-DFE5-4040-A2FE-DB8A6E5154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530" y="2121747"/>
            <a:ext cx="596389" cy="36606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6699BE1-A799-4A2E-B6B4-569D89A1C1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256" y="2148928"/>
            <a:ext cx="587214" cy="27454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3070C07-A785-403B-A1D9-43C39892C98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256" y="2148928"/>
            <a:ext cx="587214" cy="27454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6A7E87A-382C-489B-8C25-0B1EE39446D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1" y="2086411"/>
            <a:ext cx="596388" cy="48503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E1A84D6-BC40-4C71-AA3B-4B5EB5C565E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332" y="2075538"/>
            <a:ext cx="522987" cy="52163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2E8864A-EC2C-48F1-8E2F-51C11BE56F6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056" y="2078255"/>
            <a:ext cx="513813" cy="51248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0538C19B-D967-476C-BFE6-AB32BA3616F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879" y="2108155"/>
            <a:ext cx="541339" cy="41181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FDD9DD0-EF98-4B52-8B0D-FB7BB162D89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255" y="2051074"/>
            <a:ext cx="587213" cy="603999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28348E90-EA54-43C7-B5D5-932733FBBEB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1" y="3356411"/>
            <a:ext cx="596388" cy="48503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76B265F-F966-4CAA-8146-ECD713FF114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31" y="3356411"/>
            <a:ext cx="596388" cy="48503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C381E007-71EB-4EF0-9E48-001B27C9932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982" y="3356411"/>
            <a:ext cx="578037" cy="48503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13DF0F50-FC3C-4E5E-A0E9-217A0B5ACB1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531" y="3356411"/>
            <a:ext cx="596388" cy="48503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171D6E89-886B-4E44-99F6-C8992059116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31" y="3356411"/>
            <a:ext cx="596388" cy="48503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FE54A269-34B1-404E-A0B5-DE336A4AF50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30" y="3334665"/>
            <a:ext cx="596389" cy="558242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6333B6D1-6D97-4D8B-B8D8-DFD5957DB11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529" y="3323791"/>
            <a:ext cx="596390" cy="59484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CC9F0C5B-0CE7-4E89-9497-BA1DBEDF8A5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407" y="3323791"/>
            <a:ext cx="458761" cy="59484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18AD5CB-1A77-4979-B8E8-19E06DF413A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057" y="3340100"/>
            <a:ext cx="513812" cy="539940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DF4F07E9-0293-4307-9F9E-A4F06F6C8D66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057" y="3340100"/>
            <a:ext cx="513812" cy="539940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FD6FA51-ECD7-4E81-BC36-CF6ED9B4910D}"/>
              </a:ext>
            </a:extLst>
          </p:cNvPr>
          <p:cNvSpPr txBox="1"/>
          <p:nvPr/>
        </p:nvSpPr>
        <p:spPr>
          <a:xfrm>
            <a:off x="4343399" y="5143824"/>
            <a:ext cx="350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gradFill>
                  <a:gsLst>
                    <a:gs pos="0">
                      <a:srgbClr val="47BCEE"/>
                    </a:gs>
                    <a:gs pos="100000">
                      <a:srgbClr val="83D6B4"/>
                    </a:gs>
                  </a:gsLst>
                  <a:lin ang="2700000" scaled="1"/>
                </a:gradFill>
                <a:effectLst>
                  <a:outerShdw blurRad="127000" algn="ctr" rotWithShape="0">
                    <a:srgbClr val="77D1D9">
                      <a:alpha val="50000"/>
                    </a:srgbClr>
                  </a:outerShdw>
                </a:effectLst>
                <a:latin typeface="+mn-ea"/>
              </a:rPr>
              <a:t>感谢购买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880CB422-F658-4AFA-9FD1-7AC2DC5D148E}"/>
              </a:ext>
            </a:extLst>
          </p:cNvPr>
          <p:cNvCxnSpPr/>
          <p:nvPr/>
        </p:nvCxnSpPr>
        <p:spPr>
          <a:xfrm>
            <a:off x="1342571" y="4743153"/>
            <a:ext cx="950685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723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FF467E0-5756-457C-B1F8-A512AD20F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78961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29673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天奇</a:t>
            </a:r>
            <a:r>
              <a:rPr lang="zh-CN" altLang="en-US" dirty="0" smtClean="0"/>
              <a:t>PPT   原创模板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http://tianqi.yanj.cn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2706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  <a:alpha val="49000"/>
              </a:schemeClr>
            </a:gs>
            <a:gs pos="91000">
              <a:srgbClr val="E3E3E3"/>
            </a:gs>
            <a:gs pos="28000">
              <a:srgbClr val="F1F1F1"/>
            </a:gs>
            <a:gs pos="0">
              <a:srgbClr val="FAFAF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户外&#10;&#10;已生成高可信度的说明">
            <a:extLst>
              <a:ext uri="{FF2B5EF4-FFF2-40B4-BE49-F238E27FC236}">
                <a16:creationId xmlns:a16="http://schemas.microsoft.com/office/drawing/2014/main" xmlns="" id="{A754745E-F4FA-4F0D-8106-6762BFEC9F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" name="图片 2" descr="图片包含 人员, 男士, 戴着, 领带&#10;&#10;已生成极高可信度的说明">
            <a:extLst>
              <a:ext uri="{FF2B5EF4-FFF2-40B4-BE49-F238E27FC236}">
                <a16:creationId xmlns:a16="http://schemas.microsoft.com/office/drawing/2014/main" xmlns="" id="{26A80B6B-880B-4ACE-8884-7402849A03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304" y="757397"/>
            <a:ext cx="9143761" cy="610060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F316D9-A3DC-4A9C-9AEA-ED85C2778A8A}"/>
              </a:ext>
            </a:extLst>
          </p:cNvPr>
          <p:cNvSpPr txBox="1"/>
          <p:nvPr/>
        </p:nvSpPr>
        <p:spPr>
          <a:xfrm>
            <a:off x="865179" y="2380787"/>
            <a:ext cx="6647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</a:rPr>
              <a:t>放上你帅气的照片，可免费抠图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37AD09B-3CBD-416A-B5C1-B1A61A4581E9}"/>
              </a:ext>
            </a:extLst>
          </p:cNvPr>
          <p:cNvCxnSpPr>
            <a:cxnSpLocks/>
          </p:cNvCxnSpPr>
          <p:nvPr/>
        </p:nvCxnSpPr>
        <p:spPr>
          <a:xfrm>
            <a:off x="773660" y="3396737"/>
            <a:ext cx="6831012" cy="0"/>
          </a:xfrm>
          <a:prstGeom prst="line">
            <a:avLst/>
          </a:prstGeom>
          <a:ln>
            <a:solidFill>
              <a:schemeClr val="bg1">
                <a:lumMod val="7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 hidden="1">
            <a:extLst>
              <a:ext uri="{FF2B5EF4-FFF2-40B4-BE49-F238E27FC236}">
                <a16:creationId xmlns:a16="http://schemas.microsoft.com/office/drawing/2014/main" xmlns="" id="{9C4028A0-5D32-481D-8296-E0E596A7B1CB}"/>
              </a:ext>
            </a:extLst>
          </p:cNvPr>
          <p:cNvSpPr/>
          <p:nvPr/>
        </p:nvSpPr>
        <p:spPr>
          <a:xfrm>
            <a:off x="-2933700" y="2316724"/>
            <a:ext cx="16363950" cy="2160026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A0A73EE-B5B1-4094-9898-0B5BD55592A2}"/>
              </a:ext>
            </a:extLst>
          </p:cNvPr>
          <p:cNvGrpSpPr/>
          <p:nvPr/>
        </p:nvGrpSpPr>
        <p:grpSpPr>
          <a:xfrm>
            <a:off x="2080752" y="3640446"/>
            <a:ext cx="4216828" cy="543262"/>
            <a:chOff x="2476073" y="3640446"/>
            <a:chExt cx="4216828" cy="54326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4B01B88A-222D-4B35-B435-11A637D25247}"/>
                </a:ext>
              </a:extLst>
            </p:cNvPr>
            <p:cNvSpPr/>
            <p:nvPr/>
          </p:nvSpPr>
          <p:spPr>
            <a:xfrm>
              <a:off x="2476073" y="3640446"/>
              <a:ext cx="4216828" cy="543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A4814CF-6E3E-4015-AB83-12F6105E2410}"/>
                </a:ext>
              </a:extLst>
            </p:cNvPr>
            <p:cNvSpPr txBox="1"/>
            <p:nvPr/>
          </p:nvSpPr>
          <p:spPr>
            <a:xfrm>
              <a:off x="2667581" y="3681245"/>
              <a:ext cx="3833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27000" algn="ctr" rotWithShape="0">
                      <a:prstClr val="black">
                        <a:alpha val="20000"/>
                      </a:prstClr>
                    </a:outerShdw>
                  </a:effectLst>
                </a:defRPr>
              </a:lvl1pPr>
            </a:lstStyle>
            <a:p>
              <a:pPr algn="dist"/>
              <a:r>
                <a:rPr lang="zh-CN" altLang="en-US" sz="2400" dirty="0"/>
                <a:t>努力从优秀到卓越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2969412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图片 98" descr="图片包含 户外&#10;&#10;已生成高可信度的说明">
            <a:extLst>
              <a:ext uri="{FF2B5EF4-FFF2-40B4-BE49-F238E27FC236}">
                <a16:creationId xmlns:a16="http://schemas.microsoft.com/office/drawing/2014/main" xmlns="" id="{4ABCD07C-0F14-4EDB-822C-7E81CA2E58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4" name="图片 93" descr="图片包含 户外&#10;&#10;已生成高可信度的说明" hidden="1">
            <a:extLst>
              <a:ext uri="{FF2B5EF4-FFF2-40B4-BE49-F238E27FC236}">
                <a16:creationId xmlns:a16="http://schemas.microsoft.com/office/drawing/2014/main" xmlns="" id="{413FFDCE-6548-4BF0-8595-F3680DCDCE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" b="-61"/>
          <a:stretch/>
        </p:blipFill>
        <p:spPr>
          <a:xfrm>
            <a:off x="-856343" y="-2397306"/>
            <a:ext cx="13904686" cy="92553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3E87375-215B-4291-8AA0-F86D8CCC3BF1}"/>
              </a:ext>
            </a:extLst>
          </p:cNvPr>
          <p:cNvGrpSpPr/>
          <p:nvPr/>
        </p:nvGrpSpPr>
        <p:grpSpPr>
          <a:xfrm>
            <a:off x="3176" y="1154113"/>
            <a:ext cx="12074525" cy="5284788"/>
            <a:chOff x="3176" y="1154113"/>
            <a:chExt cx="12074525" cy="5284788"/>
          </a:xfrm>
          <a:solidFill>
            <a:schemeClr val="bg1">
              <a:alpha val="1000"/>
            </a:schemeClr>
          </a:solidFill>
        </p:grpSpPr>
        <p:sp>
          <p:nvSpPr>
            <p:cNvPr id="333" name="Freeform 262">
              <a:extLst>
                <a:ext uri="{FF2B5EF4-FFF2-40B4-BE49-F238E27FC236}">
                  <a16:creationId xmlns:a16="http://schemas.microsoft.com/office/drawing/2014/main" xmlns="" id="{BCEAF88E-A7E4-4D4D-9CA2-36CC4857B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726" y="1603375"/>
              <a:ext cx="5419725" cy="3006726"/>
            </a:xfrm>
            <a:custGeom>
              <a:avLst/>
              <a:gdLst>
                <a:gd name="T0" fmla="*/ 3077 w 13080"/>
                <a:gd name="T1" fmla="*/ 4747 h 7256"/>
                <a:gd name="T2" fmla="*/ 2290 w 13080"/>
                <a:gd name="T3" fmla="*/ 4460 h 7256"/>
                <a:gd name="T4" fmla="*/ 1582 w 13080"/>
                <a:gd name="T5" fmla="*/ 4013 h 7256"/>
                <a:gd name="T6" fmla="*/ 1718 w 13080"/>
                <a:gd name="T7" fmla="*/ 4733 h 7256"/>
                <a:gd name="T8" fmla="*/ 1210 w 13080"/>
                <a:gd name="T9" fmla="*/ 4118 h 7256"/>
                <a:gd name="T10" fmla="*/ 315 w 13080"/>
                <a:gd name="T11" fmla="*/ 4775 h 7256"/>
                <a:gd name="T12" fmla="*/ 530 w 13080"/>
                <a:gd name="T13" fmla="*/ 3831 h 7256"/>
                <a:gd name="T14" fmla="*/ 773 w 13080"/>
                <a:gd name="T15" fmla="*/ 3475 h 7256"/>
                <a:gd name="T16" fmla="*/ 1296 w 13080"/>
                <a:gd name="T17" fmla="*/ 2699 h 7256"/>
                <a:gd name="T18" fmla="*/ 1410 w 13080"/>
                <a:gd name="T19" fmla="*/ 3055 h 7256"/>
                <a:gd name="T20" fmla="*/ 2283 w 13080"/>
                <a:gd name="T21" fmla="*/ 2692 h 7256"/>
                <a:gd name="T22" fmla="*/ 2612 w 13080"/>
                <a:gd name="T23" fmla="*/ 2391 h 7256"/>
                <a:gd name="T24" fmla="*/ 2133 w 13080"/>
                <a:gd name="T25" fmla="*/ 2014 h 7256"/>
                <a:gd name="T26" fmla="*/ 1925 w 13080"/>
                <a:gd name="T27" fmla="*/ 2244 h 7256"/>
                <a:gd name="T28" fmla="*/ 1367 w 13080"/>
                <a:gd name="T29" fmla="*/ 2496 h 7256"/>
                <a:gd name="T30" fmla="*/ 1052 w 13080"/>
                <a:gd name="T31" fmla="*/ 2307 h 7256"/>
                <a:gd name="T32" fmla="*/ 1718 w 13080"/>
                <a:gd name="T33" fmla="*/ 1273 h 7256"/>
                <a:gd name="T34" fmla="*/ 2147 w 13080"/>
                <a:gd name="T35" fmla="*/ 958 h 7256"/>
                <a:gd name="T36" fmla="*/ 3335 w 13080"/>
                <a:gd name="T37" fmla="*/ 1392 h 7256"/>
                <a:gd name="T38" fmla="*/ 2963 w 13080"/>
                <a:gd name="T39" fmla="*/ 1601 h 7256"/>
                <a:gd name="T40" fmla="*/ 3306 w 13080"/>
                <a:gd name="T41" fmla="*/ 1601 h 7256"/>
                <a:gd name="T42" fmla="*/ 3700 w 13080"/>
                <a:gd name="T43" fmla="*/ 1350 h 7256"/>
                <a:gd name="T44" fmla="*/ 4451 w 13080"/>
                <a:gd name="T45" fmla="*/ 1154 h 7256"/>
                <a:gd name="T46" fmla="*/ 5109 w 13080"/>
                <a:gd name="T47" fmla="*/ 1140 h 7256"/>
                <a:gd name="T48" fmla="*/ 5267 w 13080"/>
                <a:gd name="T49" fmla="*/ 658 h 7256"/>
                <a:gd name="T50" fmla="*/ 5403 w 13080"/>
                <a:gd name="T51" fmla="*/ 1287 h 7256"/>
                <a:gd name="T52" fmla="*/ 5460 w 13080"/>
                <a:gd name="T53" fmla="*/ 958 h 7256"/>
                <a:gd name="T54" fmla="*/ 5589 w 13080"/>
                <a:gd name="T55" fmla="*/ 860 h 7256"/>
                <a:gd name="T56" fmla="*/ 5939 w 13080"/>
                <a:gd name="T57" fmla="*/ 734 h 7256"/>
                <a:gd name="T58" fmla="*/ 6691 w 13080"/>
                <a:gd name="T59" fmla="*/ 210 h 7256"/>
                <a:gd name="T60" fmla="*/ 7599 w 13080"/>
                <a:gd name="T61" fmla="*/ 140 h 7256"/>
                <a:gd name="T62" fmla="*/ 7857 w 13080"/>
                <a:gd name="T63" fmla="*/ 539 h 7256"/>
                <a:gd name="T64" fmla="*/ 8895 w 13080"/>
                <a:gd name="T65" fmla="*/ 616 h 7256"/>
                <a:gd name="T66" fmla="*/ 9617 w 13080"/>
                <a:gd name="T67" fmla="*/ 804 h 7256"/>
                <a:gd name="T68" fmla="*/ 10490 w 13080"/>
                <a:gd name="T69" fmla="*/ 895 h 7256"/>
                <a:gd name="T70" fmla="*/ 11707 w 13080"/>
                <a:gd name="T71" fmla="*/ 1105 h 7256"/>
                <a:gd name="T72" fmla="*/ 12966 w 13080"/>
                <a:gd name="T73" fmla="*/ 1601 h 7256"/>
                <a:gd name="T74" fmla="*/ 12458 w 13080"/>
                <a:gd name="T75" fmla="*/ 1503 h 7256"/>
                <a:gd name="T76" fmla="*/ 12544 w 13080"/>
                <a:gd name="T77" fmla="*/ 1993 h 7256"/>
                <a:gd name="T78" fmla="*/ 11606 w 13080"/>
                <a:gd name="T79" fmla="*/ 2405 h 7256"/>
                <a:gd name="T80" fmla="*/ 11649 w 13080"/>
                <a:gd name="T81" fmla="*/ 2985 h 7256"/>
                <a:gd name="T82" fmla="*/ 11206 w 13080"/>
                <a:gd name="T83" fmla="*/ 2741 h 7256"/>
                <a:gd name="T84" fmla="*/ 11478 w 13080"/>
                <a:gd name="T85" fmla="*/ 2119 h 7256"/>
                <a:gd name="T86" fmla="*/ 11063 w 13080"/>
                <a:gd name="T87" fmla="*/ 2405 h 7256"/>
                <a:gd name="T88" fmla="*/ 10190 w 13080"/>
                <a:gd name="T89" fmla="*/ 2566 h 7256"/>
                <a:gd name="T90" fmla="*/ 10361 w 13080"/>
                <a:gd name="T91" fmla="*/ 3356 h 7256"/>
                <a:gd name="T92" fmla="*/ 9810 w 13080"/>
                <a:gd name="T93" fmla="*/ 4362 h 7256"/>
                <a:gd name="T94" fmla="*/ 9546 w 13080"/>
                <a:gd name="T95" fmla="*/ 4614 h 7256"/>
                <a:gd name="T96" fmla="*/ 9302 w 13080"/>
                <a:gd name="T97" fmla="*/ 4621 h 7256"/>
                <a:gd name="T98" fmla="*/ 9159 w 13080"/>
                <a:gd name="T99" fmla="*/ 5802 h 7256"/>
                <a:gd name="T100" fmla="*/ 8530 w 13080"/>
                <a:gd name="T101" fmla="*/ 6746 h 7256"/>
                <a:gd name="T102" fmla="*/ 8422 w 13080"/>
                <a:gd name="T103" fmla="*/ 7180 h 7256"/>
                <a:gd name="T104" fmla="*/ 7471 w 13080"/>
                <a:gd name="T105" fmla="*/ 5935 h 7256"/>
                <a:gd name="T106" fmla="*/ 6455 w 13080"/>
                <a:gd name="T107" fmla="*/ 6774 h 7256"/>
                <a:gd name="T108" fmla="*/ 5596 w 13080"/>
                <a:gd name="T109" fmla="*/ 5733 h 7256"/>
                <a:gd name="T110" fmla="*/ 4351 w 13080"/>
                <a:gd name="T111" fmla="*/ 5411 h 7256"/>
                <a:gd name="T112" fmla="*/ 4730 w 13080"/>
                <a:gd name="T113" fmla="*/ 5572 h 7256"/>
                <a:gd name="T114" fmla="*/ 4530 w 13080"/>
                <a:gd name="T115" fmla="*/ 6201 h 7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80" h="7256">
                  <a:moveTo>
                    <a:pt x="3872" y="6474"/>
                  </a:moveTo>
                  <a:cubicBezTo>
                    <a:pt x="3728" y="6348"/>
                    <a:pt x="3764" y="6334"/>
                    <a:pt x="3700" y="6194"/>
                  </a:cubicBezTo>
                  <a:cubicBezTo>
                    <a:pt x="3643" y="6054"/>
                    <a:pt x="3614" y="6082"/>
                    <a:pt x="3571" y="5963"/>
                  </a:cubicBezTo>
                  <a:cubicBezTo>
                    <a:pt x="3528" y="5851"/>
                    <a:pt x="3442" y="5740"/>
                    <a:pt x="3378" y="5663"/>
                  </a:cubicBezTo>
                  <a:cubicBezTo>
                    <a:pt x="3306" y="5586"/>
                    <a:pt x="3235" y="5495"/>
                    <a:pt x="3235" y="5495"/>
                  </a:cubicBezTo>
                  <a:cubicBezTo>
                    <a:pt x="3099" y="5355"/>
                    <a:pt x="3099" y="5355"/>
                    <a:pt x="3099" y="5355"/>
                  </a:cubicBezTo>
                  <a:cubicBezTo>
                    <a:pt x="3099" y="5355"/>
                    <a:pt x="3027" y="5348"/>
                    <a:pt x="3027" y="5278"/>
                  </a:cubicBezTo>
                  <a:cubicBezTo>
                    <a:pt x="3027" y="5208"/>
                    <a:pt x="3049" y="5103"/>
                    <a:pt x="3049" y="5103"/>
                  </a:cubicBezTo>
                  <a:cubicBezTo>
                    <a:pt x="3049" y="5103"/>
                    <a:pt x="3149" y="4992"/>
                    <a:pt x="3192" y="4950"/>
                  </a:cubicBezTo>
                  <a:cubicBezTo>
                    <a:pt x="3235" y="4908"/>
                    <a:pt x="3263" y="4845"/>
                    <a:pt x="3228" y="4810"/>
                  </a:cubicBezTo>
                  <a:cubicBezTo>
                    <a:pt x="3192" y="4775"/>
                    <a:pt x="3163" y="4747"/>
                    <a:pt x="3163" y="4747"/>
                  </a:cubicBezTo>
                  <a:cubicBezTo>
                    <a:pt x="3163" y="4747"/>
                    <a:pt x="3113" y="4747"/>
                    <a:pt x="3077" y="4747"/>
                  </a:cubicBezTo>
                  <a:cubicBezTo>
                    <a:pt x="3041" y="4747"/>
                    <a:pt x="2891" y="4754"/>
                    <a:pt x="2891" y="4754"/>
                  </a:cubicBezTo>
                  <a:cubicBezTo>
                    <a:pt x="2891" y="4754"/>
                    <a:pt x="2827" y="4698"/>
                    <a:pt x="2805" y="4698"/>
                  </a:cubicBezTo>
                  <a:cubicBezTo>
                    <a:pt x="2777" y="4698"/>
                    <a:pt x="2770" y="4733"/>
                    <a:pt x="2734" y="4733"/>
                  </a:cubicBezTo>
                  <a:cubicBezTo>
                    <a:pt x="2698" y="4733"/>
                    <a:pt x="2705" y="4726"/>
                    <a:pt x="2662" y="4726"/>
                  </a:cubicBezTo>
                  <a:cubicBezTo>
                    <a:pt x="2619" y="4726"/>
                    <a:pt x="2619" y="4740"/>
                    <a:pt x="2591" y="4719"/>
                  </a:cubicBezTo>
                  <a:cubicBezTo>
                    <a:pt x="2569" y="4698"/>
                    <a:pt x="2498" y="4628"/>
                    <a:pt x="2498" y="4628"/>
                  </a:cubicBezTo>
                  <a:cubicBezTo>
                    <a:pt x="2505" y="4551"/>
                    <a:pt x="2505" y="4551"/>
                    <a:pt x="2505" y="4551"/>
                  </a:cubicBezTo>
                  <a:cubicBezTo>
                    <a:pt x="2505" y="4551"/>
                    <a:pt x="2491" y="4502"/>
                    <a:pt x="2512" y="4481"/>
                  </a:cubicBezTo>
                  <a:cubicBezTo>
                    <a:pt x="2526" y="4460"/>
                    <a:pt x="2533" y="4432"/>
                    <a:pt x="2533" y="4432"/>
                  </a:cubicBezTo>
                  <a:cubicBezTo>
                    <a:pt x="2505" y="4397"/>
                    <a:pt x="2498" y="4369"/>
                    <a:pt x="2462" y="4390"/>
                  </a:cubicBezTo>
                  <a:cubicBezTo>
                    <a:pt x="2426" y="4411"/>
                    <a:pt x="2426" y="4418"/>
                    <a:pt x="2390" y="4418"/>
                  </a:cubicBezTo>
                  <a:cubicBezTo>
                    <a:pt x="2362" y="4418"/>
                    <a:pt x="2262" y="4418"/>
                    <a:pt x="2290" y="4460"/>
                  </a:cubicBezTo>
                  <a:cubicBezTo>
                    <a:pt x="2319" y="4502"/>
                    <a:pt x="2355" y="4551"/>
                    <a:pt x="2355" y="4551"/>
                  </a:cubicBezTo>
                  <a:cubicBezTo>
                    <a:pt x="2355" y="4551"/>
                    <a:pt x="2440" y="4600"/>
                    <a:pt x="2376" y="4649"/>
                  </a:cubicBezTo>
                  <a:cubicBezTo>
                    <a:pt x="2312" y="4691"/>
                    <a:pt x="2333" y="4677"/>
                    <a:pt x="2312" y="4719"/>
                  </a:cubicBezTo>
                  <a:cubicBezTo>
                    <a:pt x="2297" y="4768"/>
                    <a:pt x="2226" y="4733"/>
                    <a:pt x="2197" y="4719"/>
                  </a:cubicBezTo>
                  <a:cubicBezTo>
                    <a:pt x="2176" y="4712"/>
                    <a:pt x="2161" y="4649"/>
                    <a:pt x="2154" y="4621"/>
                  </a:cubicBezTo>
                  <a:cubicBezTo>
                    <a:pt x="2147" y="4600"/>
                    <a:pt x="2111" y="4621"/>
                    <a:pt x="2068" y="4593"/>
                  </a:cubicBezTo>
                  <a:cubicBezTo>
                    <a:pt x="2025" y="4558"/>
                    <a:pt x="1990" y="4516"/>
                    <a:pt x="2033" y="4495"/>
                  </a:cubicBezTo>
                  <a:cubicBezTo>
                    <a:pt x="2083" y="4481"/>
                    <a:pt x="2118" y="4453"/>
                    <a:pt x="2040" y="4397"/>
                  </a:cubicBezTo>
                  <a:cubicBezTo>
                    <a:pt x="1961" y="4341"/>
                    <a:pt x="1983" y="4286"/>
                    <a:pt x="1990" y="4265"/>
                  </a:cubicBezTo>
                  <a:cubicBezTo>
                    <a:pt x="2004" y="4237"/>
                    <a:pt x="2025" y="4265"/>
                    <a:pt x="1904" y="4216"/>
                  </a:cubicBezTo>
                  <a:cubicBezTo>
                    <a:pt x="1789" y="4167"/>
                    <a:pt x="1825" y="4167"/>
                    <a:pt x="1775" y="4118"/>
                  </a:cubicBezTo>
                  <a:cubicBezTo>
                    <a:pt x="1718" y="4062"/>
                    <a:pt x="1610" y="4013"/>
                    <a:pt x="1582" y="4013"/>
                  </a:cubicBezTo>
                  <a:cubicBezTo>
                    <a:pt x="1553" y="4013"/>
                    <a:pt x="1532" y="4034"/>
                    <a:pt x="1560" y="4090"/>
                  </a:cubicBezTo>
                  <a:cubicBezTo>
                    <a:pt x="1582" y="4139"/>
                    <a:pt x="1553" y="4139"/>
                    <a:pt x="1689" y="4237"/>
                  </a:cubicBezTo>
                  <a:cubicBezTo>
                    <a:pt x="1825" y="4328"/>
                    <a:pt x="1832" y="4279"/>
                    <a:pt x="1839" y="4307"/>
                  </a:cubicBezTo>
                  <a:cubicBezTo>
                    <a:pt x="1854" y="4328"/>
                    <a:pt x="1918" y="4348"/>
                    <a:pt x="1954" y="4390"/>
                  </a:cubicBezTo>
                  <a:cubicBezTo>
                    <a:pt x="1983" y="4439"/>
                    <a:pt x="1983" y="4467"/>
                    <a:pt x="1983" y="4467"/>
                  </a:cubicBezTo>
                  <a:cubicBezTo>
                    <a:pt x="1983" y="4467"/>
                    <a:pt x="1918" y="4467"/>
                    <a:pt x="1904" y="4467"/>
                  </a:cubicBezTo>
                  <a:cubicBezTo>
                    <a:pt x="1889" y="4460"/>
                    <a:pt x="1875" y="4495"/>
                    <a:pt x="1875" y="4495"/>
                  </a:cubicBezTo>
                  <a:cubicBezTo>
                    <a:pt x="1875" y="4495"/>
                    <a:pt x="1911" y="4537"/>
                    <a:pt x="1882" y="4551"/>
                  </a:cubicBezTo>
                  <a:cubicBezTo>
                    <a:pt x="1847" y="4565"/>
                    <a:pt x="1839" y="4614"/>
                    <a:pt x="1804" y="4614"/>
                  </a:cubicBezTo>
                  <a:cubicBezTo>
                    <a:pt x="1768" y="4614"/>
                    <a:pt x="1811" y="4642"/>
                    <a:pt x="1768" y="4663"/>
                  </a:cubicBezTo>
                  <a:cubicBezTo>
                    <a:pt x="1718" y="4684"/>
                    <a:pt x="1754" y="4691"/>
                    <a:pt x="1739" y="4705"/>
                  </a:cubicBezTo>
                  <a:cubicBezTo>
                    <a:pt x="1732" y="4719"/>
                    <a:pt x="1732" y="4740"/>
                    <a:pt x="1718" y="4733"/>
                  </a:cubicBezTo>
                  <a:cubicBezTo>
                    <a:pt x="1703" y="4733"/>
                    <a:pt x="1696" y="4747"/>
                    <a:pt x="1610" y="4691"/>
                  </a:cubicBezTo>
                  <a:cubicBezTo>
                    <a:pt x="1525" y="4628"/>
                    <a:pt x="1525" y="4628"/>
                    <a:pt x="1525" y="4628"/>
                  </a:cubicBezTo>
                  <a:cubicBezTo>
                    <a:pt x="1525" y="4628"/>
                    <a:pt x="1482" y="4572"/>
                    <a:pt x="1567" y="4593"/>
                  </a:cubicBezTo>
                  <a:cubicBezTo>
                    <a:pt x="1653" y="4621"/>
                    <a:pt x="1689" y="4635"/>
                    <a:pt x="1718" y="4614"/>
                  </a:cubicBezTo>
                  <a:cubicBezTo>
                    <a:pt x="1746" y="4593"/>
                    <a:pt x="1746" y="4593"/>
                    <a:pt x="1746" y="4565"/>
                  </a:cubicBezTo>
                  <a:cubicBezTo>
                    <a:pt x="1746" y="4544"/>
                    <a:pt x="1761" y="4544"/>
                    <a:pt x="1739" y="4516"/>
                  </a:cubicBezTo>
                  <a:cubicBezTo>
                    <a:pt x="1718" y="4481"/>
                    <a:pt x="1796" y="4446"/>
                    <a:pt x="1725" y="4418"/>
                  </a:cubicBezTo>
                  <a:cubicBezTo>
                    <a:pt x="1661" y="4390"/>
                    <a:pt x="1632" y="4383"/>
                    <a:pt x="1596" y="4348"/>
                  </a:cubicBezTo>
                  <a:cubicBezTo>
                    <a:pt x="1560" y="4314"/>
                    <a:pt x="1596" y="4341"/>
                    <a:pt x="1510" y="4272"/>
                  </a:cubicBezTo>
                  <a:cubicBezTo>
                    <a:pt x="1417" y="4202"/>
                    <a:pt x="1417" y="4209"/>
                    <a:pt x="1396" y="4181"/>
                  </a:cubicBezTo>
                  <a:cubicBezTo>
                    <a:pt x="1374" y="4153"/>
                    <a:pt x="1346" y="4062"/>
                    <a:pt x="1331" y="4062"/>
                  </a:cubicBezTo>
                  <a:cubicBezTo>
                    <a:pt x="1324" y="4062"/>
                    <a:pt x="1274" y="4090"/>
                    <a:pt x="1210" y="4118"/>
                  </a:cubicBezTo>
                  <a:cubicBezTo>
                    <a:pt x="1145" y="4146"/>
                    <a:pt x="1181" y="4195"/>
                    <a:pt x="1131" y="4188"/>
                  </a:cubicBezTo>
                  <a:cubicBezTo>
                    <a:pt x="1074" y="4174"/>
                    <a:pt x="1095" y="4181"/>
                    <a:pt x="1038" y="4174"/>
                  </a:cubicBezTo>
                  <a:cubicBezTo>
                    <a:pt x="988" y="4167"/>
                    <a:pt x="938" y="4167"/>
                    <a:pt x="931" y="4174"/>
                  </a:cubicBezTo>
                  <a:cubicBezTo>
                    <a:pt x="916" y="4181"/>
                    <a:pt x="916" y="4237"/>
                    <a:pt x="916" y="4237"/>
                  </a:cubicBezTo>
                  <a:cubicBezTo>
                    <a:pt x="916" y="4237"/>
                    <a:pt x="916" y="4237"/>
                    <a:pt x="881" y="4286"/>
                  </a:cubicBezTo>
                  <a:cubicBezTo>
                    <a:pt x="838" y="4328"/>
                    <a:pt x="802" y="4314"/>
                    <a:pt x="773" y="4348"/>
                  </a:cubicBezTo>
                  <a:cubicBezTo>
                    <a:pt x="737" y="4390"/>
                    <a:pt x="687" y="4404"/>
                    <a:pt x="687" y="4453"/>
                  </a:cubicBezTo>
                  <a:cubicBezTo>
                    <a:pt x="687" y="4502"/>
                    <a:pt x="702" y="4481"/>
                    <a:pt x="644" y="4579"/>
                  </a:cubicBezTo>
                  <a:cubicBezTo>
                    <a:pt x="587" y="4684"/>
                    <a:pt x="609" y="4719"/>
                    <a:pt x="566" y="4719"/>
                  </a:cubicBezTo>
                  <a:cubicBezTo>
                    <a:pt x="523" y="4726"/>
                    <a:pt x="487" y="4733"/>
                    <a:pt x="466" y="4740"/>
                  </a:cubicBezTo>
                  <a:cubicBezTo>
                    <a:pt x="437" y="4747"/>
                    <a:pt x="373" y="4754"/>
                    <a:pt x="373" y="4754"/>
                  </a:cubicBezTo>
                  <a:cubicBezTo>
                    <a:pt x="373" y="4754"/>
                    <a:pt x="337" y="4803"/>
                    <a:pt x="315" y="4775"/>
                  </a:cubicBezTo>
                  <a:cubicBezTo>
                    <a:pt x="294" y="4747"/>
                    <a:pt x="301" y="4691"/>
                    <a:pt x="287" y="4719"/>
                  </a:cubicBezTo>
                  <a:cubicBezTo>
                    <a:pt x="265" y="4740"/>
                    <a:pt x="294" y="4859"/>
                    <a:pt x="280" y="4859"/>
                  </a:cubicBezTo>
                  <a:cubicBezTo>
                    <a:pt x="265" y="4859"/>
                    <a:pt x="237" y="4859"/>
                    <a:pt x="222" y="4852"/>
                  </a:cubicBezTo>
                  <a:cubicBezTo>
                    <a:pt x="215" y="4852"/>
                    <a:pt x="215" y="4747"/>
                    <a:pt x="194" y="4754"/>
                  </a:cubicBezTo>
                  <a:cubicBezTo>
                    <a:pt x="179" y="4761"/>
                    <a:pt x="172" y="4754"/>
                    <a:pt x="101" y="4726"/>
                  </a:cubicBezTo>
                  <a:cubicBezTo>
                    <a:pt x="36" y="4698"/>
                    <a:pt x="36" y="4691"/>
                    <a:pt x="22" y="4684"/>
                  </a:cubicBezTo>
                  <a:cubicBezTo>
                    <a:pt x="0" y="4677"/>
                    <a:pt x="72" y="4460"/>
                    <a:pt x="51" y="4321"/>
                  </a:cubicBezTo>
                  <a:cubicBezTo>
                    <a:pt x="29" y="4188"/>
                    <a:pt x="36" y="4202"/>
                    <a:pt x="72" y="4160"/>
                  </a:cubicBezTo>
                  <a:cubicBezTo>
                    <a:pt x="101" y="4111"/>
                    <a:pt x="129" y="4118"/>
                    <a:pt x="330" y="4146"/>
                  </a:cubicBezTo>
                  <a:cubicBezTo>
                    <a:pt x="523" y="4181"/>
                    <a:pt x="587" y="4125"/>
                    <a:pt x="580" y="4090"/>
                  </a:cubicBezTo>
                  <a:cubicBezTo>
                    <a:pt x="573" y="4062"/>
                    <a:pt x="594" y="3880"/>
                    <a:pt x="594" y="3880"/>
                  </a:cubicBezTo>
                  <a:cubicBezTo>
                    <a:pt x="594" y="3880"/>
                    <a:pt x="537" y="3852"/>
                    <a:pt x="530" y="3831"/>
                  </a:cubicBezTo>
                  <a:cubicBezTo>
                    <a:pt x="523" y="3810"/>
                    <a:pt x="530" y="3782"/>
                    <a:pt x="501" y="3782"/>
                  </a:cubicBezTo>
                  <a:cubicBezTo>
                    <a:pt x="480" y="3782"/>
                    <a:pt x="408" y="3761"/>
                    <a:pt x="394" y="3740"/>
                  </a:cubicBezTo>
                  <a:cubicBezTo>
                    <a:pt x="387" y="3726"/>
                    <a:pt x="365" y="3663"/>
                    <a:pt x="365" y="3663"/>
                  </a:cubicBezTo>
                  <a:cubicBezTo>
                    <a:pt x="365" y="3663"/>
                    <a:pt x="401" y="3663"/>
                    <a:pt x="401" y="3656"/>
                  </a:cubicBezTo>
                  <a:cubicBezTo>
                    <a:pt x="408" y="3642"/>
                    <a:pt x="415" y="3656"/>
                    <a:pt x="466" y="3649"/>
                  </a:cubicBezTo>
                  <a:cubicBezTo>
                    <a:pt x="508" y="3635"/>
                    <a:pt x="573" y="3642"/>
                    <a:pt x="573" y="3642"/>
                  </a:cubicBezTo>
                  <a:cubicBezTo>
                    <a:pt x="544" y="3587"/>
                    <a:pt x="544" y="3587"/>
                    <a:pt x="544" y="3587"/>
                  </a:cubicBezTo>
                  <a:cubicBezTo>
                    <a:pt x="544" y="3587"/>
                    <a:pt x="530" y="3531"/>
                    <a:pt x="580" y="3545"/>
                  </a:cubicBezTo>
                  <a:cubicBezTo>
                    <a:pt x="630" y="3552"/>
                    <a:pt x="695" y="3594"/>
                    <a:pt x="702" y="3587"/>
                  </a:cubicBezTo>
                  <a:cubicBezTo>
                    <a:pt x="702" y="3580"/>
                    <a:pt x="702" y="3531"/>
                    <a:pt x="709" y="3524"/>
                  </a:cubicBezTo>
                  <a:cubicBezTo>
                    <a:pt x="716" y="3510"/>
                    <a:pt x="737" y="3482"/>
                    <a:pt x="737" y="3482"/>
                  </a:cubicBezTo>
                  <a:cubicBezTo>
                    <a:pt x="737" y="3482"/>
                    <a:pt x="745" y="3468"/>
                    <a:pt x="773" y="3475"/>
                  </a:cubicBezTo>
                  <a:cubicBezTo>
                    <a:pt x="809" y="3482"/>
                    <a:pt x="816" y="3419"/>
                    <a:pt x="816" y="3419"/>
                  </a:cubicBezTo>
                  <a:cubicBezTo>
                    <a:pt x="816" y="3419"/>
                    <a:pt x="866" y="3370"/>
                    <a:pt x="895" y="3377"/>
                  </a:cubicBezTo>
                  <a:cubicBezTo>
                    <a:pt x="924" y="3384"/>
                    <a:pt x="981" y="3356"/>
                    <a:pt x="974" y="3328"/>
                  </a:cubicBezTo>
                  <a:cubicBezTo>
                    <a:pt x="966" y="3300"/>
                    <a:pt x="1038" y="3202"/>
                    <a:pt x="1038" y="3202"/>
                  </a:cubicBezTo>
                  <a:cubicBezTo>
                    <a:pt x="1038" y="3202"/>
                    <a:pt x="1038" y="3167"/>
                    <a:pt x="1059" y="3160"/>
                  </a:cubicBezTo>
                  <a:cubicBezTo>
                    <a:pt x="1081" y="3160"/>
                    <a:pt x="1131" y="3174"/>
                    <a:pt x="1138" y="3153"/>
                  </a:cubicBezTo>
                  <a:cubicBezTo>
                    <a:pt x="1152" y="3139"/>
                    <a:pt x="1167" y="3076"/>
                    <a:pt x="1167" y="3097"/>
                  </a:cubicBezTo>
                  <a:cubicBezTo>
                    <a:pt x="1174" y="3118"/>
                    <a:pt x="1260" y="3097"/>
                    <a:pt x="1260" y="3097"/>
                  </a:cubicBezTo>
                  <a:cubicBezTo>
                    <a:pt x="1260" y="3097"/>
                    <a:pt x="1260" y="3027"/>
                    <a:pt x="1260" y="3020"/>
                  </a:cubicBezTo>
                  <a:cubicBezTo>
                    <a:pt x="1260" y="3006"/>
                    <a:pt x="1260" y="2860"/>
                    <a:pt x="1246" y="2846"/>
                  </a:cubicBezTo>
                  <a:cubicBezTo>
                    <a:pt x="1231" y="2832"/>
                    <a:pt x="1210" y="2797"/>
                    <a:pt x="1224" y="2783"/>
                  </a:cubicBezTo>
                  <a:cubicBezTo>
                    <a:pt x="1246" y="2769"/>
                    <a:pt x="1288" y="2720"/>
                    <a:pt x="1296" y="2699"/>
                  </a:cubicBezTo>
                  <a:cubicBezTo>
                    <a:pt x="1296" y="2685"/>
                    <a:pt x="1288" y="2685"/>
                    <a:pt x="1310" y="2671"/>
                  </a:cubicBezTo>
                  <a:cubicBezTo>
                    <a:pt x="1331" y="2657"/>
                    <a:pt x="1439" y="2671"/>
                    <a:pt x="1424" y="2678"/>
                  </a:cubicBezTo>
                  <a:cubicBezTo>
                    <a:pt x="1410" y="2692"/>
                    <a:pt x="1396" y="2671"/>
                    <a:pt x="1396" y="2713"/>
                  </a:cubicBezTo>
                  <a:cubicBezTo>
                    <a:pt x="1396" y="2755"/>
                    <a:pt x="1417" y="2755"/>
                    <a:pt x="1424" y="2776"/>
                  </a:cubicBezTo>
                  <a:cubicBezTo>
                    <a:pt x="1432" y="2790"/>
                    <a:pt x="1489" y="2832"/>
                    <a:pt x="1482" y="2846"/>
                  </a:cubicBezTo>
                  <a:cubicBezTo>
                    <a:pt x="1474" y="2853"/>
                    <a:pt x="1474" y="2874"/>
                    <a:pt x="1489" y="2887"/>
                  </a:cubicBezTo>
                  <a:cubicBezTo>
                    <a:pt x="1503" y="2901"/>
                    <a:pt x="1553" y="2929"/>
                    <a:pt x="1546" y="2943"/>
                  </a:cubicBezTo>
                  <a:cubicBezTo>
                    <a:pt x="1539" y="2950"/>
                    <a:pt x="1532" y="2950"/>
                    <a:pt x="1503" y="2957"/>
                  </a:cubicBezTo>
                  <a:cubicBezTo>
                    <a:pt x="1474" y="2957"/>
                    <a:pt x="1446" y="2943"/>
                    <a:pt x="1410" y="2943"/>
                  </a:cubicBezTo>
                  <a:cubicBezTo>
                    <a:pt x="1374" y="2950"/>
                    <a:pt x="1360" y="2985"/>
                    <a:pt x="1360" y="2985"/>
                  </a:cubicBezTo>
                  <a:cubicBezTo>
                    <a:pt x="1389" y="3041"/>
                    <a:pt x="1389" y="3041"/>
                    <a:pt x="1389" y="3041"/>
                  </a:cubicBezTo>
                  <a:cubicBezTo>
                    <a:pt x="1389" y="3041"/>
                    <a:pt x="1374" y="3034"/>
                    <a:pt x="1410" y="3055"/>
                  </a:cubicBezTo>
                  <a:cubicBezTo>
                    <a:pt x="1446" y="3069"/>
                    <a:pt x="1396" y="3062"/>
                    <a:pt x="1467" y="3055"/>
                  </a:cubicBezTo>
                  <a:cubicBezTo>
                    <a:pt x="1539" y="3055"/>
                    <a:pt x="1546" y="2999"/>
                    <a:pt x="1575" y="3013"/>
                  </a:cubicBezTo>
                  <a:cubicBezTo>
                    <a:pt x="1603" y="3027"/>
                    <a:pt x="1596" y="3055"/>
                    <a:pt x="1596" y="3055"/>
                  </a:cubicBezTo>
                  <a:cubicBezTo>
                    <a:pt x="1596" y="3055"/>
                    <a:pt x="1746" y="3062"/>
                    <a:pt x="1775" y="3048"/>
                  </a:cubicBezTo>
                  <a:cubicBezTo>
                    <a:pt x="1804" y="3034"/>
                    <a:pt x="1804" y="2999"/>
                    <a:pt x="1854" y="2992"/>
                  </a:cubicBezTo>
                  <a:cubicBezTo>
                    <a:pt x="1904" y="2992"/>
                    <a:pt x="1954" y="2957"/>
                    <a:pt x="1975" y="2999"/>
                  </a:cubicBezTo>
                  <a:cubicBezTo>
                    <a:pt x="1997" y="3034"/>
                    <a:pt x="1983" y="3034"/>
                    <a:pt x="2018" y="3027"/>
                  </a:cubicBezTo>
                  <a:cubicBezTo>
                    <a:pt x="2054" y="3027"/>
                    <a:pt x="2104" y="2901"/>
                    <a:pt x="2111" y="2880"/>
                  </a:cubicBezTo>
                  <a:cubicBezTo>
                    <a:pt x="2111" y="2867"/>
                    <a:pt x="2040" y="2894"/>
                    <a:pt x="2097" y="2818"/>
                  </a:cubicBezTo>
                  <a:cubicBezTo>
                    <a:pt x="2147" y="2748"/>
                    <a:pt x="2161" y="2706"/>
                    <a:pt x="2176" y="2699"/>
                  </a:cubicBezTo>
                  <a:cubicBezTo>
                    <a:pt x="2183" y="2685"/>
                    <a:pt x="2061" y="2594"/>
                    <a:pt x="2140" y="2622"/>
                  </a:cubicBezTo>
                  <a:cubicBezTo>
                    <a:pt x="2219" y="2650"/>
                    <a:pt x="2262" y="2692"/>
                    <a:pt x="2283" y="2692"/>
                  </a:cubicBezTo>
                  <a:cubicBezTo>
                    <a:pt x="2304" y="2699"/>
                    <a:pt x="2383" y="2727"/>
                    <a:pt x="2369" y="2713"/>
                  </a:cubicBezTo>
                  <a:cubicBezTo>
                    <a:pt x="2355" y="2699"/>
                    <a:pt x="2297" y="2671"/>
                    <a:pt x="2312" y="2650"/>
                  </a:cubicBezTo>
                  <a:cubicBezTo>
                    <a:pt x="2326" y="2629"/>
                    <a:pt x="2362" y="2629"/>
                    <a:pt x="2312" y="2608"/>
                  </a:cubicBezTo>
                  <a:cubicBezTo>
                    <a:pt x="2262" y="2587"/>
                    <a:pt x="2254" y="2566"/>
                    <a:pt x="2226" y="2587"/>
                  </a:cubicBezTo>
                  <a:cubicBezTo>
                    <a:pt x="2204" y="2608"/>
                    <a:pt x="2204" y="2601"/>
                    <a:pt x="2190" y="2573"/>
                  </a:cubicBezTo>
                  <a:cubicBezTo>
                    <a:pt x="2183" y="2545"/>
                    <a:pt x="2190" y="2545"/>
                    <a:pt x="2197" y="2524"/>
                  </a:cubicBezTo>
                  <a:cubicBezTo>
                    <a:pt x="2204" y="2503"/>
                    <a:pt x="2240" y="2496"/>
                    <a:pt x="2262" y="2496"/>
                  </a:cubicBezTo>
                  <a:cubicBezTo>
                    <a:pt x="2283" y="2489"/>
                    <a:pt x="2297" y="2482"/>
                    <a:pt x="2283" y="2468"/>
                  </a:cubicBezTo>
                  <a:cubicBezTo>
                    <a:pt x="2269" y="2447"/>
                    <a:pt x="2226" y="2447"/>
                    <a:pt x="2262" y="2419"/>
                  </a:cubicBezTo>
                  <a:cubicBezTo>
                    <a:pt x="2297" y="2398"/>
                    <a:pt x="2283" y="2391"/>
                    <a:pt x="2340" y="2398"/>
                  </a:cubicBezTo>
                  <a:cubicBezTo>
                    <a:pt x="2398" y="2405"/>
                    <a:pt x="2383" y="2419"/>
                    <a:pt x="2455" y="2412"/>
                  </a:cubicBezTo>
                  <a:cubicBezTo>
                    <a:pt x="2519" y="2398"/>
                    <a:pt x="2605" y="2398"/>
                    <a:pt x="2612" y="2391"/>
                  </a:cubicBezTo>
                  <a:cubicBezTo>
                    <a:pt x="2619" y="2384"/>
                    <a:pt x="2619" y="2328"/>
                    <a:pt x="2619" y="2328"/>
                  </a:cubicBezTo>
                  <a:cubicBezTo>
                    <a:pt x="2641" y="2328"/>
                    <a:pt x="2641" y="2328"/>
                    <a:pt x="2641" y="2328"/>
                  </a:cubicBezTo>
                  <a:cubicBezTo>
                    <a:pt x="2641" y="2328"/>
                    <a:pt x="2576" y="2307"/>
                    <a:pt x="2548" y="2307"/>
                  </a:cubicBezTo>
                  <a:cubicBezTo>
                    <a:pt x="2519" y="2300"/>
                    <a:pt x="2526" y="2272"/>
                    <a:pt x="2448" y="2300"/>
                  </a:cubicBezTo>
                  <a:cubicBezTo>
                    <a:pt x="2369" y="2335"/>
                    <a:pt x="2319" y="2370"/>
                    <a:pt x="2297" y="2370"/>
                  </a:cubicBezTo>
                  <a:cubicBezTo>
                    <a:pt x="2276" y="2370"/>
                    <a:pt x="2190" y="2356"/>
                    <a:pt x="2190" y="2356"/>
                  </a:cubicBezTo>
                  <a:cubicBezTo>
                    <a:pt x="2154" y="2300"/>
                    <a:pt x="2154" y="2300"/>
                    <a:pt x="2154" y="2300"/>
                  </a:cubicBezTo>
                  <a:cubicBezTo>
                    <a:pt x="2154" y="2300"/>
                    <a:pt x="2133" y="2272"/>
                    <a:pt x="2126" y="2251"/>
                  </a:cubicBezTo>
                  <a:cubicBezTo>
                    <a:pt x="2118" y="2237"/>
                    <a:pt x="2118" y="2223"/>
                    <a:pt x="2111" y="2188"/>
                  </a:cubicBezTo>
                  <a:cubicBezTo>
                    <a:pt x="2104" y="2160"/>
                    <a:pt x="2104" y="2119"/>
                    <a:pt x="2104" y="2119"/>
                  </a:cubicBezTo>
                  <a:cubicBezTo>
                    <a:pt x="2104" y="2119"/>
                    <a:pt x="2097" y="2091"/>
                    <a:pt x="2097" y="2070"/>
                  </a:cubicBezTo>
                  <a:cubicBezTo>
                    <a:pt x="2097" y="2049"/>
                    <a:pt x="2126" y="2028"/>
                    <a:pt x="2133" y="2014"/>
                  </a:cubicBezTo>
                  <a:cubicBezTo>
                    <a:pt x="2133" y="2000"/>
                    <a:pt x="2176" y="1874"/>
                    <a:pt x="2204" y="1846"/>
                  </a:cubicBezTo>
                  <a:cubicBezTo>
                    <a:pt x="2226" y="1811"/>
                    <a:pt x="2347" y="1720"/>
                    <a:pt x="2347" y="1692"/>
                  </a:cubicBezTo>
                  <a:cubicBezTo>
                    <a:pt x="2355" y="1671"/>
                    <a:pt x="2390" y="1552"/>
                    <a:pt x="2390" y="1552"/>
                  </a:cubicBezTo>
                  <a:cubicBezTo>
                    <a:pt x="2390" y="1552"/>
                    <a:pt x="2347" y="1517"/>
                    <a:pt x="2319" y="1503"/>
                  </a:cubicBezTo>
                  <a:cubicBezTo>
                    <a:pt x="2290" y="1482"/>
                    <a:pt x="2319" y="1517"/>
                    <a:pt x="2254" y="1531"/>
                  </a:cubicBezTo>
                  <a:cubicBezTo>
                    <a:pt x="2197" y="1552"/>
                    <a:pt x="2161" y="1566"/>
                    <a:pt x="2140" y="1601"/>
                  </a:cubicBezTo>
                  <a:cubicBezTo>
                    <a:pt x="2118" y="1643"/>
                    <a:pt x="2118" y="1713"/>
                    <a:pt x="2097" y="1741"/>
                  </a:cubicBezTo>
                  <a:cubicBezTo>
                    <a:pt x="2076" y="1762"/>
                    <a:pt x="2083" y="1804"/>
                    <a:pt x="2054" y="1832"/>
                  </a:cubicBezTo>
                  <a:cubicBezTo>
                    <a:pt x="2018" y="1867"/>
                    <a:pt x="2018" y="1874"/>
                    <a:pt x="1975" y="1916"/>
                  </a:cubicBezTo>
                  <a:cubicBezTo>
                    <a:pt x="1932" y="1958"/>
                    <a:pt x="1897" y="2035"/>
                    <a:pt x="1889" y="2042"/>
                  </a:cubicBezTo>
                  <a:cubicBezTo>
                    <a:pt x="1889" y="2056"/>
                    <a:pt x="1882" y="2084"/>
                    <a:pt x="1882" y="2140"/>
                  </a:cubicBezTo>
                  <a:cubicBezTo>
                    <a:pt x="1889" y="2188"/>
                    <a:pt x="1897" y="2209"/>
                    <a:pt x="1925" y="2244"/>
                  </a:cubicBezTo>
                  <a:cubicBezTo>
                    <a:pt x="1947" y="2272"/>
                    <a:pt x="2011" y="2363"/>
                    <a:pt x="1954" y="2426"/>
                  </a:cubicBezTo>
                  <a:cubicBezTo>
                    <a:pt x="1904" y="2496"/>
                    <a:pt x="1847" y="2447"/>
                    <a:pt x="1847" y="2552"/>
                  </a:cubicBezTo>
                  <a:cubicBezTo>
                    <a:pt x="1854" y="2664"/>
                    <a:pt x="1832" y="2727"/>
                    <a:pt x="1818" y="2755"/>
                  </a:cubicBezTo>
                  <a:cubicBezTo>
                    <a:pt x="1796" y="2776"/>
                    <a:pt x="1696" y="2853"/>
                    <a:pt x="1696" y="2860"/>
                  </a:cubicBezTo>
                  <a:cubicBezTo>
                    <a:pt x="1696" y="2867"/>
                    <a:pt x="1711" y="2894"/>
                    <a:pt x="1661" y="2894"/>
                  </a:cubicBezTo>
                  <a:cubicBezTo>
                    <a:pt x="1618" y="2894"/>
                    <a:pt x="1603" y="2894"/>
                    <a:pt x="1589" y="2894"/>
                  </a:cubicBezTo>
                  <a:cubicBezTo>
                    <a:pt x="1582" y="2887"/>
                    <a:pt x="1560" y="2860"/>
                    <a:pt x="1553" y="2825"/>
                  </a:cubicBezTo>
                  <a:cubicBezTo>
                    <a:pt x="1546" y="2790"/>
                    <a:pt x="1539" y="2776"/>
                    <a:pt x="1525" y="2734"/>
                  </a:cubicBezTo>
                  <a:cubicBezTo>
                    <a:pt x="1510" y="2699"/>
                    <a:pt x="1510" y="2678"/>
                    <a:pt x="1496" y="2643"/>
                  </a:cubicBezTo>
                  <a:cubicBezTo>
                    <a:pt x="1482" y="2608"/>
                    <a:pt x="1496" y="2552"/>
                    <a:pt x="1474" y="2538"/>
                  </a:cubicBezTo>
                  <a:cubicBezTo>
                    <a:pt x="1460" y="2524"/>
                    <a:pt x="1439" y="2447"/>
                    <a:pt x="1439" y="2447"/>
                  </a:cubicBezTo>
                  <a:cubicBezTo>
                    <a:pt x="1439" y="2447"/>
                    <a:pt x="1396" y="2482"/>
                    <a:pt x="1367" y="2496"/>
                  </a:cubicBezTo>
                  <a:cubicBezTo>
                    <a:pt x="1346" y="2503"/>
                    <a:pt x="1360" y="2524"/>
                    <a:pt x="1339" y="2531"/>
                  </a:cubicBezTo>
                  <a:cubicBezTo>
                    <a:pt x="1310" y="2531"/>
                    <a:pt x="1310" y="2538"/>
                    <a:pt x="1281" y="2573"/>
                  </a:cubicBezTo>
                  <a:cubicBezTo>
                    <a:pt x="1253" y="2601"/>
                    <a:pt x="1231" y="2608"/>
                    <a:pt x="1210" y="2615"/>
                  </a:cubicBezTo>
                  <a:cubicBezTo>
                    <a:pt x="1195" y="2615"/>
                    <a:pt x="1188" y="2643"/>
                    <a:pt x="1160" y="2622"/>
                  </a:cubicBezTo>
                  <a:cubicBezTo>
                    <a:pt x="1138" y="2601"/>
                    <a:pt x="1138" y="2594"/>
                    <a:pt x="1124" y="2580"/>
                  </a:cubicBezTo>
                  <a:cubicBezTo>
                    <a:pt x="1117" y="2566"/>
                    <a:pt x="1067" y="2538"/>
                    <a:pt x="1067" y="2538"/>
                  </a:cubicBezTo>
                  <a:cubicBezTo>
                    <a:pt x="1067" y="2538"/>
                    <a:pt x="1059" y="2559"/>
                    <a:pt x="1067" y="2510"/>
                  </a:cubicBezTo>
                  <a:cubicBezTo>
                    <a:pt x="1067" y="2468"/>
                    <a:pt x="1074" y="2447"/>
                    <a:pt x="1081" y="2419"/>
                  </a:cubicBezTo>
                  <a:cubicBezTo>
                    <a:pt x="1095" y="2398"/>
                    <a:pt x="1095" y="2398"/>
                    <a:pt x="1095" y="2398"/>
                  </a:cubicBezTo>
                  <a:cubicBezTo>
                    <a:pt x="1095" y="2398"/>
                    <a:pt x="1088" y="2398"/>
                    <a:pt x="1095" y="2370"/>
                  </a:cubicBezTo>
                  <a:cubicBezTo>
                    <a:pt x="1110" y="2342"/>
                    <a:pt x="1081" y="2335"/>
                    <a:pt x="1067" y="2321"/>
                  </a:cubicBezTo>
                  <a:cubicBezTo>
                    <a:pt x="1052" y="2307"/>
                    <a:pt x="1045" y="2342"/>
                    <a:pt x="1052" y="2307"/>
                  </a:cubicBezTo>
                  <a:cubicBezTo>
                    <a:pt x="1059" y="2279"/>
                    <a:pt x="1052" y="2091"/>
                    <a:pt x="1052" y="2091"/>
                  </a:cubicBezTo>
                  <a:cubicBezTo>
                    <a:pt x="1052" y="2091"/>
                    <a:pt x="1102" y="2070"/>
                    <a:pt x="1095" y="2056"/>
                  </a:cubicBezTo>
                  <a:cubicBezTo>
                    <a:pt x="1095" y="2042"/>
                    <a:pt x="1145" y="2000"/>
                    <a:pt x="1145" y="2000"/>
                  </a:cubicBezTo>
                  <a:cubicBezTo>
                    <a:pt x="1145" y="2000"/>
                    <a:pt x="1188" y="1993"/>
                    <a:pt x="1203" y="1965"/>
                  </a:cubicBezTo>
                  <a:cubicBezTo>
                    <a:pt x="1224" y="1937"/>
                    <a:pt x="1238" y="1895"/>
                    <a:pt x="1281" y="1874"/>
                  </a:cubicBezTo>
                  <a:cubicBezTo>
                    <a:pt x="1317" y="1853"/>
                    <a:pt x="1331" y="1839"/>
                    <a:pt x="1339" y="1825"/>
                  </a:cubicBezTo>
                  <a:cubicBezTo>
                    <a:pt x="1346" y="1818"/>
                    <a:pt x="1324" y="1860"/>
                    <a:pt x="1353" y="1797"/>
                  </a:cubicBezTo>
                  <a:cubicBezTo>
                    <a:pt x="1381" y="1741"/>
                    <a:pt x="1489" y="1671"/>
                    <a:pt x="1510" y="1622"/>
                  </a:cubicBezTo>
                  <a:cubicBezTo>
                    <a:pt x="1539" y="1573"/>
                    <a:pt x="1567" y="1489"/>
                    <a:pt x="1567" y="1489"/>
                  </a:cubicBezTo>
                  <a:cubicBezTo>
                    <a:pt x="1567" y="1489"/>
                    <a:pt x="1539" y="1454"/>
                    <a:pt x="1575" y="1413"/>
                  </a:cubicBezTo>
                  <a:cubicBezTo>
                    <a:pt x="1603" y="1371"/>
                    <a:pt x="1646" y="1357"/>
                    <a:pt x="1668" y="1336"/>
                  </a:cubicBezTo>
                  <a:cubicBezTo>
                    <a:pt x="1696" y="1315"/>
                    <a:pt x="1725" y="1280"/>
                    <a:pt x="1718" y="1273"/>
                  </a:cubicBezTo>
                  <a:cubicBezTo>
                    <a:pt x="1703" y="1273"/>
                    <a:pt x="1732" y="1280"/>
                    <a:pt x="1732" y="1266"/>
                  </a:cubicBezTo>
                  <a:cubicBezTo>
                    <a:pt x="1739" y="1245"/>
                    <a:pt x="1761" y="1217"/>
                    <a:pt x="1761" y="1217"/>
                  </a:cubicBezTo>
                  <a:cubicBezTo>
                    <a:pt x="1711" y="1210"/>
                    <a:pt x="1725" y="1217"/>
                    <a:pt x="1696" y="1231"/>
                  </a:cubicBezTo>
                  <a:cubicBezTo>
                    <a:pt x="1668" y="1238"/>
                    <a:pt x="1682" y="1224"/>
                    <a:pt x="1668" y="1210"/>
                  </a:cubicBezTo>
                  <a:cubicBezTo>
                    <a:pt x="1653" y="1196"/>
                    <a:pt x="1653" y="1196"/>
                    <a:pt x="1661" y="1189"/>
                  </a:cubicBezTo>
                  <a:cubicBezTo>
                    <a:pt x="1668" y="1175"/>
                    <a:pt x="1689" y="1161"/>
                    <a:pt x="1689" y="1161"/>
                  </a:cubicBezTo>
                  <a:cubicBezTo>
                    <a:pt x="1689" y="1161"/>
                    <a:pt x="1703" y="1189"/>
                    <a:pt x="1739" y="1154"/>
                  </a:cubicBezTo>
                  <a:cubicBezTo>
                    <a:pt x="1782" y="1119"/>
                    <a:pt x="1847" y="1084"/>
                    <a:pt x="1847" y="1084"/>
                  </a:cubicBezTo>
                  <a:cubicBezTo>
                    <a:pt x="1947" y="1007"/>
                    <a:pt x="1947" y="1007"/>
                    <a:pt x="1947" y="1007"/>
                  </a:cubicBezTo>
                  <a:cubicBezTo>
                    <a:pt x="1947" y="1007"/>
                    <a:pt x="2033" y="979"/>
                    <a:pt x="2047" y="979"/>
                  </a:cubicBezTo>
                  <a:cubicBezTo>
                    <a:pt x="2061" y="986"/>
                    <a:pt x="2076" y="986"/>
                    <a:pt x="2083" y="986"/>
                  </a:cubicBezTo>
                  <a:cubicBezTo>
                    <a:pt x="2090" y="986"/>
                    <a:pt x="2118" y="986"/>
                    <a:pt x="2147" y="958"/>
                  </a:cubicBezTo>
                  <a:cubicBezTo>
                    <a:pt x="2169" y="937"/>
                    <a:pt x="2154" y="916"/>
                    <a:pt x="2190" y="909"/>
                  </a:cubicBezTo>
                  <a:cubicBezTo>
                    <a:pt x="2226" y="902"/>
                    <a:pt x="2254" y="909"/>
                    <a:pt x="2276" y="888"/>
                  </a:cubicBezTo>
                  <a:cubicBezTo>
                    <a:pt x="2297" y="860"/>
                    <a:pt x="2548" y="888"/>
                    <a:pt x="2548" y="888"/>
                  </a:cubicBezTo>
                  <a:cubicBezTo>
                    <a:pt x="2548" y="888"/>
                    <a:pt x="2655" y="916"/>
                    <a:pt x="2669" y="937"/>
                  </a:cubicBezTo>
                  <a:cubicBezTo>
                    <a:pt x="2684" y="958"/>
                    <a:pt x="2734" y="972"/>
                    <a:pt x="2712" y="1000"/>
                  </a:cubicBezTo>
                  <a:cubicBezTo>
                    <a:pt x="2684" y="1021"/>
                    <a:pt x="2712" y="1056"/>
                    <a:pt x="2727" y="1063"/>
                  </a:cubicBezTo>
                  <a:cubicBezTo>
                    <a:pt x="2741" y="1070"/>
                    <a:pt x="2741" y="1007"/>
                    <a:pt x="2770" y="1014"/>
                  </a:cubicBezTo>
                  <a:cubicBezTo>
                    <a:pt x="2791" y="1021"/>
                    <a:pt x="2805" y="1056"/>
                    <a:pt x="2827" y="1063"/>
                  </a:cubicBezTo>
                  <a:cubicBezTo>
                    <a:pt x="2848" y="1070"/>
                    <a:pt x="2948" y="1077"/>
                    <a:pt x="2963" y="1084"/>
                  </a:cubicBezTo>
                  <a:cubicBezTo>
                    <a:pt x="2977" y="1098"/>
                    <a:pt x="2999" y="1112"/>
                    <a:pt x="3041" y="1133"/>
                  </a:cubicBezTo>
                  <a:cubicBezTo>
                    <a:pt x="3077" y="1154"/>
                    <a:pt x="3349" y="1259"/>
                    <a:pt x="3356" y="1273"/>
                  </a:cubicBezTo>
                  <a:cubicBezTo>
                    <a:pt x="3363" y="1287"/>
                    <a:pt x="3335" y="1392"/>
                    <a:pt x="3335" y="1392"/>
                  </a:cubicBezTo>
                  <a:cubicBezTo>
                    <a:pt x="3335" y="1392"/>
                    <a:pt x="3342" y="1427"/>
                    <a:pt x="3306" y="1433"/>
                  </a:cubicBezTo>
                  <a:cubicBezTo>
                    <a:pt x="3270" y="1433"/>
                    <a:pt x="3306" y="1427"/>
                    <a:pt x="3249" y="1433"/>
                  </a:cubicBezTo>
                  <a:cubicBezTo>
                    <a:pt x="3192" y="1440"/>
                    <a:pt x="3199" y="1468"/>
                    <a:pt x="3156" y="1454"/>
                  </a:cubicBezTo>
                  <a:cubicBezTo>
                    <a:pt x="3120" y="1440"/>
                    <a:pt x="3127" y="1440"/>
                    <a:pt x="3099" y="1420"/>
                  </a:cubicBezTo>
                  <a:cubicBezTo>
                    <a:pt x="3070" y="1406"/>
                    <a:pt x="3041" y="1378"/>
                    <a:pt x="3013" y="1392"/>
                  </a:cubicBezTo>
                  <a:cubicBezTo>
                    <a:pt x="2984" y="1413"/>
                    <a:pt x="2999" y="1440"/>
                    <a:pt x="2948" y="1413"/>
                  </a:cubicBezTo>
                  <a:cubicBezTo>
                    <a:pt x="2898" y="1378"/>
                    <a:pt x="2870" y="1371"/>
                    <a:pt x="2870" y="1371"/>
                  </a:cubicBezTo>
                  <a:cubicBezTo>
                    <a:pt x="2870" y="1371"/>
                    <a:pt x="2848" y="1385"/>
                    <a:pt x="2848" y="1392"/>
                  </a:cubicBezTo>
                  <a:cubicBezTo>
                    <a:pt x="2855" y="1406"/>
                    <a:pt x="2870" y="1385"/>
                    <a:pt x="2906" y="1427"/>
                  </a:cubicBezTo>
                  <a:cubicBezTo>
                    <a:pt x="2934" y="1461"/>
                    <a:pt x="2984" y="1489"/>
                    <a:pt x="2977" y="1510"/>
                  </a:cubicBezTo>
                  <a:cubicBezTo>
                    <a:pt x="2977" y="1531"/>
                    <a:pt x="2999" y="1538"/>
                    <a:pt x="2977" y="1559"/>
                  </a:cubicBezTo>
                  <a:cubicBezTo>
                    <a:pt x="2963" y="1573"/>
                    <a:pt x="2963" y="1601"/>
                    <a:pt x="2963" y="1601"/>
                  </a:cubicBezTo>
                  <a:cubicBezTo>
                    <a:pt x="2963" y="1601"/>
                    <a:pt x="2991" y="1636"/>
                    <a:pt x="2984" y="1650"/>
                  </a:cubicBezTo>
                  <a:cubicBezTo>
                    <a:pt x="2977" y="1664"/>
                    <a:pt x="2977" y="1699"/>
                    <a:pt x="2977" y="1713"/>
                  </a:cubicBezTo>
                  <a:cubicBezTo>
                    <a:pt x="2977" y="1720"/>
                    <a:pt x="2999" y="1755"/>
                    <a:pt x="2999" y="1755"/>
                  </a:cubicBezTo>
                  <a:cubicBezTo>
                    <a:pt x="2999" y="1755"/>
                    <a:pt x="3027" y="1734"/>
                    <a:pt x="3063" y="1769"/>
                  </a:cubicBezTo>
                  <a:cubicBezTo>
                    <a:pt x="3099" y="1797"/>
                    <a:pt x="3149" y="1797"/>
                    <a:pt x="3149" y="1797"/>
                  </a:cubicBezTo>
                  <a:cubicBezTo>
                    <a:pt x="3149" y="1755"/>
                    <a:pt x="3149" y="1755"/>
                    <a:pt x="3149" y="1755"/>
                  </a:cubicBezTo>
                  <a:cubicBezTo>
                    <a:pt x="3149" y="1755"/>
                    <a:pt x="3135" y="1748"/>
                    <a:pt x="3120" y="1720"/>
                  </a:cubicBezTo>
                  <a:cubicBezTo>
                    <a:pt x="3099" y="1699"/>
                    <a:pt x="3077" y="1664"/>
                    <a:pt x="3077" y="1657"/>
                  </a:cubicBezTo>
                  <a:cubicBezTo>
                    <a:pt x="3070" y="1643"/>
                    <a:pt x="3070" y="1608"/>
                    <a:pt x="3077" y="1608"/>
                  </a:cubicBezTo>
                  <a:cubicBezTo>
                    <a:pt x="3092" y="1608"/>
                    <a:pt x="3113" y="1615"/>
                    <a:pt x="3156" y="1636"/>
                  </a:cubicBezTo>
                  <a:cubicBezTo>
                    <a:pt x="3199" y="1650"/>
                    <a:pt x="3285" y="1713"/>
                    <a:pt x="3306" y="1678"/>
                  </a:cubicBezTo>
                  <a:cubicBezTo>
                    <a:pt x="3328" y="1643"/>
                    <a:pt x="3321" y="1636"/>
                    <a:pt x="3306" y="1601"/>
                  </a:cubicBezTo>
                  <a:cubicBezTo>
                    <a:pt x="3292" y="1566"/>
                    <a:pt x="3270" y="1587"/>
                    <a:pt x="3285" y="1545"/>
                  </a:cubicBezTo>
                  <a:cubicBezTo>
                    <a:pt x="3306" y="1503"/>
                    <a:pt x="3263" y="1538"/>
                    <a:pt x="3349" y="1468"/>
                  </a:cubicBezTo>
                  <a:cubicBezTo>
                    <a:pt x="3435" y="1399"/>
                    <a:pt x="3507" y="1420"/>
                    <a:pt x="3521" y="1420"/>
                  </a:cubicBezTo>
                  <a:cubicBezTo>
                    <a:pt x="3535" y="1420"/>
                    <a:pt x="3592" y="1385"/>
                    <a:pt x="3585" y="1371"/>
                  </a:cubicBezTo>
                  <a:cubicBezTo>
                    <a:pt x="3578" y="1364"/>
                    <a:pt x="3592" y="1343"/>
                    <a:pt x="3578" y="1308"/>
                  </a:cubicBezTo>
                  <a:cubicBezTo>
                    <a:pt x="3557" y="1273"/>
                    <a:pt x="3521" y="1203"/>
                    <a:pt x="3521" y="1203"/>
                  </a:cubicBezTo>
                  <a:cubicBezTo>
                    <a:pt x="3521" y="1203"/>
                    <a:pt x="3485" y="1140"/>
                    <a:pt x="3507" y="1140"/>
                  </a:cubicBezTo>
                  <a:cubicBezTo>
                    <a:pt x="3528" y="1147"/>
                    <a:pt x="3550" y="1161"/>
                    <a:pt x="3614" y="1189"/>
                  </a:cubicBezTo>
                  <a:cubicBezTo>
                    <a:pt x="3685" y="1217"/>
                    <a:pt x="3714" y="1224"/>
                    <a:pt x="3728" y="1231"/>
                  </a:cubicBezTo>
                  <a:cubicBezTo>
                    <a:pt x="3743" y="1238"/>
                    <a:pt x="3757" y="1266"/>
                    <a:pt x="3728" y="1266"/>
                  </a:cubicBezTo>
                  <a:cubicBezTo>
                    <a:pt x="3693" y="1266"/>
                    <a:pt x="3671" y="1287"/>
                    <a:pt x="3664" y="1301"/>
                  </a:cubicBezTo>
                  <a:cubicBezTo>
                    <a:pt x="3657" y="1315"/>
                    <a:pt x="3700" y="1350"/>
                    <a:pt x="3700" y="1350"/>
                  </a:cubicBezTo>
                  <a:cubicBezTo>
                    <a:pt x="3700" y="1350"/>
                    <a:pt x="3764" y="1350"/>
                    <a:pt x="3778" y="1350"/>
                  </a:cubicBezTo>
                  <a:cubicBezTo>
                    <a:pt x="3793" y="1350"/>
                    <a:pt x="3793" y="1301"/>
                    <a:pt x="3793" y="1273"/>
                  </a:cubicBezTo>
                  <a:cubicBezTo>
                    <a:pt x="3793" y="1252"/>
                    <a:pt x="3893" y="1266"/>
                    <a:pt x="3907" y="1259"/>
                  </a:cubicBezTo>
                  <a:cubicBezTo>
                    <a:pt x="3922" y="1245"/>
                    <a:pt x="3957" y="1203"/>
                    <a:pt x="3979" y="1189"/>
                  </a:cubicBezTo>
                  <a:cubicBezTo>
                    <a:pt x="4007" y="1175"/>
                    <a:pt x="4100" y="1147"/>
                    <a:pt x="4086" y="1161"/>
                  </a:cubicBezTo>
                  <a:cubicBezTo>
                    <a:pt x="4079" y="1175"/>
                    <a:pt x="4100" y="1217"/>
                    <a:pt x="4100" y="1203"/>
                  </a:cubicBezTo>
                  <a:cubicBezTo>
                    <a:pt x="4100" y="1189"/>
                    <a:pt x="4129" y="1133"/>
                    <a:pt x="4143" y="1133"/>
                  </a:cubicBezTo>
                  <a:cubicBezTo>
                    <a:pt x="4158" y="1133"/>
                    <a:pt x="4201" y="1147"/>
                    <a:pt x="4201" y="1147"/>
                  </a:cubicBezTo>
                  <a:cubicBezTo>
                    <a:pt x="4201" y="1147"/>
                    <a:pt x="4179" y="1203"/>
                    <a:pt x="4208" y="1203"/>
                  </a:cubicBezTo>
                  <a:cubicBezTo>
                    <a:pt x="4244" y="1210"/>
                    <a:pt x="4287" y="1238"/>
                    <a:pt x="4294" y="1210"/>
                  </a:cubicBezTo>
                  <a:cubicBezTo>
                    <a:pt x="4308" y="1189"/>
                    <a:pt x="4287" y="1196"/>
                    <a:pt x="4358" y="1175"/>
                  </a:cubicBezTo>
                  <a:cubicBezTo>
                    <a:pt x="4437" y="1161"/>
                    <a:pt x="4401" y="1161"/>
                    <a:pt x="4451" y="1154"/>
                  </a:cubicBezTo>
                  <a:cubicBezTo>
                    <a:pt x="4501" y="1154"/>
                    <a:pt x="4530" y="1189"/>
                    <a:pt x="4551" y="1189"/>
                  </a:cubicBezTo>
                  <a:cubicBezTo>
                    <a:pt x="4580" y="1189"/>
                    <a:pt x="4594" y="1133"/>
                    <a:pt x="4594" y="1133"/>
                  </a:cubicBezTo>
                  <a:cubicBezTo>
                    <a:pt x="4601" y="1091"/>
                    <a:pt x="4601" y="1091"/>
                    <a:pt x="4601" y="1091"/>
                  </a:cubicBezTo>
                  <a:cubicBezTo>
                    <a:pt x="4573" y="1077"/>
                    <a:pt x="4573" y="1077"/>
                    <a:pt x="4573" y="1077"/>
                  </a:cubicBezTo>
                  <a:cubicBezTo>
                    <a:pt x="4573" y="1077"/>
                    <a:pt x="4601" y="1077"/>
                    <a:pt x="4587" y="1063"/>
                  </a:cubicBezTo>
                  <a:cubicBezTo>
                    <a:pt x="4580" y="1056"/>
                    <a:pt x="4616" y="1049"/>
                    <a:pt x="4637" y="1049"/>
                  </a:cubicBezTo>
                  <a:cubicBezTo>
                    <a:pt x="4659" y="1042"/>
                    <a:pt x="4723" y="1063"/>
                    <a:pt x="4752" y="1070"/>
                  </a:cubicBezTo>
                  <a:cubicBezTo>
                    <a:pt x="4787" y="1084"/>
                    <a:pt x="4909" y="1077"/>
                    <a:pt x="4988" y="1133"/>
                  </a:cubicBezTo>
                  <a:cubicBezTo>
                    <a:pt x="5059" y="1189"/>
                    <a:pt x="5074" y="1196"/>
                    <a:pt x="5088" y="1196"/>
                  </a:cubicBezTo>
                  <a:cubicBezTo>
                    <a:pt x="5102" y="1203"/>
                    <a:pt x="5159" y="1182"/>
                    <a:pt x="5159" y="1182"/>
                  </a:cubicBezTo>
                  <a:cubicBezTo>
                    <a:pt x="5159" y="1182"/>
                    <a:pt x="5181" y="1175"/>
                    <a:pt x="5159" y="1161"/>
                  </a:cubicBezTo>
                  <a:cubicBezTo>
                    <a:pt x="5131" y="1140"/>
                    <a:pt x="5109" y="1147"/>
                    <a:pt x="5109" y="1140"/>
                  </a:cubicBezTo>
                  <a:cubicBezTo>
                    <a:pt x="5109" y="1126"/>
                    <a:pt x="5088" y="1070"/>
                    <a:pt x="5081" y="1070"/>
                  </a:cubicBezTo>
                  <a:cubicBezTo>
                    <a:pt x="5074" y="1070"/>
                    <a:pt x="5059" y="1063"/>
                    <a:pt x="5052" y="1070"/>
                  </a:cubicBezTo>
                  <a:cubicBezTo>
                    <a:pt x="5045" y="1077"/>
                    <a:pt x="5002" y="1042"/>
                    <a:pt x="5002" y="1035"/>
                  </a:cubicBezTo>
                  <a:cubicBezTo>
                    <a:pt x="5002" y="1021"/>
                    <a:pt x="5002" y="986"/>
                    <a:pt x="5016" y="986"/>
                  </a:cubicBezTo>
                  <a:cubicBezTo>
                    <a:pt x="5024" y="979"/>
                    <a:pt x="4952" y="979"/>
                    <a:pt x="4995" y="937"/>
                  </a:cubicBezTo>
                  <a:cubicBezTo>
                    <a:pt x="5031" y="888"/>
                    <a:pt x="5102" y="832"/>
                    <a:pt x="5102" y="825"/>
                  </a:cubicBezTo>
                  <a:cubicBezTo>
                    <a:pt x="5095" y="811"/>
                    <a:pt x="5109" y="644"/>
                    <a:pt x="5109" y="644"/>
                  </a:cubicBezTo>
                  <a:cubicBezTo>
                    <a:pt x="5109" y="644"/>
                    <a:pt x="5152" y="665"/>
                    <a:pt x="5167" y="651"/>
                  </a:cubicBezTo>
                  <a:cubicBezTo>
                    <a:pt x="5181" y="630"/>
                    <a:pt x="5195" y="588"/>
                    <a:pt x="5195" y="588"/>
                  </a:cubicBezTo>
                  <a:cubicBezTo>
                    <a:pt x="5245" y="581"/>
                    <a:pt x="5245" y="581"/>
                    <a:pt x="5245" y="581"/>
                  </a:cubicBezTo>
                  <a:cubicBezTo>
                    <a:pt x="5245" y="581"/>
                    <a:pt x="5267" y="616"/>
                    <a:pt x="5267" y="623"/>
                  </a:cubicBezTo>
                  <a:cubicBezTo>
                    <a:pt x="5260" y="630"/>
                    <a:pt x="5238" y="658"/>
                    <a:pt x="5267" y="658"/>
                  </a:cubicBezTo>
                  <a:cubicBezTo>
                    <a:pt x="5288" y="658"/>
                    <a:pt x="5353" y="700"/>
                    <a:pt x="5353" y="700"/>
                  </a:cubicBezTo>
                  <a:cubicBezTo>
                    <a:pt x="5353" y="700"/>
                    <a:pt x="5374" y="783"/>
                    <a:pt x="5360" y="783"/>
                  </a:cubicBezTo>
                  <a:cubicBezTo>
                    <a:pt x="5346" y="783"/>
                    <a:pt x="5353" y="825"/>
                    <a:pt x="5353" y="825"/>
                  </a:cubicBezTo>
                  <a:cubicBezTo>
                    <a:pt x="5353" y="825"/>
                    <a:pt x="5338" y="797"/>
                    <a:pt x="5331" y="832"/>
                  </a:cubicBezTo>
                  <a:cubicBezTo>
                    <a:pt x="5317" y="867"/>
                    <a:pt x="5353" y="888"/>
                    <a:pt x="5353" y="888"/>
                  </a:cubicBezTo>
                  <a:cubicBezTo>
                    <a:pt x="5353" y="888"/>
                    <a:pt x="5388" y="874"/>
                    <a:pt x="5374" y="909"/>
                  </a:cubicBezTo>
                  <a:cubicBezTo>
                    <a:pt x="5367" y="944"/>
                    <a:pt x="5367" y="930"/>
                    <a:pt x="5374" y="958"/>
                  </a:cubicBezTo>
                  <a:cubicBezTo>
                    <a:pt x="5374" y="993"/>
                    <a:pt x="5403" y="1035"/>
                    <a:pt x="5403" y="1049"/>
                  </a:cubicBezTo>
                  <a:cubicBezTo>
                    <a:pt x="5403" y="1063"/>
                    <a:pt x="5403" y="1147"/>
                    <a:pt x="5403" y="1147"/>
                  </a:cubicBezTo>
                  <a:cubicBezTo>
                    <a:pt x="5403" y="1147"/>
                    <a:pt x="5424" y="1189"/>
                    <a:pt x="5439" y="1203"/>
                  </a:cubicBezTo>
                  <a:cubicBezTo>
                    <a:pt x="5453" y="1217"/>
                    <a:pt x="5489" y="1182"/>
                    <a:pt x="5453" y="1217"/>
                  </a:cubicBezTo>
                  <a:cubicBezTo>
                    <a:pt x="5410" y="1252"/>
                    <a:pt x="5431" y="1252"/>
                    <a:pt x="5403" y="1287"/>
                  </a:cubicBezTo>
                  <a:cubicBezTo>
                    <a:pt x="5374" y="1322"/>
                    <a:pt x="5353" y="1329"/>
                    <a:pt x="5338" y="1343"/>
                  </a:cubicBezTo>
                  <a:cubicBezTo>
                    <a:pt x="5324" y="1357"/>
                    <a:pt x="5281" y="1371"/>
                    <a:pt x="5281" y="1371"/>
                  </a:cubicBezTo>
                  <a:cubicBezTo>
                    <a:pt x="5281" y="1371"/>
                    <a:pt x="5381" y="1399"/>
                    <a:pt x="5396" y="1399"/>
                  </a:cubicBezTo>
                  <a:cubicBezTo>
                    <a:pt x="5410" y="1399"/>
                    <a:pt x="5524" y="1385"/>
                    <a:pt x="5524" y="1357"/>
                  </a:cubicBezTo>
                  <a:cubicBezTo>
                    <a:pt x="5524" y="1329"/>
                    <a:pt x="5589" y="1259"/>
                    <a:pt x="5553" y="1238"/>
                  </a:cubicBezTo>
                  <a:cubicBezTo>
                    <a:pt x="5524" y="1217"/>
                    <a:pt x="5517" y="1224"/>
                    <a:pt x="5510" y="1203"/>
                  </a:cubicBezTo>
                  <a:cubicBezTo>
                    <a:pt x="5510" y="1182"/>
                    <a:pt x="5496" y="1175"/>
                    <a:pt x="5510" y="1161"/>
                  </a:cubicBezTo>
                  <a:cubicBezTo>
                    <a:pt x="5517" y="1147"/>
                    <a:pt x="5539" y="1119"/>
                    <a:pt x="5510" y="1126"/>
                  </a:cubicBezTo>
                  <a:cubicBezTo>
                    <a:pt x="5481" y="1126"/>
                    <a:pt x="5481" y="1133"/>
                    <a:pt x="5467" y="1112"/>
                  </a:cubicBezTo>
                  <a:cubicBezTo>
                    <a:pt x="5453" y="1091"/>
                    <a:pt x="5460" y="1119"/>
                    <a:pt x="5439" y="1063"/>
                  </a:cubicBezTo>
                  <a:cubicBezTo>
                    <a:pt x="5417" y="1007"/>
                    <a:pt x="5453" y="979"/>
                    <a:pt x="5453" y="979"/>
                  </a:cubicBezTo>
                  <a:cubicBezTo>
                    <a:pt x="5453" y="979"/>
                    <a:pt x="5481" y="1007"/>
                    <a:pt x="5460" y="958"/>
                  </a:cubicBezTo>
                  <a:cubicBezTo>
                    <a:pt x="5439" y="909"/>
                    <a:pt x="5410" y="895"/>
                    <a:pt x="5410" y="881"/>
                  </a:cubicBezTo>
                  <a:cubicBezTo>
                    <a:pt x="5403" y="860"/>
                    <a:pt x="5417" y="846"/>
                    <a:pt x="5410" y="818"/>
                  </a:cubicBezTo>
                  <a:cubicBezTo>
                    <a:pt x="5410" y="790"/>
                    <a:pt x="5496" y="776"/>
                    <a:pt x="5496" y="776"/>
                  </a:cubicBezTo>
                  <a:cubicBezTo>
                    <a:pt x="5496" y="776"/>
                    <a:pt x="5503" y="734"/>
                    <a:pt x="5489" y="713"/>
                  </a:cubicBezTo>
                  <a:cubicBezTo>
                    <a:pt x="5467" y="700"/>
                    <a:pt x="5439" y="665"/>
                    <a:pt x="5439" y="665"/>
                  </a:cubicBezTo>
                  <a:cubicBezTo>
                    <a:pt x="5439" y="665"/>
                    <a:pt x="5446" y="644"/>
                    <a:pt x="5446" y="637"/>
                  </a:cubicBezTo>
                  <a:cubicBezTo>
                    <a:pt x="5453" y="623"/>
                    <a:pt x="5489" y="644"/>
                    <a:pt x="5503" y="658"/>
                  </a:cubicBezTo>
                  <a:cubicBezTo>
                    <a:pt x="5510" y="672"/>
                    <a:pt x="5553" y="700"/>
                    <a:pt x="5553" y="700"/>
                  </a:cubicBezTo>
                  <a:cubicBezTo>
                    <a:pt x="5553" y="700"/>
                    <a:pt x="5539" y="720"/>
                    <a:pt x="5546" y="741"/>
                  </a:cubicBezTo>
                  <a:cubicBezTo>
                    <a:pt x="5553" y="762"/>
                    <a:pt x="5560" y="811"/>
                    <a:pt x="5560" y="811"/>
                  </a:cubicBezTo>
                  <a:cubicBezTo>
                    <a:pt x="5560" y="811"/>
                    <a:pt x="5574" y="846"/>
                    <a:pt x="5582" y="853"/>
                  </a:cubicBezTo>
                  <a:cubicBezTo>
                    <a:pt x="5589" y="860"/>
                    <a:pt x="5567" y="867"/>
                    <a:pt x="5589" y="860"/>
                  </a:cubicBezTo>
                  <a:cubicBezTo>
                    <a:pt x="5610" y="860"/>
                    <a:pt x="5703" y="881"/>
                    <a:pt x="5703" y="881"/>
                  </a:cubicBezTo>
                  <a:cubicBezTo>
                    <a:pt x="5703" y="881"/>
                    <a:pt x="5710" y="818"/>
                    <a:pt x="5696" y="818"/>
                  </a:cubicBezTo>
                  <a:cubicBezTo>
                    <a:pt x="5675" y="825"/>
                    <a:pt x="5660" y="832"/>
                    <a:pt x="5646" y="825"/>
                  </a:cubicBezTo>
                  <a:cubicBezTo>
                    <a:pt x="5625" y="811"/>
                    <a:pt x="5617" y="783"/>
                    <a:pt x="5617" y="783"/>
                  </a:cubicBezTo>
                  <a:cubicBezTo>
                    <a:pt x="5617" y="783"/>
                    <a:pt x="5617" y="762"/>
                    <a:pt x="5625" y="748"/>
                  </a:cubicBezTo>
                  <a:cubicBezTo>
                    <a:pt x="5632" y="734"/>
                    <a:pt x="5682" y="706"/>
                    <a:pt x="5682" y="706"/>
                  </a:cubicBezTo>
                  <a:cubicBezTo>
                    <a:pt x="5682" y="706"/>
                    <a:pt x="5725" y="713"/>
                    <a:pt x="5753" y="713"/>
                  </a:cubicBezTo>
                  <a:cubicBezTo>
                    <a:pt x="5782" y="713"/>
                    <a:pt x="5896" y="790"/>
                    <a:pt x="5896" y="790"/>
                  </a:cubicBezTo>
                  <a:cubicBezTo>
                    <a:pt x="5918" y="811"/>
                    <a:pt x="5918" y="811"/>
                    <a:pt x="5918" y="811"/>
                  </a:cubicBezTo>
                  <a:cubicBezTo>
                    <a:pt x="5918" y="811"/>
                    <a:pt x="5925" y="762"/>
                    <a:pt x="5947" y="776"/>
                  </a:cubicBezTo>
                  <a:cubicBezTo>
                    <a:pt x="5961" y="783"/>
                    <a:pt x="5961" y="783"/>
                    <a:pt x="5961" y="783"/>
                  </a:cubicBezTo>
                  <a:cubicBezTo>
                    <a:pt x="5961" y="783"/>
                    <a:pt x="5968" y="748"/>
                    <a:pt x="5939" y="734"/>
                  </a:cubicBezTo>
                  <a:cubicBezTo>
                    <a:pt x="5904" y="727"/>
                    <a:pt x="5861" y="679"/>
                    <a:pt x="5861" y="679"/>
                  </a:cubicBezTo>
                  <a:cubicBezTo>
                    <a:pt x="5861" y="679"/>
                    <a:pt x="5825" y="623"/>
                    <a:pt x="5832" y="595"/>
                  </a:cubicBezTo>
                  <a:cubicBezTo>
                    <a:pt x="5839" y="567"/>
                    <a:pt x="5832" y="553"/>
                    <a:pt x="5846" y="553"/>
                  </a:cubicBezTo>
                  <a:cubicBezTo>
                    <a:pt x="5861" y="553"/>
                    <a:pt x="5947" y="546"/>
                    <a:pt x="5975" y="532"/>
                  </a:cubicBezTo>
                  <a:cubicBezTo>
                    <a:pt x="6004" y="525"/>
                    <a:pt x="6040" y="539"/>
                    <a:pt x="6083" y="525"/>
                  </a:cubicBezTo>
                  <a:cubicBezTo>
                    <a:pt x="6125" y="511"/>
                    <a:pt x="6133" y="504"/>
                    <a:pt x="6168" y="511"/>
                  </a:cubicBezTo>
                  <a:cubicBezTo>
                    <a:pt x="6211" y="525"/>
                    <a:pt x="6183" y="490"/>
                    <a:pt x="6176" y="469"/>
                  </a:cubicBezTo>
                  <a:cubicBezTo>
                    <a:pt x="6168" y="455"/>
                    <a:pt x="6161" y="378"/>
                    <a:pt x="6161" y="399"/>
                  </a:cubicBezTo>
                  <a:cubicBezTo>
                    <a:pt x="6161" y="413"/>
                    <a:pt x="6161" y="322"/>
                    <a:pt x="6247" y="308"/>
                  </a:cubicBezTo>
                  <a:cubicBezTo>
                    <a:pt x="6326" y="301"/>
                    <a:pt x="6397" y="287"/>
                    <a:pt x="6490" y="273"/>
                  </a:cubicBezTo>
                  <a:cubicBezTo>
                    <a:pt x="6591" y="252"/>
                    <a:pt x="6605" y="217"/>
                    <a:pt x="6605" y="217"/>
                  </a:cubicBezTo>
                  <a:cubicBezTo>
                    <a:pt x="6605" y="217"/>
                    <a:pt x="6676" y="210"/>
                    <a:pt x="6691" y="210"/>
                  </a:cubicBezTo>
                  <a:cubicBezTo>
                    <a:pt x="6698" y="210"/>
                    <a:pt x="6719" y="196"/>
                    <a:pt x="6748" y="203"/>
                  </a:cubicBezTo>
                  <a:cubicBezTo>
                    <a:pt x="6784" y="210"/>
                    <a:pt x="6798" y="224"/>
                    <a:pt x="6820" y="224"/>
                  </a:cubicBezTo>
                  <a:cubicBezTo>
                    <a:pt x="6841" y="224"/>
                    <a:pt x="6963" y="203"/>
                    <a:pt x="6963" y="203"/>
                  </a:cubicBezTo>
                  <a:cubicBezTo>
                    <a:pt x="6963" y="203"/>
                    <a:pt x="6963" y="182"/>
                    <a:pt x="6977" y="168"/>
                  </a:cubicBezTo>
                  <a:cubicBezTo>
                    <a:pt x="6984" y="154"/>
                    <a:pt x="6998" y="126"/>
                    <a:pt x="7013" y="126"/>
                  </a:cubicBezTo>
                  <a:cubicBezTo>
                    <a:pt x="7034" y="133"/>
                    <a:pt x="7056" y="140"/>
                    <a:pt x="7056" y="126"/>
                  </a:cubicBezTo>
                  <a:cubicBezTo>
                    <a:pt x="7063" y="105"/>
                    <a:pt x="7134" y="0"/>
                    <a:pt x="7184" y="21"/>
                  </a:cubicBezTo>
                  <a:cubicBezTo>
                    <a:pt x="7235" y="35"/>
                    <a:pt x="7349" y="35"/>
                    <a:pt x="7349" y="42"/>
                  </a:cubicBezTo>
                  <a:cubicBezTo>
                    <a:pt x="7349" y="56"/>
                    <a:pt x="7370" y="84"/>
                    <a:pt x="7370" y="84"/>
                  </a:cubicBezTo>
                  <a:cubicBezTo>
                    <a:pt x="7370" y="84"/>
                    <a:pt x="7363" y="105"/>
                    <a:pt x="7399" y="112"/>
                  </a:cubicBezTo>
                  <a:cubicBezTo>
                    <a:pt x="7442" y="126"/>
                    <a:pt x="7464" y="140"/>
                    <a:pt x="7464" y="140"/>
                  </a:cubicBezTo>
                  <a:cubicBezTo>
                    <a:pt x="7464" y="140"/>
                    <a:pt x="7578" y="140"/>
                    <a:pt x="7599" y="140"/>
                  </a:cubicBezTo>
                  <a:cubicBezTo>
                    <a:pt x="7628" y="133"/>
                    <a:pt x="7828" y="175"/>
                    <a:pt x="7828" y="182"/>
                  </a:cubicBezTo>
                  <a:cubicBezTo>
                    <a:pt x="7828" y="196"/>
                    <a:pt x="7893" y="294"/>
                    <a:pt x="7857" y="308"/>
                  </a:cubicBezTo>
                  <a:cubicBezTo>
                    <a:pt x="7821" y="329"/>
                    <a:pt x="7864" y="329"/>
                    <a:pt x="7778" y="399"/>
                  </a:cubicBezTo>
                  <a:cubicBezTo>
                    <a:pt x="7692" y="462"/>
                    <a:pt x="7635" y="490"/>
                    <a:pt x="7585" y="511"/>
                  </a:cubicBezTo>
                  <a:cubicBezTo>
                    <a:pt x="7535" y="532"/>
                    <a:pt x="7514" y="595"/>
                    <a:pt x="7485" y="602"/>
                  </a:cubicBezTo>
                  <a:cubicBezTo>
                    <a:pt x="7449" y="609"/>
                    <a:pt x="7442" y="630"/>
                    <a:pt x="7442" y="630"/>
                  </a:cubicBezTo>
                  <a:cubicBezTo>
                    <a:pt x="7442" y="630"/>
                    <a:pt x="7485" y="623"/>
                    <a:pt x="7506" y="616"/>
                  </a:cubicBezTo>
                  <a:cubicBezTo>
                    <a:pt x="7521" y="609"/>
                    <a:pt x="7692" y="581"/>
                    <a:pt x="7692" y="581"/>
                  </a:cubicBezTo>
                  <a:cubicBezTo>
                    <a:pt x="7692" y="581"/>
                    <a:pt x="7607" y="546"/>
                    <a:pt x="7664" y="518"/>
                  </a:cubicBezTo>
                  <a:cubicBezTo>
                    <a:pt x="7721" y="490"/>
                    <a:pt x="7735" y="497"/>
                    <a:pt x="7735" y="497"/>
                  </a:cubicBezTo>
                  <a:cubicBezTo>
                    <a:pt x="7735" y="497"/>
                    <a:pt x="7771" y="497"/>
                    <a:pt x="7786" y="504"/>
                  </a:cubicBezTo>
                  <a:cubicBezTo>
                    <a:pt x="7807" y="504"/>
                    <a:pt x="7828" y="518"/>
                    <a:pt x="7857" y="539"/>
                  </a:cubicBezTo>
                  <a:cubicBezTo>
                    <a:pt x="7893" y="560"/>
                    <a:pt x="7879" y="560"/>
                    <a:pt x="7900" y="539"/>
                  </a:cubicBezTo>
                  <a:cubicBezTo>
                    <a:pt x="7929" y="511"/>
                    <a:pt x="7950" y="497"/>
                    <a:pt x="7979" y="504"/>
                  </a:cubicBezTo>
                  <a:cubicBezTo>
                    <a:pt x="8014" y="511"/>
                    <a:pt x="8186" y="532"/>
                    <a:pt x="8236" y="539"/>
                  </a:cubicBezTo>
                  <a:cubicBezTo>
                    <a:pt x="8279" y="539"/>
                    <a:pt x="8193" y="574"/>
                    <a:pt x="8258" y="609"/>
                  </a:cubicBezTo>
                  <a:cubicBezTo>
                    <a:pt x="8322" y="637"/>
                    <a:pt x="8394" y="672"/>
                    <a:pt x="8408" y="672"/>
                  </a:cubicBezTo>
                  <a:cubicBezTo>
                    <a:pt x="8422" y="665"/>
                    <a:pt x="8523" y="637"/>
                    <a:pt x="8523" y="637"/>
                  </a:cubicBezTo>
                  <a:cubicBezTo>
                    <a:pt x="8523" y="637"/>
                    <a:pt x="8523" y="637"/>
                    <a:pt x="8544" y="595"/>
                  </a:cubicBezTo>
                  <a:cubicBezTo>
                    <a:pt x="8558" y="553"/>
                    <a:pt x="8551" y="560"/>
                    <a:pt x="8551" y="539"/>
                  </a:cubicBezTo>
                  <a:cubicBezTo>
                    <a:pt x="8558" y="525"/>
                    <a:pt x="8573" y="511"/>
                    <a:pt x="8587" y="497"/>
                  </a:cubicBezTo>
                  <a:cubicBezTo>
                    <a:pt x="8608" y="483"/>
                    <a:pt x="8608" y="469"/>
                    <a:pt x="8658" y="497"/>
                  </a:cubicBezTo>
                  <a:cubicBezTo>
                    <a:pt x="8709" y="532"/>
                    <a:pt x="8716" y="546"/>
                    <a:pt x="8716" y="546"/>
                  </a:cubicBezTo>
                  <a:cubicBezTo>
                    <a:pt x="8716" y="546"/>
                    <a:pt x="8802" y="539"/>
                    <a:pt x="8895" y="616"/>
                  </a:cubicBezTo>
                  <a:cubicBezTo>
                    <a:pt x="8988" y="686"/>
                    <a:pt x="8966" y="706"/>
                    <a:pt x="8973" y="720"/>
                  </a:cubicBezTo>
                  <a:cubicBezTo>
                    <a:pt x="8973" y="741"/>
                    <a:pt x="8966" y="783"/>
                    <a:pt x="8973" y="797"/>
                  </a:cubicBezTo>
                  <a:cubicBezTo>
                    <a:pt x="8973" y="811"/>
                    <a:pt x="8973" y="783"/>
                    <a:pt x="9023" y="832"/>
                  </a:cubicBezTo>
                  <a:cubicBezTo>
                    <a:pt x="9073" y="888"/>
                    <a:pt x="9174" y="888"/>
                    <a:pt x="9166" y="888"/>
                  </a:cubicBezTo>
                  <a:cubicBezTo>
                    <a:pt x="9152" y="888"/>
                    <a:pt x="9174" y="846"/>
                    <a:pt x="9159" y="825"/>
                  </a:cubicBezTo>
                  <a:cubicBezTo>
                    <a:pt x="9145" y="804"/>
                    <a:pt x="9166" y="811"/>
                    <a:pt x="9188" y="790"/>
                  </a:cubicBezTo>
                  <a:cubicBezTo>
                    <a:pt x="9202" y="776"/>
                    <a:pt x="9238" y="783"/>
                    <a:pt x="9238" y="783"/>
                  </a:cubicBezTo>
                  <a:cubicBezTo>
                    <a:pt x="9238" y="783"/>
                    <a:pt x="9252" y="790"/>
                    <a:pt x="9295" y="804"/>
                  </a:cubicBezTo>
                  <a:cubicBezTo>
                    <a:pt x="9331" y="811"/>
                    <a:pt x="9274" y="811"/>
                    <a:pt x="9374" y="811"/>
                  </a:cubicBezTo>
                  <a:cubicBezTo>
                    <a:pt x="9474" y="811"/>
                    <a:pt x="9474" y="783"/>
                    <a:pt x="9510" y="783"/>
                  </a:cubicBezTo>
                  <a:cubicBezTo>
                    <a:pt x="9539" y="783"/>
                    <a:pt x="9567" y="776"/>
                    <a:pt x="9574" y="783"/>
                  </a:cubicBezTo>
                  <a:cubicBezTo>
                    <a:pt x="9581" y="797"/>
                    <a:pt x="9581" y="804"/>
                    <a:pt x="9617" y="804"/>
                  </a:cubicBezTo>
                  <a:cubicBezTo>
                    <a:pt x="9653" y="811"/>
                    <a:pt x="9660" y="825"/>
                    <a:pt x="9646" y="790"/>
                  </a:cubicBezTo>
                  <a:cubicBezTo>
                    <a:pt x="9624" y="755"/>
                    <a:pt x="9603" y="727"/>
                    <a:pt x="9603" y="727"/>
                  </a:cubicBezTo>
                  <a:cubicBezTo>
                    <a:pt x="9574" y="713"/>
                    <a:pt x="9574" y="713"/>
                    <a:pt x="9574" y="713"/>
                  </a:cubicBezTo>
                  <a:cubicBezTo>
                    <a:pt x="9574" y="713"/>
                    <a:pt x="9560" y="706"/>
                    <a:pt x="9603" y="679"/>
                  </a:cubicBezTo>
                  <a:cubicBezTo>
                    <a:pt x="9646" y="651"/>
                    <a:pt x="9639" y="693"/>
                    <a:pt x="9675" y="686"/>
                  </a:cubicBezTo>
                  <a:cubicBezTo>
                    <a:pt x="9710" y="686"/>
                    <a:pt x="9796" y="672"/>
                    <a:pt x="9796" y="672"/>
                  </a:cubicBezTo>
                  <a:cubicBezTo>
                    <a:pt x="9796" y="672"/>
                    <a:pt x="9882" y="686"/>
                    <a:pt x="9954" y="713"/>
                  </a:cubicBezTo>
                  <a:cubicBezTo>
                    <a:pt x="10032" y="741"/>
                    <a:pt x="10175" y="755"/>
                    <a:pt x="10175" y="741"/>
                  </a:cubicBezTo>
                  <a:cubicBezTo>
                    <a:pt x="10175" y="734"/>
                    <a:pt x="10211" y="741"/>
                    <a:pt x="10233" y="741"/>
                  </a:cubicBezTo>
                  <a:cubicBezTo>
                    <a:pt x="10261" y="741"/>
                    <a:pt x="10333" y="811"/>
                    <a:pt x="10333" y="811"/>
                  </a:cubicBezTo>
                  <a:cubicBezTo>
                    <a:pt x="10333" y="811"/>
                    <a:pt x="10390" y="860"/>
                    <a:pt x="10419" y="874"/>
                  </a:cubicBezTo>
                  <a:cubicBezTo>
                    <a:pt x="10447" y="888"/>
                    <a:pt x="10454" y="895"/>
                    <a:pt x="10490" y="895"/>
                  </a:cubicBezTo>
                  <a:cubicBezTo>
                    <a:pt x="10526" y="895"/>
                    <a:pt x="10619" y="937"/>
                    <a:pt x="10619" y="930"/>
                  </a:cubicBezTo>
                  <a:cubicBezTo>
                    <a:pt x="10626" y="916"/>
                    <a:pt x="10741" y="923"/>
                    <a:pt x="10741" y="902"/>
                  </a:cubicBezTo>
                  <a:cubicBezTo>
                    <a:pt x="10734" y="874"/>
                    <a:pt x="10805" y="909"/>
                    <a:pt x="10898" y="923"/>
                  </a:cubicBezTo>
                  <a:cubicBezTo>
                    <a:pt x="10991" y="937"/>
                    <a:pt x="11005" y="958"/>
                    <a:pt x="11005" y="972"/>
                  </a:cubicBezTo>
                  <a:cubicBezTo>
                    <a:pt x="11013" y="979"/>
                    <a:pt x="11034" y="1028"/>
                    <a:pt x="11034" y="1028"/>
                  </a:cubicBezTo>
                  <a:cubicBezTo>
                    <a:pt x="11034" y="1028"/>
                    <a:pt x="11120" y="1063"/>
                    <a:pt x="11156" y="1063"/>
                  </a:cubicBezTo>
                  <a:cubicBezTo>
                    <a:pt x="11191" y="1056"/>
                    <a:pt x="11270" y="1063"/>
                    <a:pt x="11270" y="1063"/>
                  </a:cubicBezTo>
                  <a:cubicBezTo>
                    <a:pt x="11270" y="1063"/>
                    <a:pt x="11492" y="1042"/>
                    <a:pt x="11542" y="1042"/>
                  </a:cubicBezTo>
                  <a:cubicBezTo>
                    <a:pt x="11585" y="1035"/>
                    <a:pt x="11585" y="958"/>
                    <a:pt x="11592" y="993"/>
                  </a:cubicBezTo>
                  <a:cubicBezTo>
                    <a:pt x="11606" y="1028"/>
                    <a:pt x="11592" y="1077"/>
                    <a:pt x="11592" y="1077"/>
                  </a:cubicBezTo>
                  <a:cubicBezTo>
                    <a:pt x="11592" y="1077"/>
                    <a:pt x="11628" y="1126"/>
                    <a:pt x="11657" y="1119"/>
                  </a:cubicBezTo>
                  <a:cubicBezTo>
                    <a:pt x="11678" y="1112"/>
                    <a:pt x="11707" y="1105"/>
                    <a:pt x="11707" y="1105"/>
                  </a:cubicBezTo>
                  <a:cubicBezTo>
                    <a:pt x="11707" y="1105"/>
                    <a:pt x="11721" y="1098"/>
                    <a:pt x="11678" y="1070"/>
                  </a:cubicBezTo>
                  <a:cubicBezTo>
                    <a:pt x="11642" y="1042"/>
                    <a:pt x="11657" y="1000"/>
                    <a:pt x="11671" y="986"/>
                  </a:cubicBezTo>
                  <a:cubicBezTo>
                    <a:pt x="11685" y="979"/>
                    <a:pt x="12007" y="993"/>
                    <a:pt x="12122" y="1042"/>
                  </a:cubicBezTo>
                  <a:cubicBezTo>
                    <a:pt x="12236" y="1084"/>
                    <a:pt x="12601" y="1231"/>
                    <a:pt x="12644" y="1273"/>
                  </a:cubicBezTo>
                  <a:cubicBezTo>
                    <a:pt x="12687" y="1315"/>
                    <a:pt x="12716" y="1343"/>
                    <a:pt x="12723" y="1357"/>
                  </a:cubicBezTo>
                  <a:cubicBezTo>
                    <a:pt x="12737" y="1364"/>
                    <a:pt x="12766" y="1315"/>
                    <a:pt x="12766" y="1315"/>
                  </a:cubicBezTo>
                  <a:cubicBezTo>
                    <a:pt x="12766" y="1315"/>
                    <a:pt x="12837" y="1322"/>
                    <a:pt x="12866" y="1329"/>
                  </a:cubicBezTo>
                  <a:cubicBezTo>
                    <a:pt x="12887" y="1329"/>
                    <a:pt x="12887" y="1301"/>
                    <a:pt x="12959" y="1350"/>
                  </a:cubicBezTo>
                  <a:cubicBezTo>
                    <a:pt x="13030" y="1392"/>
                    <a:pt x="13038" y="1440"/>
                    <a:pt x="13038" y="1440"/>
                  </a:cubicBezTo>
                  <a:cubicBezTo>
                    <a:pt x="13038" y="1440"/>
                    <a:pt x="13080" y="1489"/>
                    <a:pt x="13030" y="1496"/>
                  </a:cubicBezTo>
                  <a:cubicBezTo>
                    <a:pt x="12973" y="1510"/>
                    <a:pt x="12952" y="1566"/>
                    <a:pt x="12952" y="1566"/>
                  </a:cubicBezTo>
                  <a:cubicBezTo>
                    <a:pt x="12952" y="1566"/>
                    <a:pt x="12966" y="1587"/>
                    <a:pt x="12966" y="1601"/>
                  </a:cubicBezTo>
                  <a:cubicBezTo>
                    <a:pt x="12966" y="1615"/>
                    <a:pt x="12952" y="1636"/>
                    <a:pt x="12959" y="1657"/>
                  </a:cubicBezTo>
                  <a:cubicBezTo>
                    <a:pt x="12966" y="1678"/>
                    <a:pt x="13002" y="1706"/>
                    <a:pt x="12987" y="1720"/>
                  </a:cubicBezTo>
                  <a:cubicBezTo>
                    <a:pt x="12973" y="1727"/>
                    <a:pt x="12987" y="1727"/>
                    <a:pt x="12952" y="1727"/>
                  </a:cubicBezTo>
                  <a:cubicBezTo>
                    <a:pt x="12923" y="1720"/>
                    <a:pt x="12866" y="1706"/>
                    <a:pt x="12859" y="1692"/>
                  </a:cubicBezTo>
                  <a:cubicBezTo>
                    <a:pt x="12844" y="1685"/>
                    <a:pt x="12844" y="1671"/>
                    <a:pt x="12823" y="1671"/>
                  </a:cubicBezTo>
                  <a:cubicBezTo>
                    <a:pt x="12801" y="1671"/>
                    <a:pt x="12723" y="1636"/>
                    <a:pt x="12723" y="1636"/>
                  </a:cubicBezTo>
                  <a:cubicBezTo>
                    <a:pt x="12694" y="1601"/>
                    <a:pt x="12694" y="1601"/>
                    <a:pt x="12694" y="1601"/>
                  </a:cubicBezTo>
                  <a:cubicBezTo>
                    <a:pt x="12665" y="1559"/>
                    <a:pt x="12665" y="1559"/>
                    <a:pt x="12665" y="1559"/>
                  </a:cubicBezTo>
                  <a:cubicBezTo>
                    <a:pt x="12665" y="1559"/>
                    <a:pt x="12537" y="1552"/>
                    <a:pt x="12530" y="1538"/>
                  </a:cubicBezTo>
                  <a:cubicBezTo>
                    <a:pt x="12530" y="1531"/>
                    <a:pt x="12494" y="1420"/>
                    <a:pt x="12487" y="1420"/>
                  </a:cubicBezTo>
                  <a:cubicBezTo>
                    <a:pt x="12479" y="1420"/>
                    <a:pt x="12436" y="1392"/>
                    <a:pt x="12451" y="1433"/>
                  </a:cubicBezTo>
                  <a:cubicBezTo>
                    <a:pt x="12458" y="1468"/>
                    <a:pt x="12458" y="1503"/>
                    <a:pt x="12458" y="1503"/>
                  </a:cubicBezTo>
                  <a:cubicBezTo>
                    <a:pt x="12458" y="1503"/>
                    <a:pt x="12530" y="1559"/>
                    <a:pt x="12515" y="1559"/>
                  </a:cubicBezTo>
                  <a:cubicBezTo>
                    <a:pt x="12494" y="1559"/>
                    <a:pt x="12501" y="1608"/>
                    <a:pt x="12487" y="1608"/>
                  </a:cubicBezTo>
                  <a:cubicBezTo>
                    <a:pt x="12479" y="1608"/>
                    <a:pt x="12436" y="1664"/>
                    <a:pt x="12422" y="1657"/>
                  </a:cubicBezTo>
                  <a:cubicBezTo>
                    <a:pt x="12408" y="1650"/>
                    <a:pt x="12372" y="1664"/>
                    <a:pt x="12365" y="1664"/>
                  </a:cubicBezTo>
                  <a:cubicBezTo>
                    <a:pt x="12351" y="1664"/>
                    <a:pt x="12351" y="1657"/>
                    <a:pt x="12336" y="1650"/>
                  </a:cubicBezTo>
                  <a:cubicBezTo>
                    <a:pt x="12322" y="1650"/>
                    <a:pt x="12286" y="1643"/>
                    <a:pt x="12286" y="1657"/>
                  </a:cubicBezTo>
                  <a:cubicBezTo>
                    <a:pt x="12279" y="1671"/>
                    <a:pt x="12301" y="1713"/>
                    <a:pt x="12322" y="1706"/>
                  </a:cubicBezTo>
                  <a:cubicBezTo>
                    <a:pt x="12343" y="1699"/>
                    <a:pt x="12408" y="1706"/>
                    <a:pt x="12408" y="1706"/>
                  </a:cubicBezTo>
                  <a:cubicBezTo>
                    <a:pt x="12408" y="1706"/>
                    <a:pt x="12494" y="1832"/>
                    <a:pt x="12487" y="1846"/>
                  </a:cubicBezTo>
                  <a:cubicBezTo>
                    <a:pt x="12487" y="1860"/>
                    <a:pt x="12580" y="1923"/>
                    <a:pt x="12565" y="1930"/>
                  </a:cubicBezTo>
                  <a:cubicBezTo>
                    <a:pt x="12544" y="1937"/>
                    <a:pt x="12551" y="1958"/>
                    <a:pt x="12537" y="1965"/>
                  </a:cubicBezTo>
                  <a:cubicBezTo>
                    <a:pt x="12530" y="1965"/>
                    <a:pt x="12544" y="1986"/>
                    <a:pt x="12544" y="1993"/>
                  </a:cubicBezTo>
                  <a:cubicBezTo>
                    <a:pt x="12544" y="2007"/>
                    <a:pt x="12465" y="1986"/>
                    <a:pt x="12394" y="2000"/>
                  </a:cubicBezTo>
                  <a:cubicBezTo>
                    <a:pt x="12322" y="2014"/>
                    <a:pt x="12229" y="2049"/>
                    <a:pt x="12200" y="2098"/>
                  </a:cubicBezTo>
                  <a:cubicBezTo>
                    <a:pt x="12172" y="2147"/>
                    <a:pt x="12136" y="2272"/>
                    <a:pt x="12107" y="2279"/>
                  </a:cubicBezTo>
                  <a:cubicBezTo>
                    <a:pt x="12086" y="2293"/>
                    <a:pt x="12050" y="2349"/>
                    <a:pt x="12050" y="2349"/>
                  </a:cubicBezTo>
                  <a:cubicBezTo>
                    <a:pt x="12050" y="2349"/>
                    <a:pt x="11986" y="2300"/>
                    <a:pt x="11979" y="2272"/>
                  </a:cubicBezTo>
                  <a:cubicBezTo>
                    <a:pt x="11971" y="2244"/>
                    <a:pt x="11821" y="2272"/>
                    <a:pt x="11814" y="2272"/>
                  </a:cubicBezTo>
                  <a:cubicBezTo>
                    <a:pt x="11807" y="2279"/>
                    <a:pt x="11828" y="2307"/>
                    <a:pt x="11814" y="2328"/>
                  </a:cubicBezTo>
                  <a:cubicBezTo>
                    <a:pt x="11807" y="2349"/>
                    <a:pt x="11843" y="2405"/>
                    <a:pt x="11807" y="2377"/>
                  </a:cubicBezTo>
                  <a:cubicBezTo>
                    <a:pt x="11764" y="2356"/>
                    <a:pt x="11750" y="2307"/>
                    <a:pt x="11750" y="2307"/>
                  </a:cubicBezTo>
                  <a:cubicBezTo>
                    <a:pt x="11750" y="2307"/>
                    <a:pt x="11735" y="2335"/>
                    <a:pt x="11721" y="2342"/>
                  </a:cubicBezTo>
                  <a:cubicBezTo>
                    <a:pt x="11707" y="2342"/>
                    <a:pt x="11657" y="2384"/>
                    <a:pt x="11635" y="2398"/>
                  </a:cubicBezTo>
                  <a:cubicBezTo>
                    <a:pt x="11606" y="2405"/>
                    <a:pt x="11599" y="2377"/>
                    <a:pt x="11606" y="2405"/>
                  </a:cubicBezTo>
                  <a:cubicBezTo>
                    <a:pt x="11621" y="2433"/>
                    <a:pt x="11614" y="2489"/>
                    <a:pt x="11606" y="2503"/>
                  </a:cubicBezTo>
                  <a:cubicBezTo>
                    <a:pt x="11592" y="2524"/>
                    <a:pt x="11606" y="2552"/>
                    <a:pt x="11614" y="2573"/>
                  </a:cubicBezTo>
                  <a:cubicBezTo>
                    <a:pt x="11621" y="2587"/>
                    <a:pt x="11714" y="2629"/>
                    <a:pt x="11699" y="2629"/>
                  </a:cubicBezTo>
                  <a:cubicBezTo>
                    <a:pt x="11692" y="2629"/>
                    <a:pt x="11707" y="2699"/>
                    <a:pt x="11707" y="2706"/>
                  </a:cubicBezTo>
                  <a:cubicBezTo>
                    <a:pt x="11707" y="2720"/>
                    <a:pt x="11750" y="2748"/>
                    <a:pt x="11735" y="2762"/>
                  </a:cubicBezTo>
                  <a:cubicBezTo>
                    <a:pt x="11721" y="2776"/>
                    <a:pt x="11750" y="2832"/>
                    <a:pt x="11728" y="2825"/>
                  </a:cubicBezTo>
                  <a:cubicBezTo>
                    <a:pt x="11707" y="2818"/>
                    <a:pt x="11678" y="2804"/>
                    <a:pt x="11678" y="2804"/>
                  </a:cubicBezTo>
                  <a:cubicBezTo>
                    <a:pt x="11678" y="2804"/>
                    <a:pt x="11735" y="2832"/>
                    <a:pt x="11692" y="2839"/>
                  </a:cubicBezTo>
                  <a:cubicBezTo>
                    <a:pt x="11649" y="2846"/>
                    <a:pt x="11649" y="2880"/>
                    <a:pt x="11649" y="2880"/>
                  </a:cubicBezTo>
                  <a:cubicBezTo>
                    <a:pt x="11649" y="2880"/>
                    <a:pt x="11671" y="2887"/>
                    <a:pt x="11671" y="2908"/>
                  </a:cubicBezTo>
                  <a:cubicBezTo>
                    <a:pt x="11671" y="2929"/>
                    <a:pt x="11728" y="2964"/>
                    <a:pt x="11707" y="2964"/>
                  </a:cubicBezTo>
                  <a:cubicBezTo>
                    <a:pt x="11692" y="2964"/>
                    <a:pt x="11671" y="2985"/>
                    <a:pt x="11649" y="2985"/>
                  </a:cubicBezTo>
                  <a:cubicBezTo>
                    <a:pt x="11635" y="2992"/>
                    <a:pt x="11614" y="3048"/>
                    <a:pt x="11614" y="3062"/>
                  </a:cubicBezTo>
                  <a:cubicBezTo>
                    <a:pt x="11621" y="3076"/>
                    <a:pt x="11606" y="3146"/>
                    <a:pt x="11614" y="3153"/>
                  </a:cubicBezTo>
                  <a:cubicBezTo>
                    <a:pt x="11621" y="3167"/>
                    <a:pt x="11535" y="3167"/>
                    <a:pt x="11535" y="3167"/>
                  </a:cubicBezTo>
                  <a:cubicBezTo>
                    <a:pt x="11535" y="3167"/>
                    <a:pt x="11578" y="3230"/>
                    <a:pt x="11564" y="3230"/>
                  </a:cubicBezTo>
                  <a:cubicBezTo>
                    <a:pt x="11549" y="3237"/>
                    <a:pt x="11542" y="3237"/>
                    <a:pt x="11528" y="3272"/>
                  </a:cubicBezTo>
                  <a:cubicBezTo>
                    <a:pt x="11513" y="3307"/>
                    <a:pt x="11492" y="3349"/>
                    <a:pt x="11478" y="3356"/>
                  </a:cubicBezTo>
                  <a:cubicBezTo>
                    <a:pt x="11456" y="3363"/>
                    <a:pt x="11449" y="3384"/>
                    <a:pt x="11449" y="3391"/>
                  </a:cubicBezTo>
                  <a:cubicBezTo>
                    <a:pt x="11449" y="3405"/>
                    <a:pt x="11385" y="3223"/>
                    <a:pt x="11370" y="3209"/>
                  </a:cubicBezTo>
                  <a:cubicBezTo>
                    <a:pt x="11356" y="3195"/>
                    <a:pt x="11335" y="3125"/>
                    <a:pt x="11335" y="3125"/>
                  </a:cubicBezTo>
                  <a:cubicBezTo>
                    <a:pt x="11313" y="3083"/>
                    <a:pt x="11313" y="3083"/>
                    <a:pt x="11313" y="3083"/>
                  </a:cubicBezTo>
                  <a:cubicBezTo>
                    <a:pt x="11313" y="3083"/>
                    <a:pt x="11299" y="3090"/>
                    <a:pt x="11284" y="3062"/>
                  </a:cubicBezTo>
                  <a:cubicBezTo>
                    <a:pt x="11263" y="3027"/>
                    <a:pt x="11206" y="2741"/>
                    <a:pt x="11206" y="2741"/>
                  </a:cubicBezTo>
                  <a:cubicBezTo>
                    <a:pt x="11206" y="2741"/>
                    <a:pt x="11249" y="2727"/>
                    <a:pt x="11242" y="2713"/>
                  </a:cubicBezTo>
                  <a:cubicBezTo>
                    <a:pt x="11234" y="2699"/>
                    <a:pt x="11220" y="2601"/>
                    <a:pt x="11220" y="2601"/>
                  </a:cubicBezTo>
                  <a:cubicBezTo>
                    <a:pt x="11220" y="2601"/>
                    <a:pt x="11342" y="2566"/>
                    <a:pt x="11349" y="2517"/>
                  </a:cubicBezTo>
                  <a:cubicBezTo>
                    <a:pt x="11349" y="2468"/>
                    <a:pt x="11406" y="2412"/>
                    <a:pt x="11442" y="2342"/>
                  </a:cubicBezTo>
                  <a:cubicBezTo>
                    <a:pt x="11471" y="2272"/>
                    <a:pt x="11499" y="2223"/>
                    <a:pt x="11499" y="2223"/>
                  </a:cubicBezTo>
                  <a:cubicBezTo>
                    <a:pt x="11499" y="2223"/>
                    <a:pt x="11564" y="2209"/>
                    <a:pt x="11585" y="2209"/>
                  </a:cubicBezTo>
                  <a:cubicBezTo>
                    <a:pt x="11599" y="2202"/>
                    <a:pt x="11599" y="2209"/>
                    <a:pt x="11592" y="2174"/>
                  </a:cubicBezTo>
                  <a:cubicBezTo>
                    <a:pt x="11585" y="2147"/>
                    <a:pt x="11556" y="2188"/>
                    <a:pt x="11564" y="2091"/>
                  </a:cubicBezTo>
                  <a:cubicBezTo>
                    <a:pt x="11578" y="1993"/>
                    <a:pt x="11585" y="1972"/>
                    <a:pt x="11585" y="1972"/>
                  </a:cubicBezTo>
                  <a:cubicBezTo>
                    <a:pt x="11585" y="1972"/>
                    <a:pt x="11549" y="1958"/>
                    <a:pt x="11535" y="1972"/>
                  </a:cubicBezTo>
                  <a:cubicBezTo>
                    <a:pt x="11521" y="1979"/>
                    <a:pt x="11485" y="2028"/>
                    <a:pt x="11492" y="2042"/>
                  </a:cubicBezTo>
                  <a:cubicBezTo>
                    <a:pt x="11499" y="2063"/>
                    <a:pt x="11528" y="2126"/>
                    <a:pt x="11478" y="2119"/>
                  </a:cubicBezTo>
                  <a:cubicBezTo>
                    <a:pt x="11428" y="2112"/>
                    <a:pt x="11370" y="2160"/>
                    <a:pt x="11377" y="2174"/>
                  </a:cubicBezTo>
                  <a:cubicBezTo>
                    <a:pt x="11377" y="2188"/>
                    <a:pt x="11399" y="2223"/>
                    <a:pt x="11399" y="2223"/>
                  </a:cubicBezTo>
                  <a:cubicBezTo>
                    <a:pt x="11370" y="2230"/>
                    <a:pt x="11370" y="2230"/>
                    <a:pt x="11370" y="2230"/>
                  </a:cubicBezTo>
                  <a:cubicBezTo>
                    <a:pt x="11370" y="2230"/>
                    <a:pt x="11349" y="2202"/>
                    <a:pt x="11342" y="2181"/>
                  </a:cubicBezTo>
                  <a:cubicBezTo>
                    <a:pt x="11327" y="2160"/>
                    <a:pt x="11342" y="2154"/>
                    <a:pt x="11320" y="2126"/>
                  </a:cubicBezTo>
                  <a:cubicBezTo>
                    <a:pt x="11306" y="2098"/>
                    <a:pt x="11306" y="2091"/>
                    <a:pt x="11292" y="2084"/>
                  </a:cubicBezTo>
                  <a:cubicBezTo>
                    <a:pt x="11277" y="2084"/>
                    <a:pt x="11327" y="2056"/>
                    <a:pt x="11263" y="2077"/>
                  </a:cubicBezTo>
                  <a:cubicBezTo>
                    <a:pt x="11199" y="2105"/>
                    <a:pt x="11242" y="2126"/>
                    <a:pt x="11170" y="2133"/>
                  </a:cubicBezTo>
                  <a:cubicBezTo>
                    <a:pt x="11106" y="2140"/>
                    <a:pt x="11106" y="2195"/>
                    <a:pt x="11098" y="2216"/>
                  </a:cubicBezTo>
                  <a:cubicBezTo>
                    <a:pt x="11098" y="2230"/>
                    <a:pt x="11098" y="2188"/>
                    <a:pt x="11063" y="2251"/>
                  </a:cubicBezTo>
                  <a:cubicBezTo>
                    <a:pt x="11027" y="2314"/>
                    <a:pt x="11048" y="2293"/>
                    <a:pt x="11020" y="2328"/>
                  </a:cubicBezTo>
                  <a:cubicBezTo>
                    <a:pt x="10998" y="2370"/>
                    <a:pt x="11070" y="2398"/>
                    <a:pt x="11063" y="2405"/>
                  </a:cubicBezTo>
                  <a:cubicBezTo>
                    <a:pt x="11056" y="2419"/>
                    <a:pt x="11034" y="2447"/>
                    <a:pt x="11034" y="2447"/>
                  </a:cubicBezTo>
                  <a:cubicBezTo>
                    <a:pt x="11034" y="2447"/>
                    <a:pt x="11027" y="2447"/>
                    <a:pt x="10977" y="2447"/>
                  </a:cubicBezTo>
                  <a:cubicBezTo>
                    <a:pt x="10934" y="2447"/>
                    <a:pt x="10855" y="2475"/>
                    <a:pt x="10841" y="2468"/>
                  </a:cubicBezTo>
                  <a:cubicBezTo>
                    <a:pt x="10827" y="2461"/>
                    <a:pt x="10848" y="2398"/>
                    <a:pt x="10848" y="2398"/>
                  </a:cubicBezTo>
                  <a:cubicBezTo>
                    <a:pt x="10848" y="2398"/>
                    <a:pt x="10726" y="2384"/>
                    <a:pt x="10705" y="2391"/>
                  </a:cubicBezTo>
                  <a:cubicBezTo>
                    <a:pt x="10691" y="2391"/>
                    <a:pt x="10698" y="2398"/>
                    <a:pt x="10683" y="2412"/>
                  </a:cubicBezTo>
                  <a:cubicBezTo>
                    <a:pt x="10669" y="2426"/>
                    <a:pt x="10719" y="2447"/>
                    <a:pt x="10655" y="2440"/>
                  </a:cubicBezTo>
                  <a:cubicBezTo>
                    <a:pt x="10590" y="2433"/>
                    <a:pt x="10547" y="2419"/>
                    <a:pt x="10512" y="2426"/>
                  </a:cubicBezTo>
                  <a:cubicBezTo>
                    <a:pt x="10476" y="2433"/>
                    <a:pt x="10447" y="2461"/>
                    <a:pt x="10447" y="2461"/>
                  </a:cubicBezTo>
                  <a:cubicBezTo>
                    <a:pt x="10426" y="2419"/>
                    <a:pt x="10426" y="2419"/>
                    <a:pt x="10426" y="2419"/>
                  </a:cubicBezTo>
                  <a:cubicBezTo>
                    <a:pt x="10218" y="2447"/>
                    <a:pt x="10218" y="2447"/>
                    <a:pt x="10218" y="2447"/>
                  </a:cubicBezTo>
                  <a:cubicBezTo>
                    <a:pt x="10218" y="2447"/>
                    <a:pt x="10240" y="2496"/>
                    <a:pt x="10190" y="2566"/>
                  </a:cubicBezTo>
                  <a:cubicBezTo>
                    <a:pt x="10140" y="2643"/>
                    <a:pt x="10039" y="2853"/>
                    <a:pt x="9989" y="2853"/>
                  </a:cubicBezTo>
                  <a:cubicBezTo>
                    <a:pt x="9946" y="2853"/>
                    <a:pt x="9825" y="2929"/>
                    <a:pt x="9861" y="2950"/>
                  </a:cubicBezTo>
                  <a:cubicBezTo>
                    <a:pt x="9896" y="2978"/>
                    <a:pt x="9918" y="2992"/>
                    <a:pt x="9932" y="2999"/>
                  </a:cubicBezTo>
                  <a:cubicBezTo>
                    <a:pt x="9954" y="2999"/>
                    <a:pt x="10018" y="2985"/>
                    <a:pt x="10025" y="3006"/>
                  </a:cubicBezTo>
                  <a:cubicBezTo>
                    <a:pt x="10032" y="3027"/>
                    <a:pt x="10082" y="3097"/>
                    <a:pt x="10082" y="3097"/>
                  </a:cubicBezTo>
                  <a:cubicBezTo>
                    <a:pt x="10082" y="3097"/>
                    <a:pt x="10061" y="3125"/>
                    <a:pt x="10125" y="3104"/>
                  </a:cubicBezTo>
                  <a:cubicBezTo>
                    <a:pt x="10190" y="3076"/>
                    <a:pt x="10132" y="3034"/>
                    <a:pt x="10132" y="3034"/>
                  </a:cubicBezTo>
                  <a:cubicBezTo>
                    <a:pt x="10132" y="3034"/>
                    <a:pt x="10240" y="3034"/>
                    <a:pt x="10240" y="3055"/>
                  </a:cubicBezTo>
                  <a:cubicBezTo>
                    <a:pt x="10247" y="3069"/>
                    <a:pt x="10311" y="3146"/>
                    <a:pt x="10297" y="3146"/>
                  </a:cubicBezTo>
                  <a:cubicBezTo>
                    <a:pt x="10283" y="3146"/>
                    <a:pt x="10340" y="3125"/>
                    <a:pt x="10347" y="3174"/>
                  </a:cubicBezTo>
                  <a:cubicBezTo>
                    <a:pt x="10354" y="3216"/>
                    <a:pt x="10354" y="3251"/>
                    <a:pt x="10369" y="3279"/>
                  </a:cubicBezTo>
                  <a:cubicBezTo>
                    <a:pt x="10376" y="3300"/>
                    <a:pt x="10361" y="3356"/>
                    <a:pt x="10361" y="3356"/>
                  </a:cubicBezTo>
                  <a:cubicBezTo>
                    <a:pt x="10361" y="3356"/>
                    <a:pt x="10397" y="3419"/>
                    <a:pt x="10390" y="3433"/>
                  </a:cubicBezTo>
                  <a:cubicBezTo>
                    <a:pt x="10383" y="3447"/>
                    <a:pt x="10419" y="3328"/>
                    <a:pt x="10397" y="3503"/>
                  </a:cubicBezTo>
                  <a:cubicBezTo>
                    <a:pt x="10376" y="3677"/>
                    <a:pt x="10404" y="3719"/>
                    <a:pt x="10390" y="3740"/>
                  </a:cubicBezTo>
                  <a:cubicBezTo>
                    <a:pt x="10383" y="3768"/>
                    <a:pt x="10390" y="3761"/>
                    <a:pt x="10361" y="3782"/>
                  </a:cubicBezTo>
                  <a:cubicBezTo>
                    <a:pt x="10340" y="3803"/>
                    <a:pt x="10340" y="3817"/>
                    <a:pt x="10318" y="3852"/>
                  </a:cubicBezTo>
                  <a:cubicBezTo>
                    <a:pt x="10297" y="3887"/>
                    <a:pt x="10326" y="3943"/>
                    <a:pt x="10311" y="3957"/>
                  </a:cubicBezTo>
                  <a:cubicBezTo>
                    <a:pt x="10297" y="3971"/>
                    <a:pt x="10290" y="4006"/>
                    <a:pt x="10254" y="4034"/>
                  </a:cubicBezTo>
                  <a:cubicBezTo>
                    <a:pt x="10218" y="4055"/>
                    <a:pt x="10104" y="4160"/>
                    <a:pt x="10061" y="4167"/>
                  </a:cubicBezTo>
                  <a:cubicBezTo>
                    <a:pt x="10018" y="4174"/>
                    <a:pt x="9911" y="4146"/>
                    <a:pt x="9911" y="4146"/>
                  </a:cubicBezTo>
                  <a:cubicBezTo>
                    <a:pt x="9911" y="4146"/>
                    <a:pt x="9889" y="4209"/>
                    <a:pt x="9868" y="4223"/>
                  </a:cubicBezTo>
                  <a:cubicBezTo>
                    <a:pt x="9853" y="4237"/>
                    <a:pt x="9818" y="4279"/>
                    <a:pt x="9818" y="4300"/>
                  </a:cubicBezTo>
                  <a:cubicBezTo>
                    <a:pt x="9818" y="4321"/>
                    <a:pt x="9789" y="4314"/>
                    <a:pt x="9810" y="4362"/>
                  </a:cubicBezTo>
                  <a:cubicBezTo>
                    <a:pt x="9825" y="4418"/>
                    <a:pt x="9775" y="4453"/>
                    <a:pt x="9775" y="4453"/>
                  </a:cubicBezTo>
                  <a:cubicBezTo>
                    <a:pt x="9775" y="4453"/>
                    <a:pt x="9753" y="4488"/>
                    <a:pt x="9753" y="4502"/>
                  </a:cubicBezTo>
                  <a:cubicBezTo>
                    <a:pt x="9760" y="4516"/>
                    <a:pt x="9818" y="4551"/>
                    <a:pt x="9818" y="4572"/>
                  </a:cubicBezTo>
                  <a:cubicBezTo>
                    <a:pt x="9818" y="4593"/>
                    <a:pt x="9911" y="4684"/>
                    <a:pt x="9903" y="4684"/>
                  </a:cubicBezTo>
                  <a:cubicBezTo>
                    <a:pt x="9889" y="4684"/>
                    <a:pt x="9918" y="4754"/>
                    <a:pt x="9896" y="4803"/>
                  </a:cubicBezTo>
                  <a:cubicBezTo>
                    <a:pt x="9868" y="4852"/>
                    <a:pt x="9818" y="4880"/>
                    <a:pt x="9818" y="4880"/>
                  </a:cubicBezTo>
                  <a:cubicBezTo>
                    <a:pt x="9818" y="4880"/>
                    <a:pt x="9753" y="4936"/>
                    <a:pt x="9732" y="4908"/>
                  </a:cubicBezTo>
                  <a:cubicBezTo>
                    <a:pt x="9703" y="4880"/>
                    <a:pt x="9675" y="4838"/>
                    <a:pt x="9675" y="4838"/>
                  </a:cubicBezTo>
                  <a:cubicBezTo>
                    <a:pt x="9675" y="4838"/>
                    <a:pt x="9667" y="4796"/>
                    <a:pt x="9660" y="4733"/>
                  </a:cubicBezTo>
                  <a:cubicBezTo>
                    <a:pt x="9653" y="4670"/>
                    <a:pt x="9632" y="4656"/>
                    <a:pt x="9646" y="4635"/>
                  </a:cubicBezTo>
                  <a:cubicBezTo>
                    <a:pt x="9653" y="4614"/>
                    <a:pt x="9639" y="4635"/>
                    <a:pt x="9589" y="4621"/>
                  </a:cubicBezTo>
                  <a:cubicBezTo>
                    <a:pt x="9546" y="4614"/>
                    <a:pt x="9553" y="4642"/>
                    <a:pt x="9546" y="4614"/>
                  </a:cubicBezTo>
                  <a:cubicBezTo>
                    <a:pt x="9539" y="4586"/>
                    <a:pt x="9546" y="4544"/>
                    <a:pt x="9539" y="4530"/>
                  </a:cubicBezTo>
                  <a:cubicBezTo>
                    <a:pt x="9531" y="4509"/>
                    <a:pt x="9531" y="4488"/>
                    <a:pt x="9496" y="4474"/>
                  </a:cubicBezTo>
                  <a:cubicBezTo>
                    <a:pt x="9460" y="4460"/>
                    <a:pt x="9395" y="4502"/>
                    <a:pt x="9395" y="4502"/>
                  </a:cubicBezTo>
                  <a:cubicBezTo>
                    <a:pt x="9395" y="4502"/>
                    <a:pt x="9381" y="4523"/>
                    <a:pt x="9353" y="4516"/>
                  </a:cubicBezTo>
                  <a:cubicBezTo>
                    <a:pt x="9324" y="4502"/>
                    <a:pt x="9238" y="4488"/>
                    <a:pt x="9245" y="4460"/>
                  </a:cubicBezTo>
                  <a:cubicBezTo>
                    <a:pt x="9252" y="4425"/>
                    <a:pt x="9267" y="4390"/>
                    <a:pt x="9252" y="4390"/>
                  </a:cubicBezTo>
                  <a:cubicBezTo>
                    <a:pt x="9231" y="4390"/>
                    <a:pt x="9159" y="4425"/>
                    <a:pt x="9131" y="4439"/>
                  </a:cubicBezTo>
                  <a:cubicBezTo>
                    <a:pt x="9109" y="4460"/>
                    <a:pt x="9116" y="4509"/>
                    <a:pt x="9102" y="4516"/>
                  </a:cubicBezTo>
                  <a:cubicBezTo>
                    <a:pt x="9095" y="4523"/>
                    <a:pt x="9045" y="4523"/>
                    <a:pt x="9059" y="4558"/>
                  </a:cubicBezTo>
                  <a:cubicBezTo>
                    <a:pt x="9073" y="4593"/>
                    <a:pt x="9102" y="4642"/>
                    <a:pt x="9124" y="4642"/>
                  </a:cubicBezTo>
                  <a:cubicBezTo>
                    <a:pt x="9138" y="4649"/>
                    <a:pt x="9181" y="4621"/>
                    <a:pt x="9202" y="4621"/>
                  </a:cubicBezTo>
                  <a:cubicBezTo>
                    <a:pt x="9224" y="4621"/>
                    <a:pt x="9252" y="4593"/>
                    <a:pt x="9302" y="4621"/>
                  </a:cubicBezTo>
                  <a:cubicBezTo>
                    <a:pt x="9360" y="4649"/>
                    <a:pt x="9395" y="4663"/>
                    <a:pt x="9410" y="4663"/>
                  </a:cubicBezTo>
                  <a:cubicBezTo>
                    <a:pt x="9424" y="4670"/>
                    <a:pt x="9503" y="4691"/>
                    <a:pt x="9474" y="4698"/>
                  </a:cubicBezTo>
                  <a:cubicBezTo>
                    <a:pt x="9438" y="4705"/>
                    <a:pt x="9374" y="4719"/>
                    <a:pt x="9324" y="4733"/>
                  </a:cubicBezTo>
                  <a:cubicBezTo>
                    <a:pt x="9281" y="4747"/>
                    <a:pt x="9288" y="4747"/>
                    <a:pt x="9274" y="4768"/>
                  </a:cubicBezTo>
                  <a:cubicBezTo>
                    <a:pt x="9260" y="4789"/>
                    <a:pt x="9231" y="4824"/>
                    <a:pt x="9238" y="4831"/>
                  </a:cubicBezTo>
                  <a:cubicBezTo>
                    <a:pt x="9245" y="4845"/>
                    <a:pt x="9288" y="4894"/>
                    <a:pt x="9288" y="4894"/>
                  </a:cubicBezTo>
                  <a:cubicBezTo>
                    <a:pt x="9288" y="4894"/>
                    <a:pt x="9453" y="5055"/>
                    <a:pt x="9438" y="5096"/>
                  </a:cubicBezTo>
                  <a:cubicBezTo>
                    <a:pt x="9431" y="5138"/>
                    <a:pt x="9438" y="5173"/>
                    <a:pt x="9424" y="5194"/>
                  </a:cubicBezTo>
                  <a:cubicBezTo>
                    <a:pt x="9417" y="5215"/>
                    <a:pt x="9424" y="5208"/>
                    <a:pt x="9446" y="5243"/>
                  </a:cubicBezTo>
                  <a:cubicBezTo>
                    <a:pt x="9467" y="5278"/>
                    <a:pt x="9381" y="5481"/>
                    <a:pt x="9381" y="5481"/>
                  </a:cubicBezTo>
                  <a:cubicBezTo>
                    <a:pt x="9381" y="5481"/>
                    <a:pt x="9267" y="5698"/>
                    <a:pt x="9252" y="5705"/>
                  </a:cubicBezTo>
                  <a:cubicBezTo>
                    <a:pt x="9238" y="5719"/>
                    <a:pt x="9224" y="5788"/>
                    <a:pt x="9159" y="5802"/>
                  </a:cubicBezTo>
                  <a:cubicBezTo>
                    <a:pt x="9095" y="5809"/>
                    <a:pt x="9066" y="5816"/>
                    <a:pt x="9031" y="5816"/>
                  </a:cubicBezTo>
                  <a:cubicBezTo>
                    <a:pt x="8988" y="5823"/>
                    <a:pt x="8902" y="5858"/>
                    <a:pt x="8830" y="5879"/>
                  </a:cubicBezTo>
                  <a:cubicBezTo>
                    <a:pt x="8759" y="5907"/>
                    <a:pt x="8723" y="5893"/>
                    <a:pt x="8716" y="5900"/>
                  </a:cubicBezTo>
                  <a:cubicBezTo>
                    <a:pt x="8701" y="5914"/>
                    <a:pt x="8759" y="5956"/>
                    <a:pt x="8701" y="5914"/>
                  </a:cubicBezTo>
                  <a:cubicBezTo>
                    <a:pt x="8651" y="5872"/>
                    <a:pt x="8709" y="5851"/>
                    <a:pt x="8644" y="5858"/>
                  </a:cubicBezTo>
                  <a:cubicBezTo>
                    <a:pt x="8580" y="5872"/>
                    <a:pt x="8494" y="5893"/>
                    <a:pt x="8487" y="5928"/>
                  </a:cubicBezTo>
                  <a:cubicBezTo>
                    <a:pt x="8472" y="5963"/>
                    <a:pt x="8444" y="6019"/>
                    <a:pt x="8465" y="6033"/>
                  </a:cubicBezTo>
                  <a:cubicBezTo>
                    <a:pt x="8487" y="6054"/>
                    <a:pt x="8415" y="5984"/>
                    <a:pt x="8580" y="6152"/>
                  </a:cubicBezTo>
                  <a:cubicBezTo>
                    <a:pt x="8744" y="6320"/>
                    <a:pt x="8816" y="6390"/>
                    <a:pt x="8787" y="6453"/>
                  </a:cubicBezTo>
                  <a:cubicBezTo>
                    <a:pt x="8751" y="6508"/>
                    <a:pt x="8773" y="6571"/>
                    <a:pt x="8701" y="6613"/>
                  </a:cubicBezTo>
                  <a:cubicBezTo>
                    <a:pt x="8637" y="6655"/>
                    <a:pt x="8666" y="6634"/>
                    <a:pt x="8608" y="6683"/>
                  </a:cubicBezTo>
                  <a:cubicBezTo>
                    <a:pt x="8551" y="6732"/>
                    <a:pt x="8565" y="6781"/>
                    <a:pt x="8530" y="6746"/>
                  </a:cubicBezTo>
                  <a:cubicBezTo>
                    <a:pt x="8494" y="6711"/>
                    <a:pt x="8487" y="6711"/>
                    <a:pt x="8401" y="6613"/>
                  </a:cubicBezTo>
                  <a:cubicBezTo>
                    <a:pt x="8315" y="6522"/>
                    <a:pt x="8379" y="6550"/>
                    <a:pt x="8286" y="6508"/>
                  </a:cubicBezTo>
                  <a:cubicBezTo>
                    <a:pt x="8193" y="6474"/>
                    <a:pt x="8158" y="6446"/>
                    <a:pt x="8136" y="6439"/>
                  </a:cubicBezTo>
                  <a:cubicBezTo>
                    <a:pt x="8115" y="6432"/>
                    <a:pt x="8136" y="6446"/>
                    <a:pt x="8115" y="6495"/>
                  </a:cubicBezTo>
                  <a:cubicBezTo>
                    <a:pt x="8093" y="6536"/>
                    <a:pt x="8057" y="6606"/>
                    <a:pt x="8079" y="6641"/>
                  </a:cubicBezTo>
                  <a:cubicBezTo>
                    <a:pt x="8100" y="6683"/>
                    <a:pt x="8122" y="6725"/>
                    <a:pt x="8136" y="6746"/>
                  </a:cubicBezTo>
                  <a:cubicBezTo>
                    <a:pt x="8143" y="6767"/>
                    <a:pt x="8229" y="6844"/>
                    <a:pt x="8258" y="6858"/>
                  </a:cubicBezTo>
                  <a:cubicBezTo>
                    <a:pt x="8286" y="6879"/>
                    <a:pt x="8508" y="6984"/>
                    <a:pt x="8480" y="7040"/>
                  </a:cubicBezTo>
                  <a:cubicBezTo>
                    <a:pt x="8444" y="7096"/>
                    <a:pt x="8537" y="7180"/>
                    <a:pt x="8537" y="7180"/>
                  </a:cubicBezTo>
                  <a:cubicBezTo>
                    <a:pt x="8537" y="7180"/>
                    <a:pt x="8616" y="7229"/>
                    <a:pt x="8594" y="7235"/>
                  </a:cubicBezTo>
                  <a:cubicBezTo>
                    <a:pt x="8565" y="7242"/>
                    <a:pt x="8565" y="7256"/>
                    <a:pt x="8544" y="7256"/>
                  </a:cubicBezTo>
                  <a:cubicBezTo>
                    <a:pt x="8523" y="7256"/>
                    <a:pt x="8451" y="7194"/>
                    <a:pt x="8422" y="7180"/>
                  </a:cubicBezTo>
                  <a:cubicBezTo>
                    <a:pt x="8387" y="7166"/>
                    <a:pt x="8222" y="7040"/>
                    <a:pt x="8222" y="7040"/>
                  </a:cubicBezTo>
                  <a:cubicBezTo>
                    <a:pt x="8222" y="7040"/>
                    <a:pt x="8229" y="6984"/>
                    <a:pt x="8201" y="6956"/>
                  </a:cubicBezTo>
                  <a:cubicBezTo>
                    <a:pt x="8172" y="6928"/>
                    <a:pt x="8158" y="6921"/>
                    <a:pt x="8100" y="6865"/>
                  </a:cubicBezTo>
                  <a:cubicBezTo>
                    <a:pt x="8043" y="6816"/>
                    <a:pt x="7986" y="6795"/>
                    <a:pt x="7986" y="6718"/>
                  </a:cubicBezTo>
                  <a:cubicBezTo>
                    <a:pt x="7986" y="6648"/>
                    <a:pt x="7986" y="6536"/>
                    <a:pt x="7964" y="6495"/>
                  </a:cubicBezTo>
                  <a:cubicBezTo>
                    <a:pt x="7950" y="6453"/>
                    <a:pt x="7900" y="6341"/>
                    <a:pt x="7900" y="6327"/>
                  </a:cubicBezTo>
                  <a:cubicBezTo>
                    <a:pt x="7907" y="6306"/>
                    <a:pt x="7886" y="6208"/>
                    <a:pt x="7857" y="6208"/>
                  </a:cubicBezTo>
                  <a:cubicBezTo>
                    <a:pt x="7828" y="6201"/>
                    <a:pt x="7793" y="6187"/>
                    <a:pt x="7771" y="6215"/>
                  </a:cubicBezTo>
                  <a:cubicBezTo>
                    <a:pt x="7750" y="6243"/>
                    <a:pt x="7700" y="6271"/>
                    <a:pt x="7678" y="6257"/>
                  </a:cubicBezTo>
                  <a:cubicBezTo>
                    <a:pt x="7650" y="6243"/>
                    <a:pt x="7607" y="6229"/>
                    <a:pt x="7607" y="6229"/>
                  </a:cubicBezTo>
                  <a:cubicBezTo>
                    <a:pt x="7607" y="6229"/>
                    <a:pt x="7571" y="6082"/>
                    <a:pt x="7557" y="6075"/>
                  </a:cubicBezTo>
                  <a:cubicBezTo>
                    <a:pt x="7542" y="6068"/>
                    <a:pt x="7521" y="5970"/>
                    <a:pt x="7471" y="5935"/>
                  </a:cubicBezTo>
                  <a:cubicBezTo>
                    <a:pt x="7421" y="5900"/>
                    <a:pt x="7363" y="5858"/>
                    <a:pt x="7335" y="5823"/>
                  </a:cubicBezTo>
                  <a:cubicBezTo>
                    <a:pt x="7299" y="5788"/>
                    <a:pt x="7335" y="5782"/>
                    <a:pt x="7299" y="5788"/>
                  </a:cubicBezTo>
                  <a:cubicBezTo>
                    <a:pt x="7263" y="5795"/>
                    <a:pt x="7270" y="5802"/>
                    <a:pt x="7220" y="5809"/>
                  </a:cubicBezTo>
                  <a:cubicBezTo>
                    <a:pt x="7163" y="5823"/>
                    <a:pt x="7106" y="5844"/>
                    <a:pt x="7091" y="5844"/>
                  </a:cubicBezTo>
                  <a:cubicBezTo>
                    <a:pt x="7077" y="5844"/>
                    <a:pt x="7013" y="5851"/>
                    <a:pt x="7013" y="5872"/>
                  </a:cubicBezTo>
                  <a:cubicBezTo>
                    <a:pt x="7006" y="5886"/>
                    <a:pt x="7013" y="5935"/>
                    <a:pt x="7027" y="5949"/>
                  </a:cubicBezTo>
                  <a:cubicBezTo>
                    <a:pt x="7034" y="5963"/>
                    <a:pt x="7113" y="5949"/>
                    <a:pt x="6984" y="5998"/>
                  </a:cubicBezTo>
                  <a:cubicBezTo>
                    <a:pt x="6855" y="6040"/>
                    <a:pt x="6820" y="6096"/>
                    <a:pt x="6812" y="6110"/>
                  </a:cubicBezTo>
                  <a:cubicBezTo>
                    <a:pt x="6805" y="6131"/>
                    <a:pt x="6891" y="6138"/>
                    <a:pt x="6798" y="6173"/>
                  </a:cubicBezTo>
                  <a:cubicBezTo>
                    <a:pt x="6705" y="6201"/>
                    <a:pt x="6626" y="6222"/>
                    <a:pt x="6583" y="6285"/>
                  </a:cubicBezTo>
                  <a:cubicBezTo>
                    <a:pt x="6576" y="6299"/>
                    <a:pt x="6619" y="6578"/>
                    <a:pt x="6583" y="6641"/>
                  </a:cubicBezTo>
                  <a:cubicBezTo>
                    <a:pt x="6540" y="6704"/>
                    <a:pt x="6455" y="6774"/>
                    <a:pt x="6455" y="6774"/>
                  </a:cubicBezTo>
                  <a:cubicBezTo>
                    <a:pt x="6455" y="6774"/>
                    <a:pt x="6476" y="6837"/>
                    <a:pt x="6340" y="6739"/>
                  </a:cubicBezTo>
                  <a:cubicBezTo>
                    <a:pt x="6211" y="6648"/>
                    <a:pt x="6326" y="6732"/>
                    <a:pt x="6326" y="6732"/>
                  </a:cubicBezTo>
                  <a:cubicBezTo>
                    <a:pt x="6326" y="6732"/>
                    <a:pt x="6269" y="6550"/>
                    <a:pt x="6218" y="6502"/>
                  </a:cubicBezTo>
                  <a:cubicBezTo>
                    <a:pt x="6176" y="6453"/>
                    <a:pt x="6090" y="6348"/>
                    <a:pt x="6068" y="6271"/>
                  </a:cubicBezTo>
                  <a:cubicBezTo>
                    <a:pt x="6040" y="6194"/>
                    <a:pt x="6011" y="6145"/>
                    <a:pt x="5997" y="6096"/>
                  </a:cubicBezTo>
                  <a:cubicBezTo>
                    <a:pt x="5990" y="6054"/>
                    <a:pt x="5975" y="5935"/>
                    <a:pt x="5982" y="5928"/>
                  </a:cubicBezTo>
                  <a:cubicBezTo>
                    <a:pt x="5982" y="5914"/>
                    <a:pt x="5954" y="5830"/>
                    <a:pt x="5954" y="5830"/>
                  </a:cubicBezTo>
                  <a:cubicBezTo>
                    <a:pt x="5954" y="5830"/>
                    <a:pt x="5918" y="5816"/>
                    <a:pt x="5918" y="5830"/>
                  </a:cubicBezTo>
                  <a:cubicBezTo>
                    <a:pt x="5911" y="5844"/>
                    <a:pt x="5911" y="5872"/>
                    <a:pt x="5911" y="5900"/>
                  </a:cubicBezTo>
                  <a:cubicBezTo>
                    <a:pt x="5904" y="5921"/>
                    <a:pt x="5803" y="5928"/>
                    <a:pt x="5803" y="5928"/>
                  </a:cubicBezTo>
                  <a:cubicBezTo>
                    <a:pt x="5768" y="5907"/>
                    <a:pt x="5768" y="5907"/>
                    <a:pt x="5768" y="5907"/>
                  </a:cubicBezTo>
                  <a:cubicBezTo>
                    <a:pt x="5768" y="5907"/>
                    <a:pt x="5617" y="5754"/>
                    <a:pt x="5596" y="5733"/>
                  </a:cubicBezTo>
                  <a:cubicBezTo>
                    <a:pt x="5574" y="5705"/>
                    <a:pt x="5546" y="5670"/>
                    <a:pt x="5510" y="5649"/>
                  </a:cubicBezTo>
                  <a:cubicBezTo>
                    <a:pt x="5474" y="5628"/>
                    <a:pt x="5503" y="5607"/>
                    <a:pt x="5431" y="5607"/>
                  </a:cubicBezTo>
                  <a:cubicBezTo>
                    <a:pt x="5367" y="5607"/>
                    <a:pt x="5374" y="5607"/>
                    <a:pt x="5260" y="5600"/>
                  </a:cubicBezTo>
                  <a:cubicBezTo>
                    <a:pt x="5145" y="5586"/>
                    <a:pt x="5117" y="5621"/>
                    <a:pt x="5066" y="5614"/>
                  </a:cubicBezTo>
                  <a:cubicBezTo>
                    <a:pt x="5016" y="5600"/>
                    <a:pt x="5002" y="5614"/>
                    <a:pt x="4895" y="5593"/>
                  </a:cubicBezTo>
                  <a:cubicBezTo>
                    <a:pt x="4780" y="5572"/>
                    <a:pt x="4780" y="5572"/>
                    <a:pt x="4780" y="5572"/>
                  </a:cubicBezTo>
                  <a:cubicBezTo>
                    <a:pt x="4780" y="5572"/>
                    <a:pt x="4766" y="5544"/>
                    <a:pt x="4744" y="5516"/>
                  </a:cubicBezTo>
                  <a:cubicBezTo>
                    <a:pt x="4730" y="5488"/>
                    <a:pt x="4730" y="5488"/>
                    <a:pt x="4730" y="5488"/>
                  </a:cubicBezTo>
                  <a:cubicBezTo>
                    <a:pt x="4702" y="5509"/>
                    <a:pt x="4702" y="5509"/>
                    <a:pt x="4702" y="5509"/>
                  </a:cubicBezTo>
                  <a:cubicBezTo>
                    <a:pt x="4702" y="5509"/>
                    <a:pt x="4680" y="5516"/>
                    <a:pt x="4666" y="5516"/>
                  </a:cubicBezTo>
                  <a:cubicBezTo>
                    <a:pt x="4651" y="5509"/>
                    <a:pt x="4501" y="5474"/>
                    <a:pt x="4473" y="5467"/>
                  </a:cubicBezTo>
                  <a:cubicBezTo>
                    <a:pt x="4451" y="5460"/>
                    <a:pt x="4451" y="5481"/>
                    <a:pt x="4351" y="5411"/>
                  </a:cubicBezTo>
                  <a:cubicBezTo>
                    <a:pt x="4251" y="5334"/>
                    <a:pt x="4287" y="5306"/>
                    <a:pt x="4287" y="5306"/>
                  </a:cubicBezTo>
                  <a:cubicBezTo>
                    <a:pt x="4287" y="5306"/>
                    <a:pt x="4265" y="5285"/>
                    <a:pt x="4236" y="5271"/>
                  </a:cubicBezTo>
                  <a:cubicBezTo>
                    <a:pt x="4215" y="5257"/>
                    <a:pt x="4179" y="5236"/>
                    <a:pt x="4165" y="5236"/>
                  </a:cubicBezTo>
                  <a:cubicBezTo>
                    <a:pt x="4158" y="5243"/>
                    <a:pt x="4093" y="5271"/>
                    <a:pt x="4108" y="5299"/>
                  </a:cubicBezTo>
                  <a:cubicBezTo>
                    <a:pt x="4122" y="5327"/>
                    <a:pt x="4215" y="5418"/>
                    <a:pt x="4222" y="5418"/>
                  </a:cubicBezTo>
                  <a:cubicBezTo>
                    <a:pt x="4229" y="5418"/>
                    <a:pt x="4351" y="5551"/>
                    <a:pt x="4351" y="5551"/>
                  </a:cubicBezTo>
                  <a:cubicBezTo>
                    <a:pt x="4401" y="5614"/>
                    <a:pt x="4401" y="5614"/>
                    <a:pt x="4401" y="5614"/>
                  </a:cubicBezTo>
                  <a:cubicBezTo>
                    <a:pt x="4401" y="5614"/>
                    <a:pt x="4358" y="5649"/>
                    <a:pt x="4401" y="5642"/>
                  </a:cubicBezTo>
                  <a:cubicBezTo>
                    <a:pt x="4444" y="5635"/>
                    <a:pt x="4408" y="5628"/>
                    <a:pt x="4473" y="5635"/>
                  </a:cubicBezTo>
                  <a:cubicBezTo>
                    <a:pt x="4537" y="5642"/>
                    <a:pt x="4573" y="5656"/>
                    <a:pt x="4594" y="5635"/>
                  </a:cubicBezTo>
                  <a:cubicBezTo>
                    <a:pt x="4616" y="5621"/>
                    <a:pt x="4580" y="5600"/>
                    <a:pt x="4630" y="5579"/>
                  </a:cubicBezTo>
                  <a:cubicBezTo>
                    <a:pt x="4680" y="5558"/>
                    <a:pt x="4723" y="5565"/>
                    <a:pt x="4730" y="5572"/>
                  </a:cubicBezTo>
                  <a:cubicBezTo>
                    <a:pt x="4737" y="5586"/>
                    <a:pt x="4766" y="5614"/>
                    <a:pt x="4773" y="5628"/>
                  </a:cubicBezTo>
                  <a:cubicBezTo>
                    <a:pt x="4773" y="5642"/>
                    <a:pt x="4787" y="5677"/>
                    <a:pt x="4809" y="5677"/>
                  </a:cubicBezTo>
                  <a:cubicBezTo>
                    <a:pt x="4823" y="5684"/>
                    <a:pt x="4866" y="5677"/>
                    <a:pt x="4873" y="5705"/>
                  </a:cubicBezTo>
                  <a:cubicBezTo>
                    <a:pt x="4880" y="5726"/>
                    <a:pt x="4931" y="5768"/>
                    <a:pt x="4931" y="5768"/>
                  </a:cubicBezTo>
                  <a:cubicBezTo>
                    <a:pt x="4931" y="5768"/>
                    <a:pt x="4945" y="5775"/>
                    <a:pt x="4973" y="5782"/>
                  </a:cubicBezTo>
                  <a:cubicBezTo>
                    <a:pt x="5002" y="5795"/>
                    <a:pt x="5081" y="5837"/>
                    <a:pt x="5081" y="5837"/>
                  </a:cubicBezTo>
                  <a:cubicBezTo>
                    <a:pt x="5059" y="5851"/>
                    <a:pt x="5024" y="5914"/>
                    <a:pt x="4995" y="5914"/>
                  </a:cubicBezTo>
                  <a:cubicBezTo>
                    <a:pt x="4973" y="5914"/>
                    <a:pt x="4981" y="5907"/>
                    <a:pt x="4923" y="5942"/>
                  </a:cubicBezTo>
                  <a:cubicBezTo>
                    <a:pt x="4866" y="5970"/>
                    <a:pt x="4895" y="6040"/>
                    <a:pt x="4866" y="6047"/>
                  </a:cubicBezTo>
                  <a:cubicBezTo>
                    <a:pt x="4837" y="6054"/>
                    <a:pt x="4795" y="6110"/>
                    <a:pt x="4773" y="6124"/>
                  </a:cubicBezTo>
                  <a:cubicBezTo>
                    <a:pt x="4752" y="6131"/>
                    <a:pt x="4609" y="6187"/>
                    <a:pt x="4594" y="6180"/>
                  </a:cubicBezTo>
                  <a:cubicBezTo>
                    <a:pt x="4580" y="6180"/>
                    <a:pt x="4544" y="6201"/>
                    <a:pt x="4530" y="6201"/>
                  </a:cubicBezTo>
                  <a:cubicBezTo>
                    <a:pt x="4523" y="6201"/>
                    <a:pt x="4530" y="6236"/>
                    <a:pt x="4523" y="6243"/>
                  </a:cubicBezTo>
                  <a:cubicBezTo>
                    <a:pt x="4508" y="6250"/>
                    <a:pt x="4566" y="6285"/>
                    <a:pt x="4480" y="6299"/>
                  </a:cubicBezTo>
                  <a:cubicBezTo>
                    <a:pt x="4401" y="6306"/>
                    <a:pt x="4344" y="6334"/>
                    <a:pt x="4329" y="6334"/>
                  </a:cubicBezTo>
                  <a:cubicBezTo>
                    <a:pt x="4308" y="6341"/>
                    <a:pt x="4272" y="6418"/>
                    <a:pt x="4208" y="6411"/>
                  </a:cubicBezTo>
                  <a:cubicBezTo>
                    <a:pt x="4143" y="6404"/>
                    <a:pt x="4172" y="6404"/>
                    <a:pt x="4115" y="6411"/>
                  </a:cubicBezTo>
                  <a:cubicBezTo>
                    <a:pt x="4058" y="6411"/>
                    <a:pt x="4050" y="6432"/>
                    <a:pt x="3993" y="6439"/>
                  </a:cubicBezTo>
                  <a:cubicBezTo>
                    <a:pt x="3936" y="6446"/>
                    <a:pt x="3900" y="6453"/>
                    <a:pt x="3900" y="6453"/>
                  </a:cubicBezTo>
                  <a:lnTo>
                    <a:pt x="3872" y="64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65">
              <a:extLst>
                <a:ext uri="{FF2B5EF4-FFF2-40B4-BE49-F238E27FC236}">
                  <a16:creationId xmlns:a16="http://schemas.microsoft.com/office/drawing/2014/main" xmlns="" id="{B8C30802-4BFE-4F44-9296-B38973904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51" y="1798638"/>
              <a:ext cx="3535363" cy="4640263"/>
            </a:xfrm>
            <a:custGeom>
              <a:avLst/>
              <a:gdLst>
                <a:gd name="T0" fmla="*/ 10556 w 17064"/>
                <a:gd name="T1" fmla="*/ 21371 h 22392"/>
                <a:gd name="T2" fmla="*/ 11057 w 17064"/>
                <a:gd name="T3" fmla="*/ 20420 h 22392"/>
                <a:gd name="T4" fmla="*/ 11930 w 17064"/>
                <a:gd name="T5" fmla="*/ 19637 h 22392"/>
                <a:gd name="T6" fmla="*/ 14375 w 17064"/>
                <a:gd name="T7" fmla="*/ 17721 h 22392"/>
                <a:gd name="T8" fmla="*/ 16263 w 17064"/>
                <a:gd name="T9" fmla="*/ 15483 h 22392"/>
                <a:gd name="T10" fmla="*/ 16650 w 17064"/>
                <a:gd name="T11" fmla="*/ 14350 h 22392"/>
                <a:gd name="T12" fmla="*/ 14890 w 17064"/>
                <a:gd name="T13" fmla="*/ 13749 h 22392"/>
                <a:gd name="T14" fmla="*/ 13717 w 17064"/>
                <a:gd name="T15" fmla="*/ 12854 h 22392"/>
                <a:gd name="T16" fmla="*/ 12559 w 17064"/>
                <a:gd name="T17" fmla="*/ 12336 h 22392"/>
                <a:gd name="T18" fmla="*/ 11586 w 17064"/>
                <a:gd name="T19" fmla="*/ 12113 h 22392"/>
                <a:gd name="T20" fmla="*/ 10070 w 17064"/>
                <a:gd name="T21" fmla="*/ 12392 h 22392"/>
                <a:gd name="T22" fmla="*/ 9655 w 17064"/>
                <a:gd name="T23" fmla="*/ 11050 h 22392"/>
                <a:gd name="T24" fmla="*/ 8296 w 17064"/>
                <a:gd name="T25" fmla="*/ 10378 h 22392"/>
                <a:gd name="T26" fmla="*/ 10428 w 17064"/>
                <a:gd name="T27" fmla="*/ 9679 h 22392"/>
                <a:gd name="T28" fmla="*/ 11701 w 17064"/>
                <a:gd name="T29" fmla="*/ 8714 h 22392"/>
                <a:gd name="T30" fmla="*/ 12616 w 17064"/>
                <a:gd name="T31" fmla="*/ 7749 h 22392"/>
                <a:gd name="T32" fmla="*/ 13875 w 17064"/>
                <a:gd name="T33" fmla="*/ 7175 h 22392"/>
                <a:gd name="T34" fmla="*/ 13675 w 17064"/>
                <a:gd name="T35" fmla="*/ 6728 h 22392"/>
                <a:gd name="T36" fmla="*/ 13746 w 17064"/>
                <a:gd name="T37" fmla="*/ 6140 h 22392"/>
                <a:gd name="T38" fmla="*/ 14676 w 17064"/>
                <a:gd name="T39" fmla="*/ 6071 h 22392"/>
                <a:gd name="T40" fmla="*/ 15048 w 17064"/>
                <a:gd name="T41" fmla="*/ 6182 h 22392"/>
                <a:gd name="T42" fmla="*/ 14561 w 17064"/>
                <a:gd name="T43" fmla="*/ 4980 h 22392"/>
                <a:gd name="T44" fmla="*/ 13889 w 17064"/>
                <a:gd name="T45" fmla="*/ 3973 h 22392"/>
                <a:gd name="T46" fmla="*/ 13217 w 17064"/>
                <a:gd name="T47" fmla="*/ 3441 h 22392"/>
                <a:gd name="T48" fmla="*/ 12244 w 17064"/>
                <a:gd name="T49" fmla="*/ 3651 h 22392"/>
                <a:gd name="T50" fmla="*/ 11858 w 17064"/>
                <a:gd name="T51" fmla="*/ 5539 h 22392"/>
                <a:gd name="T52" fmla="*/ 11500 w 17064"/>
                <a:gd name="T53" fmla="*/ 5287 h 22392"/>
                <a:gd name="T54" fmla="*/ 10213 w 17064"/>
                <a:gd name="T55" fmla="*/ 4084 h 22392"/>
                <a:gd name="T56" fmla="*/ 11257 w 17064"/>
                <a:gd name="T57" fmla="*/ 2560 h 22392"/>
                <a:gd name="T58" fmla="*/ 11758 w 17064"/>
                <a:gd name="T59" fmla="*/ 1973 h 22392"/>
                <a:gd name="T60" fmla="*/ 12187 w 17064"/>
                <a:gd name="T61" fmla="*/ 1175 h 22392"/>
                <a:gd name="T62" fmla="*/ 11343 w 17064"/>
                <a:gd name="T63" fmla="*/ 1287 h 22392"/>
                <a:gd name="T64" fmla="*/ 10914 w 17064"/>
                <a:gd name="T65" fmla="*/ 420 h 22392"/>
                <a:gd name="T66" fmla="*/ 10657 w 17064"/>
                <a:gd name="T67" fmla="*/ 602 h 22392"/>
                <a:gd name="T68" fmla="*/ 10313 w 17064"/>
                <a:gd name="T69" fmla="*/ 1455 h 22392"/>
                <a:gd name="T70" fmla="*/ 9426 w 17064"/>
                <a:gd name="T71" fmla="*/ 1581 h 22392"/>
                <a:gd name="T72" fmla="*/ 7610 w 17064"/>
                <a:gd name="T73" fmla="*/ 1329 h 22392"/>
                <a:gd name="T74" fmla="*/ 6709 w 17064"/>
                <a:gd name="T75" fmla="*/ 1119 h 22392"/>
                <a:gd name="T76" fmla="*/ 6051 w 17064"/>
                <a:gd name="T77" fmla="*/ 1077 h 22392"/>
                <a:gd name="T78" fmla="*/ 1545 w 17064"/>
                <a:gd name="T79" fmla="*/ 1399 h 22392"/>
                <a:gd name="T80" fmla="*/ 1402 w 17064"/>
                <a:gd name="T81" fmla="*/ 1987 h 22392"/>
                <a:gd name="T82" fmla="*/ 1531 w 17064"/>
                <a:gd name="T83" fmla="*/ 2490 h 22392"/>
                <a:gd name="T84" fmla="*/ 844 w 17064"/>
                <a:gd name="T85" fmla="*/ 3917 h 22392"/>
                <a:gd name="T86" fmla="*/ 687 w 17064"/>
                <a:gd name="T87" fmla="*/ 4854 h 22392"/>
                <a:gd name="T88" fmla="*/ 2218 w 17064"/>
                <a:gd name="T89" fmla="*/ 3861 h 22392"/>
                <a:gd name="T90" fmla="*/ 2732 w 17064"/>
                <a:gd name="T91" fmla="*/ 3847 h 22392"/>
                <a:gd name="T92" fmla="*/ 4477 w 17064"/>
                <a:gd name="T93" fmla="*/ 4238 h 22392"/>
                <a:gd name="T94" fmla="*/ 5078 w 17064"/>
                <a:gd name="T95" fmla="*/ 5861 h 22392"/>
                <a:gd name="T96" fmla="*/ 4992 w 17064"/>
                <a:gd name="T97" fmla="*/ 7833 h 22392"/>
                <a:gd name="T98" fmla="*/ 5936 w 17064"/>
                <a:gd name="T99" fmla="*/ 9903 h 22392"/>
                <a:gd name="T100" fmla="*/ 6451 w 17064"/>
                <a:gd name="T101" fmla="*/ 10434 h 22392"/>
                <a:gd name="T102" fmla="*/ 6981 w 17064"/>
                <a:gd name="T103" fmla="*/ 10924 h 22392"/>
                <a:gd name="T104" fmla="*/ 9069 w 17064"/>
                <a:gd name="T105" fmla="*/ 12099 h 22392"/>
                <a:gd name="T106" fmla="*/ 10213 w 17064"/>
                <a:gd name="T107" fmla="*/ 12728 h 22392"/>
                <a:gd name="T108" fmla="*/ 10356 w 17064"/>
                <a:gd name="T109" fmla="*/ 13539 h 22392"/>
                <a:gd name="T110" fmla="*/ 9913 w 17064"/>
                <a:gd name="T111" fmla="*/ 14658 h 22392"/>
                <a:gd name="T112" fmla="*/ 10957 w 17064"/>
                <a:gd name="T113" fmla="*/ 17134 h 22392"/>
                <a:gd name="T114" fmla="*/ 9856 w 17064"/>
                <a:gd name="T115" fmla="*/ 20085 h 22392"/>
                <a:gd name="T116" fmla="*/ 9612 w 17064"/>
                <a:gd name="T117" fmla="*/ 20686 h 22392"/>
                <a:gd name="T118" fmla="*/ 9698 w 17064"/>
                <a:gd name="T119" fmla="*/ 21903 h 22392"/>
                <a:gd name="T120" fmla="*/ 11300 w 17064"/>
                <a:gd name="T121" fmla="*/ 22309 h 2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64" h="22392">
                  <a:moveTo>
                    <a:pt x="11329" y="22267"/>
                  </a:moveTo>
                  <a:cubicBezTo>
                    <a:pt x="11329" y="22267"/>
                    <a:pt x="11443" y="22323"/>
                    <a:pt x="11443" y="22267"/>
                  </a:cubicBezTo>
                  <a:cubicBezTo>
                    <a:pt x="11458" y="22211"/>
                    <a:pt x="11443" y="22141"/>
                    <a:pt x="11386" y="22127"/>
                  </a:cubicBezTo>
                  <a:cubicBezTo>
                    <a:pt x="11329" y="22113"/>
                    <a:pt x="11200" y="22085"/>
                    <a:pt x="11043" y="21987"/>
                  </a:cubicBezTo>
                  <a:cubicBezTo>
                    <a:pt x="10885" y="21875"/>
                    <a:pt x="10599" y="21861"/>
                    <a:pt x="10642" y="21749"/>
                  </a:cubicBezTo>
                  <a:cubicBezTo>
                    <a:pt x="10671" y="21651"/>
                    <a:pt x="10528" y="21525"/>
                    <a:pt x="10556" y="21371"/>
                  </a:cubicBezTo>
                  <a:cubicBezTo>
                    <a:pt x="10585" y="21218"/>
                    <a:pt x="10571" y="21204"/>
                    <a:pt x="10699" y="21190"/>
                  </a:cubicBezTo>
                  <a:cubicBezTo>
                    <a:pt x="10814" y="21176"/>
                    <a:pt x="10842" y="21036"/>
                    <a:pt x="10900" y="21008"/>
                  </a:cubicBezTo>
                  <a:cubicBezTo>
                    <a:pt x="10957" y="20966"/>
                    <a:pt x="11214" y="20840"/>
                    <a:pt x="11214" y="20798"/>
                  </a:cubicBezTo>
                  <a:cubicBezTo>
                    <a:pt x="11214" y="20770"/>
                    <a:pt x="11214" y="20700"/>
                    <a:pt x="11157" y="20686"/>
                  </a:cubicBezTo>
                  <a:cubicBezTo>
                    <a:pt x="11100" y="20686"/>
                    <a:pt x="10986" y="20658"/>
                    <a:pt x="10971" y="20616"/>
                  </a:cubicBezTo>
                  <a:cubicBezTo>
                    <a:pt x="10957" y="20588"/>
                    <a:pt x="11028" y="20448"/>
                    <a:pt x="11057" y="20420"/>
                  </a:cubicBezTo>
                  <a:cubicBezTo>
                    <a:pt x="11100" y="20392"/>
                    <a:pt x="11343" y="20392"/>
                    <a:pt x="11343" y="20392"/>
                  </a:cubicBezTo>
                  <a:cubicBezTo>
                    <a:pt x="11343" y="20392"/>
                    <a:pt x="11343" y="20127"/>
                    <a:pt x="11386" y="20113"/>
                  </a:cubicBezTo>
                  <a:cubicBezTo>
                    <a:pt x="11415" y="20099"/>
                    <a:pt x="11586" y="19987"/>
                    <a:pt x="11629" y="19973"/>
                  </a:cubicBezTo>
                  <a:cubicBezTo>
                    <a:pt x="11672" y="19973"/>
                    <a:pt x="11686" y="19861"/>
                    <a:pt x="11601" y="19847"/>
                  </a:cubicBezTo>
                  <a:cubicBezTo>
                    <a:pt x="11529" y="19833"/>
                    <a:pt x="11400" y="19749"/>
                    <a:pt x="11458" y="19693"/>
                  </a:cubicBezTo>
                  <a:cubicBezTo>
                    <a:pt x="11529" y="19623"/>
                    <a:pt x="11887" y="19679"/>
                    <a:pt x="11930" y="19637"/>
                  </a:cubicBezTo>
                  <a:cubicBezTo>
                    <a:pt x="11958" y="19595"/>
                    <a:pt x="12030" y="19385"/>
                    <a:pt x="12216" y="19343"/>
                  </a:cubicBezTo>
                  <a:cubicBezTo>
                    <a:pt x="12402" y="19302"/>
                    <a:pt x="13217" y="18938"/>
                    <a:pt x="12945" y="18728"/>
                  </a:cubicBezTo>
                  <a:cubicBezTo>
                    <a:pt x="12673" y="18504"/>
                    <a:pt x="12945" y="18588"/>
                    <a:pt x="12945" y="18588"/>
                  </a:cubicBezTo>
                  <a:cubicBezTo>
                    <a:pt x="12945" y="18588"/>
                    <a:pt x="13217" y="18742"/>
                    <a:pt x="13374" y="18644"/>
                  </a:cubicBezTo>
                  <a:cubicBezTo>
                    <a:pt x="13517" y="18560"/>
                    <a:pt x="14147" y="18001"/>
                    <a:pt x="14175" y="17875"/>
                  </a:cubicBezTo>
                  <a:cubicBezTo>
                    <a:pt x="14204" y="17749"/>
                    <a:pt x="14290" y="17735"/>
                    <a:pt x="14375" y="17721"/>
                  </a:cubicBezTo>
                  <a:cubicBezTo>
                    <a:pt x="14447" y="17721"/>
                    <a:pt x="14561" y="17679"/>
                    <a:pt x="14561" y="17595"/>
                  </a:cubicBezTo>
                  <a:cubicBezTo>
                    <a:pt x="14547" y="17511"/>
                    <a:pt x="14490" y="17315"/>
                    <a:pt x="14576" y="17246"/>
                  </a:cubicBezTo>
                  <a:cubicBezTo>
                    <a:pt x="14661" y="17190"/>
                    <a:pt x="15176" y="16868"/>
                    <a:pt x="15391" y="16868"/>
                  </a:cubicBezTo>
                  <a:cubicBezTo>
                    <a:pt x="15606" y="16868"/>
                    <a:pt x="15749" y="16840"/>
                    <a:pt x="15963" y="16476"/>
                  </a:cubicBezTo>
                  <a:cubicBezTo>
                    <a:pt x="16178" y="16113"/>
                    <a:pt x="16092" y="16127"/>
                    <a:pt x="16178" y="16099"/>
                  </a:cubicBezTo>
                  <a:cubicBezTo>
                    <a:pt x="16249" y="16057"/>
                    <a:pt x="16263" y="15483"/>
                    <a:pt x="16263" y="15483"/>
                  </a:cubicBezTo>
                  <a:cubicBezTo>
                    <a:pt x="16263" y="15483"/>
                    <a:pt x="16349" y="15427"/>
                    <a:pt x="16407" y="15427"/>
                  </a:cubicBezTo>
                  <a:cubicBezTo>
                    <a:pt x="16464" y="15427"/>
                    <a:pt x="16621" y="15204"/>
                    <a:pt x="16621" y="15204"/>
                  </a:cubicBezTo>
                  <a:cubicBezTo>
                    <a:pt x="16807" y="15092"/>
                    <a:pt x="16807" y="15092"/>
                    <a:pt x="16807" y="15092"/>
                  </a:cubicBezTo>
                  <a:cubicBezTo>
                    <a:pt x="16807" y="15092"/>
                    <a:pt x="16864" y="14980"/>
                    <a:pt x="16921" y="14952"/>
                  </a:cubicBezTo>
                  <a:cubicBezTo>
                    <a:pt x="16979" y="14910"/>
                    <a:pt x="17064" y="14504"/>
                    <a:pt x="16979" y="14434"/>
                  </a:cubicBezTo>
                  <a:cubicBezTo>
                    <a:pt x="16907" y="14378"/>
                    <a:pt x="16735" y="14406"/>
                    <a:pt x="16650" y="14350"/>
                  </a:cubicBezTo>
                  <a:cubicBezTo>
                    <a:pt x="16564" y="14280"/>
                    <a:pt x="16206" y="14085"/>
                    <a:pt x="16135" y="14085"/>
                  </a:cubicBezTo>
                  <a:cubicBezTo>
                    <a:pt x="16049" y="14099"/>
                    <a:pt x="15749" y="14113"/>
                    <a:pt x="15648" y="14057"/>
                  </a:cubicBezTo>
                  <a:cubicBezTo>
                    <a:pt x="15548" y="14015"/>
                    <a:pt x="15663" y="13889"/>
                    <a:pt x="15534" y="13889"/>
                  </a:cubicBezTo>
                  <a:cubicBezTo>
                    <a:pt x="15420" y="13875"/>
                    <a:pt x="15176" y="13819"/>
                    <a:pt x="15105" y="13805"/>
                  </a:cubicBezTo>
                  <a:cubicBezTo>
                    <a:pt x="15019" y="13791"/>
                    <a:pt x="14890" y="13889"/>
                    <a:pt x="14876" y="13903"/>
                  </a:cubicBezTo>
                  <a:cubicBezTo>
                    <a:pt x="14847" y="13917"/>
                    <a:pt x="15062" y="13805"/>
                    <a:pt x="14890" y="13749"/>
                  </a:cubicBezTo>
                  <a:cubicBezTo>
                    <a:pt x="14719" y="13693"/>
                    <a:pt x="14762" y="13623"/>
                    <a:pt x="14790" y="13609"/>
                  </a:cubicBezTo>
                  <a:cubicBezTo>
                    <a:pt x="14819" y="13595"/>
                    <a:pt x="14933" y="13483"/>
                    <a:pt x="14819" y="13413"/>
                  </a:cubicBezTo>
                  <a:cubicBezTo>
                    <a:pt x="14704" y="13357"/>
                    <a:pt x="14590" y="13287"/>
                    <a:pt x="14619" y="13217"/>
                  </a:cubicBezTo>
                  <a:cubicBezTo>
                    <a:pt x="14633" y="13148"/>
                    <a:pt x="14418" y="12994"/>
                    <a:pt x="14375" y="12994"/>
                  </a:cubicBezTo>
                  <a:cubicBezTo>
                    <a:pt x="14333" y="12980"/>
                    <a:pt x="14204" y="12938"/>
                    <a:pt x="14075" y="12952"/>
                  </a:cubicBezTo>
                  <a:cubicBezTo>
                    <a:pt x="13932" y="12952"/>
                    <a:pt x="13717" y="12910"/>
                    <a:pt x="13717" y="12854"/>
                  </a:cubicBezTo>
                  <a:cubicBezTo>
                    <a:pt x="13732" y="12798"/>
                    <a:pt x="13603" y="12672"/>
                    <a:pt x="13546" y="12658"/>
                  </a:cubicBezTo>
                  <a:cubicBezTo>
                    <a:pt x="13474" y="12630"/>
                    <a:pt x="13417" y="12630"/>
                    <a:pt x="13346" y="12546"/>
                  </a:cubicBezTo>
                  <a:cubicBezTo>
                    <a:pt x="13288" y="12462"/>
                    <a:pt x="13288" y="12420"/>
                    <a:pt x="13203" y="12406"/>
                  </a:cubicBezTo>
                  <a:cubicBezTo>
                    <a:pt x="13102" y="12406"/>
                    <a:pt x="13060" y="12378"/>
                    <a:pt x="13045" y="12322"/>
                  </a:cubicBezTo>
                  <a:cubicBezTo>
                    <a:pt x="13045" y="12252"/>
                    <a:pt x="12945" y="12210"/>
                    <a:pt x="12816" y="12294"/>
                  </a:cubicBezTo>
                  <a:cubicBezTo>
                    <a:pt x="12702" y="12364"/>
                    <a:pt x="12602" y="12392"/>
                    <a:pt x="12559" y="12336"/>
                  </a:cubicBezTo>
                  <a:cubicBezTo>
                    <a:pt x="12502" y="12294"/>
                    <a:pt x="12502" y="12280"/>
                    <a:pt x="12330" y="12280"/>
                  </a:cubicBezTo>
                  <a:cubicBezTo>
                    <a:pt x="12158" y="12280"/>
                    <a:pt x="12073" y="12280"/>
                    <a:pt x="12115" y="12183"/>
                  </a:cubicBezTo>
                  <a:cubicBezTo>
                    <a:pt x="12173" y="12085"/>
                    <a:pt x="12015" y="12043"/>
                    <a:pt x="11901" y="12113"/>
                  </a:cubicBezTo>
                  <a:cubicBezTo>
                    <a:pt x="11801" y="12196"/>
                    <a:pt x="11758" y="12266"/>
                    <a:pt x="11701" y="12252"/>
                  </a:cubicBezTo>
                  <a:cubicBezTo>
                    <a:pt x="11629" y="12252"/>
                    <a:pt x="11858" y="12183"/>
                    <a:pt x="11801" y="12099"/>
                  </a:cubicBezTo>
                  <a:cubicBezTo>
                    <a:pt x="11758" y="12015"/>
                    <a:pt x="11758" y="12029"/>
                    <a:pt x="11586" y="12113"/>
                  </a:cubicBezTo>
                  <a:cubicBezTo>
                    <a:pt x="11415" y="12196"/>
                    <a:pt x="11343" y="12238"/>
                    <a:pt x="11200" y="12238"/>
                  </a:cubicBezTo>
                  <a:cubicBezTo>
                    <a:pt x="11057" y="12238"/>
                    <a:pt x="11114" y="12294"/>
                    <a:pt x="11028" y="12406"/>
                  </a:cubicBezTo>
                  <a:cubicBezTo>
                    <a:pt x="10957" y="12518"/>
                    <a:pt x="10857" y="12728"/>
                    <a:pt x="10785" y="12658"/>
                  </a:cubicBezTo>
                  <a:cubicBezTo>
                    <a:pt x="10699" y="12588"/>
                    <a:pt x="10642" y="12392"/>
                    <a:pt x="10513" y="12434"/>
                  </a:cubicBezTo>
                  <a:cubicBezTo>
                    <a:pt x="10399" y="12490"/>
                    <a:pt x="10370" y="12616"/>
                    <a:pt x="10285" y="12560"/>
                  </a:cubicBezTo>
                  <a:cubicBezTo>
                    <a:pt x="10199" y="12490"/>
                    <a:pt x="10084" y="12448"/>
                    <a:pt x="10070" y="12392"/>
                  </a:cubicBezTo>
                  <a:cubicBezTo>
                    <a:pt x="10070" y="12336"/>
                    <a:pt x="10013" y="12294"/>
                    <a:pt x="10013" y="12294"/>
                  </a:cubicBezTo>
                  <a:cubicBezTo>
                    <a:pt x="10013" y="12294"/>
                    <a:pt x="9941" y="12280"/>
                    <a:pt x="10027" y="11987"/>
                  </a:cubicBezTo>
                  <a:cubicBezTo>
                    <a:pt x="10113" y="11679"/>
                    <a:pt x="10142" y="11595"/>
                    <a:pt x="9813" y="11595"/>
                  </a:cubicBezTo>
                  <a:cubicBezTo>
                    <a:pt x="9498" y="11609"/>
                    <a:pt x="9355" y="11665"/>
                    <a:pt x="9384" y="11567"/>
                  </a:cubicBezTo>
                  <a:cubicBezTo>
                    <a:pt x="9398" y="11469"/>
                    <a:pt x="9484" y="11497"/>
                    <a:pt x="9498" y="11385"/>
                  </a:cubicBezTo>
                  <a:cubicBezTo>
                    <a:pt x="9512" y="11287"/>
                    <a:pt x="9612" y="11106"/>
                    <a:pt x="9655" y="11050"/>
                  </a:cubicBezTo>
                  <a:cubicBezTo>
                    <a:pt x="9698" y="10980"/>
                    <a:pt x="9813" y="10826"/>
                    <a:pt x="9713" y="10826"/>
                  </a:cubicBezTo>
                  <a:cubicBezTo>
                    <a:pt x="9627" y="10840"/>
                    <a:pt x="9355" y="10784"/>
                    <a:pt x="9240" y="10882"/>
                  </a:cubicBezTo>
                  <a:cubicBezTo>
                    <a:pt x="9126" y="10994"/>
                    <a:pt x="8997" y="11217"/>
                    <a:pt x="8912" y="11231"/>
                  </a:cubicBezTo>
                  <a:cubicBezTo>
                    <a:pt x="8811" y="11259"/>
                    <a:pt x="8497" y="11315"/>
                    <a:pt x="8439" y="11231"/>
                  </a:cubicBezTo>
                  <a:cubicBezTo>
                    <a:pt x="8397" y="11148"/>
                    <a:pt x="8182" y="11134"/>
                    <a:pt x="8196" y="10854"/>
                  </a:cubicBezTo>
                  <a:cubicBezTo>
                    <a:pt x="8211" y="10588"/>
                    <a:pt x="8196" y="10448"/>
                    <a:pt x="8296" y="10378"/>
                  </a:cubicBezTo>
                  <a:cubicBezTo>
                    <a:pt x="8382" y="10308"/>
                    <a:pt x="8368" y="10322"/>
                    <a:pt x="8382" y="10196"/>
                  </a:cubicBezTo>
                  <a:cubicBezTo>
                    <a:pt x="8397" y="10057"/>
                    <a:pt x="8497" y="9875"/>
                    <a:pt x="8640" y="9833"/>
                  </a:cubicBezTo>
                  <a:cubicBezTo>
                    <a:pt x="8768" y="9805"/>
                    <a:pt x="8912" y="9637"/>
                    <a:pt x="8997" y="9637"/>
                  </a:cubicBezTo>
                  <a:cubicBezTo>
                    <a:pt x="9083" y="9623"/>
                    <a:pt x="9426" y="9847"/>
                    <a:pt x="9498" y="9777"/>
                  </a:cubicBezTo>
                  <a:cubicBezTo>
                    <a:pt x="9569" y="9721"/>
                    <a:pt x="9598" y="9567"/>
                    <a:pt x="9798" y="9595"/>
                  </a:cubicBezTo>
                  <a:cubicBezTo>
                    <a:pt x="9999" y="9637"/>
                    <a:pt x="10356" y="9581"/>
                    <a:pt x="10428" y="9679"/>
                  </a:cubicBezTo>
                  <a:cubicBezTo>
                    <a:pt x="10499" y="9777"/>
                    <a:pt x="10642" y="10043"/>
                    <a:pt x="10628" y="10154"/>
                  </a:cubicBezTo>
                  <a:cubicBezTo>
                    <a:pt x="10599" y="10280"/>
                    <a:pt x="10642" y="10364"/>
                    <a:pt x="10728" y="10336"/>
                  </a:cubicBezTo>
                  <a:cubicBezTo>
                    <a:pt x="10800" y="10308"/>
                    <a:pt x="10857" y="10168"/>
                    <a:pt x="10842" y="10099"/>
                  </a:cubicBezTo>
                  <a:cubicBezTo>
                    <a:pt x="10828" y="10029"/>
                    <a:pt x="10828" y="9749"/>
                    <a:pt x="10828" y="9637"/>
                  </a:cubicBezTo>
                  <a:cubicBezTo>
                    <a:pt x="10814" y="9511"/>
                    <a:pt x="10699" y="9427"/>
                    <a:pt x="10885" y="9315"/>
                  </a:cubicBezTo>
                  <a:cubicBezTo>
                    <a:pt x="11086" y="9203"/>
                    <a:pt x="11701" y="8854"/>
                    <a:pt x="11701" y="8714"/>
                  </a:cubicBezTo>
                  <a:cubicBezTo>
                    <a:pt x="11701" y="8574"/>
                    <a:pt x="11643" y="8434"/>
                    <a:pt x="11686" y="8392"/>
                  </a:cubicBezTo>
                  <a:cubicBezTo>
                    <a:pt x="11729" y="8336"/>
                    <a:pt x="11729" y="8490"/>
                    <a:pt x="11801" y="8448"/>
                  </a:cubicBezTo>
                  <a:cubicBezTo>
                    <a:pt x="11887" y="8406"/>
                    <a:pt x="11972" y="8140"/>
                    <a:pt x="12044" y="8099"/>
                  </a:cubicBezTo>
                  <a:cubicBezTo>
                    <a:pt x="12115" y="8057"/>
                    <a:pt x="12173" y="7931"/>
                    <a:pt x="12201" y="7875"/>
                  </a:cubicBezTo>
                  <a:cubicBezTo>
                    <a:pt x="12230" y="7805"/>
                    <a:pt x="12344" y="7777"/>
                    <a:pt x="12402" y="7805"/>
                  </a:cubicBezTo>
                  <a:cubicBezTo>
                    <a:pt x="12473" y="7833"/>
                    <a:pt x="12587" y="7805"/>
                    <a:pt x="12616" y="7749"/>
                  </a:cubicBezTo>
                  <a:cubicBezTo>
                    <a:pt x="12645" y="7693"/>
                    <a:pt x="12602" y="7581"/>
                    <a:pt x="12616" y="7525"/>
                  </a:cubicBezTo>
                  <a:cubicBezTo>
                    <a:pt x="12630" y="7483"/>
                    <a:pt x="12845" y="7371"/>
                    <a:pt x="12931" y="7287"/>
                  </a:cubicBezTo>
                  <a:cubicBezTo>
                    <a:pt x="13031" y="7203"/>
                    <a:pt x="13131" y="7189"/>
                    <a:pt x="13174" y="7203"/>
                  </a:cubicBezTo>
                  <a:cubicBezTo>
                    <a:pt x="13217" y="7231"/>
                    <a:pt x="13317" y="7078"/>
                    <a:pt x="13303" y="7189"/>
                  </a:cubicBezTo>
                  <a:cubicBezTo>
                    <a:pt x="13288" y="7301"/>
                    <a:pt x="13317" y="7483"/>
                    <a:pt x="13403" y="7385"/>
                  </a:cubicBezTo>
                  <a:cubicBezTo>
                    <a:pt x="13503" y="7273"/>
                    <a:pt x="13818" y="7175"/>
                    <a:pt x="13875" y="7175"/>
                  </a:cubicBezTo>
                  <a:cubicBezTo>
                    <a:pt x="13918" y="7175"/>
                    <a:pt x="14004" y="7092"/>
                    <a:pt x="14032" y="7050"/>
                  </a:cubicBezTo>
                  <a:cubicBezTo>
                    <a:pt x="14061" y="6994"/>
                    <a:pt x="14175" y="7008"/>
                    <a:pt x="14232" y="6994"/>
                  </a:cubicBezTo>
                  <a:cubicBezTo>
                    <a:pt x="14304" y="6980"/>
                    <a:pt x="14304" y="6924"/>
                    <a:pt x="14232" y="6840"/>
                  </a:cubicBezTo>
                  <a:cubicBezTo>
                    <a:pt x="14161" y="6770"/>
                    <a:pt x="14318" y="6574"/>
                    <a:pt x="14189" y="6644"/>
                  </a:cubicBezTo>
                  <a:cubicBezTo>
                    <a:pt x="14046" y="6728"/>
                    <a:pt x="14075" y="6840"/>
                    <a:pt x="13946" y="6826"/>
                  </a:cubicBezTo>
                  <a:cubicBezTo>
                    <a:pt x="13818" y="6798"/>
                    <a:pt x="13675" y="6756"/>
                    <a:pt x="13675" y="6728"/>
                  </a:cubicBezTo>
                  <a:cubicBezTo>
                    <a:pt x="13689" y="6700"/>
                    <a:pt x="13675" y="6560"/>
                    <a:pt x="13617" y="6630"/>
                  </a:cubicBezTo>
                  <a:cubicBezTo>
                    <a:pt x="13560" y="6700"/>
                    <a:pt x="13546" y="6574"/>
                    <a:pt x="13646" y="6518"/>
                  </a:cubicBezTo>
                  <a:cubicBezTo>
                    <a:pt x="13746" y="6448"/>
                    <a:pt x="13746" y="6364"/>
                    <a:pt x="13675" y="6308"/>
                  </a:cubicBezTo>
                  <a:cubicBezTo>
                    <a:pt x="13603" y="6252"/>
                    <a:pt x="13503" y="6238"/>
                    <a:pt x="13431" y="6238"/>
                  </a:cubicBezTo>
                  <a:cubicBezTo>
                    <a:pt x="13360" y="6252"/>
                    <a:pt x="13288" y="6098"/>
                    <a:pt x="13489" y="6112"/>
                  </a:cubicBezTo>
                  <a:cubicBezTo>
                    <a:pt x="13675" y="6126"/>
                    <a:pt x="13732" y="6112"/>
                    <a:pt x="13746" y="6140"/>
                  </a:cubicBezTo>
                  <a:cubicBezTo>
                    <a:pt x="13760" y="6168"/>
                    <a:pt x="13889" y="6420"/>
                    <a:pt x="13961" y="6364"/>
                  </a:cubicBezTo>
                  <a:cubicBezTo>
                    <a:pt x="14018" y="6294"/>
                    <a:pt x="14175" y="6280"/>
                    <a:pt x="14075" y="6224"/>
                  </a:cubicBezTo>
                  <a:cubicBezTo>
                    <a:pt x="13989" y="6168"/>
                    <a:pt x="13875" y="6126"/>
                    <a:pt x="13918" y="6098"/>
                  </a:cubicBezTo>
                  <a:cubicBezTo>
                    <a:pt x="13961" y="6071"/>
                    <a:pt x="14218" y="6140"/>
                    <a:pt x="14290" y="6112"/>
                  </a:cubicBezTo>
                  <a:cubicBezTo>
                    <a:pt x="14347" y="6071"/>
                    <a:pt x="14619" y="5819"/>
                    <a:pt x="14661" y="5833"/>
                  </a:cubicBezTo>
                  <a:cubicBezTo>
                    <a:pt x="14704" y="5847"/>
                    <a:pt x="14719" y="6001"/>
                    <a:pt x="14676" y="6071"/>
                  </a:cubicBezTo>
                  <a:cubicBezTo>
                    <a:pt x="14633" y="6154"/>
                    <a:pt x="14304" y="6392"/>
                    <a:pt x="14333" y="6448"/>
                  </a:cubicBezTo>
                  <a:cubicBezTo>
                    <a:pt x="14375" y="6504"/>
                    <a:pt x="14390" y="6616"/>
                    <a:pt x="14390" y="6616"/>
                  </a:cubicBezTo>
                  <a:cubicBezTo>
                    <a:pt x="14390" y="6616"/>
                    <a:pt x="14647" y="6462"/>
                    <a:pt x="14833" y="6616"/>
                  </a:cubicBezTo>
                  <a:cubicBezTo>
                    <a:pt x="15019" y="6784"/>
                    <a:pt x="15176" y="6854"/>
                    <a:pt x="15205" y="6770"/>
                  </a:cubicBezTo>
                  <a:cubicBezTo>
                    <a:pt x="15248" y="6672"/>
                    <a:pt x="15334" y="6616"/>
                    <a:pt x="15277" y="6462"/>
                  </a:cubicBezTo>
                  <a:cubicBezTo>
                    <a:pt x="15205" y="6294"/>
                    <a:pt x="15134" y="6210"/>
                    <a:pt x="15048" y="6182"/>
                  </a:cubicBezTo>
                  <a:cubicBezTo>
                    <a:pt x="14962" y="6154"/>
                    <a:pt x="14819" y="6112"/>
                    <a:pt x="14847" y="6029"/>
                  </a:cubicBezTo>
                  <a:cubicBezTo>
                    <a:pt x="14876" y="5945"/>
                    <a:pt x="14890" y="5973"/>
                    <a:pt x="14962" y="5819"/>
                  </a:cubicBezTo>
                  <a:cubicBezTo>
                    <a:pt x="15019" y="5665"/>
                    <a:pt x="15048" y="5273"/>
                    <a:pt x="14976" y="5273"/>
                  </a:cubicBezTo>
                  <a:cubicBezTo>
                    <a:pt x="14919" y="5273"/>
                    <a:pt x="14833" y="5315"/>
                    <a:pt x="14833" y="5245"/>
                  </a:cubicBezTo>
                  <a:cubicBezTo>
                    <a:pt x="14833" y="5175"/>
                    <a:pt x="14890" y="5105"/>
                    <a:pt x="14776" y="5091"/>
                  </a:cubicBezTo>
                  <a:cubicBezTo>
                    <a:pt x="14661" y="5063"/>
                    <a:pt x="14604" y="5022"/>
                    <a:pt x="14561" y="4980"/>
                  </a:cubicBezTo>
                  <a:cubicBezTo>
                    <a:pt x="14504" y="4938"/>
                    <a:pt x="14476" y="4798"/>
                    <a:pt x="14390" y="4756"/>
                  </a:cubicBezTo>
                  <a:cubicBezTo>
                    <a:pt x="14318" y="4714"/>
                    <a:pt x="14218" y="4756"/>
                    <a:pt x="14290" y="4686"/>
                  </a:cubicBezTo>
                  <a:cubicBezTo>
                    <a:pt x="14361" y="4616"/>
                    <a:pt x="14347" y="4434"/>
                    <a:pt x="14304" y="4336"/>
                  </a:cubicBezTo>
                  <a:cubicBezTo>
                    <a:pt x="14261" y="4224"/>
                    <a:pt x="14161" y="4098"/>
                    <a:pt x="14147" y="3945"/>
                  </a:cubicBezTo>
                  <a:cubicBezTo>
                    <a:pt x="14132" y="3805"/>
                    <a:pt x="14132" y="3693"/>
                    <a:pt x="14075" y="3721"/>
                  </a:cubicBezTo>
                  <a:cubicBezTo>
                    <a:pt x="14004" y="3763"/>
                    <a:pt x="13946" y="3847"/>
                    <a:pt x="13889" y="3973"/>
                  </a:cubicBezTo>
                  <a:cubicBezTo>
                    <a:pt x="13832" y="4084"/>
                    <a:pt x="13760" y="4154"/>
                    <a:pt x="13717" y="4154"/>
                  </a:cubicBezTo>
                  <a:cubicBezTo>
                    <a:pt x="13689" y="4168"/>
                    <a:pt x="13689" y="4294"/>
                    <a:pt x="13603" y="4210"/>
                  </a:cubicBezTo>
                  <a:cubicBezTo>
                    <a:pt x="13532" y="4140"/>
                    <a:pt x="13446" y="4056"/>
                    <a:pt x="13417" y="4029"/>
                  </a:cubicBezTo>
                  <a:cubicBezTo>
                    <a:pt x="13388" y="3987"/>
                    <a:pt x="13317" y="3931"/>
                    <a:pt x="13403" y="3777"/>
                  </a:cubicBezTo>
                  <a:cubicBezTo>
                    <a:pt x="13489" y="3623"/>
                    <a:pt x="13489" y="3511"/>
                    <a:pt x="13446" y="3497"/>
                  </a:cubicBezTo>
                  <a:cubicBezTo>
                    <a:pt x="13403" y="3469"/>
                    <a:pt x="13303" y="3623"/>
                    <a:pt x="13217" y="3441"/>
                  </a:cubicBezTo>
                  <a:cubicBezTo>
                    <a:pt x="13145" y="3259"/>
                    <a:pt x="13160" y="3203"/>
                    <a:pt x="13045" y="3175"/>
                  </a:cubicBezTo>
                  <a:cubicBezTo>
                    <a:pt x="12916" y="3133"/>
                    <a:pt x="12931" y="3175"/>
                    <a:pt x="12773" y="3133"/>
                  </a:cubicBezTo>
                  <a:cubicBezTo>
                    <a:pt x="12602" y="3091"/>
                    <a:pt x="12630" y="2980"/>
                    <a:pt x="12502" y="3063"/>
                  </a:cubicBezTo>
                  <a:cubicBezTo>
                    <a:pt x="12373" y="3133"/>
                    <a:pt x="12259" y="3077"/>
                    <a:pt x="12316" y="3245"/>
                  </a:cubicBezTo>
                  <a:cubicBezTo>
                    <a:pt x="12387" y="3413"/>
                    <a:pt x="12387" y="3497"/>
                    <a:pt x="12330" y="3497"/>
                  </a:cubicBezTo>
                  <a:cubicBezTo>
                    <a:pt x="12259" y="3511"/>
                    <a:pt x="12201" y="3581"/>
                    <a:pt x="12244" y="3651"/>
                  </a:cubicBezTo>
                  <a:cubicBezTo>
                    <a:pt x="12287" y="3721"/>
                    <a:pt x="12459" y="3679"/>
                    <a:pt x="12316" y="3847"/>
                  </a:cubicBezTo>
                  <a:cubicBezTo>
                    <a:pt x="12173" y="4001"/>
                    <a:pt x="12115" y="4168"/>
                    <a:pt x="12187" y="4210"/>
                  </a:cubicBezTo>
                  <a:cubicBezTo>
                    <a:pt x="12259" y="4266"/>
                    <a:pt x="12359" y="4364"/>
                    <a:pt x="12316" y="4476"/>
                  </a:cubicBezTo>
                  <a:cubicBezTo>
                    <a:pt x="12273" y="4588"/>
                    <a:pt x="12287" y="4840"/>
                    <a:pt x="12073" y="4966"/>
                  </a:cubicBezTo>
                  <a:cubicBezTo>
                    <a:pt x="11858" y="5105"/>
                    <a:pt x="11844" y="5189"/>
                    <a:pt x="11844" y="5231"/>
                  </a:cubicBezTo>
                  <a:cubicBezTo>
                    <a:pt x="11829" y="5273"/>
                    <a:pt x="11801" y="5455"/>
                    <a:pt x="11858" y="5539"/>
                  </a:cubicBezTo>
                  <a:cubicBezTo>
                    <a:pt x="11915" y="5623"/>
                    <a:pt x="11944" y="5665"/>
                    <a:pt x="11887" y="5693"/>
                  </a:cubicBezTo>
                  <a:cubicBezTo>
                    <a:pt x="11844" y="5721"/>
                    <a:pt x="11758" y="5889"/>
                    <a:pt x="11686" y="5847"/>
                  </a:cubicBezTo>
                  <a:cubicBezTo>
                    <a:pt x="11629" y="5805"/>
                    <a:pt x="11572" y="5777"/>
                    <a:pt x="11515" y="5721"/>
                  </a:cubicBezTo>
                  <a:cubicBezTo>
                    <a:pt x="11472" y="5665"/>
                    <a:pt x="11372" y="5553"/>
                    <a:pt x="11458" y="5553"/>
                  </a:cubicBezTo>
                  <a:cubicBezTo>
                    <a:pt x="11529" y="5567"/>
                    <a:pt x="11658" y="5511"/>
                    <a:pt x="11586" y="5455"/>
                  </a:cubicBezTo>
                  <a:cubicBezTo>
                    <a:pt x="11529" y="5413"/>
                    <a:pt x="11486" y="5399"/>
                    <a:pt x="11500" y="5287"/>
                  </a:cubicBezTo>
                  <a:cubicBezTo>
                    <a:pt x="11515" y="5189"/>
                    <a:pt x="11443" y="4952"/>
                    <a:pt x="11386" y="4952"/>
                  </a:cubicBezTo>
                  <a:cubicBezTo>
                    <a:pt x="11329" y="4952"/>
                    <a:pt x="11171" y="4952"/>
                    <a:pt x="11171" y="4854"/>
                  </a:cubicBezTo>
                  <a:cubicBezTo>
                    <a:pt x="11157" y="4756"/>
                    <a:pt x="10814" y="4658"/>
                    <a:pt x="10714" y="4602"/>
                  </a:cubicBezTo>
                  <a:cubicBezTo>
                    <a:pt x="10628" y="4532"/>
                    <a:pt x="10585" y="4448"/>
                    <a:pt x="10413" y="4462"/>
                  </a:cubicBezTo>
                  <a:cubicBezTo>
                    <a:pt x="10227" y="4476"/>
                    <a:pt x="10227" y="4546"/>
                    <a:pt x="10242" y="4350"/>
                  </a:cubicBezTo>
                  <a:cubicBezTo>
                    <a:pt x="10242" y="4140"/>
                    <a:pt x="10342" y="4140"/>
                    <a:pt x="10213" y="4084"/>
                  </a:cubicBezTo>
                  <a:cubicBezTo>
                    <a:pt x="10070" y="4029"/>
                    <a:pt x="9956" y="4056"/>
                    <a:pt x="10056" y="3889"/>
                  </a:cubicBezTo>
                  <a:cubicBezTo>
                    <a:pt x="10170" y="3721"/>
                    <a:pt x="10013" y="3665"/>
                    <a:pt x="10213" y="3539"/>
                  </a:cubicBezTo>
                  <a:cubicBezTo>
                    <a:pt x="10413" y="3399"/>
                    <a:pt x="10585" y="3035"/>
                    <a:pt x="10599" y="3022"/>
                  </a:cubicBezTo>
                  <a:cubicBezTo>
                    <a:pt x="10628" y="2994"/>
                    <a:pt x="10742" y="3008"/>
                    <a:pt x="10800" y="2896"/>
                  </a:cubicBezTo>
                  <a:cubicBezTo>
                    <a:pt x="10842" y="2784"/>
                    <a:pt x="10771" y="2714"/>
                    <a:pt x="10957" y="2700"/>
                  </a:cubicBezTo>
                  <a:cubicBezTo>
                    <a:pt x="11143" y="2700"/>
                    <a:pt x="11171" y="2728"/>
                    <a:pt x="11257" y="2560"/>
                  </a:cubicBezTo>
                  <a:cubicBezTo>
                    <a:pt x="11357" y="2406"/>
                    <a:pt x="11486" y="2336"/>
                    <a:pt x="11329" y="2280"/>
                  </a:cubicBezTo>
                  <a:cubicBezTo>
                    <a:pt x="11186" y="2238"/>
                    <a:pt x="11057" y="2182"/>
                    <a:pt x="11114" y="2182"/>
                  </a:cubicBezTo>
                  <a:cubicBezTo>
                    <a:pt x="11186" y="2182"/>
                    <a:pt x="11400" y="2210"/>
                    <a:pt x="11443" y="2182"/>
                  </a:cubicBezTo>
                  <a:cubicBezTo>
                    <a:pt x="11472" y="2168"/>
                    <a:pt x="11715" y="2084"/>
                    <a:pt x="11643" y="2014"/>
                  </a:cubicBezTo>
                  <a:cubicBezTo>
                    <a:pt x="11558" y="1945"/>
                    <a:pt x="11500" y="1931"/>
                    <a:pt x="11572" y="1917"/>
                  </a:cubicBezTo>
                  <a:cubicBezTo>
                    <a:pt x="11629" y="1903"/>
                    <a:pt x="11701" y="1987"/>
                    <a:pt x="11758" y="1973"/>
                  </a:cubicBezTo>
                  <a:cubicBezTo>
                    <a:pt x="11815" y="1959"/>
                    <a:pt x="11801" y="1805"/>
                    <a:pt x="11858" y="1819"/>
                  </a:cubicBezTo>
                  <a:cubicBezTo>
                    <a:pt x="11930" y="1833"/>
                    <a:pt x="11987" y="1917"/>
                    <a:pt x="12073" y="1847"/>
                  </a:cubicBezTo>
                  <a:cubicBezTo>
                    <a:pt x="12158" y="1791"/>
                    <a:pt x="12344" y="1833"/>
                    <a:pt x="12316" y="1693"/>
                  </a:cubicBezTo>
                  <a:cubicBezTo>
                    <a:pt x="12287" y="1567"/>
                    <a:pt x="12130" y="1581"/>
                    <a:pt x="12216" y="1497"/>
                  </a:cubicBezTo>
                  <a:cubicBezTo>
                    <a:pt x="12316" y="1413"/>
                    <a:pt x="12330" y="1371"/>
                    <a:pt x="12273" y="1315"/>
                  </a:cubicBezTo>
                  <a:cubicBezTo>
                    <a:pt x="12216" y="1259"/>
                    <a:pt x="12273" y="1203"/>
                    <a:pt x="12187" y="1175"/>
                  </a:cubicBezTo>
                  <a:cubicBezTo>
                    <a:pt x="12115" y="1133"/>
                    <a:pt x="11887" y="1175"/>
                    <a:pt x="11872" y="1231"/>
                  </a:cubicBezTo>
                  <a:cubicBezTo>
                    <a:pt x="11858" y="1287"/>
                    <a:pt x="11758" y="1371"/>
                    <a:pt x="11672" y="1497"/>
                  </a:cubicBezTo>
                  <a:cubicBezTo>
                    <a:pt x="11586" y="1623"/>
                    <a:pt x="11572" y="1665"/>
                    <a:pt x="11515" y="1651"/>
                  </a:cubicBezTo>
                  <a:cubicBezTo>
                    <a:pt x="11458" y="1637"/>
                    <a:pt x="11429" y="1763"/>
                    <a:pt x="11458" y="1623"/>
                  </a:cubicBezTo>
                  <a:cubicBezTo>
                    <a:pt x="11486" y="1469"/>
                    <a:pt x="11515" y="1483"/>
                    <a:pt x="11500" y="1427"/>
                  </a:cubicBezTo>
                  <a:cubicBezTo>
                    <a:pt x="11472" y="1385"/>
                    <a:pt x="11400" y="1301"/>
                    <a:pt x="11343" y="1287"/>
                  </a:cubicBezTo>
                  <a:cubicBezTo>
                    <a:pt x="11300" y="1273"/>
                    <a:pt x="11257" y="1259"/>
                    <a:pt x="11200" y="1343"/>
                  </a:cubicBezTo>
                  <a:cubicBezTo>
                    <a:pt x="11157" y="1427"/>
                    <a:pt x="11157" y="1189"/>
                    <a:pt x="11100" y="1147"/>
                  </a:cubicBezTo>
                  <a:cubicBezTo>
                    <a:pt x="11057" y="1119"/>
                    <a:pt x="11171" y="1091"/>
                    <a:pt x="11057" y="980"/>
                  </a:cubicBezTo>
                  <a:cubicBezTo>
                    <a:pt x="10943" y="868"/>
                    <a:pt x="11000" y="714"/>
                    <a:pt x="10914" y="686"/>
                  </a:cubicBezTo>
                  <a:cubicBezTo>
                    <a:pt x="10828" y="658"/>
                    <a:pt x="10814" y="658"/>
                    <a:pt x="10842" y="574"/>
                  </a:cubicBezTo>
                  <a:cubicBezTo>
                    <a:pt x="10871" y="476"/>
                    <a:pt x="10699" y="378"/>
                    <a:pt x="10914" y="420"/>
                  </a:cubicBezTo>
                  <a:cubicBezTo>
                    <a:pt x="11129" y="462"/>
                    <a:pt x="11129" y="490"/>
                    <a:pt x="11214" y="392"/>
                  </a:cubicBezTo>
                  <a:cubicBezTo>
                    <a:pt x="11314" y="308"/>
                    <a:pt x="11529" y="224"/>
                    <a:pt x="11429" y="154"/>
                  </a:cubicBezTo>
                  <a:cubicBezTo>
                    <a:pt x="11314" y="70"/>
                    <a:pt x="11157" y="42"/>
                    <a:pt x="11100" y="14"/>
                  </a:cubicBezTo>
                  <a:cubicBezTo>
                    <a:pt x="11057" y="0"/>
                    <a:pt x="10800" y="56"/>
                    <a:pt x="10800" y="56"/>
                  </a:cubicBezTo>
                  <a:cubicBezTo>
                    <a:pt x="10800" y="56"/>
                    <a:pt x="10671" y="364"/>
                    <a:pt x="10657" y="378"/>
                  </a:cubicBezTo>
                  <a:cubicBezTo>
                    <a:pt x="10642" y="406"/>
                    <a:pt x="10757" y="434"/>
                    <a:pt x="10657" y="602"/>
                  </a:cubicBezTo>
                  <a:cubicBezTo>
                    <a:pt x="10571" y="770"/>
                    <a:pt x="10485" y="714"/>
                    <a:pt x="10471" y="868"/>
                  </a:cubicBezTo>
                  <a:cubicBezTo>
                    <a:pt x="10442" y="1007"/>
                    <a:pt x="10456" y="1161"/>
                    <a:pt x="10456" y="1161"/>
                  </a:cubicBezTo>
                  <a:cubicBezTo>
                    <a:pt x="10456" y="1161"/>
                    <a:pt x="10642" y="1259"/>
                    <a:pt x="10628" y="1259"/>
                  </a:cubicBezTo>
                  <a:cubicBezTo>
                    <a:pt x="10599" y="1259"/>
                    <a:pt x="10742" y="1399"/>
                    <a:pt x="10685" y="1427"/>
                  </a:cubicBezTo>
                  <a:cubicBezTo>
                    <a:pt x="10628" y="1455"/>
                    <a:pt x="10728" y="1525"/>
                    <a:pt x="10571" y="1525"/>
                  </a:cubicBezTo>
                  <a:cubicBezTo>
                    <a:pt x="10413" y="1525"/>
                    <a:pt x="10270" y="1469"/>
                    <a:pt x="10313" y="1455"/>
                  </a:cubicBezTo>
                  <a:cubicBezTo>
                    <a:pt x="10356" y="1441"/>
                    <a:pt x="10513" y="1399"/>
                    <a:pt x="10471" y="1343"/>
                  </a:cubicBezTo>
                  <a:cubicBezTo>
                    <a:pt x="10428" y="1287"/>
                    <a:pt x="10270" y="1133"/>
                    <a:pt x="10199" y="1189"/>
                  </a:cubicBezTo>
                  <a:cubicBezTo>
                    <a:pt x="10142" y="1245"/>
                    <a:pt x="9898" y="1329"/>
                    <a:pt x="9941" y="1343"/>
                  </a:cubicBezTo>
                  <a:cubicBezTo>
                    <a:pt x="9984" y="1371"/>
                    <a:pt x="10199" y="1427"/>
                    <a:pt x="10127" y="1469"/>
                  </a:cubicBezTo>
                  <a:cubicBezTo>
                    <a:pt x="10041" y="1511"/>
                    <a:pt x="9984" y="1637"/>
                    <a:pt x="9884" y="1623"/>
                  </a:cubicBezTo>
                  <a:cubicBezTo>
                    <a:pt x="9784" y="1623"/>
                    <a:pt x="9527" y="1609"/>
                    <a:pt x="9426" y="1581"/>
                  </a:cubicBezTo>
                  <a:cubicBezTo>
                    <a:pt x="9326" y="1567"/>
                    <a:pt x="9212" y="1483"/>
                    <a:pt x="9341" y="1427"/>
                  </a:cubicBezTo>
                  <a:cubicBezTo>
                    <a:pt x="9469" y="1385"/>
                    <a:pt x="8897" y="1385"/>
                    <a:pt x="8826" y="1469"/>
                  </a:cubicBezTo>
                  <a:cubicBezTo>
                    <a:pt x="8754" y="1553"/>
                    <a:pt x="8754" y="1595"/>
                    <a:pt x="8640" y="1581"/>
                  </a:cubicBezTo>
                  <a:cubicBezTo>
                    <a:pt x="8511" y="1581"/>
                    <a:pt x="7925" y="1581"/>
                    <a:pt x="7925" y="1581"/>
                  </a:cubicBezTo>
                  <a:cubicBezTo>
                    <a:pt x="7925" y="1581"/>
                    <a:pt x="8125" y="1483"/>
                    <a:pt x="7953" y="1385"/>
                  </a:cubicBezTo>
                  <a:cubicBezTo>
                    <a:pt x="7767" y="1301"/>
                    <a:pt x="7639" y="1329"/>
                    <a:pt x="7610" y="1329"/>
                  </a:cubicBezTo>
                  <a:cubicBezTo>
                    <a:pt x="7581" y="1329"/>
                    <a:pt x="7538" y="1329"/>
                    <a:pt x="7438" y="1273"/>
                  </a:cubicBezTo>
                  <a:cubicBezTo>
                    <a:pt x="7338" y="1231"/>
                    <a:pt x="7238" y="1189"/>
                    <a:pt x="7209" y="1175"/>
                  </a:cubicBezTo>
                  <a:cubicBezTo>
                    <a:pt x="7181" y="1147"/>
                    <a:pt x="7009" y="1133"/>
                    <a:pt x="6966" y="1161"/>
                  </a:cubicBezTo>
                  <a:cubicBezTo>
                    <a:pt x="6923" y="1175"/>
                    <a:pt x="6923" y="1259"/>
                    <a:pt x="6895" y="1259"/>
                  </a:cubicBezTo>
                  <a:cubicBezTo>
                    <a:pt x="6852" y="1273"/>
                    <a:pt x="6809" y="1273"/>
                    <a:pt x="6809" y="1161"/>
                  </a:cubicBezTo>
                  <a:cubicBezTo>
                    <a:pt x="6809" y="1049"/>
                    <a:pt x="6709" y="1119"/>
                    <a:pt x="6709" y="1119"/>
                  </a:cubicBezTo>
                  <a:cubicBezTo>
                    <a:pt x="6652" y="1231"/>
                    <a:pt x="6652" y="1231"/>
                    <a:pt x="6652" y="1231"/>
                  </a:cubicBezTo>
                  <a:cubicBezTo>
                    <a:pt x="6652" y="1231"/>
                    <a:pt x="6594" y="1231"/>
                    <a:pt x="6566" y="1175"/>
                  </a:cubicBezTo>
                  <a:cubicBezTo>
                    <a:pt x="6551" y="1133"/>
                    <a:pt x="6551" y="1091"/>
                    <a:pt x="6509" y="1063"/>
                  </a:cubicBezTo>
                  <a:cubicBezTo>
                    <a:pt x="6466" y="1035"/>
                    <a:pt x="6537" y="1021"/>
                    <a:pt x="6423" y="1021"/>
                  </a:cubicBezTo>
                  <a:cubicBezTo>
                    <a:pt x="6323" y="1035"/>
                    <a:pt x="6323" y="1147"/>
                    <a:pt x="6265" y="1133"/>
                  </a:cubicBezTo>
                  <a:cubicBezTo>
                    <a:pt x="6194" y="1133"/>
                    <a:pt x="6294" y="966"/>
                    <a:pt x="6051" y="1077"/>
                  </a:cubicBezTo>
                  <a:cubicBezTo>
                    <a:pt x="5793" y="1203"/>
                    <a:pt x="5464" y="1245"/>
                    <a:pt x="5307" y="1329"/>
                  </a:cubicBezTo>
                  <a:cubicBezTo>
                    <a:pt x="5150" y="1399"/>
                    <a:pt x="5107" y="1329"/>
                    <a:pt x="4778" y="1189"/>
                  </a:cubicBezTo>
                  <a:cubicBezTo>
                    <a:pt x="4435" y="1049"/>
                    <a:pt x="4063" y="1161"/>
                    <a:pt x="3405" y="993"/>
                  </a:cubicBezTo>
                  <a:cubicBezTo>
                    <a:pt x="2747" y="840"/>
                    <a:pt x="2647" y="938"/>
                    <a:pt x="2432" y="993"/>
                  </a:cubicBezTo>
                  <a:cubicBezTo>
                    <a:pt x="2218" y="1049"/>
                    <a:pt x="2032" y="993"/>
                    <a:pt x="1874" y="1147"/>
                  </a:cubicBezTo>
                  <a:cubicBezTo>
                    <a:pt x="1717" y="1301"/>
                    <a:pt x="1745" y="1371"/>
                    <a:pt x="1545" y="1399"/>
                  </a:cubicBezTo>
                  <a:cubicBezTo>
                    <a:pt x="1345" y="1413"/>
                    <a:pt x="1188" y="1469"/>
                    <a:pt x="1216" y="1511"/>
                  </a:cubicBezTo>
                  <a:cubicBezTo>
                    <a:pt x="1245" y="1553"/>
                    <a:pt x="1402" y="1581"/>
                    <a:pt x="1445" y="1609"/>
                  </a:cubicBezTo>
                  <a:cubicBezTo>
                    <a:pt x="1488" y="1637"/>
                    <a:pt x="1474" y="1805"/>
                    <a:pt x="1588" y="1847"/>
                  </a:cubicBezTo>
                  <a:cubicBezTo>
                    <a:pt x="1717" y="1889"/>
                    <a:pt x="1931" y="1861"/>
                    <a:pt x="1874" y="1931"/>
                  </a:cubicBezTo>
                  <a:cubicBezTo>
                    <a:pt x="1831" y="1987"/>
                    <a:pt x="1688" y="2182"/>
                    <a:pt x="1631" y="2126"/>
                  </a:cubicBezTo>
                  <a:cubicBezTo>
                    <a:pt x="1560" y="2070"/>
                    <a:pt x="1488" y="1987"/>
                    <a:pt x="1402" y="1987"/>
                  </a:cubicBezTo>
                  <a:cubicBezTo>
                    <a:pt x="1316" y="1987"/>
                    <a:pt x="1130" y="2042"/>
                    <a:pt x="1059" y="2084"/>
                  </a:cubicBezTo>
                  <a:cubicBezTo>
                    <a:pt x="987" y="2126"/>
                    <a:pt x="859" y="2140"/>
                    <a:pt x="873" y="2224"/>
                  </a:cubicBezTo>
                  <a:cubicBezTo>
                    <a:pt x="887" y="2308"/>
                    <a:pt x="987" y="2266"/>
                    <a:pt x="973" y="2336"/>
                  </a:cubicBezTo>
                  <a:cubicBezTo>
                    <a:pt x="959" y="2420"/>
                    <a:pt x="830" y="2350"/>
                    <a:pt x="830" y="2448"/>
                  </a:cubicBezTo>
                  <a:cubicBezTo>
                    <a:pt x="844" y="2546"/>
                    <a:pt x="1116" y="2616"/>
                    <a:pt x="1245" y="2574"/>
                  </a:cubicBezTo>
                  <a:cubicBezTo>
                    <a:pt x="1374" y="2532"/>
                    <a:pt x="1459" y="2392"/>
                    <a:pt x="1531" y="2490"/>
                  </a:cubicBezTo>
                  <a:cubicBezTo>
                    <a:pt x="1602" y="2588"/>
                    <a:pt x="1645" y="2812"/>
                    <a:pt x="1488" y="2854"/>
                  </a:cubicBezTo>
                  <a:cubicBezTo>
                    <a:pt x="1331" y="2896"/>
                    <a:pt x="916" y="2994"/>
                    <a:pt x="873" y="3091"/>
                  </a:cubicBezTo>
                  <a:cubicBezTo>
                    <a:pt x="844" y="3203"/>
                    <a:pt x="716" y="3385"/>
                    <a:pt x="658" y="3399"/>
                  </a:cubicBezTo>
                  <a:cubicBezTo>
                    <a:pt x="601" y="3399"/>
                    <a:pt x="601" y="3553"/>
                    <a:pt x="658" y="3609"/>
                  </a:cubicBezTo>
                  <a:cubicBezTo>
                    <a:pt x="701" y="3665"/>
                    <a:pt x="644" y="3651"/>
                    <a:pt x="673" y="3763"/>
                  </a:cubicBezTo>
                  <a:cubicBezTo>
                    <a:pt x="701" y="3875"/>
                    <a:pt x="744" y="4001"/>
                    <a:pt x="844" y="3917"/>
                  </a:cubicBezTo>
                  <a:cubicBezTo>
                    <a:pt x="944" y="3847"/>
                    <a:pt x="1073" y="3917"/>
                    <a:pt x="1002" y="4015"/>
                  </a:cubicBezTo>
                  <a:cubicBezTo>
                    <a:pt x="930" y="4126"/>
                    <a:pt x="787" y="4182"/>
                    <a:pt x="1002" y="4182"/>
                  </a:cubicBezTo>
                  <a:cubicBezTo>
                    <a:pt x="1216" y="4182"/>
                    <a:pt x="1188" y="4084"/>
                    <a:pt x="1359" y="4140"/>
                  </a:cubicBezTo>
                  <a:cubicBezTo>
                    <a:pt x="1531" y="4210"/>
                    <a:pt x="1574" y="4126"/>
                    <a:pt x="1531" y="4252"/>
                  </a:cubicBezTo>
                  <a:cubicBezTo>
                    <a:pt x="1474" y="4392"/>
                    <a:pt x="1331" y="4574"/>
                    <a:pt x="1116" y="4672"/>
                  </a:cubicBezTo>
                  <a:cubicBezTo>
                    <a:pt x="902" y="4770"/>
                    <a:pt x="859" y="4756"/>
                    <a:pt x="687" y="4854"/>
                  </a:cubicBezTo>
                  <a:cubicBezTo>
                    <a:pt x="515" y="4952"/>
                    <a:pt x="0" y="5217"/>
                    <a:pt x="158" y="5203"/>
                  </a:cubicBezTo>
                  <a:cubicBezTo>
                    <a:pt x="329" y="5203"/>
                    <a:pt x="616" y="5008"/>
                    <a:pt x="687" y="4980"/>
                  </a:cubicBezTo>
                  <a:cubicBezTo>
                    <a:pt x="773" y="4952"/>
                    <a:pt x="801" y="5063"/>
                    <a:pt x="930" y="4980"/>
                  </a:cubicBezTo>
                  <a:cubicBezTo>
                    <a:pt x="1045" y="4896"/>
                    <a:pt x="1531" y="4546"/>
                    <a:pt x="1688" y="4448"/>
                  </a:cubicBezTo>
                  <a:cubicBezTo>
                    <a:pt x="1846" y="4350"/>
                    <a:pt x="2074" y="4294"/>
                    <a:pt x="2089" y="4154"/>
                  </a:cubicBezTo>
                  <a:cubicBezTo>
                    <a:pt x="2103" y="4015"/>
                    <a:pt x="2103" y="3889"/>
                    <a:pt x="2218" y="3861"/>
                  </a:cubicBezTo>
                  <a:cubicBezTo>
                    <a:pt x="2346" y="3819"/>
                    <a:pt x="2375" y="3721"/>
                    <a:pt x="2504" y="3637"/>
                  </a:cubicBezTo>
                  <a:cubicBezTo>
                    <a:pt x="2632" y="3539"/>
                    <a:pt x="2761" y="3413"/>
                    <a:pt x="2818" y="3441"/>
                  </a:cubicBezTo>
                  <a:cubicBezTo>
                    <a:pt x="2875" y="3469"/>
                    <a:pt x="2761" y="3525"/>
                    <a:pt x="2661" y="3595"/>
                  </a:cubicBezTo>
                  <a:cubicBezTo>
                    <a:pt x="2546" y="3651"/>
                    <a:pt x="2446" y="3735"/>
                    <a:pt x="2432" y="3861"/>
                  </a:cubicBezTo>
                  <a:cubicBezTo>
                    <a:pt x="2418" y="4001"/>
                    <a:pt x="2232" y="4140"/>
                    <a:pt x="2389" y="4070"/>
                  </a:cubicBezTo>
                  <a:cubicBezTo>
                    <a:pt x="2532" y="4001"/>
                    <a:pt x="2632" y="3903"/>
                    <a:pt x="2732" y="3847"/>
                  </a:cubicBezTo>
                  <a:cubicBezTo>
                    <a:pt x="2847" y="3791"/>
                    <a:pt x="2918" y="3875"/>
                    <a:pt x="2961" y="3749"/>
                  </a:cubicBezTo>
                  <a:cubicBezTo>
                    <a:pt x="3004" y="3623"/>
                    <a:pt x="2947" y="3511"/>
                    <a:pt x="3061" y="3581"/>
                  </a:cubicBezTo>
                  <a:cubicBezTo>
                    <a:pt x="3162" y="3637"/>
                    <a:pt x="3305" y="3763"/>
                    <a:pt x="3433" y="3819"/>
                  </a:cubicBezTo>
                  <a:cubicBezTo>
                    <a:pt x="3562" y="3875"/>
                    <a:pt x="3562" y="3749"/>
                    <a:pt x="3877" y="3889"/>
                  </a:cubicBezTo>
                  <a:cubicBezTo>
                    <a:pt x="4206" y="4029"/>
                    <a:pt x="4191" y="3945"/>
                    <a:pt x="4234" y="4182"/>
                  </a:cubicBezTo>
                  <a:cubicBezTo>
                    <a:pt x="4263" y="4406"/>
                    <a:pt x="4392" y="4196"/>
                    <a:pt x="4477" y="4238"/>
                  </a:cubicBezTo>
                  <a:cubicBezTo>
                    <a:pt x="4578" y="4280"/>
                    <a:pt x="4678" y="4280"/>
                    <a:pt x="4692" y="4462"/>
                  </a:cubicBezTo>
                  <a:cubicBezTo>
                    <a:pt x="4721" y="4658"/>
                    <a:pt x="4749" y="4728"/>
                    <a:pt x="4721" y="4854"/>
                  </a:cubicBezTo>
                  <a:cubicBezTo>
                    <a:pt x="4692" y="4980"/>
                    <a:pt x="4878" y="4938"/>
                    <a:pt x="4892" y="5077"/>
                  </a:cubicBezTo>
                  <a:cubicBezTo>
                    <a:pt x="4892" y="5203"/>
                    <a:pt x="4878" y="5371"/>
                    <a:pt x="4892" y="5413"/>
                  </a:cubicBezTo>
                  <a:cubicBezTo>
                    <a:pt x="4907" y="5441"/>
                    <a:pt x="5121" y="5469"/>
                    <a:pt x="5064" y="5567"/>
                  </a:cubicBezTo>
                  <a:cubicBezTo>
                    <a:pt x="5021" y="5665"/>
                    <a:pt x="5035" y="5763"/>
                    <a:pt x="5078" y="5861"/>
                  </a:cubicBezTo>
                  <a:cubicBezTo>
                    <a:pt x="5135" y="5945"/>
                    <a:pt x="5193" y="5973"/>
                    <a:pt x="5321" y="6098"/>
                  </a:cubicBezTo>
                  <a:cubicBezTo>
                    <a:pt x="5450" y="6224"/>
                    <a:pt x="5708" y="6448"/>
                    <a:pt x="5622" y="6476"/>
                  </a:cubicBezTo>
                  <a:cubicBezTo>
                    <a:pt x="5550" y="6518"/>
                    <a:pt x="5464" y="6448"/>
                    <a:pt x="5379" y="6546"/>
                  </a:cubicBezTo>
                  <a:cubicBezTo>
                    <a:pt x="5293" y="6644"/>
                    <a:pt x="5350" y="6672"/>
                    <a:pt x="5278" y="6938"/>
                  </a:cubicBezTo>
                  <a:cubicBezTo>
                    <a:pt x="5207" y="7189"/>
                    <a:pt x="5221" y="7203"/>
                    <a:pt x="5150" y="7399"/>
                  </a:cubicBezTo>
                  <a:cubicBezTo>
                    <a:pt x="5064" y="7609"/>
                    <a:pt x="5021" y="7665"/>
                    <a:pt x="4992" y="7833"/>
                  </a:cubicBezTo>
                  <a:cubicBezTo>
                    <a:pt x="4964" y="8001"/>
                    <a:pt x="4892" y="8112"/>
                    <a:pt x="5021" y="8266"/>
                  </a:cubicBezTo>
                  <a:cubicBezTo>
                    <a:pt x="5150" y="8420"/>
                    <a:pt x="4949" y="8434"/>
                    <a:pt x="5121" y="8658"/>
                  </a:cubicBezTo>
                  <a:cubicBezTo>
                    <a:pt x="5293" y="8882"/>
                    <a:pt x="5379" y="8826"/>
                    <a:pt x="5464" y="8966"/>
                  </a:cubicBezTo>
                  <a:cubicBezTo>
                    <a:pt x="5565" y="9106"/>
                    <a:pt x="5822" y="9064"/>
                    <a:pt x="5750" y="9245"/>
                  </a:cubicBezTo>
                  <a:cubicBezTo>
                    <a:pt x="5679" y="9427"/>
                    <a:pt x="5708" y="9525"/>
                    <a:pt x="5836" y="9665"/>
                  </a:cubicBezTo>
                  <a:cubicBezTo>
                    <a:pt x="5979" y="9805"/>
                    <a:pt x="5994" y="9847"/>
                    <a:pt x="5936" y="9903"/>
                  </a:cubicBezTo>
                  <a:cubicBezTo>
                    <a:pt x="5879" y="9959"/>
                    <a:pt x="5793" y="10015"/>
                    <a:pt x="5851" y="10043"/>
                  </a:cubicBezTo>
                  <a:cubicBezTo>
                    <a:pt x="5893" y="10071"/>
                    <a:pt x="5965" y="10057"/>
                    <a:pt x="6037" y="10168"/>
                  </a:cubicBezTo>
                  <a:cubicBezTo>
                    <a:pt x="6108" y="10294"/>
                    <a:pt x="6108" y="10392"/>
                    <a:pt x="6151" y="10434"/>
                  </a:cubicBezTo>
                  <a:cubicBezTo>
                    <a:pt x="6194" y="10476"/>
                    <a:pt x="6308" y="10560"/>
                    <a:pt x="6294" y="10602"/>
                  </a:cubicBezTo>
                  <a:cubicBezTo>
                    <a:pt x="6294" y="10658"/>
                    <a:pt x="6451" y="10714"/>
                    <a:pt x="6451" y="10644"/>
                  </a:cubicBezTo>
                  <a:cubicBezTo>
                    <a:pt x="6451" y="10574"/>
                    <a:pt x="6551" y="10658"/>
                    <a:pt x="6451" y="10434"/>
                  </a:cubicBezTo>
                  <a:cubicBezTo>
                    <a:pt x="6337" y="10210"/>
                    <a:pt x="6165" y="10029"/>
                    <a:pt x="6108" y="9889"/>
                  </a:cubicBezTo>
                  <a:cubicBezTo>
                    <a:pt x="6065" y="9749"/>
                    <a:pt x="5994" y="9553"/>
                    <a:pt x="6022" y="9497"/>
                  </a:cubicBezTo>
                  <a:cubicBezTo>
                    <a:pt x="6037" y="9441"/>
                    <a:pt x="6065" y="9287"/>
                    <a:pt x="6165" y="9371"/>
                  </a:cubicBezTo>
                  <a:cubicBezTo>
                    <a:pt x="6265" y="9455"/>
                    <a:pt x="6180" y="9609"/>
                    <a:pt x="6280" y="9791"/>
                  </a:cubicBezTo>
                  <a:cubicBezTo>
                    <a:pt x="6380" y="9973"/>
                    <a:pt x="6737" y="10364"/>
                    <a:pt x="6795" y="10434"/>
                  </a:cubicBezTo>
                  <a:cubicBezTo>
                    <a:pt x="6838" y="10504"/>
                    <a:pt x="7038" y="10784"/>
                    <a:pt x="6981" y="10924"/>
                  </a:cubicBezTo>
                  <a:cubicBezTo>
                    <a:pt x="6909" y="11064"/>
                    <a:pt x="6880" y="11078"/>
                    <a:pt x="6981" y="11134"/>
                  </a:cubicBezTo>
                  <a:cubicBezTo>
                    <a:pt x="7081" y="11189"/>
                    <a:pt x="7925" y="11623"/>
                    <a:pt x="8039" y="11623"/>
                  </a:cubicBezTo>
                  <a:cubicBezTo>
                    <a:pt x="8153" y="11637"/>
                    <a:pt x="8382" y="11525"/>
                    <a:pt x="8468" y="11581"/>
                  </a:cubicBezTo>
                  <a:cubicBezTo>
                    <a:pt x="8568" y="11623"/>
                    <a:pt x="8740" y="11861"/>
                    <a:pt x="8840" y="11861"/>
                  </a:cubicBezTo>
                  <a:cubicBezTo>
                    <a:pt x="8926" y="11861"/>
                    <a:pt x="9097" y="11819"/>
                    <a:pt x="9083" y="11917"/>
                  </a:cubicBezTo>
                  <a:cubicBezTo>
                    <a:pt x="9055" y="12015"/>
                    <a:pt x="8969" y="12155"/>
                    <a:pt x="9069" y="12099"/>
                  </a:cubicBezTo>
                  <a:cubicBezTo>
                    <a:pt x="9169" y="12043"/>
                    <a:pt x="9226" y="11931"/>
                    <a:pt x="9312" y="11987"/>
                  </a:cubicBezTo>
                  <a:cubicBezTo>
                    <a:pt x="9398" y="12043"/>
                    <a:pt x="9541" y="12183"/>
                    <a:pt x="9555" y="12294"/>
                  </a:cubicBezTo>
                  <a:cubicBezTo>
                    <a:pt x="9584" y="12406"/>
                    <a:pt x="9670" y="12476"/>
                    <a:pt x="9741" y="12434"/>
                  </a:cubicBezTo>
                  <a:cubicBezTo>
                    <a:pt x="9813" y="12392"/>
                    <a:pt x="9927" y="12490"/>
                    <a:pt x="9941" y="12560"/>
                  </a:cubicBezTo>
                  <a:cubicBezTo>
                    <a:pt x="9970" y="12630"/>
                    <a:pt x="10013" y="12686"/>
                    <a:pt x="10084" y="12672"/>
                  </a:cubicBezTo>
                  <a:cubicBezTo>
                    <a:pt x="10156" y="12644"/>
                    <a:pt x="10213" y="12672"/>
                    <a:pt x="10213" y="12728"/>
                  </a:cubicBezTo>
                  <a:cubicBezTo>
                    <a:pt x="10213" y="12770"/>
                    <a:pt x="10256" y="12840"/>
                    <a:pt x="10313" y="12770"/>
                  </a:cubicBezTo>
                  <a:cubicBezTo>
                    <a:pt x="10385" y="12700"/>
                    <a:pt x="10370" y="12630"/>
                    <a:pt x="10399" y="12630"/>
                  </a:cubicBezTo>
                  <a:cubicBezTo>
                    <a:pt x="10428" y="12630"/>
                    <a:pt x="10542" y="12574"/>
                    <a:pt x="10556" y="12658"/>
                  </a:cubicBezTo>
                  <a:cubicBezTo>
                    <a:pt x="10571" y="12742"/>
                    <a:pt x="10699" y="12882"/>
                    <a:pt x="10657" y="13022"/>
                  </a:cubicBezTo>
                  <a:cubicBezTo>
                    <a:pt x="10599" y="13148"/>
                    <a:pt x="10671" y="13343"/>
                    <a:pt x="10513" y="13357"/>
                  </a:cubicBezTo>
                  <a:cubicBezTo>
                    <a:pt x="10342" y="13371"/>
                    <a:pt x="10299" y="13469"/>
                    <a:pt x="10356" y="13539"/>
                  </a:cubicBezTo>
                  <a:cubicBezTo>
                    <a:pt x="10413" y="13595"/>
                    <a:pt x="10313" y="13553"/>
                    <a:pt x="10213" y="13623"/>
                  </a:cubicBezTo>
                  <a:cubicBezTo>
                    <a:pt x="10127" y="13693"/>
                    <a:pt x="9956" y="13637"/>
                    <a:pt x="9999" y="13777"/>
                  </a:cubicBezTo>
                  <a:cubicBezTo>
                    <a:pt x="10056" y="13917"/>
                    <a:pt x="9984" y="14099"/>
                    <a:pt x="9984" y="14099"/>
                  </a:cubicBezTo>
                  <a:cubicBezTo>
                    <a:pt x="9984" y="14099"/>
                    <a:pt x="10170" y="14183"/>
                    <a:pt x="10056" y="14197"/>
                  </a:cubicBezTo>
                  <a:cubicBezTo>
                    <a:pt x="9927" y="14211"/>
                    <a:pt x="9941" y="14238"/>
                    <a:pt x="9898" y="14364"/>
                  </a:cubicBezTo>
                  <a:cubicBezTo>
                    <a:pt x="9870" y="14490"/>
                    <a:pt x="9870" y="14658"/>
                    <a:pt x="9913" y="14658"/>
                  </a:cubicBezTo>
                  <a:cubicBezTo>
                    <a:pt x="9956" y="14644"/>
                    <a:pt x="10199" y="14924"/>
                    <a:pt x="10227" y="15092"/>
                  </a:cubicBezTo>
                  <a:cubicBezTo>
                    <a:pt x="10256" y="15259"/>
                    <a:pt x="10356" y="15483"/>
                    <a:pt x="10385" y="15651"/>
                  </a:cubicBezTo>
                  <a:cubicBezTo>
                    <a:pt x="10399" y="15819"/>
                    <a:pt x="10628" y="15875"/>
                    <a:pt x="10728" y="15917"/>
                  </a:cubicBezTo>
                  <a:cubicBezTo>
                    <a:pt x="10814" y="15959"/>
                    <a:pt x="11028" y="16029"/>
                    <a:pt x="11043" y="16127"/>
                  </a:cubicBezTo>
                  <a:cubicBezTo>
                    <a:pt x="11071" y="16211"/>
                    <a:pt x="11171" y="16113"/>
                    <a:pt x="11143" y="16350"/>
                  </a:cubicBezTo>
                  <a:cubicBezTo>
                    <a:pt x="11129" y="16588"/>
                    <a:pt x="11043" y="16966"/>
                    <a:pt x="10957" y="17134"/>
                  </a:cubicBezTo>
                  <a:cubicBezTo>
                    <a:pt x="10871" y="17315"/>
                    <a:pt x="10871" y="17357"/>
                    <a:pt x="10800" y="17623"/>
                  </a:cubicBezTo>
                  <a:cubicBezTo>
                    <a:pt x="10728" y="17889"/>
                    <a:pt x="10757" y="17959"/>
                    <a:pt x="10714" y="18057"/>
                  </a:cubicBezTo>
                  <a:cubicBezTo>
                    <a:pt x="10671" y="18155"/>
                    <a:pt x="10571" y="18560"/>
                    <a:pt x="10442" y="18714"/>
                  </a:cubicBezTo>
                  <a:cubicBezTo>
                    <a:pt x="10299" y="18868"/>
                    <a:pt x="10170" y="18882"/>
                    <a:pt x="10156" y="19120"/>
                  </a:cubicBezTo>
                  <a:cubicBezTo>
                    <a:pt x="10127" y="19357"/>
                    <a:pt x="10027" y="19483"/>
                    <a:pt x="9984" y="19637"/>
                  </a:cubicBezTo>
                  <a:cubicBezTo>
                    <a:pt x="9941" y="19805"/>
                    <a:pt x="9841" y="20015"/>
                    <a:pt x="9856" y="20085"/>
                  </a:cubicBezTo>
                  <a:cubicBezTo>
                    <a:pt x="9856" y="20169"/>
                    <a:pt x="9970" y="20071"/>
                    <a:pt x="9970" y="20071"/>
                  </a:cubicBezTo>
                  <a:cubicBezTo>
                    <a:pt x="9970" y="20071"/>
                    <a:pt x="10113" y="19791"/>
                    <a:pt x="10156" y="19805"/>
                  </a:cubicBezTo>
                  <a:cubicBezTo>
                    <a:pt x="10199" y="19805"/>
                    <a:pt x="10185" y="19749"/>
                    <a:pt x="10185" y="19903"/>
                  </a:cubicBezTo>
                  <a:cubicBezTo>
                    <a:pt x="10185" y="20057"/>
                    <a:pt x="10056" y="20239"/>
                    <a:pt x="9970" y="20295"/>
                  </a:cubicBezTo>
                  <a:cubicBezTo>
                    <a:pt x="9898" y="20364"/>
                    <a:pt x="9898" y="20364"/>
                    <a:pt x="9755" y="20462"/>
                  </a:cubicBezTo>
                  <a:cubicBezTo>
                    <a:pt x="9612" y="20560"/>
                    <a:pt x="9612" y="20644"/>
                    <a:pt x="9612" y="20686"/>
                  </a:cubicBezTo>
                  <a:cubicBezTo>
                    <a:pt x="9612" y="20714"/>
                    <a:pt x="9727" y="20756"/>
                    <a:pt x="9670" y="20784"/>
                  </a:cubicBezTo>
                  <a:cubicBezTo>
                    <a:pt x="9612" y="20812"/>
                    <a:pt x="9641" y="20840"/>
                    <a:pt x="9584" y="20882"/>
                  </a:cubicBezTo>
                  <a:cubicBezTo>
                    <a:pt x="9541" y="20910"/>
                    <a:pt x="9441" y="20952"/>
                    <a:pt x="9484" y="21008"/>
                  </a:cubicBezTo>
                  <a:cubicBezTo>
                    <a:pt x="9527" y="21078"/>
                    <a:pt x="9426" y="21218"/>
                    <a:pt x="9441" y="21316"/>
                  </a:cubicBezTo>
                  <a:cubicBezTo>
                    <a:pt x="9441" y="21399"/>
                    <a:pt x="9527" y="21553"/>
                    <a:pt x="9527" y="21553"/>
                  </a:cubicBezTo>
                  <a:cubicBezTo>
                    <a:pt x="9527" y="21553"/>
                    <a:pt x="9641" y="21861"/>
                    <a:pt x="9698" y="21903"/>
                  </a:cubicBezTo>
                  <a:cubicBezTo>
                    <a:pt x="9755" y="21959"/>
                    <a:pt x="9884" y="21987"/>
                    <a:pt x="9870" y="22043"/>
                  </a:cubicBezTo>
                  <a:cubicBezTo>
                    <a:pt x="9856" y="22113"/>
                    <a:pt x="9984" y="22071"/>
                    <a:pt x="10113" y="22127"/>
                  </a:cubicBezTo>
                  <a:cubicBezTo>
                    <a:pt x="10242" y="22183"/>
                    <a:pt x="10156" y="22392"/>
                    <a:pt x="10399" y="22337"/>
                  </a:cubicBezTo>
                  <a:cubicBezTo>
                    <a:pt x="10642" y="22295"/>
                    <a:pt x="10857" y="22309"/>
                    <a:pt x="10857" y="22309"/>
                  </a:cubicBezTo>
                  <a:cubicBezTo>
                    <a:pt x="10857" y="22309"/>
                    <a:pt x="10885" y="22337"/>
                    <a:pt x="10971" y="22351"/>
                  </a:cubicBezTo>
                  <a:cubicBezTo>
                    <a:pt x="11057" y="22364"/>
                    <a:pt x="11300" y="22309"/>
                    <a:pt x="11300" y="22309"/>
                  </a:cubicBezTo>
                  <a:lnTo>
                    <a:pt x="11329" y="22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68">
              <a:extLst>
                <a:ext uri="{FF2B5EF4-FFF2-40B4-BE49-F238E27FC236}">
                  <a16:creationId xmlns:a16="http://schemas.microsoft.com/office/drawing/2014/main" xmlns="" id="{8C90FBFD-CA15-4DD1-B931-AABFDB15A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1154113"/>
              <a:ext cx="1628775" cy="1438275"/>
            </a:xfrm>
            <a:custGeom>
              <a:avLst/>
              <a:gdLst>
                <a:gd name="T0" fmla="*/ 887 w 7864"/>
                <a:gd name="T1" fmla="*/ 1537 h 6944"/>
                <a:gd name="T2" fmla="*/ 1159 w 7864"/>
                <a:gd name="T3" fmla="*/ 1719 h 6944"/>
                <a:gd name="T4" fmla="*/ 387 w 7864"/>
                <a:gd name="T5" fmla="*/ 1998 h 6944"/>
                <a:gd name="T6" fmla="*/ 158 w 7864"/>
                <a:gd name="T7" fmla="*/ 2292 h 6944"/>
                <a:gd name="T8" fmla="*/ 458 w 7864"/>
                <a:gd name="T9" fmla="*/ 2487 h 6944"/>
                <a:gd name="T10" fmla="*/ 787 w 7864"/>
                <a:gd name="T11" fmla="*/ 2613 h 6944"/>
                <a:gd name="T12" fmla="*/ 1702 w 7864"/>
                <a:gd name="T13" fmla="*/ 2851 h 6944"/>
                <a:gd name="T14" fmla="*/ 2102 w 7864"/>
                <a:gd name="T15" fmla="*/ 3787 h 6944"/>
                <a:gd name="T16" fmla="*/ 2345 w 7864"/>
                <a:gd name="T17" fmla="*/ 3773 h 6944"/>
                <a:gd name="T18" fmla="*/ 2474 w 7864"/>
                <a:gd name="T19" fmla="*/ 4374 h 6944"/>
                <a:gd name="T20" fmla="*/ 2188 w 7864"/>
                <a:gd name="T21" fmla="*/ 4667 h 6944"/>
                <a:gd name="T22" fmla="*/ 2145 w 7864"/>
                <a:gd name="T23" fmla="*/ 5086 h 6944"/>
                <a:gd name="T24" fmla="*/ 2245 w 7864"/>
                <a:gd name="T25" fmla="*/ 5603 h 6944"/>
                <a:gd name="T26" fmla="*/ 2531 w 7864"/>
                <a:gd name="T27" fmla="*/ 5519 h 6944"/>
                <a:gd name="T28" fmla="*/ 2288 w 7864"/>
                <a:gd name="T29" fmla="*/ 5883 h 6944"/>
                <a:gd name="T30" fmla="*/ 2560 w 7864"/>
                <a:gd name="T31" fmla="*/ 6344 h 6944"/>
                <a:gd name="T32" fmla="*/ 2946 w 7864"/>
                <a:gd name="T33" fmla="*/ 6679 h 6944"/>
                <a:gd name="T34" fmla="*/ 3246 w 7864"/>
                <a:gd name="T35" fmla="*/ 6875 h 6944"/>
                <a:gd name="T36" fmla="*/ 3575 w 7864"/>
                <a:gd name="T37" fmla="*/ 6232 h 6944"/>
                <a:gd name="T38" fmla="*/ 3818 w 7864"/>
                <a:gd name="T39" fmla="*/ 5701 h 6944"/>
                <a:gd name="T40" fmla="*/ 4233 w 7864"/>
                <a:gd name="T41" fmla="*/ 5254 h 6944"/>
                <a:gd name="T42" fmla="*/ 4933 w 7864"/>
                <a:gd name="T43" fmla="*/ 4821 h 6944"/>
                <a:gd name="T44" fmla="*/ 6335 w 7864"/>
                <a:gd name="T45" fmla="*/ 4164 h 6944"/>
                <a:gd name="T46" fmla="*/ 5734 w 7864"/>
                <a:gd name="T47" fmla="*/ 4052 h 6944"/>
                <a:gd name="T48" fmla="*/ 6106 w 7864"/>
                <a:gd name="T49" fmla="*/ 4010 h 6944"/>
                <a:gd name="T50" fmla="*/ 6449 w 7864"/>
                <a:gd name="T51" fmla="*/ 3927 h 6944"/>
                <a:gd name="T52" fmla="*/ 5877 w 7864"/>
                <a:gd name="T53" fmla="*/ 3563 h 6944"/>
                <a:gd name="T54" fmla="*/ 6163 w 7864"/>
                <a:gd name="T55" fmla="*/ 3298 h 6944"/>
                <a:gd name="T56" fmla="*/ 6478 w 7864"/>
                <a:gd name="T57" fmla="*/ 3326 h 6944"/>
                <a:gd name="T58" fmla="*/ 6478 w 7864"/>
                <a:gd name="T59" fmla="*/ 3144 h 6944"/>
                <a:gd name="T60" fmla="*/ 6835 w 7864"/>
                <a:gd name="T61" fmla="*/ 2767 h 6944"/>
                <a:gd name="T62" fmla="*/ 6606 w 7864"/>
                <a:gd name="T63" fmla="*/ 2515 h 6944"/>
                <a:gd name="T64" fmla="*/ 6921 w 7864"/>
                <a:gd name="T65" fmla="*/ 2264 h 6944"/>
                <a:gd name="T66" fmla="*/ 6578 w 7864"/>
                <a:gd name="T67" fmla="*/ 2082 h 6944"/>
                <a:gd name="T68" fmla="*/ 6806 w 7864"/>
                <a:gd name="T69" fmla="*/ 1733 h 6944"/>
                <a:gd name="T70" fmla="*/ 7121 w 7864"/>
                <a:gd name="T71" fmla="*/ 1454 h 6944"/>
                <a:gd name="T72" fmla="*/ 7764 w 7864"/>
                <a:gd name="T73" fmla="*/ 1020 h 6944"/>
                <a:gd name="T74" fmla="*/ 6949 w 7864"/>
                <a:gd name="T75" fmla="*/ 853 h 6944"/>
                <a:gd name="T76" fmla="*/ 6320 w 7864"/>
                <a:gd name="T77" fmla="*/ 1104 h 6944"/>
                <a:gd name="T78" fmla="*/ 6277 w 7864"/>
                <a:gd name="T79" fmla="*/ 839 h 6944"/>
                <a:gd name="T80" fmla="*/ 5949 w 7864"/>
                <a:gd name="T81" fmla="*/ 741 h 6944"/>
                <a:gd name="T82" fmla="*/ 6549 w 7864"/>
                <a:gd name="T83" fmla="*/ 420 h 6944"/>
                <a:gd name="T84" fmla="*/ 5920 w 7864"/>
                <a:gd name="T85" fmla="*/ 84 h 6944"/>
                <a:gd name="T86" fmla="*/ 4590 w 7864"/>
                <a:gd name="T87" fmla="*/ 154 h 6944"/>
                <a:gd name="T88" fmla="*/ 4118 w 7864"/>
                <a:gd name="T89" fmla="*/ 294 h 6944"/>
                <a:gd name="T90" fmla="*/ 3504 w 7864"/>
                <a:gd name="T91" fmla="*/ 489 h 6944"/>
                <a:gd name="T92" fmla="*/ 3160 w 7864"/>
                <a:gd name="T93" fmla="*/ 559 h 6944"/>
                <a:gd name="T94" fmla="*/ 2746 w 7864"/>
                <a:gd name="T95" fmla="*/ 657 h 6944"/>
                <a:gd name="T96" fmla="*/ 2188 w 7864"/>
                <a:gd name="T97" fmla="*/ 713 h 6944"/>
                <a:gd name="T98" fmla="*/ 2017 w 7864"/>
                <a:gd name="T99" fmla="*/ 951 h 6944"/>
                <a:gd name="T100" fmla="*/ 1273 w 7864"/>
                <a:gd name="T101" fmla="*/ 1230 h 6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64" h="6944">
                  <a:moveTo>
                    <a:pt x="958" y="1384"/>
                  </a:moveTo>
                  <a:cubicBezTo>
                    <a:pt x="887" y="1398"/>
                    <a:pt x="858" y="1537"/>
                    <a:pt x="887" y="1537"/>
                  </a:cubicBezTo>
                  <a:cubicBezTo>
                    <a:pt x="916" y="1551"/>
                    <a:pt x="1044" y="1481"/>
                    <a:pt x="1202" y="1537"/>
                  </a:cubicBezTo>
                  <a:cubicBezTo>
                    <a:pt x="1359" y="1607"/>
                    <a:pt x="1244" y="1705"/>
                    <a:pt x="1159" y="1719"/>
                  </a:cubicBezTo>
                  <a:cubicBezTo>
                    <a:pt x="1087" y="1747"/>
                    <a:pt x="1016" y="1691"/>
                    <a:pt x="801" y="1803"/>
                  </a:cubicBezTo>
                  <a:cubicBezTo>
                    <a:pt x="601" y="1915"/>
                    <a:pt x="501" y="2040"/>
                    <a:pt x="387" y="1998"/>
                  </a:cubicBezTo>
                  <a:cubicBezTo>
                    <a:pt x="286" y="1943"/>
                    <a:pt x="72" y="2012"/>
                    <a:pt x="43" y="2068"/>
                  </a:cubicBezTo>
                  <a:cubicBezTo>
                    <a:pt x="0" y="2124"/>
                    <a:pt x="158" y="2292"/>
                    <a:pt x="158" y="2292"/>
                  </a:cubicBezTo>
                  <a:cubicBezTo>
                    <a:pt x="344" y="2278"/>
                    <a:pt x="344" y="2278"/>
                    <a:pt x="344" y="2278"/>
                  </a:cubicBezTo>
                  <a:cubicBezTo>
                    <a:pt x="344" y="2278"/>
                    <a:pt x="530" y="2446"/>
                    <a:pt x="458" y="2487"/>
                  </a:cubicBezTo>
                  <a:cubicBezTo>
                    <a:pt x="401" y="2529"/>
                    <a:pt x="272" y="2501"/>
                    <a:pt x="429" y="2571"/>
                  </a:cubicBezTo>
                  <a:cubicBezTo>
                    <a:pt x="587" y="2641"/>
                    <a:pt x="415" y="2585"/>
                    <a:pt x="787" y="2613"/>
                  </a:cubicBezTo>
                  <a:cubicBezTo>
                    <a:pt x="1159" y="2641"/>
                    <a:pt x="1030" y="2613"/>
                    <a:pt x="1202" y="2641"/>
                  </a:cubicBezTo>
                  <a:cubicBezTo>
                    <a:pt x="1387" y="2655"/>
                    <a:pt x="1659" y="2837"/>
                    <a:pt x="1702" y="2851"/>
                  </a:cubicBezTo>
                  <a:cubicBezTo>
                    <a:pt x="1759" y="2851"/>
                    <a:pt x="1974" y="2865"/>
                    <a:pt x="1988" y="3032"/>
                  </a:cubicBezTo>
                  <a:cubicBezTo>
                    <a:pt x="2002" y="3200"/>
                    <a:pt x="2188" y="3675"/>
                    <a:pt x="2102" y="3787"/>
                  </a:cubicBezTo>
                  <a:cubicBezTo>
                    <a:pt x="2017" y="3899"/>
                    <a:pt x="2302" y="4010"/>
                    <a:pt x="2274" y="3954"/>
                  </a:cubicBezTo>
                  <a:cubicBezTo>
                    <a:pt x="2260" y="3913"/>
                    <a:pt x="2288" y="3745"/>
                    <a:pt x="2345" y="3773"/>
                  </a:cubicBezTo>
                  <a:cubicBezTo>
                    <a:pt x="2403" y="3801"/>
                    <a:pt x="2546" y="4206"/>
                    <a:pt x="2531" y="4234"/>
                  </a:cubicBezTo>
                  <a:cubicBezTo>
                    <a:pt x="2517" y="4262"/>
                    <a:pt x="2546" y="4262"/>
                    <a:pt x="2474" y="4374"/>
                  </a:cubicBezTo>
                  <a:cubicBezTo>
                    <a:pt x="2417" y="4485"/>
                    <a:pt x="2345" y="4597"/>
                    <a:pt x="2317" y="4597"/>
                  </a:cubicBezTo>
                  <a:cubicBezTo>
                    <a:pt x="2274" y="4597"/>
                    <a:pt x="2202" y="4625"/>
                    <a:pt x="2188" y="4667"/>
                  </a:cubicBezTo>
                  <a:cubicBezTo>
                    <a:pt x="2174" y="4695"/>
                    <a:pt x="2202" y="4737"/>
                    <a:pt x="2188" y="4849"/>
                  </a:cubicBezTo>
                  <a:cubicBezTo>
                    <a:pt x="2174" y="4960"/>
                    <a:pt x="2102" y="4974"/>
                    <a:pt x="2145" y="5086"/>
                  </a:cubicBezTo>
                  <a:cubicBezTo>
                    <a:pt x="2202" y="5198"/>
                    <a:pt x="2159" y="5198"/>
                    <a:pt x="2174" y="5296"/>
                  </a:cubicBezTo>
                  <a:cubicBezTo>
                    <a:pt x="2174" y="5394"/>
                    <a:pt x="2317" y="5575"/>
                    <a:pt x="2245" y="5603"/>
                  </a:cubicBezTo>
                  <a:cubicBezTo>
                    <a:pt x="2174" y="5617"/>
                    <a:pt x="2159" y="5729"/>
                    <a:pt x="2260" y="5659"/>
                  </a:cubicBezTo>
                  <a:cubicBezTo>
                    <a:pt x="2345" y="5603"/>
                    <a:pt x="2531" y="5519"/>
                    <a:pt x="2531" y="5519"/>
                  </a:cubicBezTo>
                  <a:cubicBezTo>
                    <a:pt x="2531" y="5519"/>
                    <a:pt x="2588" y="5547"/>
                    <a:pt x="2517" y="5575"/>
                  </a:cubicBezTo>
                  <a:cubicBezTo>
                    <a:pt x="2445" y="5589"/>
                    <a:pt x="2245" y="5813"/>
                    <a:pt x="2288" y="5883"/>
                  </a:cubicBezTo>
                  <a:cubicBezTo>
                    <a:pt x="2345" y="5952"/>
                    <a:pt x="2417" y="5980"/>
                    <a:pt x="2445" y="6092"/>
                  </a:cubicBezTo>
                  <a:cubicBezTo>
                    <a:pt x="2474" y="6218"/>
                    <a:pt x="2617" y="6204"/>
                    <a:pt x="2560" y="6344"/>
                  </a:cubicBezTo>
                  <a:cubicBezTo>
                    <a:pt x="2503" y="6497"/>
                    <a:pt x="2660" y="6539"/>
                    <a:pt x="2660" y="6623"/>
                  </a:cubicBezTo>
                  <a:cubicBezTo>
                    <a:pt x="2660" y="6707"/>
                    <a:pt x="2817" y="6553"/>
                    <a:pt x="2946" y="6679"/>
                  </a:cubicBezTo>
                  <a:cubicBezTo>
                    <a:pt x="3075" y="6805"/>
                    <a:pt x="2974" y="6833"/>
                    <a:pt x="3089" y="6889"/>
                  </a:cubicBezTo>
                  <a:cubicBezTo>
                    <a:pt x="3203" y="6944"/>
                    <a:pt x="3218" y="6903"/>
                    <a:pt x="3246" y="6875"/>
                  </a:cubicBezTo>
                  <a:cubicBezTo>
                    <a:pt x="3275" y="6847"/>
                    <a:pt x="3289" y="6637"/>
                    <a:pt x="3389" y="6483"/>
                  </a:cubicBezTo>
                  <a:cubicBezTo>
                    <a:pt x="3489" y="6330"/>
                    <a:pt x="3575" y="6330"/>
                    <a:pt x="3575" y="6232"/>
                  </a:cubicBezTo>
                  <a:cubicBezTo>
                    <a:pt x="3575" y="6134"/>
                    <a:pt x="3718" y="5952"/>
                    <a:pt x="3761" y="5883"/>
                  </a:cubicBezTo>
                  <a:cubicBezTo>
                    <a:pt x="3789" y="5827"/>
                    <a:pt x="3904" y="5757"/>
                    <a:pt x="3818" y="5701"/>
                  </a:cubicBezTo>
                  <a:cubicBezTo>
                    <a:pt x="3732" y="5645"/>
                    <a:pt x="3875" y="5589"/>
                    <a:pt x="4018" y="5491"/>
                  </a:cubicBezTo>
                  <a:cubicBezTo>
                    <a:pt x="4147" y="5394"/>
                    <a:pt x="4118" y="5282"/>
                    <a:pt x="4233" y="5254"/>
                  </a:cubicBezTo>
                  <a:cubicBezTo>
                    <a:pt x="4361" y="5226"/>
                    <a:pt x="4261" y="5170"/>
                    <a:pt x="4447" y="5114"/>
                  </a:cubicBezTo>
                  <a:cubicBezTo>
                    <a:pt x="4633" y="5044"/>
                    <a:pt x="4805" y="4905"/>
                    <a:pt x="4933" y="4821"/>
                  </a:cubicBezTo>
                  <a:cubicBezTo>
                    <a:pt x="5048" y="4737"/>
                    <a:pt x="5005" y="4695"/>
                    <a:pt x="5234" y="4639"/>
                  </a:cubicBezTo>
                  <a:cubicBezTo>
                    <a:pt x="5477" y="4583"/>
                    <a:pt x="6335" y="4164"/>
                    <a:pt x="6335" y="4164"/>
                  </a:cubicBezTo>
                  <a:cubicBezTo>
                    <a:pt x="6335" y="4164"/>
                    <a:pt x="6163" y="4136"/>
                    <a:pt x="6020" y="4122"/>
                  </a:cubicBezTo>
                  <a:cubicBezTo>
                    <a:pt x="5891" y="4122"/>
                    <a:pt x="5677" y="4094"/>
                    <a:pt x="5734" y="4052"/>
                  </a:cubicBezTo>
                  <a:cubicBezTo>
                    <a:pt x="5791" y="4010"/>
                    <a:pt x="5863" y="3885"/>
                    <a:pt x="5906" y="3871"/>
                  </a:cubicBezTo>
                  <a:cubicBezTo>
                    <a:pt x="5949" y="3857"/>
                    <a:pt x="6106" y="4010"/>
                    <a:pt x="6106" y="4010"/>
                  </a:cubicBezTo>
                  <a:cubicBezTo>
                    <a:pt x="6106" y="4010"/>
                    <a:pt x="6392" y="4066"/>
                    <a:pt x="6363" y="4038"/>
                  </a:cubicBezTo>
                  <a:cubicBezTo>
                    <a:pt x="6349" y="4010"/>
                    <a:pt x="6449" y="3968"/>
                    <a:pt x="6449" y="3927"/>
                  </a:cubicBezTo>
                  <a:cubicBezTo>
                    <a:pt x="6449" y="3885"/>
                    <a:pt x="6363" y="3773"/>
                    <a:pt x="6177" y="3689"/>
                  </a:cubicBezTo>
                  <a:cubicBezTo>
                    <a:pt x="6006" y="3605"/>
                    <a:pt x="6049" y="3647"/>
                    <a:pt x="5877" y="3563"/>
                  </a:cubicBezTo>
                  <a:cubicBezTo>
                    <a:pt x="5691" y="3465"/>
                    <a:pt x="5534" y="3452"/>
                    <a:pt x="5677" y="3424"/>
                  </a:cubicBezTo>
                  <a:cubicBezTo>
                    <a:pt x="5806" y="3382"/>
                    <a:pt x="6120" y="3354"/>
                    <a:pt x="6163" y="3298"/>
                  </a:cubicBezTo>
                  <a:cubicBezTo>
                    <a:pt x="6192" y="3242"/>
                    <a:pt x="6091" y="3172"/>
                    <a:pt x="6192" y="3242"/>
                  </a:cubicBezTo>
                  <a:cubicBezTo>
                    <a:pt x="6306" y="3312"/>
                    <a:pt x="6349" y="3312"/>
                    <a:pt x="6478" y="3326"/>
                  </a:cubicBezTo>
                  <a:cubicBezTo>
                    <a:pt x="6606" y="3340"/>
                    <a:pt x="6663" y="3368"/>
                    <a:pt x="6621" y="3298"/>
                  </a:cubicBezTo>
                  <a:cubicBezTo>
                    <a:pt x="6563" y="3228"/>
                    <a:pt x="6420" y="3340"/>
                    <a:pt x="6478" y="3144"/>
                  </a:cubicBezTo>
                  <a:cubicBezTo>
                    <a:pt x="6549" y="2949"/>
                    <a:pt x="6806" y="2879"/>
                    <a:pt x="6806" y="2879"/>
                  </a:cubicBezTo>
                  <a:cubicBezTo>
                    <a:pt x="6806" y="2879"/>
                    <a:pt x="6964" y="2949"/>
                    <a:pt x="6835" y="2767"/>
                  </a:cubicBezTo>
                  <a:cubicBezTo>
                    <a:pt x="6706" y="2599"/>
                    <a:pt x="6721" y="2613"/>
                    <a:pt x="6663" y="2557"/>
                  </a:cubicBezTo>
                  <a:cubicBezTo>
                    <a:pt x="6606" y="2515"/>
                    <a:pt x="6606" y="2515"/>
                    <a:pt x="6606" y="2515"/>
                  </a:cubicBezTo>
                  <a:cubicBezTo>
                    <a:pt x="6606" y="2515"/>
                    <a:pt x="7049" y="2446"/>
                    <a:pt x="7007" y="2404"/>
                  </a:cubicBezTo>
                  <a:cubicBezTo>
                    <a:pt x="6978" y="2348"/>
                    <a:pt x="6921" y="2264"/>
                    <a:pt x="6921" y="2264"/>
                  </a:cubicBezTo>
                  <a:cubicBezTo>
                    <a:pt x="6921" y="2264"/>
                    <a:pt x="6921" y="2250"/>
                    <a:pt x="6749" y="2166"/>
                  </a:cubicBezTo>
                  <a:cubicBezTo>
                    <a:pt x="6578" y="2082"/>
                    <a:pt x="6578" y="2152"/>
                    <a:pt x="6578" y="2082"/>
                  </a:cubicBezTo>
                  <a:cubicBezTo>
                    <a:pt x="6563" y="2012"/>
                    <a:pt x="6721" y="1915"/>
                    <a:pt x="6735" y="1859"/>
                  </a:cubicBezTo>
                  <a:cubicBezTo>
                    <a:pt x="6764" y="1803"/>
                    <a:pt x="6806" y="1761"/>
                    <a:pt x="6806" y="1733"/>
                  </a:cubicBezTo>
                  <a:cubicBezTo>
                    <a:pt x="6806" y="1705"/>
                    <a:pt x="6821" y="1621"/>
                    <a:pt x="6849" y="1607"/>
                  </a:cubicBezTo>
                  <a:cubicBezTo>
                    <a:pt x="6878" y="1593"/>
                    <a:pt x="6992" y="1565"/>
                    <a:pt x="7121" y="1454"/>
                  </a:cubicBezTo>
                  <a:cubicBezTo>
                    <a:pt x="7250" y="1328"/>
                    <a:pt x="7364" y="1160"/>
                    <a:pt x="7407" y="1160"/>
                  </a:cubicBezTo>
                  <a:cubicBezTo>
                    <a:pt x="7464" y="1160"/>
                    <a:pt x="7707" y="1048"/>
                    <a:pt x="7764" y="1020"/>
                  </a:cubicBezTo>
                  <a:cubicBezTo>
                    <a:pt x="7807" y="992"/>
                    <a:pt x="7864" y="895"/>
                    <a:pt x="7664" y="881"/>
                  </a:cubicBezTo>
                  <a:cubicBezTo>
                    <a:pt x="7450" y="853"/>
                    <a:pt x="7007" y="783"/>
                    <a:pt x="6949" y="853"/>
                  </a:cubicBezTo>
                  <a:cubicBezTo>
                    <a:pt x="6878" y="937"/>
                    <a:pt x="6735" y="1020"/>
                    <a:pt x="6692" y="1104"/>
                  </a:cubicBezTo>
                  <a:cubicBezTo>
                    <a:pt x="6649" y="1188"/>
                    <a:pt x="6406" y="1118"/>
                    <a:pt x="6320" y="1104"/>
                  </a:cubicBezTo>
                  <a:cubicBezTo>
                    <a:pt x="6234" y="1076"/>
                    <a:pt x="6663" y="965"/>
                    <a:pt x="6563" y="881"/>
                  </a:cubicBezTo>
                  <a:cubicBezTo>
                    <a:pt x="6463" y="783"/>
                    <a:pt x="6478" y="755"/>
                    <a:pt x="6277" y="839"/>
                  </a:cubicBezTo>
                  <a:cubicBezTo>
                    <a:pt x="6077" y="923"/>
                    <a:pt x="6091" y="992"/>
                    <a:pt x="5991" y="1006"/>
                  </a:cubicBezTo>
                  <a:cubicBezTo>
                    <a:pt x="5891" y="1020"/>
                    <a:pt x="5734" y="839"/>
                    <a:pt x="5949" y="741"/>
                  </a:cubicBezTo>
                  <a:cubicBezTo>
                    <a:pt x="6163" y="643"/>
                    <a:pt x="6706" y="727"/>
                    <a:pt x="6721" y="671"/>
                  </a:cubicBezTo>
                  <a:cubicBezTo>
                    <a:pt x="6749" y="615"/>
                    <a:pt x="6692" y="462"/>
                    <a:pt x="6549" y="420"/>
                  </a:cubicBezTo>
                  <a:cubicBezTo>
                    <a:pt x="6406" y="378"/>
                    <a:pt x="6134" y="280"/>
                    <a:pt x="6034" y="238"/>
                  </a:cubicBezTo>
                  <a:cubicBezTo>
                    <a:pt x="5949" y="182"/>
                    <a:pt x="5920" y="84"/>
                    <a:pt x="5920" y="84"/>
                  </a:cubicBezTo>
                  <a:cubicBezTo>
                    <a:pt x="5305" y="0"/>
                    <a:pt x="5305" y="0"/>
                    <a:pt x="5305" y="0"/>
                  </a:cubicBezTo>
                  <a:cubicBezTo>
                    <a:pt x="5305" y="0"/>
                    <a:pt x="4662" y="140"/>
                    <a:pt x="4590" y="154"/>
                  </a:cubicBezTo>
                  <a:cubicBezTo>
                    <a:pt x="4519" y="154"/>
                    <a:pt x="4533" y="210"/>
                    <a:pt x="4361" y="238"/>
                  </a:cubicBezTo>
                  <a:cubicBezTo>
                    <a:pt x="4190" y="280"/>
                    <a:pt x="4118" y="294"/>
                    <a:pt x="4118" y="294"/>
                  </a:cubicBezTo>
                  <a:cubicBezTo>
                    <a:pt x="4118" y="294"/>
                    <a:pt x="3918" y="252"/>
                    <a:pt x="3761" y="280"/>
                  </a:cubicBezTo>
                  <a:cubicBezTo>
                    <a:pt x="3604" y="308"/>
                    <a:pt x="3504" y="489"/>
                    <a:pt x="3504" y="489"/>
                  </a:cubicBezTo>
                  <a:cubicBezTo>
                    <a:pt x="3504" y="489"/>
                    <a:pt x="3575" y="531"/>
                    <a:pt x="3604" y="559"/>
                  </a:cubicBezTo>
                  <a:cubicBezTo>
                    <a:pt x="3647" y="587"/>
                    <a:pt x="3346" y="573"/>
                    <a:pt x="3160" y="559"/>
                  </a:cubicBezTo>
                  <a:cubicBezTo>
                    <a:pt x="2974" y="531"/>
                    <a:pt x="2974" y="601"/>
                    <a:pt x="2932" y="727"/>
                  </a:cubicBezTo>
                  <a:cubicBezTo>
                    <a:pt x="2874" y="839"/>
                    <a:pt x="2817" y="755"/>
                    <a:pt x="2746" y="657"/>
                  </a:cubicBezTo>
                  <a:cubicBezTo>
                    <a:pt x="2674" y="559"/>
                    <a:pt x="2603" y="587"/>
                    <a:pt x="2546" y="671"/>
                  </a:cubicBezTo>
                  <a:cubicBezTo>
                    <a:pt x="2488" y="755"/>
                    <a:pt x="2403" y="643"/>
                    <a:pt x="2188" y="713"/>
                  </a:cubicBezTo>
                  <a:cubicBezTo>
                    <a:pt x="1988" y="783"/>
                    <a:pt x="1802" y="853"/>
                    <a:pt x="1802" y="853"/>
                  </a:cubicBezTo>
                  <a:cubicBezTo>
                    <a:pt x="1802" y="853"/>
                    <a:pt x="2074" y="909"/>
                    <a:pt x="2017" y="951"/>
                  </a:cubicBezTo>
                  <a:cubicBezTo>
                    <a:pt x="1959" y="992"/>
                    <a:pt x="1588" y="1076"/>
                    <a:pt x="1588" y="1076"/>
                  </a:cubicBezTo>
                  <a:cubicBezTo>
                    <a:pt x="1588" y="1076"/>
                    <a:pt x="1316" y="1230"/>
                    <a:pt x="1273" y="1230"/>
                  </a:cubicBezTo>
                  <a:cubicBezTo>
                    <a:pt x="1216" y="1230"/>
                    <a:pt x="958" y="1384"/>
                    <a:pt x="958" y="138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71">
              <a:extLst>
                <a:ext uri="{FF2B5EF4-FFF2-40B4-BE49-F238E27FC236}">
                  <a16:creationId xmlns:a16="http://schemas.microsoft.com/office/drawing/2014/main" xmlns="" id="{446D105A-B1F8-4456-8268-982A52B22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963" y="1208088"/>
              <a:ext cx="963613" cy="585788"/>
            </a:xfrm>
            <a:custGeom>
              <a:avLst/>
              <a:gdLst>
                <a:gd name="T0" fmla="*/ 4248 w 4648"/>
                <a:gd name="T1" fmla="*/ 616 h 2824"/>
                <a:gd name="T2" fmla="*/ 4076 w 4648"/>
                <a:gd name="T3" fmla="*/ 741 h 2824"/>
                <a:gd name="T4" fmla="*/ 3962 w 4648"/>
                <a:gd name="T5" fmla="*/ 895 h 2824"/>
                <a:gd name="T6" fmla="*/ 3318 w 4648"/>
                <a:gd name="T7" fmla="*/ 1231 h 2824"/>
                <a:gd name="T8" fmla="*/ 3018 w 4648"/>
                <a:gd name="T9" fmla="*/ 1454 h 2824"/>
                <a:gd name="T10" fmla="*/ 2818 w 4648"/>
                <a:gd name="T11" fmla="*/ 1482 h 2824"/>
                <a:gd name="T12" fmla="*/ 2746 w 4648"/>
                <a:gd name="T13" fmla="*/ 1734 h 2824"/>
                <a:gd name="T14" fmla="*/ 2417 w 4648"/>
                <a:gd name="T15" fmla="*/ 1930 h 2824"/>
                <a:gd name="T16" fmla="*/ 2289 w 4648"/>
                <a:gd name="T17" fmla="*/ 2070 h 2824"/>
                <a:gd name="T18" fmla="*/ 2317 w 4648"/>
                <a:gd name="T19" fmla="*/ 2293 h 2824"/>
                <a:gd name="T20" fmla="*/ 2046 w 4648"/>
                <a:gd name="T21" fmla="*/ 2363 h 2824"/>
                <a:gd name="T22" fmla="*/ 1817 w 4648"/>
                <a:gd name="T23" fmla="*/ 2349 h 2824"/>
                <a:gd name="T24" fmla="*/ 1502 w 4648"/>
                <a:gd name="T25" fmla="*/ 2349 h 2824"/>
                <a:gd name="T26" fmla="*/ 1145 w 4648"/>
                <a:gd name="T27" fmla="*/ 2349 h 2824"/>
                <a:gd name="T28" fmla="*/ 1059 w 4648"/>
                <a:gd name="T29" fmla="*/ 2349 h 2824"/>
                <a:gd name="T30" fmla="*/ 859 w 4648"/>
                <a:gd name="T31" fmla="*/ 2377 h 2824"/>
                <a:gd name="T32" fmla="*/ 887 w 4648"/>
                <a:gd name="T33" fmla="*/ 2475 h 2824"/>
                <a:gd name="T34" fmla="*/ 1187 w 4648"/>
                <a:gd name="T35" fmla="*/ 2475 h 2824"/>
                <a:gd name="T36" fmla="*/ 1688 w 4648"/>
                <a:gd name="T37" fmla="*/ 2545 h 2824"/>
                <a:gd name="T38" fmla="*/ 2031 w 4648"/>
                <a:gd name="T39" fmla="*/ 2545 h 2824"/>
                <a:gd name="T40" fmla="*/ 2060 w 4648"/>
                <a:gd name="T41" fmla="*/ 2727 h 2824"/>
                <a:gd name="T42" fmla="*/ 1845 w 4648"/>
                <a:gd name="T43" fmla="*/ 2810 h 2824"/>
                <a:gd name="T44" fmla="*/ 1559 w 4648"/>
                <a:gd name="T45" fmla="*/ 2797 h 2824"/>
                <a:gd name="T46" fmla="*/ 959 w 4648"/>
                <a:gd name="T47" fmla="*/ 2783 h 2824"/>
                <a:gd name="T48" fmla="*/ 530 w 4648"/>
                <a:gd name="T49" fmla="*/ 2699 h 2824"/>
                <a:gd name="T50" fmla="*/ 415 w 4648"/>
                <a:gd name="T51" fmla="*/ 2531 h 2824"/>
                <a:gd name="T52" fmla="*/ 344 w 4648"/>
                <a:gd name="T53" fmla="*/ 2377 h 2824"/>
                <a:gd name="T54" fmla="*/ 43 w 4648"/>
                <a:gd name="T55" fmla="*/ 2237 h 2824"/>
                <a:gd name="T56" fmla="*/ 43 w 4648"/>
                <a:gd name="T57" fmla="*/ 2139 h 2824"/>
                <a:gd name="T58" fmla="*/ 301 w 4648"/>
                <a:gd name="T59" fmla="*/ 2125 h 2824"/>
                <a:gd name="T60" fmla="*/ 501 w 4648"/>
                <a:gd name="T61" fmla="*/ 2209 h 2824"/>
                <a:gd name="T62" fmla="*/ 901 w 4648"/>
                <a:gd name="T63" fmla="*/ 2181 h 2824"/>
                <a:gd name="T64" fmla="*/ 1159 w 4648"/>
                <a:gd name="T65" fmla="*/ 2111 h 2824"/>
                <a:gd name="T66" fmla="*/ 1102 w 4648"/>
                <a:gd name="T67" fmla="*/ 1916 h 2824"/>
                <a:gd name="T68" fmla="*/ 1345 w 4648"/>
                <a:gd name="T69" fmla="*/ 1916 h 2824"/>
                <a:gd name="T70" fmla="*/ 1402 w 4648"/>
                <a:gd name="T71" fmla="*/ 1916 h 2824"/>
                <a:gd name="T72" fmla="*/ 1345 w 4648"/>
                <a:gd name="T73" fmla="*/ 1832 h 2824"/>
                <a:gd name="T74" fmla="*/ 1159 w 4648"/>
                <a:gd name="T75" fmla="*/ 1776 h 2824"/>
                <a:gd name="T76" fmla="*/ 1474 w 4648"/>
                <a:gd name="T77" fmla="*/ 1524 h 2824"/>
                <a:gd name="T78" fmla="*/ 1659 w 4648"/>
                <a:gd name="T79" fmla="*/ 1398 h 2824"/>
                <a:gd name="T80" fmla="*/ 1431 w 4648"/>
                <a:gd name="T81" fmla="*/ 1217 h 2824"/>
                <a:gd name="T82" fmla="*/ 1245 w 4648"/>
                <a:gd name="T83" fmla="*/ 1105 h 2824"/>
                <a:gd name="T84" fmla="*/ 1059 w 4648"/>
                <a:gd name="T85" fmla="*/ 825 h 2824"/>
                <a:gd name="T86" fmla="*/ 873 w 4648"/>
                <a:gd name="T87" fmla="*/ 727 h 2824"/>
                <a:gd name="T88" fmla="*/ 1059 w 4648"/>
                <a:gd name="T89" fmla="*/ 574 h 2824"/>
                <a:gd name="T90" fmla="*/ 1402 w 4648"/>
                <a:gd name="T91" fmla="*/ 462 h 2824"/>
                <a:gd name="T92" fmla="*/ 1631 w 4648"/>
                <a:gd name="T93" fmla="*/ 518 h 2824"/>
                <a:gd name="T94" fmla="*/ 1617 w 4648"/>
                <a:gd name="T95" fmla="*/ 350 h 2824"/>
                <a:gd name="T96" fmla="*/ 1917 w 4648"/>
                <a:gd name="T97" fmla="*/ 434 h 2824"/>
                <a:gd name="T98" fmla="*/ 2046 w 4648"/>
                <a:gd name="T99" fmla="*/ 308 h 2824"/>
                <a:gd name="T100" fmla="*/ 2232 w 4648"/>
                <a:gd name="T101" fmla="*/ 154 h 2824"/>
                <a:gd name="T102" fmla="*/ 2775 w 4648"/>
                <a:gd name="T103" fmla="*/ 112 h 2824"/>
                <a:gd name="T104" fmla="*/ 3032 w 4648"/>
                <a:gd name="T105" fmla="*/ 42 h 2824"/>
                <a:gd name="T106" fmla="*/ 3190 w 4648"/>
                <a:gd name="T107" fmla="*/ 210 h 2824"/>
                <a:gd name="T108" fmla="*/ 3233 w 4648"/>
                <a:gd name="T109" fmla="*/ 56 h 2824"/>
                <a:gd name="T110" fmla="*/ 4062 w 4648"/>
                <a:gd name="T111" fmla="*/ 168 h 2824"/>
                <a:gd name="T112" fmla="*/ 4634 w 4648"/>
                <a:gd name="T113" fmla="*/ 308 h 2824"/>
                <a:gd name="T114" fmla="*/ 4548 w 4648"/>
                <a:gd name="T115" fmla="*/ 532 h 2824"/>
                <a:gd name="T116" fmla="*/ 4248 w 4648"/>
                <a:gd name="T117" fmla="*/ 616 h 2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48" h="2824">
                  <a:moveTo>
                    <a:pt x="4248" y="616"/>
                  </a:moveTo>
                  <a:cubicBezTo>
                    <a:pt x="4005" y="672"/>
                    <a:pt x="3933" y="727"/>
                    <a:pt x="4076" y="741"/>
                  </a:cubicBezTo>
                  <a:cubicBezTo>
                    <a:pt x="4205" y="755"/>
                    <a:pt x="4334" y="699"/>
                    <a:pt x="3962" y="895"/>
                  </a:cubicBezTo>
                  <a:cubicBezTo>
                    <a:pt x="3604" y="1077"/>
                    <a:pt x="3461" y="1161"/>
                    <a:pt x="3318" y="1231"/>
                  </a:cubicBezTo>
                  <a:cubicBezTo>
                    <a:pt x="3175" y="1301"/>
                    <a:pt x="3190" y="1440"/>
                    <a:pt x="3018" y="1454"/>
                  </a:cubicBezTo>
                  <a:cubicBezTo>
                    <a:pt x="2861" y="1454"/>
                    <a:pt x="2875" y="1301"/>
                    <a:pt x="2818" y="1482"/>
                  </a:cubicBezTo>
                  <a:cubicBezTo>
                    <a:pt x="2761" y="1664"/>
                    <a:pt x="2761" y="1706"/>
                    <a:pt x="2746" y="1734"/>
                  </a:cubicBezTo>
                  <a:cubicBezTo>
                    <a:pt x="2732" y="1776"/>
                    <a:pt x="2575" y="1916"/>
                    <a:pt x="2417" y="1930"/>
                  </a:cubicBezTo>
                  <a:cubicBezTo>
                    <a:pt x="2274" y="1944"/>
                    <a:pt x="2346" y="1972"/>
                    <a:pt x="2289" y="2070"/>
                  </a:cubicBezTo>
                  <a:cubicBezTo>
                    <a:pt x="2232" y="2153"/>
                    <a:pt x="2532" y="2251"/>
                    <a:pt x="2317" y="2293"/>
                  </a:cubicBezTo>
                  <a:cubicBezTo>
                    <a:pt x="2103" y="2321"/>
                    <a:pt x="2074" y="2349"/>
                    <a:pt x="2046" y="2363"/>
                  </a:cubicBezTo>
                  <a:cubicBezTo>
                    <a:pt x="2003" y="2377"/>
                    <a:pt x="1931" y="2391"/>
                    <a:pt x="1817" y="2349"/>
                  </a:cubicBezTo>
                  <a:cubicBezTo>
                    <a:pt x="1702" y="2321"/>
                    <a:pt x="1702" y="2363"/>
                    <a:pt x="1502" y="2349"/>
                  </a:cubicBezTo>
                  <a:cubicBezTo>
                    <a:pt x="1302" y="2349"/>
                    <a:pt x="1230" y="2349"/>
                    <a:pt x="1145" y="2349"/>
                  </a:cubicBezTo>
                  <a:cubicBezTo>
                    <a:pt x="1059" y="2349"/>
                    <a:pt x="1202" y="2335"/>
                    <a:pt x="1059" y="2349"/>
                  </a:cubicBezTo>
                  <a:cubicBezTo>
                    <a:pt x="930" y="2349"/>
                    <a:pt x="844" y="2321"/>
                    <a:pt x="859" y="2377"/>
                  </a:cubicBezTo>
                  <a:cubicBezTo>
                    <a:pt x="873" y="2433"/>
                    <a:pt x="859" y="2461"/>
                    <a:pt x="887" y="2475"/>
                  </a:cubicBezTo>
                  <a:cubicBezTo>
                    <a:pt x="930" y="2489"/>
                    <a:pt x="1002" y="2461"/>
                    <a:pt x="1187" y="2475"/>
                  </a:cubicBezTo>
                  <a:cubicBezTo>
                    <a:pt x="1388" y="2489"/>
                    <a:pt x="1516" y="2545"/>
                    <a:pt x="1688" y="2545"/>
                  </a:cubicBezTo>
                  <a:cubicBezTo>
                    <a:pt x="1860" y="2531"/>
                    <a:pt x="1945" y="2503"/>
                    <a:pt x="2031" y="2545"/>
                  </a:cubicBezTo>
                  <a:cubicBezTo>
                    <a:pt x="2103" y="2587"/>
                    <a:pt x="2131" y="2727"/>
                    <a:pt x="2060" y="2727"/>
                  </a:cubicBezTo>
                  <a:cubicBezTo>
                    <a:pt x="1974" y="2741"/>
                    <a:pt x="1974" y="2810"/>
                    <a:pt x="1845" y="2810"/>
                  </a:cubicBezTo>
                  <a:cubicBezTo>
                    <a:pt x="1717" y="2810"/>
                    <a:pt x="1802" y="2824"/>
                    <a:pt x="1559" y="2797"/>
                  </a:cubicBezTo>
                  <a:cubicBezTo>
                    <a:pt x="1316" y="2769"/>
                    <a:pt x="1145" y="2810"/>
                    <a:pt x="959" y="2783"/>
                  </a:cubicBezTo>
                  <a:cubicBezTo>
                    <a:pt x="773" y="2741"/>
                    <a:pt x="615" y="2769"/>
                    <a:pt x="530" y="2699"/>
                  </a:cubicBezTo>
                  <a:cubicBezTo>
                    <a:pt x="444" y="2643"/>
                    <a:pt x="444" y="2615"/>
                    <a:pt x="415" y="2531"/>
                  </a:cubicBezTo>
                  <a:cubicBezTo>
                    <a:pt x="372" y="2433"/>
                    <a:pt x="487" y="2461"/>
                    <a:pt x="344" y="2377"/>
                  </a:cubicBezTo>
                  <a:cubicBezTo>
                    <a:pt x="186" y="2293"/>
                    <a:pt x="43" y="2237"/>
                    <a:pt x="43" y="2237"/>
                  </a:cubicBezTo>
                  <a:cubicBezTo>
                    <a:pt x="43" y="2237"/>
                    <a:pt x="0" y="2195"/>
                    <a:pt x="43" y="2139"/>
                  </a:cubicBezTo>
                  <a:cubicBezTo>
                    <a:pt x="86" y="2084"/>
                    <a:pt x="301" y="2125"/>
                    <a:pt x="301" y="2125"/>
                  </a:cubicBezTo>
                  <a:cubicBezTo>
                    <a:pt x="501" y="2209"/>
                    <a:pt x="501" y="2209"/>
                    <a:pt x="501" y="2209"/>
                  </a:cubicBezTo>
                  <a:cubicBezTo>
                    <a:pt x="501" y="2209"/>
                    <a:pt x="873" y="2265"/>
                    <a:pt x="901" y="2181"/>
                  </a:cubicBezTo>
                  <a:cubicBezTo>
                    <a:pt x="930" y="2084"/>
                    <a:pt x="1173" y="2209"/>
                    <a:pt x="1159" y="2111"/>
                  </a:cubicBezTo>
                  <a:cubicBezTo>
                    <a:pt x="1145" y="2014"/>
                    <a:pt x="987" y="1986"/>
                    <a:pt x="1102" y="1916"/>
                  </a:cubicBezTo>
                  <a:cubicBezTo>
                    <a:pt x="1230" y="1832"/>
                    <a:pt x="1345" y="1916"/>
                    <a:pt x="1345" y="1916"/>
                  </a:cubicBezTo>
                  <a:cubicBezTo>
                    <a:pt x="1345" y="1916"/>
                    <a:pt x="1373" y="1944"/>
                    <a:pt x="1402" y="1916"/>
                  </a:cubicBezTo>
                  <a:cubicBezTo>
                    <a:pt x="1431" y="1888"/>
                    <a:pt x="1416" y="1860"/>
                    <a:pt x="1345" y="1832"/>
                  </a:cubicBezTo>
                  <a:cubicBezTo>
                    <a:pt x="1288" y="1804"/>
                    <a:pt x="1159" y="1776"/>
                    <a:pt x="1159" y="1776"/>
                  </a:cubicBezTo>
                  <a:cubicBezTo>
                    <a:pt x="1159" y="1776"/>
                    <a:pt x="1416" y="1524"/>
                    <a:pt x="1474" y="1524"/>
                  </a:cubicBezTo>
                  <a:cubicBezTo>
                    <a:pt x="1516" y="1524"/>
                    <a:pt x="1802" y="1538"/>
                    <a:pt x="1659" y="1398"/>
                  </a:cubicBezTo>
                  <a:cubicBezTo>
                    <a:pt x="1502" y="1245"/>
                    <a:pt x="1531" y="1287"/>
                    <a:pt x="1431" y="1217"/>
                  </a:cubicBezTo>
                  <a:cubicBezTo>
                    <a:pt x="1345" y="1161"/>
                    <a:pt x="1431" y="1273"/>
                    <a:pt x="1245" y="1105"/>
                  </a:cubicBezTo>
                  <a:cubicBezTo>
                    <a:pt x="1059" y="951"/>
                    <a:pt x="1087" y="979"/>
                    <a:pt x="1059" y="825"/>
                  </a:cubicBezTo>
                  <a:cubicBezTo>
                    <a:pt x="1030" y="672"/>
                    <a:pt x="859" y="797"/>
                    <a:pt x="873" y="727"/>
                  </a:cubicBezTo>
                  <a:cubicBezTo>
                    <a:pt x="887" y="672"/>
                    <a:pt x="1002" y="574"/>
                    <a:pt x="1059" y="574"/>
                  </a:cubicBezTo>
                  <a:cubicBezTo>
                    <a:pt x="1116" y="574"/>
                    <a:pt x="1245" y="406"/>
                    <a:pt x="1402" y="462"/>
                  </a:cubicBezTo>
                  <a:cubicBezTo>
                    <a:pt x="1559" y="518"/>
                    <a:pt x="1559" y="560"/>
                    <a:pt x="1631" y="518"/>
                  </a:cubicBezTo>
                  <a:cubicBezTo>
                    <a:pt x="1688" y="462"/>
                    <a:pt x="1445" y="406"/>
                    <a:pt x="1617" y="350"/>
                  </a:cubicBezTo>
                  <a:cubicBezTo>
                    <a:pt x="1788" y="294"/>
                    <a:pt x="1845" y="434"/>
                    <a:pt x="1917" y="434"/>
                  </a:cubicBezTo>
                  <a:cubicBezTo>
                    <a:pt x="1988" y="434"/>
                    <a:pt x="2060" y="406"/>
                    <a:pt x="2046" y="308"/>
                  </a:cubicBezTo>
                  <a:cubicBezTo>
                    <a:pt x="2046" y="224"/>
                    <a:pt x="2160" y="168"/>
                    <a:pt x="2232" y="154"/>
                  </a:cubicBezTo>
                  <a:cubicBezTo>
                    <a:pt x="2317" y="140"/>
                    <a:pt x="2775" y="112"/>
                    <a:pt x="2775" y="112"/>
                  </a:cubicBezTo>
                  <a:cubicBezTo>
                    <a:pt x="2775" y="112"/>
                    <a:pt x="3047" y="0"/>
                    <a:pt x="3032" y="42"/>
                  </a:cubicBezTo>
                  <a:cubicBezTo>
                    <a:pt x="3004" y="84"/>
                    <a:pt x="3190" y="210"/>
                    <a:pt x="3190" y="210"/>
                  </a:cubicBezTo>
                  <a:cubicBezTo>
                    <a:pt x="3233" y="56"/>
                    <a:pt x="3233" y="56"/>
                    <a:pt x="3233" y="56"/>
                  </a:cubicBezTo>
                  <a:cubicBezTo>
                    <a:pt x="3233" y="56"/>
                    <a:pt x="4034" y="168"/>
                    <a:pt x="4062" y="168"/>
                  </a:cubicBezTo>
                  <a:cubicBezTo>
                    <a:pt x="4091" y="168"/>
                    <a:pt x="4648" y="336"/>
                    <a:pt x="4634" y="308"/>
                  </a:cubicBezTo>
                  <a:cubicBezTo>
                    <a:pt x="4620" y="280"/>
                    <a:pt x="4634" y="518"/>
                    <a:pt x="4548" y="532"/>
                  </a:cubicBezTo>
                  <a:cubicBezTo>
                    <a:pt x="4477" y="546"/>
                    <a:pt x="4248" y="616"/>
                    <a:pt x="4248" y="61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74">
              <a:extLst>
                <a:ext uri="{FF2B5EF4-FFF2-40B4-BE49-F238E27FC236}">
                  <a16:creationId xmlns:a16="http://schemas.microsoft.com/office/drawing/2014/main" xmlns="" id="{DDD1A2C6-B36E-4427-ADE3-D98AEC9F5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1370013"/>
              <a:ext cx="284163" cy="236538"/>
            </a:xfrm>
            <a:custGeom>
              <a:avLst/>
              <a:gdLst>
                <a:gd name="T0" fmla="*/ 813 w 1368"/>
                <a:gd name="T1" fmla="*/ 1024 h 1136"/>
                <a:gd name="T2" fmla="*/ 585 w 1368"/>
                <a:gd name="T3" fmla="*/ 1052 h 1136"/>
                <a:gd name="T4" fmla="*/ 243 w 1368"/>
                <a:gd name="T5" fmla="*/ 926 h 1136"/>
                <a:gd name="T6" fmla="*/ 371 w 1368"/>
                <a:gd name="T7" fmla="*/ 730 h 1136"/>
                <a:gd name="T8" fmla="*/ 271 w 1368"/>
                <a:gd name="T9" fmla="*/ 702 h 1136"/>
                <a:gd name="T10" fmla="*/ 43 w 1368"/>
                <a:gd name="T11" fmla="*/ 407 h 1136"/>
                <a:gd name="T12" fmla="*/ 228 w 1368"/>
                <a:gd name="T13" fmla="*/ 239 h 1136"/>
                <a:gd name="T14" fmla="*/ 542 w 1368"/>
                <a:gd name="T15" fmla="*/ 0 h 1136"/>
                <a:gd name="T16" fmla="*/ 784 w 1368"/>
                <a:gd name="T17" fmla="*/ 113 h 1136"/>
                <a:gd name="T18" fmla="*/ 941 w 1368"/>
                <a:gd name="T19" fmla="*/ 323 h 1136"/>
                <a:gd name="T20" fmla="*/ 1340 w 1368"/>
                <a:gd name="T21" fmla="*/ 575 h 1136"/>
                <a:gd name="T22" fmla="*/ 1069 w 1368"/>
                <a:gd name="T23" fmla="*/ 786 h 1136"/>
                <a:gd name="T24" fmla="*/ 813 w 1368"/>
                <a:gd name="T25" fmla="*/ 102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8" h="1136">
                  <a:moveTo>
                    <a:pt x="813" y="1024"/>
                  </a:moveTo>
                  <a:cubicBezTo>
                    <a:pt x="684" y="1136"/>
                    <a:pt x="684" y="1108"/>
                    <a:pt x="585" y="1052"/>
                  </a:cubicBezTo>
                  <a:cubicBezTo>
                    <a:pt x="485" y="1010"/>
                    <a:pt x="257" y="954"/>
                    <a:pt x="243" y="926"/>
                  </a:cubicBezTo>
                  <a:cubicBezTo>
                    <a:pt x="243" y="898"/>
                    <a:pt x="342" y="730"/>
                    <a:pt x="371" y="730"/>
                  </a:cubicBezTo>
                  <a:cubicBezTo>
                    <a:pt x="399" y="730"/>
                    <a:pt x="342" y="716"/>
                    <a:pt x="271" y="702"/>
                  </a:cubicBezTo>
                  <a:cubicBezTo>
                    <a:pt x="200" y="702"/>
                    <a:pt x="0" y="491"/>
                    <a:pt x="43" y="407"/>
                  </a:cubicBezTo>
                  <a:cubicBezTo>
                    <a:pt x="100" y="323"/>
                    <a:pt x="143" y="281"/>
                    <a:pt x="228" y="239"/>
                  </a:cubicBezTo>
                  <a:cubicBezTo>
                    <a:pt x="300" y="211"/>
                    <a:pt x="499" y="14"/>
                    <a:pt x="542" y="0"/>
                  </a:cubicBezTo>
                  <a:cubicBezTo>
                    <a:pt x="585" y="0"/>
                    <a:pt x="756" y="0"/>
                    <a:pt x="784" y="113"/>
                  </a:cubicBezTo>
                  <a:cubicBezTo>
                    <a:pt x="813" y="225"/>
                    <a:pt x="784" y="211"/>
                    <a:pt x="941" y="323"/>
                  </a:cubicBezTo>
                  <a:cubicBezTo>
                    <a:pt x="1083" y="435"/>
                    <a:pt x="1368" y="519"/>
                    <a:pt x="1340" y="575"/>
                  </a:cubicBezTo>
                  <a:cubicBezTo>
                    <a:pt x="1326" y="646"/>
                    <a:pt x="1155" y="702"/>
                    <a:pt x="1069" y="786"/>
                  </a:cubicBezTo>
                  <a:cubicBezTo>
                    <a:pt x="969" y="856"/>
                    <a:pt x="813" y="1024"/>
                    <a:pt x="813" y="102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77">
              <a:extLst>
                <a:ext uri="{FF2B5EF4-FFF2-40B4-BE49-F238E27FC236}">
                  <a16:creationId xmlns:a16="http://schemas.microsoft.com/office/drawing/2014/main" xmlns="" id="{FE2940A6-008F-44C6-A60C-7D7F87454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1" y="1543050"/>
              <a:ext cx="139700" cy="73025"/>
            </a:xfrm>
            <a:custGeom>
              <a:avLst/>
              <a:gdLst>
                <a:gd name="T0" fmla="*/ 830 w 1344"/>
                <a:gd name="T1" fmla="*/ 596 h 704"/>
                <a:gd name="T2" fmla="*/ 344 w 1344"/>
                <a:gd name="T3" fmla="*/ 596 h 704"/>
                <a:gd name="T4" fmla="*/ 143 w 1344"/>
                <a:gd name="T5" fmla="*/ 82 h 704"/>
                <a:gd name="T6" fmla="*/ 801 w 1344"/>
                <a:gd name="T7" fmla="*/ 217 h 704"/>
                <a:gd name="T8" fmla="*/ 830 w 1344"/>
                <a:gd name="T9" fmla="*/ 596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704">
                  <a:moveTo>
                    <a:pt x="830" y="596"/>
                  </a:moveTo>
                  <a:cubicBezTo>
                    <a:pt x="715" y="596"/>
                    <a:pt x="458" y="704"/>
                    <a:pt x="344" y="596"/>
                  </a:cubicBezTo>
                  <a:cubicBezTo>
                    <a:pt x="229" y="461"/>
                    <a:pt x="0" y="136"/>
                    <a:pt x="143" y="82"/>
                  </a:cubicBezTo>
                  <a:cubicBezTo>
                    <a:pt x="258" y="28"/>
                    <a:pt x="229" y="0"/>
                    <a:pt x="801" y="217"/>
                  </a:cubicBezTo>
                  <a:cubicBezTo>
                    <a:pt x="1344" y="434"/>
                    <a:pt x="830" y="596"/>
                    <a:pt x="830" y="59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80">
              <a:extLst>
                <a:ext uri="{FF2B5EF4-FFF2-40B4-BE49-F238E27FC236}">
                  <a16:creationId xmlns:a16="http://schemas.microsoft.com/office/drawing/2014/main" xmlns="" id="{E6536A8E-68F0-4FB0-A6DF-3320664B8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1509713"/>
              <a:ext cx="201613" cy="106363"/>
            </a:xfrm>
            <a:custGeom>
              <a:avLst/>
              <a:gdLst>
                <a:gd name="T0" fmla="*/ 1120 w 1952"/>
                <a:gd name="T1" fmla="*/ 941 h 1024"/>
                <a:gd name="T2" fmla="*/ 603 w 1952"/>
                <a:gd name="T3" fmla="*/ 692 h 1024"/>
                <a:gd name="T4" fmla="*/ 230 w 1952"/>
                <a:gd name="T5" fmla="*/ 692 h 1024"/>
                <a:gd name="T6" fmla="*/ 460 w 1952"/>
                <a:gd name="T7" fmla="*/ 499 h 1024"/>
                <a:gd name="T8" fmla="*/ 316 w 1952"/>
                <a:gd name="T9" fmla="*/ 277 h 1024"/>
                <a:gd name="T10" fmla="*/ 431 w 1952"/>
                <a:gd name="T11" fmla="*/ 0 h 1024"/>
                <a:gd name="T12" fmla="*/ 1321 w 1952"/>
                <a:gd name="T13" fmla="*/ 388 h 1024"/>
                <a:gd name="T14" fmla="*/ 1838 w 1952"/>
                <a:gd name="T15" fmla="*/ 831 h 1024"/>
                <a:gd name="T16" fmla="*/ 1120 w 1952"/>
                <a:gd name="T17" fmla="*/ 94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2" h="1024">
                  <a:moveTo>
                    <a:pt x="1120" y="941"/>
                  </a:moveTo>
                  <a:cubicBezTo>
                    <a:pt x="862" y="914"/>
                    <a:pt x="776" y="803"/>
                    <a:pt x="603" y="692"/>
                  </a:cubicBezTo>
                  <a:cubicBezTo>
                    <a:pt x="431" y="609"/>
                    <a:pt x="488" y="1024"/>
                    <a:pt x="230" y="692"/>
                  </a:cubicBezTo>
                  <a:cubicBezTo>
                    <a:pt x="0" y="333"/>
                    <a:pt x="374" y="526"/>
                    <a:pt x="460" y="499"/>
                  </a:cubicBezTo>
                  <a:cubicBezTo>
                    <a:pt x="575" y="443"/>
                    <a:pt x="374" y="333"/>
                    <a:pt x="316" y="277"/>
                  </a:cubicBezTo>
                  <a:cubicBezTo>
                    <a:pt x="259" y="250"/>
                    <a:pt x="316" y="0"/>
                    <a:pt x="431" y="0"/>
                  </a:cubicBezTo>
                  <a:cubicBezTo>
                    <a:pt x="546" y="0"/>
                    <a:pt x="1034" y="139"/>
                    <a:pt x="1321" y="388"/>
                  </a:cubicBezTo>
                  <a:cubicBezTo>
                    <a:pt x="1608" y="609"/>
                    <a:pt x="1952" y="803"/>
                    <a:pt x="1838" y="831"/>
                  </a:cubicBezTo>
                  <a:cubicBezTo>
                    <a:pt x="1723" y="858"/>
                    <a:pt x="1120" y="941"/>
                    <a:pt x="1120" y="94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83">
              <a:extLst>
                <a:ext uri="{FF2B5EF4-FFF2-40B4-BE49-F238E27FC236}">
                  <a16:creationId xmlns:a16="http://schemas.microsoft.com/office/drawing/2014/main" xmlns="" id="{2C1E1DC7-BA2C-4ECA-BB3E-B4283C2C2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026" y="1833563"/>
              <a:ext cx="454025" cy="287338"/>
            </a:xfrm>
            <a:custGeom>
              <a:avLst/>
              <a:gdLst>
                <a:gd name="T0" fmla="*/ 4384 w 4384"/>
                <a:gd name="T1" fmla="*/ 1913 h 2784"/>
                <a:gd name="T2" fmla="*/ 3897 w 4384"/>
                <a:gd name="T3" fmla="*/ 1519 h 2784"/>
                <a:gd name="T4" fmla="*/ 3525 w 4384"/>
                <a:gd name="T5" fmla="*/ 1210 h 2784"/>
                <a:gd name="T6" fmla="*/ 3668 w 4384"/>
                <a:gd name="T7" fmla="*/ 647 h 2784"/>
                <a:gd name="T8" fmla="*/ 3811 w 4384"/>
                <a:gd name="T9" fmla="*/ 0 h 2784"/>
                <a:gd name="T10" fmla="*/ 3296 w 4384"/>
                <a:gd name="T11" fmla="*/ 0 h 2784"/>
                <a:gd name="T12" fmla="*/ 3038 w 4384"/>
                <a:gd name="T13" fmla="*/ 254 h 2784"/>
                <a:gd name="T14" fmla="*/ 2837 w 4384"/>
                <a:gd name="T15" fmla="*/ 563 h 2784"/>
                <a:gd name="T16" fmla="*/ 2665 w 4384"/>
                <a:gd name="T17" fmla="*/ 985 h 2784"/>
                <a:gd name="T18" fmla="*/ 2551 w 4384"/>
                <a:gd name="T19" fmla="*/ 619 h 2784"/>
                <a:gd name="T20" fmla="*/ 2436 w 4384"/>
                <a:gd name="T21" fmla="*/ 507 h 2784"/>
                <a:gd name="T22" fmla="*/ 2121 w 4384"/>
                <a:gd name="T23" fmla="*/ 591 h 2784"/>
                <a:gd name="T24" fmla="*/ 1949 w 4384"/>
                <a:gd name="T25" fmla="*/ 507 h 2784"/>
                <a:gd name="T26" fmla="*/ 1892 w 4384"/>
                <a:gd name="T27" fmla="*/ 450 h 2784"/>
                <a:gd name="T28" fmla="*/ 1634 w 4384"/>
                <a:gd name="T29" fmla="*/ 422 h 2784"/>
                <a:gd name="T30" fmla="*/ 1290 w 4384"/>
                <a:gd name="T31" fmla="*/ 535 h 2784"/>
                <a:gd name="T32" fmla="*/ 1233 w 4384"/>
                <a:gd name="T33" fmla="*/ 169 h 2784"/>
                <a:gd name="T34" fmla="*/ 1003 w 4384"/>
                <a:gd name="T35" fmla="*/ 338 h 2784"/>
                <a:gd name="T36" fmla="*/ 545 w 4384"/>
                <a:gd name="T37" fmla="*/ 535 h 2784"/>
                <a:gd name="T38" fmla="*/ 0 w 4384"/>
                <a:gd name="T39" fmla="*/ 1041 h 2784"/>
                <a:gd name="T40" fmla="*/ 201 w 4384"/>
                <a:gd name="T41" fmla="*/ 1266 h 2784"/>
                <a:gd name="T42" fmla="*/ 86 w 4384"/>
                <a:gd name="T43" fmla="*/ 1575 h 2784"/>
                <a:gd name="T44" fmla="*/ 402 w 4384"/>
                <a:gd name="T45" fmla="*/ 1688 h 2784"/>
                <a:gd name="T46" fmla="*/ 86 w 4384"/>
                <a:gd name="T47" fmla="*/ 2025 h 2784"/>
                <a:gd name="T48" fmla="*/ 545 w 4384"/>
                <a:gd name="T49" fmla="*/ 2335 h 2784"/>
                <a:gd name="T50" fmla="*/ 1003 w 4384"/>
                <a:gd name="T51" fmla="*/ 2419 h 2784"/>
                <a:gd name="T52" fmla="*/ 1548 w 4384"/>
                <a:gd name="T53" fmla="*/ 2616 h 2784"/>
                <a:gd name="T54" fmla="*/ 2092 w 4384"/>
                <a:gd name="T55" fmla="*/ 2363 h 2784"/>
                <a:gd name="T56" fmla="*/ 2723 w 4384"/>
                <a:gd name="T57" fmla="*/ 2363 h 2784"/>
                <a:gd name="T58" fmla="*/ 3238 w 4384"/>
                <a:gd name="T59" fmla="*/ 2335 h 2784"/>
                <a:gd name="T60" fmla="*/ 3783 w 4384"/>
                <a:gd name="T61" fmla="*/ 2475 h 2784"/>
                <a:gd name="T62" fmla="*/ 3983 w 4384"/>
                <a:gd name="T63" fmla="*/ 2250 h 2784"/>
                <a:gd name="T64" fmla="*/ 3668 w 4384"/>
                <a:gd name="T65" fmla="*/ 2110 h 2784"/>
                <a:gd name="T66" fmla="*/ 4384 w 4384"/>
                <a:gd name="T67" fmla="*/ 1913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84" h="2784">
                  <a:moveTo>
                    <a:pt x="4384" y="1913"/>
                  </a:moveTo>
                  <a:cubicBezTo>
                    <a:pt x="4155" y="1800"/>
                    <a:pt x="4270" y="1688"/>
                    <a:pt x="3897" y="1519"/>
                  </a:cubicBezTo>
                  <a:cubicBezTo>
                    <a:pt x="3525" y="1378"/>
                    <a:pt x="3525" y="1575"/>
                    <a:pt x="3525" y="1210"/>
                  </a:cubicBezTo>
                  <a:cubicBezTo>
                    <a:pt x="3525" y="844"/>
                    <a:pt x="3639" y="816"/>
                    <a:pt x="3668" y="647"/>
                  </a:cubicBezTo>
                  <a:cubicBezTo>
                    <a:pt x="3725" y="507"/>
                    <a:pt x="3811" y="0"/>
                    <a:pt x="3811" y="0"/>
                  </a:cubicBezTo>
                  <a:cubicBezTo>
                    <a:pt x="3811" y="0"/>
                    <a:pt x="3582" y="29"/>
                    <a:pt x="3296" y="0"/>
                  </a:cubicBezTo>
                  <a:cubicBezTo>
                    <a:pt x="2980" y="0"/>
                    <a:pt x="3038" y="225"/>
                    <a:pt x="3038" y="254"/>
                  </a:cubicBezTo>
                  <a:cubicBezTo>
                    <a:pt x="3066" y="282"/>
                    <a:pt x="2837" y="563"/>
                    <a:pt x="2837" y="563"/>
                  </a:cubicBezTo>
                  <a:cubicBezTo>
                    <a:pt x="2665" y="985"/>
                    <a:pt x="2665" y="985"/>
                    <a:pt x="2665" y="985"/>
                  </a:cubicBezTo>
                  <a:cubicBezTo>
                    <a:pt x="2551" y="844"/>
                    <a:pt x="2551" y="619"/>
                    <a:pt x="2551" y="619"/>
                  </a:cubicBezTo>
                  <a:cubicBezTo>
                    <a:pt x="2551" y="619"/>
                    <a:pt x="2493" y="535"/>
                    <a:pt x="2436" y="507"/>
                  </a:cubicBezTo>
                  <a:cubicBezTo>
                    <a:pt x="2379" y="507"/>
                    <a:pt x="2121" y="591"/>
                    <a:pt x="2121" y="591"/>
                  </a:cubicBezTo>
                  <a:cubicBezTo>
                    <a:pt x="2121" y="591"/>
                    <a:pt x="2006" y="591"/>
                    <a:pt x="1949" y="507"/>
                  </a:cubicBezTo>
                  <a:cubicBezTo>
                    <a:pt x="1892" y="450"/>
                    <a:pt x="2006" y="507"/>
                    <a:pt x="1892" y="450"/>
                  </a:cubicBezTo>
                  <a:cubicBezTo>
                    <a:pt x="1748" y="394"/>
                    <a:pt x="1777" y="310"/>
                    <a:pt x="1634" y="422"/>
                  </a:cubicBezTo>
                  <a:cubicBezTo>
                    <a:pt x="1490" y="535"/>
                    <a:pt x="1404" y="732"/>
                    <a:pt x="1290" y="535"/>
                  </a:cubicBezTo>
                  <a:cubicBezTo>
                    <a:pt x="1175" y="338"/>
                    <a:pt x="1319" y="169"/>
                    <a:pt x="1233" y="169"/>
                  </a:cubicBezTo>
                  <a:cubicBezTo>
                    <a:pt x="1147" y="197"/>
                    <a:pt x="1261" y="282"/>
                    <a:pt x="1003" y="338"/>
                  </a:cubicBezTo>
                  <a:cubicBezTo>
                    <a:pt x="717" y="394"/>
                    <a:pt x="688" y="394"/>
                    <a:pt x="545" y="535"/>
                  </a:cubicBezTo>
                  <a:cubicBezTo>
                    <a:pt x="402" y="647"/>
                    <a:pt x="0" y="985"/>
                    <a:pt x="0" y="1041"/>
                  </a:cubicBezTo>
                  <a:cubicBezTo>
                    <a:pt x="0" y="1097"/>
                    <a:pt x="258" y="1210"/>
                    <a:pt x="201" y="1266"/>
                  </a:cubicBezTo>
                  <a:cubicBezTo>
                    <a:pt x="144" y="1350"/>
                    <a:pt x="86" y="1575"/>
                    <a:pt x="86" y="1575"/>
                  </a:cubicBezTo>
                  <a:cubicBezTo>
                    <a:pt x="86" y="1575"/>
                    <a:pt x="344" y="1688"/>
                    <a:pt x="402" y="1688"/>
                  </a:cubicBezTo>
                  <a:cubicBezTo>
                    <a:pt x="459" y="1716"/>
                    <a:pt x="29" y="2025"/>
                    <a:pt x="86" y="2025"/>
                  </a:cubicBezTo>
                  <a:cubicBezTo>
                    <a:pt x="172" y="2053"/>
                    <a:pt x="545" y="2335"/>
                    <a:pt x="545" y="2335"/>
                  </a:cubicBezTo>
                  <a:cubicBezTo>
                    <a:pt x="545" y="2335"/>
                    <a:pt x="831" y="2306"/>
                    <a:pt x="1003" y="2419"/>
                  </a:cubicBezTo>
                  <a:cubicBezTo>
                    <a:pt x="1147" y="2531"/>
                    <a:pt x="1319" y="2784"/>
                    <a:pt x="1548" y="2616"/>
                  </a:cubicBezTo>
                  <a:cubicBezTo>
                    <a:pt x="1806" y="2475"/>
                    <a:pt x="1777" y="2447"/>
                    <a:pt x="2092" y="2363"/>
                  </a:cubicBezTo>
                  <a:cubicBezTo>
                    <a:pt x="2407" y="2278"/>
                    <a:pt x="2579" y="2447"/>
                    <a:pt x="2723" y="2363"/>
                  </a:cubicBezTo>
                  <a:cubicBezTo>
                    <a:pt x="2894" y="2278"/>
                    <a:pt x="3238" y="2335"/>
                    <a:pt x="3238" y="2335"/>
                  </a:cubicBezTo>
                  <a:cubicBezTo>
                    <a:pt x="3238" y="2335"/>
                    <a:pt x="3267" y="2559"/>
                    <a:pt x="3783" y="2475"/>
                  </a:cubicBezTo>
                  <a:cubicBezTo>
                    <a:pt x="4299" y="2391"/>
                    <a:pt x="4155" y="2250"/>
                    <a:pt x="3983" y="2250"/>
                  </a:cubicBezTo>
                  <a:cubicBezTo>
                    <a:pt x="3811" y="2250"/>
                    <a:pt x="3582" y="2110"/>
                    <a:pt x="3668" y="2110"/>
                  </a:cubicBezTo>
                  <a:cubicBezTo>
                    <a:pt x="3754" y="2110"/>
                    <a:pt x="4384" y="1913"/>
                    <a:pt x="4384" y="191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86">
              <a:extLst>
                <a:ext uri="{FF2B5EF4-FFF2-40B4-BE49-F238E27FC236}">
                  <a16:creationId xmlns:a16="http://schemas.microsoft.com/office/drawing/2014/main" xmlns="" id="{9A9A33DE-17C4-44AD-B914-461F9B35E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526" y="1778000"/>
              <a:ext cx="293688" cy="204788"/>
            </a:xfrm>
            <a:custGeom>
              <a:avLst/>
              <a:gdLst>
                <a:gd name="T0" fmla="*/ 944 w 2832"/>
                <a:gd name="T1" fmla="*/ 1828 h 1968"/>
                <a:gd name="T2" fmla="*/ 458 w 2832"/>
                <a:gd name="T3" fmla="*/ 1744 h 1968"/>
                <a:gd name="T4" fmla="*/ 143 w 2832"/>
                <a:gd name="T5" fmla="*/ 1462 h 1968"/>
                <a:gd name="T6" fmla="*/ 201 w 2832"/>
                <a:gd name="T7" fmla="*/ 1125 h 1968"/>
                <a:gd name="T8" fmla="*/ 458 w 2832"/>
                <a:gd name="T9" fmla="*/ 928 h 1968"/>
                <a:gd name="T10" fmla="*/ 658 w 2832"/>
                <a:gd name="T11" fmla="*/ 450 h 1968"/>
                <a:gd name="T12" fmla="*/ 601 w 2832"/>
                <a:gd name="T13" fmla="*/ 169 h 1968"/>
                <a:gd name="T14" fmla="*/ 1288 w 2832"/>
                <a:gd name="T15" fmla="*/ 85 h 1968"/>
                <a:gd name="T16" fmla="*/ 1888 w 2832"/>
                <a:gd name="T17" fmla="*/ 169 h 1968"/>
                <a:gd name="T18" fmla="*/ 2346 w 2832"/>
                <a:gd name="T19" fmla="*/ 169 h 1968"/>
                <a:gd name="T20" fmla="*/ 2747 w 2832"/>
                <a:gd name="T21" fmla="*/ 422 h 1968"/>
                <a:gd name="T22" fmla="*/ 2203 w 2832"/>
                <a:gd name="T23" fmla="*/ 984 h 1968"/>
                <a:gd name="T24" fmla="*/ 1745 w 2832"/>
                <a:gd name="T25" fmla="*/ 1209 h 1968"/>
                <a:gd name="T26" fmla="*/ 944 w 2832"/>
                <a:gd name="T27" fmla="*/ 182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32" h="1968">
                  <a:moveTo>
                    <a:pt x="944" y="1828"/>
                  </a:moveTo>
                  <a:cubicBezTo>
                    <a:pt x="801" y="1968"/>
                    <a:pt x="573" y="1828"/>
                    <a:pt x="458" y="1744"/>
                  </a:cubicBezTo>
                  <a:cubicBezTo>
                    <a:pt x="344" y="1631"/>
                    <a:pt x="315" y="1519"/>
                    <a:pt x="143" y="1462"/>
                  </a:cubicBezTo>
                  <a:cubicBezTo>
                    <a:pt x="0" y="1378"/>
                    <a:pt x="115" y="1181"/>
                    <a:pt x="201" y="1125"/>
                  </a:cubicBezTo>
                  <a:cubicBezTo>
                    <a:pt x="287" y="1097"/>
                    <a:pt x="458" y="928"/>
                    <a:pt x="458" y="928"/>
                  </a:cubicBezTo>
                  <a:cubicBezTo>
                    <a:pt x="458" y="928"/>
                    <a:pt x="716" y="507"/>
                    <a:pt x="658" y="450"/>
                  </a:cubicBezTo>
                  <a:cubicBezTo>
                    <a:pt x="573" y="394"/>
                    <a:pt x="544" y="253"/>
                    <a:pt x="601" y="169"/>
                  </a:cubicBezTo>
                  <a:cubicBezTo>
                    <a:pt x="658" y="113"/>
                    <a:pt x="1173" y="0"/>
                    <a:pt x="1288" y="85"/>
                  </a:cubicBezTo>
                  <a:cubicBezTo>
                    <a:pt x="1402" y="169"/>
                    <a:pt x="1831" y="282"/>
                    <a:pt x="1888" y="169"/>
                  </a:cubicBezTo>
                  <a:cubicBezTo>
                    <a:pt x="1946" y="57"/>
                    <a:pt x="2203" y="113"/>
                    <a:pt x="2346" y="169"/>
                  </a:cubicBezTo>
                  <a:cubicBezTo>
                    <a:pt x="2461" y="225"/>
                    <a:pt x="2832" y="366"/>
                    <a:pt x="2747" y="422"/>
                  </a:cubicBezTo>
                  <a:cubicBezTo>
                    <a:pt x="2661" y="507"/>
                    <a:pt x="2489" y="900"/>
                    <a:pt x="2203" y="984"/>
                  </a:cubicBezTo>
                  <a:cubicBezTo>
                    <a:pt x="1946" y="1041"/>
                    <a:pt x="1860" y="1097"/>
                    <a:pt x="1745" y="1209"/>
                  </a:cubicBezTo>
                  <a:cubicBezTo>
                    <a:pt x="1660" y="1322"/>
                    <a:pt x="944" y="1828"/>
                    <a:pt x="944" y="1828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92">
              <a:extLst>
                <a:ext uri="{FF2B5EF4-FFF2-40B4-BE49-F238E27FC236}">
                  <a16:creationId xmlns:a16="http://schemas.microsoft.com/office/drawing/2014/main" xmlns="" id="{7F82B8B2-6871-4344-ACD5-EAC368669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951" y="1581150"/>
              <a:ext cx="173038" cy="69850"/>
            </a:xfrm>
            <a:custGeom>
              <a:avLst/>
              <a:gdLst>
                <a:gd name="T0" fmla="*/ 115 w 1664"/>
                <a:gd name="T1" fmla="*/ 84 h 672"/>
                <a:gd name="T2" fmla="*/ 460 w 1664"/>
                <a:gd name="T3" fmla="*/ 168 h 672"/>
                <a:gd name="T4" fmla="*/ 1263 w 1664"/>
                <a:gd name="T5" fmla="*/ 168 h 672"/>
                <a:gd name="T6" fmla="*/ 1435 w 1664"/>
                <a:gd name="T7" fmla="*/ 392 h 672"/>
                <a:gd name="T8" fmla="*/ 1062 w 1664"/>
                <a:gd name="T9" fmla="*/ 616 h 672"/>
                <a:gd name="T10" fmla="*/ 431 w 1664"/>
                <a:gd name="T11" fmla="*/ 448 h 672"/>
                <a:gd name="T12" fmla="*/ 0 w 1664"/>
                <a:gd name="T13" fmla="*/ 336 h 672"/>
                <a:gd name="T14" fmla="*/ 115 w 1664"/>
                <a:gd name="T15" fmla="*/ 84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4" h="672">
                  <a:moveTo>
                    <a:pt x="115" y="84"/>
                  </a:moveTo>
                  <a:cubicBezTo>
                    <a:pt x="230" y="0"/>
                    <a:pt x="316" y="56"/>
                    <a:pt x="460" y="168"/>
                  </a:cubicBezTo>
                  <a:cubicBezTo>
                    <a:pt x="603" y="308"/>
                    <a:pt x="1091" y="84"/>
                    <a:pt x="1263" y="168"/>
                  </a:cubicBezTo>
                  <a:cubicBezTo>
                    <a:pt x="1406" y="280"/>
                    <a:pt x="1664" y="224"/>
                    <a:pt x="1435" y="392"/>
                  </a:cubicBezTo>
                  <a:cubicBezTo>
                    <a:pt x="1177" y="588"/>
                    <a:pt x="1263" y="672"/>
                    <a:pt x="1062" y="616"/>
                  </a:cubicBezTo>
                  <a:cubicBezTo>
                    <a:pt x="832" y="532"/>
                    <a:pt x="660" y="532"/>
                    <a:pt x="431" y="448"/>
                  </a:cubicBezTo>
                  <a:cubicBezTo>
                    <a:pt x="201" y="336"/>
                    <a:pt x="0" y="336"/>
                    <a:pt x="0" y="336"/>
                  </a:cubicBezTo>
                  <a:lnTo>
                    <a:pt x="115" y="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95">
              <a:extLst>
                <a:ext uri="{FF2B5EF4-FFF2-40B4-BE49-F238E27FC236}">
                  <a16:creationId xmlns:a16="http://schemas.microsoft.com/office/drawing/2014/main" xmlns="" id="{39EB2E31-DCD4-4D24-80A5-0349E3A2A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1535113"/>
              <a:ext cx="95250" cy="65088"/>
            </a:xfrm>
            <a:custGeom>
              <a:avLst/>
              <a:gdLst>
                <a:gd name="T0" fmla="*/ 57 w 912"/>
                <a:gd name="T1" fmla="*/ 511 h 624"/>
                <a:gd name="T2" fmla="*/ 770 w 912"/>
                <a:gd name="T3" fmla="*/ 454 h 624"/>
                <a:gd name="T4" fmla="*/ 371 w 912"/>
                <a:gd name="T5" fmla="*/ 86 h 624"/>
                <a:gd name="T6" fmla="*/ 0 w 912"/>
                <a:gd name="T7" fmla="*/ 256 h 624"/>
                <a:gd name="T8" fmla="*/ 57 w 912"/>
                <a:gd name="T9" fmla="*/ 51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24">
                  <a:moveTo>
                    <a:pt x="57" y="511"/>
                  </a:moveTo>
                  <a:cubicBezTo>
                    <a:pt x="200" y="483"/>
                    <a:pt x="627" y="624"/>
                    <a:pt x="770" y="454"/>
                  </a:cubicBezTo>
                  <a:cubicBezTo>
                    <a:pt x="912" y="256"/>
                    <a:pt x="542" y="0"/>
                    <a:pt x="371" y="86"/>
                  </a:cubicBezTo>
                  <a:cubicBezTo>
                    <a:pt x="228" y="142"/>
                    <a:pt x="0" y="256"/>
                    <a:pt x="0" y="256"/>
                  </a:cubicBezTo>
                  <a:lnTo>
                    <a:pt x="57" y="5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98">
              <a:extLst>
                <a:ext uri="{FF2B5EF4-FFF2-40B4-BE49-F238E27FC236}">
                  <a16:creationId xmlns:a16="http://schemas.microsoft.com/office/drawing/2014/main" xmlns="" id="{995CE3F6-0129-44DA-AB95-65EEDB416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938" y="1665288"/>
              <a:ext cx="338138" cy="136525"/>
            </a:xfrm>
            <a:custGeom>
              <a:avLst/>
              <a:gdLst>
                <a:gd name="T0" fmla="*/ 2148 w 3264"/>
                <a:gd name="T1" fmla="*/ 475 h 1312"/>
                <a:gd name="T2" fmla="*/ 1718 w 3264"/>
                <a:gd name="T3" fmla="*/ 475 h 1312"/>
                <a:gd name="T4" fmla="*/ 1088 w 3264"/>
                <a:gd name="T5" fmla="*/ 224 h 1312"/>
                <a:gd name="T6" fmla="*/ 401 w 3264"/>
                <a:gd name="T7" fmla="*/ 335 h 1312"/>
                <a:gd name="T8" fmla="*/ 144 w 3264"/>
                <a:gd name="T9" fmla="*/ 670 h 1312"/>
                <a:gd name="T10" fmla="*/ 144 w 3264"/>
                <a:gd name="T11" fmla="*/ 782 h 1312"/>
                <a:gd name="T12" fmla="*/ 745 w 3264"/>
                <a:gd name="T13" fmla="*/ 754 h 1312"/>
                <a:gd name="T14" fmla="*/ 1232 w 3264"/>
                <a:gd name="T15" fmla="*/ 922 h 1312"/>
                <a:gd name="T16" fmla="*/ 974 w 3264"/>
                <a:gd name="T17" fmla="*/ 1033 h 1312"/>
                <a:gd name="T18" fmla="*/ 1403 w 3264"/>
                <a:gd name="T19" fmla="*/ 1173 h 1312"/>
                <a:gd name="T20" fmla="*/ 1919 w 3264"/>
                <a:gd name="T21" fmla="*/ 977 h 1312"/>
                <a:gd name="T22" fmla="*/ 2577 w 3264"/>
                <a:gd name="T23" fmla="*/ 977 h 1312"/>
                <a:gd name="T24" fmla="*/ 3093 w 3264"/>
                <a:gd name="T25" fmla="*/ 754 h 1312"/>
                <a:gd name="T26" fmla="*/ 3207 w 3264"/>
                <a:gd name="T27" fmla="*/ 531 h 1312"/>
                <a:gd name="T28" fmla="*/ 3035 w 3264"/>
                <a:gd name="T29" fmla="*/ 391 h 1312"/>
                <a:gd name="T30" fmla="*/ 2806 w 3264"/>
                <a:gd name="T31" fmla="*/ 391 h 1312"/>
                <a:gd name="T32" fmla="*/ 2635 w 3264"/>
                <a:gd name="T33" fmla="*/ 196 h 1312"/>
                <a:gd name="T34" fmla="*/ 2463 w 3264"/>
                <a:gd name="T35" fmla="*/ 0 h 1312"/>
                <a:gd name="T36" fmla="*/ 1976 w 3264"/>
                <a:gd name="T37" fmla="*/ 112 h 1312"/>
                <a:gd name="T38" fmla="*/ 2148 w 3264"/>
                <a:gd name="T39" fmla="*/ 475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64" h="1312">
                  <a:moveTo>
                    <a:pt x="2148" y="475"/>
                  </a:moveTo>
                  <a:cubicBezTo>
                    <a:pt x="1976" y="503"/>
                    <a:pt x="1862" y="726"/>
                    <a:pt x="1718" y="475"/>
                  </a:cubicBezTo>
                  <a:cubicBezTo>
                    <a:pt x="1575" y="224"/>
                    <a:pt x="1203" y="168"/>
                    <a:pt x="1088" y="224"/>
                  </a:cubicBezTo>
                  <a:cubicBezTo>
                    <a:pt x="945" y="280"/>
                    <a:pt x="373" y="224"/>
                    <a:pt x="401" y="335"/>
                  </a:cubicBezTo>
                  <a:cubicBezTo>
                    <a:pt x="401" y="475"/>
                    <a:pt x="258" y="670"/>
                    <a:pt x="144" y="670"/>
                  </a:cubicBezTo>
                  <a:cubicBezTo>
                    <a:pt x="0" y="698"/>
                    <a:pt x="86" y="754"/>
                    <a:pt x="144" y="782"/>
                  </a:cubicBezTo>
                  <a:cubicBezTo>
                    <a:pt x="230" y="810"/>
                    <a:pt x="315" y="670"/>
                    <a:pt x="745" y="754"/>
                  </a:cubicBezTo>
                  <a:cubicBezTo>
                    <a:pt x="1174" y="866"/>
                    <a:pt x="1289" y="866"/>
                    <a:pt x="1232" y="922"/>
                  </a:cubicBezTo>
                  <a:cubicBezTo>
                    <a:pt x="1174" y="1005"/>
                    <a:pt x="888" y="977"/>
                    <a:pt x="974" y="1033"/>
                  </a:cubicBezTo>
                  <a:cubicBezTo>
                    <a:pt x="1060" y="1089"/>
                    <a:pt x="1174" y="1312"/>
                    <a:pt x="1403" y="1173"/>
                  </a:cubicBezTo>
                  <a:cubicBezTo>
                    <a:pt x="1661" y="1033"/>
                    <a:pt x="1690" y="977"/>
                    <a:pt x="1919" y="977"/>
                  </a:cubicBezTo>
                  <a:cubicBezTo>
                    <a:pt x="2148" y="977"/>
                    <a:pt x="2091" y="1117"/>
                    <a:pt x="2577" y="977"/>
                  </a:cubicBezTo>
                  <a:cubicBezTo>
                    <a:pt x="3064" y="866"/>
                    <a:pt x="3093" y="754"/>
                    <a:pt x="3093" y="754"/>
                  </a:cubicBezTo>
                  <a:cubicBezTo>
                    <a:pt x="3093" y="754"/>
                    <a:pt x="3264" y="615"/>
                    <a:pt x="3207" y="531"/>
                  </a:cubicBezTo>
                  <a:cubicBezTo>
                    <a:pt x="3150" y="447"/>
                    <a:pt x="3093" y="391"/>
                    <a:pt x="3035" y="391"/>
                  </a:cubicBezTo>
                  <a:cubicBezTo>
                    <a:pt x="2978" y="391"/>
                    <a:pt x="2950" y="475"/>
                    <a:pt x="2806" y="391"/>
                  </a:cubicBezTo>
                  <a:cubicBezTo>
                    <a:pt x="2663" y="280"/>
                    <a:pt x="2720" y="391"/>
                    <a:pt x="2635" y="196"/>
                  </a:cubicBezTo>
                  <a:cubicBezTo>
                    <a:pt x="2549" y="0"/>
                    <a:pt x="2606" y="0"/>
                    <a:pt x="2463" y="0"/>
                  </a:cubicBezTo>
                  <a:cubicBezTo>
                    <a:pt x="2291" y="0"/>
                    <a:pt x="1776" y="56"/>
                    <a:pt x="1976" y="112"/>
                  </a:cubicBezTo>
                  <a:cubicBezTo>
                    <a:pt x="2176" y="196"/>
                    <a:pt x="2148" y="475"/>
                    <a:pt x="2148" y="47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01">
              <a:extLst>
                <a:ext uri="{FF2B5EF4-FFF2-40B4-BE49-F238E27FC236}">
                  <a16:creationId xmlns:a16="http://schemas.microsoft.com/office/drawing/2014/main" xmlns="" id="{17EDE4C7-5FCE-45EB-A22C-1CBC6C6A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876" y="1801813"/>
              <a:ext cx="174625" cy="174625"/>
            </a:xfrm>
            <a:custGeom>
              <a:avLst/>
              <a:gdLst>
                <a:gd name="T0" fmla="*/ 1139 w 1680"/>
                <a:gd name="T1" fmla="*/ 560 h 1680"/>
                <a:gd name="T2" fmla="*/ 1453 w 1680"/>
                <a:gd name="T3" fmla="*/ 252 h 1680"/>
                <a:gd name="T4" fmla="*/ 912 w 1680"/>
                <a:gd name="T5" fmla="*/ 112 h 1680"/>
                <a:gd name="T6" fmla="*/ 314 w 1680"/>
                <a:gd name="T7" fmla="*/ 280 h 1680"/>
                <a:gd name="T8" fmla="*/ 314 w 1680"/>
                <a:gd name="T9" fmla="*/ 588 h 1680"/>
                <a:gd name="T10" fmla="*/ 0 w 1680"/>
                <a:gd name="T11" fmla="*/ 728 h 1680"/>
                <a:gd name="T12" fmla="*/ 114 w 1680"/>
                <a:gd name="T13" fmla="*/ 1120 h 1680"/>
                <a:gd name="T14" fmla="*/ 456 w 1680"/>
                <a:gd name="T15" fmla="*/ 1400 h 1680"/>
                <a:gd name="T16" fmla="*/ 627 w 1680"/>
                <a:gd name="T17" fmla="*/ 1652 h 1680"/>
                <a:gd name="T18" fmla="*/ 969 w 1680"/>
                <a:gd name="T19" fmla="*/ 1456 h 1680"/>
                <a:gd name="T20" fmla="*/ 1253 w 1680"/>
                <a:gd name="T21" fmla="*/ 1372 h 1680"/>
                <a:gd name="T22" fmla="*/ 1310 w 1680"/>
                <a:gd name="T23" fmla="*/ 1176 h 1680"/>
                <a:gd name="T24" fmla="*/ 1339 w 1680"/>
                <a:gd name="T25" fmla="*/ 868 h 1680"/>
                <a:gd name="T26" fmla="*/ 1139 w 1680"/>
                <a:gd name="T27" fmla="*/ 56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0" h="1680">
                  <a:moveTo>
                    <a:pt x="1139" y="560"/>
                  </a:moveTo>
                  <a:cubicBezTo>
                    <a:pt x="912" y="532"/>
                    <a:pt x="1680" y="252"/>
                    <a:pt x="1453" y="252"/>
                  </a:cubicBezTo>
                  <a:cubicBezTo>
                    <a:pt x="1225" y="252"/>
                    <a:pt x="1054" y="0"/>
                    <a:pt x="912" y="112"/>
                  </a:cubicBezTo>
                  <a:cubicBezTo>
                    <a:pt x="769" y="224"/>
                    <a:pt x="314" y="280"/>
                    <a:pt x="314" y="280"/>
                  </a:cubicBezTo>
                  <a:cubicBezTo>
                    <a:pt x="314" y="588"/>
                    <a:pt x="314" y="588"/>
                    <a:pt x="314" y="58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728"/>
                    <a:pt x="0" y="1008"/>
                    <a:pt x="114" y="1120"/>
                  </a:cubicBezTo>
                  <a:cubicBezTo>
                    <a:pt x="257" y="1204"/>
                    <a:pt x="570" y="1288"/>
                    <a:pt x="456" y="1400"/>
                  </a:cubicBezTo>
                  <a:cubicBezTo>
                    <a:pt x="342" y="1484"/>
                    <a:pt x="712" y="1652"/>
                    <a:pt x="627" y="1652"/>
                  </a:cubicBezTo>
                  <a:cubicBezTo>
                    <a:pt x="541" y="1680"/>
                    <a:pt x="741" y="1540"/>
                    <a:pt x="969" y="1456"/>
                  </a:cubicBezTo>
                  <a:cubicBezTo>
                    <a:pt x="1168" y="1400"/>
                    <a:pt x="1282" y="1344"/>
                    <a:pt x="1253" y="1372"/>
                  </a:cubicBezTo>
                  <a:cubicBezTo>
                    <a:pt x="1253" y="1400"/>
                    <a:pt x="1282" y="1260"/>
                    <a:pt x="1310" y="1176"/>
                  </a:cubicBezTo>
                  <a:cubicBezTo>
                    <a:pt x="1339" y="1064"/>
                    <a:pt x="1339" y="868"/>
                    <a:pt x="1339" y="868"/>
                  </a:cubicBezTo>
                  <a:cubicBezTo>
                    <a:pt x="1339" y="868"/>
                    <a:pt x="1424" y="588"/>
                    <a:pt x="1139" y="56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04">
              <a:extLst>
                <a:ext uri="{FF2B5EF4-FFF2-40B4-BE49-F238E27FC236}">
                  <a16:creationId xmlns:a16="http://schemas.microsoft.com/office/drawing/2014/main" xmlns="" id="{DC467942-0F03-4D1E-8C99-571F35F46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888" y="1660525"/>
              <a:ext cx="282575" cy="136525"/>
            </a:xfrm>
            <a:custGeom>
              <a:avLst/>
              <a:gdLst>
                <a:gd name="T0" fmla="*/ 602 w 2720"/>
                <a:gd name="T1" fmla="*/ 391 h 1312"/>
                <a:gd name="T2" fmla="*/ 172 w 2720"/>
                <a:gd name="T3" fmla="*/ 112 h 1312"/>
                <a:gd name="T4" fmla="*/ 201 w 2720"/>
                <a:gd name="T5" fmla="*/ 447 h 1312"/>
                <a:gd name="T6" fmla="*/ 144 w 2720"/>
                <a:gd name="T7" fmla="*/ 754 h 1312"/>
                <a:gd name="T8" fmla="*/ 344 w 2720"/>
                <a:gd name="T9" fmla="*/ 950 h 1312"/>
                <a:gd name="T10" fmla="*/ 544 w 2720"/>
                <a:gd name="T11" fmla="*/ 1229 h 1312"/>
                <a:gd name="T12" fmla="*/ 1690 w 2720"/>
                <a:gd name="T13" fmla="*/ 1173 h 1312"/>
                <a:gd name="T14" fmla="*/ 2348 w 2720"/>
                <a:gd name="T15" fmla="*/ 1117 h 1312"/>
                <a:gd name="T16" fmla="*/ 2720 w 2720"/>
                <a:gd name="T17" fmla="*/ 977 h 1312"/>
                <a:gd name="T18" fmla="*/ 2463 w 2720"/>
                <a:gd name="T19" fmla="*/ 503 h 1312"/>
                <a:gd name="T20" fmla="*/ 2148 w 2720"/>
                <a:gd name="T21" fmla="*/ 643 h 1312"/>
                <a:gd name="T22" fmla="*/ 1833 w 2720"/>
                <a:gd name="T23" fmla="*/ 335 h 1312"/>
                <a:gd name="T24" fmla="*/ 1747 w 2720"/>
                <a:gd name="T25" fmla="*/ 56 h 1312"/>
                <a:gd name="T26" fmla="*/ 1146 w 2720"/>
                <a:gd name="T27" fmla="*/ 56 h 1312"/>
                <a:gd name="T28" fmla="*/ 745 w 2720"/>
                <a:gd name="T29" fmla="*/ 84 h 1312"/>
                <a:gd name="T30" fmla="*/ 602 w 2720"/>
                <a:gd name="T31" fmla="*/ 391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0" h="1312">
                  <a:moveTo>
                    <a:pt x="602" y="391"/>
                  </a:moveTo>
                  <a:cubicBezTo>
                    <a:pt x="430" y="224"/>
                    <a:pt x="287" y="84"/>
                    <a:pt x="172" y="112"/>
                  </a:cubicBezTo>
                  <a:cubicBezTo>
                    <a:pt x="86" y="112"/>
                    <a:pt x="258" y="335"/>
                    <a:pt x="201" y="447"/>
                  </a:cubicBezTo>
                  <a:cubicBezTo>
                    <a:pt x="172" y="531"/>
                    <a:pt x="287" y="726"/>
                    <a:pt x="144" y="754"/>
                  </a:cubicBezTo>
                  <a:cubicBezTo>
                    <a:pt x="0" y="810"/>
                    <a:pt x="144" y="754"/>
                    <a:pt x="344" y="950"/>
                  </a:cubicBezTo>
                  <a:cubicBezTo>
                    <a:pt x="516" y="1145"/>
                    <a:pt x="144" y="1312"/>
                    <a:pt x="544" y="1229"/>
                  </a:cubicBezTo>
                  <a:cubicBezTo>
                    <a:pt x="917" y="1145"/>
                    <a:pt x="1318" y="1201"/>
                    <a:pt x="1690" y="1173"/>
                  </a:cubicBezTo>
                  <a:cubicBezTo>
                    <a:pt x="2033" y="1145"/>
                    <a:pt x="2348" y="1117"/>
                    <a:pt x="2348" y="1117"/>
                  </a:cubicBezTo>
                  <a:cubicBezTo>
                    <a:pt x="2720" y="977"/>
                    <a:pt x="2720" y="977"/>
                    <a:pt x="2720" y="977"/>
                  </a:cubicBezTo>
                  <a:cubicBezTo>
                    <a:pt x="2720" y="977"/>
                    <a:pt x="2549" y="559"/>
                    <a:pt x="2463" y="503"/>
                  </a:cubicBezTo>
                  <a:cubicBezTo>
                    <a:pt x="2377" y="447"/>
                    <a:pt x="2148" y="643"/>
                    <a:pt x="2148" y="643"/>
                  </a:cubicBezTo>
                  <a:cubicBezTo>
                    <a:pt x="2148" y="643"/>
                    <a:pt x="1833" y="391"/>
                    <a:pt x="1833" y="335"/>
                  </a:cubicBezTo>
                  <a:cubicBezTo>
                    <a:pt x="1833" y="252"/>
                    <a:pt x="1862" y="112"/>
                    <a:pt x="1747" y="56"/>
                  </a:cubicBezTo>
                  <a:cubicBezTo>
                    <a:pt x="1632" y="28"/>
                    <a:pt x="1346" y="56"/>
                    <a:pt x="1146" y="56"/>
                  </a:cubicBezTo>
                  <a:cubicBezTo>
                    <a:pt x="974" y="56"/>
                    <a:pt x="745" y="0"/>
                    <a:pt x="745" y="84"/>
                  </a:cubicBezTo>
                  <a:cubicBezTo>
                    <a:pt x="745" y="168"/>
                    <a:pt x="602" y="391"/>
                    <a:pt x="602" y="39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07">
              <a:extLst>
                <a:ext uri="{FF2B5EF4-FFF2-40B4-BE49-F238E27FC236}">
                  <a16:creationId xmlns:a16="http://schemas.microsoft.com/office/drawing/2014/main" xmlns="" id="{810A6EAC-DBE1-42E2-93A5-A4CC0B9BF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213" y="1819275"/>
              <a:ext cx="731838" cy="666750"/>
            </a:xfrm>
            <a:custGeom>
              <a:avLst/>
              <a:gdLst>
                <a:gd name="T0" fmla="*/ 816 w 3536"/>
                <a:gd name="T1" fmla="*/ 42 h 3216"/>
                <a:gd name="T2" fmla="*/ 502 w 3536"/>
                <a:gd name="T3" fmla="*/ 84 h 3216"/>
                <a:gd name="T4" fmla="*/ 201 w 3536"/>
                <a:gd name="T5" fmla="*/ 364 h 3216"/>
                <a:gd name="T6" fmla="*/ 287 w 3536"/>
                <a:gd name="T7" fmla="*/ 783 h 3216"/>
                <a:gd name="T8" fmla="*/ 315 w 3536"/>
                <a:gd name="T9" fmla="*/ 1063 h 3216"/>
                <a:gd name="T10" fmla="*/ 1046 w 3536"/>
                <a:gd name="T11" fmla="*/ 993 h 3216"/>
                <a:gd name="T12" fmla="*/ 1618 w 3536"/>
                <a:gd name="T13" fmla="*/ 965 h 3216"/>
                <a:gd name="T14" fmla="*/ 1733 w 3536"/>
                <a:gd name="T15" fmla="*/ 1315 h 3216"/>
                <a:gd name="T16" fmla="*/ 1733 w 3536"/>
                <a:gd name="T17" fmla="*/ 1497 h 3216"/>
                <a:gd name="T18" fmla="*/ 2134 w 3536"/>
                <a:gd name="T19" fmla="*/ 1497 h 3216"/>
                <a:gd name="T20" fmla="*/ 2048 w 3536"/>
                <a:gd name="T21" fmla="*/ 1692 h 3216"/>
                <a:gd name="T22" fmla="*/ 1862 w 3536"/>
                <a:gd name="T23" fmla="*/ 2056 h 3216"/>
                <a:gd name="T24" fmla="*/ 1718 w 3536"/>
                <a:gd name="T25" fmla="*/ 2182 h 3216"/>
                <a:gd name="T26" fmla="*/ 1346 w 3536"/>
                <a:gd name="T27" fmla="*/ 2098 h 3216"/>
                <a:gd name="T28" fmla="*/ 1203 w 3536"/>
                <a:gd name="T29" fmla="*/ 2461 h 3216"/>
                <a:gd name="T30" fmla="*/ 1260 w 3536"/>
                <a:gd name="T31" fmla="*/ 2615 h 3216"/>
                <a:gd name="T32" fmla="*/ 1733 w 3536"/>
                <a:gd name="T33" fmla="*/ 2419 h 3216"/>
                <a:gd name="T34" fmla="*/ 1833 w 3536"/>
                <a:gd name="T35" fmla="*/ 2629 h 3216"/>
                <a:gd name="T36" fmla="*/ 2033 w 3536"/>
                <a:gd name="T37" fmla="*/ 2811 h 3216"/>
                <a:gd name="T38" fmla="*/ 2277 w 3536"/>
                <a:gd name="T39" fmla="*/ 3161 h 3216"/>
                <a:gd name="T40" fmla="*/ 2363 w 3536"/>
                <a:gd name="T41" fmla="*/ 3175 h 3216"/>
                <a:gd name="T42" fmla="*/ 2606 w 3536"/>
                <a:gd name="T43" fmla="*/ 3175 h 3216"/>
                <a:gd name="T44" fmla="*/ 2749 w 3536"/>
                <a:gd name="T45" fmla="*/ 3175 h 3216"/>
                <a:gd name="T46" fmla="*/ 2635 w 3536"/>
                <a:gd name="T47" fmla="*/ 2965 h 3216"/>
                <a:gd name="T48" fmla="*/ 2463 w 3536"/>
                <a:gd name="T49" fmla="*/ 2615 h 3216"/>
                <a:gd name="T50" fmla="*/ 2735 w 3536"/>
                <a:gd name="T51" fmla="*/ 2895 h 3216"/>
                <a:gd name="T52" fmla="*/ 2778 w 3536"/>
                <a:gd name="T53" fmla="*/ 2923 h 3216"/>
                <a:gd name="T54" fmla="*/ 3007 w 3536"/>
                <a:gd name="T55" fmla="*/ 2713 h 3216"/>
                <a:gd name="T56" fmla="*/ 2950 w 3536"/>
                <a:gd name="T57" fmla="*/ 2531 h 3216"/>
                <a:gd name="T58" fmla="*/ 2706 w 3536"/>
                <a:gd name="T59" fmla="*/ 2112 h 3216"/>
                <a:gd name="T60" fmla="*/ 2778 w 3536"/>
                <a:gd name="T61" fmla="*/ 1846 h 3216"/>
                <a:gd name="T62" fmla="*/ 3035 w 3536"/>
                <a:gd name="T63" fmla="*/ 1916 h 3216"/>
                <a:gd name="T64" fmla="*/ 3050 w 3536"/>
                <a:gd name="T65" fmla="*/ 2154 h 3216"/>
                <a:gd name="T66" fmla="*/ 3222 w 3536"/>
                <a:gd name="T67" fmla="*/ 2210 h 3216"/>
                <a:gd name="T68" fmla="*/ 3393 w 3536"/>
                <a:gd name="T69" fmla="*/ 2070 h 3216"/>
                <a:gd name="T70" fmla="*/ 3494 w 3536"/>
                <a:gd name="T71" fmla="*/ 1902 h 3216"/>
                <a:gd name="T72" fmla="*/ 3536 w 3536"/>
                <a:gd name="T73" fmla="*/ 1748 h 3216"/>
                <a:gd name="T74" fmla="*/ 3121 w 3536"/>
                <a:gd name="T75" fmla="*/ 1636 h 3216"/>
                <a:gd name="T76" fmla="*/ 2778 w 3536"/>
                <a:gd name="T77" fmla="*/ 1553 h 3216"/>
                <a:gd name="T78" fmla="*/ 2720 w 3536"/>
                <a:gd name="T79" fmla="*/ 1371 h 3216"/>
                <a:gd name="T80" fmla="*/ 2792 w 3536"/>
                <a:gd name="T81" fmla="*/ 1231 h 3216"/>
                <a:gd name="T82" fmla="*/ 2921 w 3536"/>
                <a:gd name="T83" fmla="*/ 1147 h 3216"/>
                <a:gd name="T84" fmla="*/ 2620 w 3536"/>
                <a:gd name="T85" fmla="*/ 825 h 3216"/>
                <a:gd name="T86" fmla="*/ 2491 w 3536"/>
                <a:gd name="T87" fmla="*/ 839 h 3216"/>
                <a:gd name="T88" fmla="*/ 2448 w 3536"/>
                <a:gd name="T89" fmla="*/ 630 h 3216"/>
                <a:gd name="T90" fmla="*/ 2191 w 3536"/>
                <a:gd name="T91" fmla="*/ 686 h 3216"/>
                <a:gd name="T92" fmla="*/ 2076 w 3536"/>
                <a:gd name="T93" fmla="*/ 504 h 3216"/>
                <a:gd name="T94" fmla="*/ 1976 w 3536"/>
                <a:gd name="T95" fmla="*/ 392 h 3216"/>
                <a:gd name="T96" fmla="*/ 2005 w 3536"/>
                <a:gd name="T97" fmla="*/ 238 h 3216"/>
                <a:gd name="T98" fmla="*/ 1761 w 3536"/>
                <a:gd name="T99" fmla="*/ 126 h 3216"/>
                <a:gd name="T100" fmla="*/ 1575 w 3536"/>
                <a:gd name="T101" fmla="*/ 42 h 3216"/>
                <a:gd name="T102" fmla="*/ 1389 w 3536"/>
                <a:gd name="T103" fmla="*/ 56 h 3216"/>
                <a:gd name="T104" fmla="*/ 1260 w 3536"/>
                <a:gd name="T105" fmla="*/ 196 h 3216"/>
                <a:gd name="T106" fmla="*/ 1246 w 3536"/>
                <a:gd name="T107" fmla="*/ 490 h 3216"/>
                <a:gd name="T108" fmla="*/ 1046 w 3536"/>
                <a:gd name="T109" fmla="*/ 336 h 3216"/>
                <a:gd name="T110" fmla="*/ 974 w 3536"/>
                <a:gd name="T111" fmla="*/ 112 h 3216"/>
                <a:gd name="T112" fmla="*/ 917 w 3536"/>
                <a:gd name="T113" fmla="*/ 98 h 3216"/>
                <a:gd name="T114" fmla="*/ 816 w 3536"/>
                <a:gd name="T115" fmla="*/ 42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36" h="3216">
                  <a:moveTo>
                    <a:pt x="816" y="42"/>
                  </a:moveTo>
                  <a:cubicBezTo>
                    <a:pt x="702" y="42"/>
                    <a:pt x="630" y="0"/>
                    <a:pt x="502" y="84"/>
                  </a:cubicBezTo>
                  <a:cubicBezTo>
                    <a:pt x="373" y="168"/>
                    <a:pt x="244" y="266"/>
                    <a:pt x="201" y="364"/>
                  </a:cubicBezTo>
                  <a:cubicBezTo>
                    <a:pt x="158" y="448"/>
                    <a:pt x="287" y="756"/>
                    <a:pt x="287" y="783"/>
                  </a:cubicBezTo>
                  <a:cubicBezTo>
                    <a:pt x="287" y="811"/>
                    <a:pt x="0" y="1063"/>
                    <a:pt x="315" y="1063"/>
                  </a:cubicBezTo>
                  <a:cubicBezTo>
                    <a:pt x="630" y="1063"/>
                    <a:pt x="931" y="993"/>
                    <a:pt x="1046" y="993"/>
                  </a:cubicBezTo>
                  <a:cubicBezTo>
                    <a:pt x="1160" y="1007"/>
                    <a:pt x="1504" y="672"/>
                    <a:pt x="1618" y="965"/>
                  </a:cubicBezTo>
                  <a:cubicBezTo>
                    <a:pt x="1747" y="1259"/>
                    <a:pt x="1804" y="1301"/>
                    <a:pt x="1733" y="1315"/>
                  </a:cubicBezTo>
                  <a:cubicBezTo>
                    <a:pt x="1675" y="1343"/>
                    <a:pt x="1675" y="1455"/>
                    <a:pt x="1733" y="1497"/>
                  </a:cubicBezTo>
                  <a:cubicBezTo>
                    <a:pt x="1790" y="1539"/>
                    <a:pt x="2062" y="1497"/>
                    <a:pt x="2134" y="1497"/>
                  </a:cubicBezTo>
                  <a:cubicBezTo>
                    <a:pt x="2191" y="1497"/>
                    <a:pt x="2219" y="1553"/>
                    <a:pt x="2048" y="1692"/>
                  </a:cubicBezTo>
                  <a:cubicBezTo>
                    <a:pt x="1876" y="1832"/>
                    <a:pt x="1919" y="1986"/>
                    <a:pt x="1862" y="2056"/>
                  </a:cubicBezTo>
                  <a:cubicBezTo>
                    <a:pt x="1790" y="2126"/>
                    <a:pt x="1761" y="2182"/>
                    <a:pt x="1718" y="2182"/>
                  </a:cubicBezTo>
                  <a:cubicBezTo>
                    <a:pt x="1675" y="2196"/>
                    <a:pt x="1461" y="2028"/>
                    <a:pt x="1346" y="2098"/>
                  </a:cubicBezTo>
                  <a:cubicBezTo>
                    <a:pt x="1246" y="2154"/>
                    <a:pt x="1203" y="2419"/>
                    <a:pt x="1203" y="2461"/>
                  </a:cubicBezTo>
                  <a:cubicBezTo>
                    <a:pt x="1203" y="2503"/>
                    <a:pt x="1160" y="2685"/>
                    <a:pt x="1260" y="2615"/>
                  </a:cubicBezTo>
                  <a:cubicBezTo>
                    <a:pt x="1375" y="2559"/>
                    <a:pt x="1733" y="2419"/>
                    <a:pt x="1733" y="2419"/>
                  </a:cubicBezTo>
                  <a:cubicBezTo>
                    <a:pt x="1733" y="2419"/>
                    <a:pt x="1733" y="2601"/>
                    <a:pt x="1833" y="2629"/>
                  </a:cubicBezTo>
                  <a:cubicBezTo>
                    <a:pt x="1919" y="2657"/>
                    <a:pt x="1904" y="2741"/>
                    <a:pt x="2033" y="2811"/>
                  </a:cubicBezTo>
                  <a:cubicBezTo>
                    <a:pt x="2176" y="2881"/>
                    <a:pt x="2277" y="3161"/>
                    <a:pt x="2277" y="3161"/>
                  </a:cubicBezTo>
                  <a:cubicBezTo>
                    <a:pt x="2277" y="3161"/>
                    <a:pt x="2291" y="3175"/>
                    <a:pt x="2363" y="3175"/>
                  </a:cubicBezTo>
                  <a:cubicBezTo>
                    <a:pt x="2448" y="3175"/>
                    <a:pt x="2606" y="3175"/>
                    <a:pt x="2606" y="3175"/>
                  </a:cubicBezTo>
                  <a:cubicBezTo>
                    <a:pt x="2606" y="3175"/>
                    <a:pt x="2778" y="3216"/>
                    <a:pt x="2749" y="3175"/>
                  </a:cubicBezTo>
                  <a:cubicBezTo>
                    <a:pt x="2706" y="3119"/>
                    <a:pt x="2706" y="3091"/>
                    <a:pt x="2635" y="2965"/>
                  </a:cubicBezTo>
                  <a:cubicBezTo>
                    <a:pt x="2549" y="2853"/>
                    <a:pt x="2305" y="2517"/>
                    <a:pt x="2463" y="2615"/>
                  </a:cubicBezTo>
                  <a:cubicBezTo>
                    <a:pt x="2620" y="2699"/>
                    <a:pt x="2749" y="2853"/>
                    <a:pt x="2735" y="2895"/>
                  </a:cubicBezTo>
                  <a:cubicBezTo>
                    <a:pt x="2735" y="2937"/>
                    <a:pt x="2620" y="2965"/>
                    <a:pt x="2778" y="2923"/>
                  </a:cubicBezTo>
                  <a:cubicBezTo>
                    <a:pt x="2935" y="2881"/>
                    <a:pt x="3050" y="2769"/>
                    <a:pt x="3007" y="2713"/>
                  </a:cubicBezTo>
                  <a:cubicBezTo>
                    <a:pt x="2978" y="2671"/>
                    <a:pt x="3035" y="2643"/>
                    <a:pt x="2950" y="2531"/>
                  </a:cubicBezTo>
                  <a:cubicBezTo>
                    <a:pt x="2878" y="2419"/>
                    <a:pt x="2649" y="2266"/>
                    <a:pt x="2706" y="2112"/>
                  </a:cubicBezTo>
                  <a:cubicBezTo>
                    <a:pt x="2749" y="1958"/>
                    <a:pt x="2778" y="1846"/>
                    <a:pt x="2778" y="1846"/>
                  </a:cubicBezTo>
                  <a:cubicBezTo>
                    <a:pt x="2778" y="1846"/>
                    <a:pt x="3064" y="1860"/>
                    <a:pt x="3035" y="1916"/>
                  </a:cubicBezTo>
                  <a:cubicBezTo>
                    <a:pt x="3021" y="1972"/>
                    <a:pt x="3050" y="2154"/>
                    <a:pt x="3050" y="2154"/>
                  </a:cubicBezTo>
                  <a:cubicBezTo>
                    <a:pt x="3050" y="2154"/>
                    <a:pt x="3107" y="2238"/>
                    <a:pt x="3222" y="2210"/>
                  </a:cubicBezTo>
                  <a:cubicBezTo>
                    <a:pt x="3350" y="2182"/>
                    <a:pt x="3393" y="2070"/>
                    <a:pt x="3393" y="2070"/>
                  </a:cubicBezTo>
                  <a:cubicBezTo>
                    <a:pt x="3393" y="2070"/>
                    <a:pt x="3522" y="1972"/>
                    <a:pt x="3494" y="1902"/>
                  </a:cubicBezTo>
                  <a:cubicBezTo>
                    <a:pt x="3479" y="1832"/>
                    <a:pt x="3536" y="1748"/>
                    <a:pt x="3536" y="1748"/>
                  </a:cubicBezTo>
                  <a:cubicBezTo>
                    <a:pt x="3536" y="1748"/>
                    <a:pt x="3264" y="1664"/>
                    <a:pt x="3121" y="1636"/>
                  </a:cubicBezTo>
                  <a:cubicBezTo>
                    <a:pt x="2964" y="1608"/>
                    <a:pt x="2849" y="1664"/>
                    <a:pt x="2778" y="1553"/>
                  </a:cubicBezTo>
                  <a:cubicBezTo>
                    <a:pt x="2706" y="1455"/>
                    <a:pt x="2706" y="1469"/>
                    <a:pt x="2720" y="1371"/>
                  </a:cubicBezTo>
                  <a:cubicBezTo>
                    <a:pt x="2735" y="1259"/>
                    <a:pt x="2706" y="1245"/>
                    <a:pt x="2792" y="1231"/>
                  </a:cubicBezTo>
                  <a:cubicBezTo>
                    <a:pt x="2892" y="1203"/>
                    <a:pt x="2964" y="1259"/>
                    <a:pt x="2921" y="1147"/>
                  </a:cubicBezTo>
                  <a:cubicBezTo>
                    <a:pt x="2878" y="1021"/>
                    <a:pt x="2663" y="853"/>
                    <a:pt x="2620" y="825"/>
                  </a:cubicBezTo>
                  <a:cubicBezTo>
                    <a:pt x="2577" y="797"/>
                    <a:pt x="2563" y="839"/>
                    <a:pt x="2491" y="839"/>
                  </a:cubicBezTo>
                  <a:cubicBezTo>
                    <a:pt x="2434" y="839"/>
                    <a:pt x="2592" y="630"/>
                    <a:pt x="2448" y="630"/>
                  </a:cubicBezTo>
                  <a:cubicBezTo>
                    <a:pt x="2305" y="630"/>
                    <a:pt x="2234" y="672"/>
                    <a:pt x="2191" y="686"/>
                  </a:cubicBezTo>
                  <a:cubicBezTo>
                    <a:pt x="2148" y="686"/>
                    <a:pt x="2162" y="602"/>
                    <a:pt x="2076" y="504"/>
                  </a:cubicBezTo>
                  <a:cubicBezTo>
                    <a:pt x="1976" y="392"/>
                    <a:pt x="1976" y="476"/>
                    <a:pt x="1976" y="392"/>
                  </a:cubicBezTo>
                  <a:cubicBezTo>
                    <a:pt x="1962" y="322"/>
                    <a:pt x="2191" y="308"/>
                    <a:pt x="2005" y="238"/>
                  </a:cubicBezTo>
                  <a:cubicBezTo>
                    <a:pt x="1819" y="182"/>
                    <a:pt x="1962" y="210"/>
                    <a:pt x="1761" y="126"/>
                  </a:cubicBezTo>
                  <a:cubicBezTo>
                    <a:pt x="1575" y="42"/>
                    <a:pt x="1618" y="42"/>
                    <a:pt x="1575" y="42"/>
                  </a:cubicBezTo>
                  <a:cubicBezTo>
                    <a:pt x="1518" y="28"/>
                    <a:pt x="1475" y="0"/>
                    <a:pt x="1389" y="56"/>
                  </a:cubicBezTo>
                  <a:cubicBezTo>
                    <a:pt x="1289" y="112"/>
                    <a:pt x="1260" y="14"/>
                    <a:pt x="1260" y="196"/>
                  </a:cubicBezTo>
                  <a:cubicBezTo>
                    <a:pt x="1246" y="378"/>
                    <a:pt x="1346" y="504"/>
                    <a:pt x="1246" y="490"/>
                  </a:cubicBezTo>
                  <a:cubicBezTo>
                    <a:pt x="1160" y="476"/>
                    <a:pt x="1046" y="336"/>
                    <a:pt x="1046" y="336"/>
                  </a:cubicBezTo>
                  <a:cubicBezTo>
                    <a:pt x="974" y="112"/>
                    <a:pt x="974" y="112"/>
                    <a:pt x="974" y="112"/>
                  </a:cubicBezTo>
                  <a:cubicBezTo>
                    <a:pt x="917" y="98"/>
                    <a:pt x="917" y="98"/>
                    <a:pt x="917" y="98"/>
                  </a:cubicBezTo>
                  <a:lnTo>
                    <a:pt x="816" y="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10">
              <a:extLst>
                <a:ext uri="{FF2B5EF4-FFF2-40B4-BE49-F238E27FC236}">
                  <a16:creationId xmlns:a16="http://schemas.microsoft.com/office/drawing/2014/main" xmlns="" id="{C6B75EB4-09A4-4A4A-86CE-4C5FED40D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1" y="2243138"/>
              <a:ext cx="195263" cy="153988"/>
            </a:xfrm>
            <a:custGeom>
              <a:avLst/>
              <a:gdLst>
                <a:gd name="T0" fmla="*/ 244 w 944"/>
                <a:gd name="T1" fmla="*/ 744 h 744"/>
                <a:gd name="T2" fmla="*/ 558 w 944"/>
                <a:gd name="T3" fmla="*/ 520 h 744"/>
                <a:gd name="T4" fmla="*/ 716 w 944"/>
                <a:gd name="T5" fmla="*/ 632 h 744"/>
                <a:gd name="T6" fmla="*/ 887 w 944"/>
                <a:gd name="T7" fmla="*/ 520 h 744"/>
                <a:gd name="T8" fmla="*/ 773 w 944"/>
                <a:gd name="T9" fmla="*/ 351 h 744"/>
                <a:gd name="T10" fmla="*/ 601 w 944"/>
                <a:gd name="T11" fmla="*/ 141 h 744"/>
                <a:gd name="T12" fmla="*/ 401 w 944"/>
                <a:gd name="T13" fmla="*/ 29 h 744"/>
                <a:gd name="T14" fmla="*/ 258 w 944"/>
                <a:gd name="T15" fmla="*/ 169 h 744"/>
                <a:gd name="T16" fmla="*/ 172 w 944"/>
                <a:gd name="T17" fmla="*/ 408 h 744"/>
                <a:gd name="T18" fmla="*/ 0 w 944"/>
                <a:gd name="T19" fmla="*/ 576 h 744"/>
                <a:gd name="T20" fmla="*/ 244 w 944"/>
                <a:gd name="T21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4" h="744">
                  <a:moveTo>
                    <a:pt x="244" y="744"/>
                  </a:moveTo>
                  <a:cubicBezTo>
                    <a:pt x="344" y="632"/>
                    <a:pt x="487" y="562"/>
                    <a:pt x="558" y="520"/>
                  </a:cubicBezTo>
                  <a:cubicBezTo>
                    <a:pt x="630" y="492"/>
                    <a:pt x="530" y="674"/>
                    <a:pt x="716" y="632"/>
                  </a:cubicBezTo>
                  <a:cubicBezTo>
                    <a:pt x="902" y="590"/>
                    <a:pt x="944" y="576"/>
                    <a:pt x="887" y="520"/>
                  </a:cubicBezTo>
                  <a:cubicBezTo>
                    <a:pt x="830" y="464"/>
                    <a:pt x="873" y="534"/>
                    <a:pt x="773" y="351"/>
                  </a:cubicBezTo>
                  <a:cubicBezTo>
                    <a:pt x="658" y="183"/>
                    <a:pt x="744" y="197"/>
                    <a:pt x="601" y="141"/>
                  </a:cubicBezTo>
                  <a:cubicBezTo>
                    <a:pt x="458" y="85"/>
                    <a:pt x="444" y="57"/>
                    <a:pt x="401" y="29"/>
                  </a:cubicBezTo>
                  <a:cubicBezTo>
                    <a:pt x="358" y="0"/>
                    <a:pt x="258" y="141"/>
                    <a:pt x="258" y="169"/>
                  </a:cubicBezTo>
                  <a:cubicBezTo>
                    <a:pt x="258" y="197"/>
                    <a:pt x="301" y="379"/>
                    <a:pt x="172" y="408"/>
                  </a:cubicBezTo>
                  <a:cubicBezTo>
                    <a:pt x="29" y="450"/>
                    <a:pt x="0" y="576"/>
                    <a:pt x="0" y="576"/>
                  </a:cubicBezTo>
                  <a:lnTo>
                    <a:pt x="244" y="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13">
              <a:extLst>
                <a:ext uri="{FF2B5EF4-FFF2-40B4-BE49-F238E27FC236}">
                  <a16:creationId xmlns:a16="http://schemas.microsoft.com/office/drawing/2014/main" xmlns="" id="{7160DEF9-2020-45C5-A046-167C6DC52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951" y="2408238"/>
              <a:ext cx="85725" cy="42863"/>
            </a:xfrm>
            <a:custGeom>
              <a:avLst/>
              <a:gdLst>
                <a:gd name="T0" fmla="*/ 352 w 408"/>
                <a:gd name="T1" fmla="*/ 0 h 208"/>
                <a:gd name="T2" fmla="*/ 113 w 408"/>
                <a:gd name="T3" fmla="*/ 195 h 208"/>
                <a:gd name="T4" fmla="*/ 324 w 408"/>
                <a:gd name="T5" fmla="*/ 167 h 208"/>
                <a:gd name="T6" fmla="*/ 408 w 408"/>
                <a:gd name="T7" fmla="*/ 28 h 208"/>
                <a:gd name="T8" fmla="*/ 352 w 408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08">
                  <a:moveTo>
                    <a:pt x="352" y="0"/>
                  </a:moveTo>
                  <a:cubicBezTo>
                    <a:pt x="254" y="98"/>
                    <a:pt x="0" y="195"/>
                    <a:pt x="113" y="195"/>
                  </a:cubicBezTo>
                  <a:cubicBezTo>
                    <a:pt x="212" y="208"/>
                    <a:pt x="324" y="167"/>
                    <a:pt x="324" y="167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16">
              <a:extLst>
                <a:ext uri="{FF2B5EF4-FFF2-40B4-BE49-F238E27FC236}">
                  <a16:creationId xmlns:a16="http://schemas.microsoft.com/office/drawing/2014/main" xmlns="" id="{D8D20A6E-EAC6-4430-9CA6-6AAABA5CA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1" y="2454275"/>
              <a:ext cx="68263" cy="58738"/>
            </a:xfrm>
            <a:custGeom>
              <a:avLst/>
              <a:gdLst>
                <a:gd name="T0" fmla="*/ 190 w 336"/>
                <a:gd name="T1" fmla="*/ 0 h 280"/>
                <a:gd name="T2" fmla="*/ 132 w 336"/>
                <a:gd name="T3" fmla="*/ 196 h 280"/>
                <a:gd name="T4" fmla="*/ 307 w 336"/>
                <a:gd name="T5" fmla="*/ 210 h 280"/>
                <a:gd name="T6" fmla="*/ 293 w 336"/>
                <a:gd name="T7" fmla="*/ 84 h 280"/>
                <a:gd name="T8" fmla="*/ 190 w 336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280">
                  <a:moveTo>
                    <a:pt x="190" y="0"/>
                  </a:moveTo>
                  <a:cubicBezTo>
                    <a:pt x="176" y="98"/>
                    <a:pt x="0" y="182"/>
                    <a:pt x="132" y="196"/>
                  </a:cubicBezTo>
                  <a:cubicBezTo>
                    <a:pt x="263" y="224"/>
                    <a:pt x="278" y="280"/>
                    <a:pt x="307" y="210"/>
                  </a:cubicBezTo>
                  <a:cubicBezTo>
                    <a:pt x="336" y="140"/>
                    <a:pt x="278" y="112"/>
                    <a:pt x="293" y="84"/>
                  </a:cubicBezTo>
                  <a:cubicBezTo>
                    <a:pt x="293" y="42"/>
                    <a:pt x="190" y="0"/>
                    <a:pt x="190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19">
              <a:extLst>
                <a:ext uri="{FF2B5EF4-FFF2-40B4-BE49-F238E27FC236}">
                  <a16:creationId xmlns:a16="http://schemas.microsoft.com/office/drawing/2014/main" xmlns="" id="{4C49D766-4B6E-4A00-A545-7622CC056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463" y="2552700"/>
              <a:ext cx="30163" cy="38100"/>
            </a:xfrm>
            <a:custGeom>
              <a:avLst/>
              <a:gdLst>
                <a:gd name="T0" fmla="*/ 44 w 144"/>
                <a:gd name="T1" fmla="*/ 0 h 184"/>
                <a:gd name="T2" fmla="*/ 130 w 144"/>
                <a:gd name="T3" fmla="*/ 100 h 184"/>
                <a:gd name="T4" fmla="*/ 44 w 144"/>
                <a:gd name="T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84">
                  <a:moveTo>
                    <a:pt x="44" y="0"/>
                  </a:moveTo>
                  <a:cubicBezTo>
                    <a:pt x="0" y="128"/>
                    <a:pt x="144" y="184"/>
                    <a:pt x="130" y="100"/>
                  </a:cubicBezTo>
                  <a:cubicBezTo>
                    <a:pt x="116" y="0"/>
                    <a:pt x="44" y="0"/>
                    <a:pt x="44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22">
              <a:extLst>
                <a:ext uri="{FF2B5EF4-FFF2-40B4-BE49-F238E27FC236}">
                  <a16:creationId xmlns:a16="http://schemas.microsoft.com/office/drawing/2014/main" xmlns="" id="{87198AC4-4B0C-4D8F-AEF1-FBA6D78AC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3" y="2489200"/>
              <a:ext cx="33338" cy="23813"/>
            </a:xfrm>
            <a:custGeom>
              <a:avLst/>
              <a:gdLst>
                <a:gd name="T0" fmla="*/ 0 w 160"/>
                <a:gd name="T1" fmla="*/ 0 h 112"/>
                <a:gd name="T2" fmla="*/ 146 w 160"/>
                <a:gd name="T3" fmla="*/ 14 h 112"/>
                <a:gd name="T4" fmla="*/ 117 w 160"/>
                <a:gd name="T5" fmla="*/ 112 h 112"/>
                <a:gd name="T6" fmla="*/ 0 w 160"/>
                <a:gd name="T7" fmla="*/ 84 h 112"/>
                <a:gd name="T8" fmla="*/ 0 w 16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12">
                  <a:moveTo>
                    <a:pt x="0" y="0"/>
                  </a:move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60" y="112"/>
                    <a:pt x="117" y="112"/>
                  </a:cubicBezTo>
                  <a:cubicBezTo>
                    <a:pt x="73" y="98"/>
                    <a:pt x="0" y="84"/>
                    <a:pt x="0" y="8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25">
              <a:extLst>
                <a:ext uri="{FF2B5EF4-FFF2-40B4-BE49-F238E27FC236}">
                  <a16:creationId xmlns:a16="http://schemas.microsoft.com/office/drawing/2014/main" xmlns="" id="{7A92E77E-E891-4554-A1A9-69D490DF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1" y="2765425"/>
              <a:ext cx="47625" cy="42863"/>
            </a:xfrm>
            <a:custGeom>
              <a:avLst/>
              <a:gdLst>
                <a:gd name="T0" fmla="*/ 203 w 232"/>
                <a:gd name="T1" fmla="*/ 0 h 208"/>
                <a:gd name="T2" fmla="*/ 0 w 232"/>
                <a:gd name="T3" fmla="*/ 153 h 208"/>
                <a:gd name="T4" fmla="*/ 160 w 232"/>
                <a:gd name="T5" fmla="*/ 153 h 208"/>
                <a:gd name="T6" fmla="*/ 203 w 232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08">
                  <a:moveTo>
                    <a:pt x="203" y="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16" y="208"/>
                    <a:pt x="160" y="153"/>
                  </a:cubicBezTo>
                  <a:cubicBezTo>
                    <a:pt x="203" y="84"/>
                    <a:pt x="232" y="14"/>
                    <a:pt x="203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28">
              <a:extLst>
                <a:ext uri="{FF2B5EF4-FFF2-40B4-BE49-F238E27FC236}">
                  <a16:creationId xmlns:a16="http://schemas.microsoft.com/office/drawing/2014/main" xmlns="" id="{C2155004-2FF1-42DF-BA58-1AB6BB61F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8" y="2746375"/>
              <a:ext cx="65088" cy="112713"/>
            </a:xfrm>
            <a:custGeom>
              <a:avLst/>
              <a:gdLst>
                <a:gd name="T0" fmla="*/ 171 w 624"/>
                <a:gd name="T1" fmla="*/ 0 h 1088"/>
                <a:gd name="T2" fmla="*/ 142 w 624"/>
                <a:gd name="T3" fmla="*/ 279 h 1088"/>
                <a:gd name="T4" fmla="*/ 199 w 624"/>
                <a:gd name="T5" fmla="*/ 754 h 1088"/>
                <a:gd name="T6" fmla="*/ 539 w 624"/>
                <a:gd name="T7" fmla="*/ 1033 h 1088"/>
                <a:gd name="T8" fmla="*/ 511 w 624"/>
                <a:gd name="T9" fmla="*/ 754 h 1088"/>
                <a:gd name="T10" fmla="*/ 341 w 624"/>
                <a:gd name="T11" fmla="*/ 419 h 1088"/>
                <a:gd name="T12" fmla="*/ 284 w 624"/>
                <a:gd name="T13" fmla="*/ 140 h 1088"/>
                <a:gd name="T14" fmla="*/ 171 w 624"/>
                <a:gd name="T15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4" h="1088">
                  <a:moveTo>
                    <a:pt x="171" y="0"/>
                  </a:moveTo>
                  <a:cubicBezTo>
                    <a:pt x="0" y="112"/>
                    <a:pt x="142" y="279"/>
                    <a:pt x="142" y="279"/>
                  </a:cubicBezTo>
                  <a:cubicBezTo>
                    <a:pt x="142" y="279"/>
                    <a:pt x="256" y="586"/>
                    <a:pt x="199" y="754"/>
                  </a:cubicBezTo>
                  <a:cubicBezTo>
                    <a:pt x="171" y="949"/>
                    <a:pt x="426" y="1088"/>
                    <a:pt x="539" y="1033"/>
                  </a:cubicBezTo>
                  <a:cubicBezTo>
                    <a:pt x="624" y="977"/>
                    <a:pt x="568" y="809"/>
                    <a:pt x="511" y="754"/>
                  </a:cubicBezTo>
                  <a:cubicBezTo>
                    <a:pt x="426" y="698"/>
                    <a:pt x="398" y="586"/>
                    <a:pt x="341" y="419"/>
                  </a:cubicBezTo>
                  <a:cubicBezTo>
                    <a:pt x="284" y="224"/>
                    <a:pt x="312" y="224"/>
                    <a:pt x="284" y="140"/>
                  </a:cubicBezTo>
                  <a:cubicBezTo>
                    <a:pt x="256" y="56"/>
                    <a:pt x="171" y="0"/>
                    <a:pt x="171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31">
              <a:extLst>
                <a:ext uri="{FF2B5EF4-FFF2-40B4-BE49-F238E27FC236}">
                  <a16:creationId xmlns:a16="http://schemas.microsoft.com/office/drawing/2014/main" xmlns="" id="{C431D016-B72C-4C77-B82C-DE3116684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101" y="2886075"/>
              <a:ext cx="53975" cy="49213"/>
            </a:xfrm>
            <a:custGeom>
              <a:avLst/>
              <a:gdLst>
                <a:gd name="T0" fmla="*/ 313 w 512"/>
                <a:gd name="T1" fmla="*/ 0 h 480"/>
                <a:gd name="T2" fmla="*/ 86 w 512"/>
                <a:gd name="T3" fmla="*/ 170 h 480"/>
                <a:gd name="T4" fmla="*/ 313 w 512"/>
                <a:gd name="T5" fmla="*/ 396 h 480"/>
                <a:gd name="T6" fmla="*/ 228 w 512"/>
                <a:gd name="T7" fmla="*/ 424 h 480"/>
                <a:gd name="T8" fmla="*/ 512 w 512"/>
                <a:gd name="T9" fmla="*/ 198 h 480"/>
                <a:gd name="T10" fmla="*/ 313 w 512"/>
                <a:gd name="T1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2" h="480">
                  <a:moveTo>
                    <a:pt x="313" y="0"/>
                  </a:moveTo>
                  <a:cubicBezTo>
                    <a:pt x="171" y="0"/>
                    <a:pt x="0" y="57"/>
                    <a:pt x="86" y="170"/>
                  </a:cubicBezTo>
                  <a:cubicBezTo>
                    <a:pt x="200" y="283"/>
                    <a:pt x="370" y="339"/>
                    <a:pt x="313" y="396"/>
                  </a:cubicBezTo>
                  <a:cubicBezTo>
                    <a:pt x="228" y="424"/>
                    <a:pt x="86" y="480"/>
                    <a:pt x="228" y="424"/>
                  </a:cubicBezTo>
                  <a:cubicBezTo>
                    <a:pt x="399" y="396"/>
                    <a:pt x="512" y="198"/>
                    <a:pt x="512" y="198"/>
                  </a:cubicBez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Rectangle 333">
              <a:extLst>
                <a:ext uri="{FF2B5EF4-FFF2-40B4-BE49-F238E27FC236}">
                  <a16:creationId xmlns:a16="http://schemas.microsoft.com/office/drawing/2014/main" xmlns="" id="{486156F6-28C2-469B-8038-2B3ED5F81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913" y="2940050"/>
              <a:ext cx="26988" cy="190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34">
              <a:extLst>
                <a:ext uri="{FF2B5EF4-FFF2-40B4-BE49-F238E27FC236}">
                  <a16:creationId xmlns:a16="http://schemas.microsoft.com/office/drawing/2014/main" xmlns="" id="{83ECA1CD-C99D-485B-B38D-13C189429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913" y="2940050"/>
              <a:ext cx="26988" cy="19050"/>
            </a:xfrm>
            <a:custGeom>
              <a:avLst/>
              <a:gdLst>
                <a:gd name="T0" fmla="*/ 0 w 256"/>
                <a:gd name="T1" fmla="*/ 30 h 176"/>
                <a:gd name="T2" fmla="*/ 200 w 256"/>
                <a:gd name="T3" fmla="*/ 0 h 176"/>
                <a:gd name="T4" fmla="*/ 0 w 256"/>
                <a:gd name="T5" fmla="*/ 3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76">
                  <a:moveTo>
                    <a:pt x="0" y="30"/>
                  </a:moveTo>
                  <a:cubicBezTo>
                    <a:pt x="256" y="176"/>
                    <a:pt x="200" y="0"/>
                    <a:pt x="200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37">
              <a:extLst>
                <a:ext uri="{FF2B5EF4-FFF2-40B4-BE49-F238E27FC236}">
                  <a16:creationId xmlns:a16="http://schemas.microsoft.com/office/drawing/2014/main" xmlns="" id="{CF66E289-7541-47ED-9BE2-7CE4DD8A0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2946400"/>
              <a:ext cx="28575" cy="23813"/>
            </a:xfrm>
            <a:custGeom>
              <a:avLst/>
              <a:gdLst>
                <a:gd name="T0" fmla="*/ 121 w 272"/>
                <a:gd name="T1" fmla="*/ 224 h 224"/>
                <a:gd name="T2" fmla="*/ 272 w 272"/>
                <a:gd name="T3" fmla="*/ 168 h 224"/>
                <a:gd name="T4" fmla="*/ 61 w 272"/>
                <a:gd name="T5" fmla="*/ 112 h 224"/>
                <a:gd name="T6" fmla="*/ 121 w 27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224">
                  <a:moveTo>
                    <a:pt x="121" y="224"/>
                  </a:moveTo>
                  <a:cubicBezTo>
                    <a:pt x="272" y="168"/>
                    <a:pt x="272" y="168"/>
                    <a:pt x="272" y="168"/>
                  </a:cubicBezTo>
                  <a:cubicBezTo>
                    <a:pt x="272" y="168"/>
                    <a:pt x="121" y="0"/>
                    <a:pt x="61" y="112"/>
                  </a:cubicBezTo>
                  <a:cubicBezTo>
                    <a:pt x="0" y="196"/>
                    <a:pt x="121" y="224"/>
                    <a:pt x="121" y="22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40">
              <a:extLst>
                <a:ext uri="{FF2B5EF4-FFF2-40B4-BE49-F238E27FC236}">
                  <a16:creationId xmlns:a16="http://schemas.microsoft.com/office/drawing/2014/main" xmlns="" id="{02491104-9197-4547-A7BF-8459B9A2C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900363"/>
              <a:ext cx="114300" cy="42863"/>
            </a:xfrm>
            <a:custGeom>
              <a:avLst/>
              <a:gdLst>
                <a:gd name="T0" fmla="*/ 1104 w 1104"/>
                <a:gd name="T1" fmla="*/ 0 h 416"/>
                <a:gd name="T2" fmla="*/ 878 w 1104"/>
                <a:gd name="T3" fmla="*/ 222 h 416"/>
                <a:gd name="T4" fmla="*/ 425 w 1104"/>
                <a:gd name="T5" fmla="*/ 222 h 416"/>
                <a:gd name="T6" fmla="*/ 170 w 1104"/>
                <a:gd name="T7" fmla="*/ 389 h 416"/>
                <a:gd name="T8" fmla="*/ 85 w 1104"/>
                <a:gd name="T9" fmla="*/ 167 h 416"/>
                <a:gd name="T10" fmla="*/ 482 w 1104"/>
                <a:gd name="T11" fmla="*/ 111 h 416"/>
                <a:gd name="T12" fmla="*/ 850 w 1104"/>
                <a:gd name="T13" fmla="*/ 84 h 416"/>
                <a:gd name="T14" fmla="*/ 1104 w 1104"/>
                <a:gd name="T1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4" h="416">
                  <a:moveTo>
                    <a:pt x="1104" y="0"/>
                  </a:moveTo>
                  <a:cubicBezTo>
                    <a:pt x="1104" y="0"/>
                    <a:pt x="991" y="250"/>
                    <a:pt x="878" y="222"/>
                  </a:cubicBezTo>
                  <a:cubicBezTo>
                    <a:pt x="765" y="195"/>
                    <a:pt x="595" y="139"/>
                    <a:pt x="425" y="222"/>
                  </a:cubicBezTo>
                  <a:cubicBezTo>
                    <a:pt x="227" y="306"/>
                    <a:pt x="255" y="333"/>
                    <a:pt x="170" y="389"/>
                  </a:cubicBezTo>
                  <a:cubicBezTo>
                    <a:pt x="57" y="416"/>
                    <a:pt x="0" y="195"/>
                    <a:pt x="85" y="167"/>
                  </a:cubicBezTo>
                  <a:cubicBezTo>
                    <a:pt x="170" y="139"/>
                    <a:pt x="227" y="195"/>
                    <a:pt x="482" y="111"/>
                  </a:cubicBezTo>
                  <a:cubicBezTo>
                    <a:pt x="736" y="28"/>
                    <a:pt x="850" y="84"/>
                    <a:pt x="850" y="84"/>
                  </a:cubicBezTo>
                  <a:lnTo>
                    <a:pt x="1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43">
              <a:extLst>
                <a:ext uri="{FF2B5EF4-FFF2-40B4-BE49-F238E27FC236}">
                  <a16:creationId xmlns:a16="http://schemas.microsoft.com/office/drawing/2014/main" xmlns="" id="{31CE98C3-C191-47A9-8AD2-0CF70E0D7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2562225"/>
              <a:ext cx="96838" cy="49213"/>
            </a:xfrm>
            <a:custGeom>
              <a:avLst/>
              <a:gdLst>
                <a:gd name="T0" fmla="*/ 609 w 928"/>
                <a:gd name="T1" fmla="*/ 410 h 464"/>
                <a:gd name="T2" fmla="*/ 841 w 928"/>
                <a:gd name="T3" fmla="*/ 110 h 464"/>
                <a:gd name="T4" fmla="*/ 435 w 928"/>
                <a:gd name="T5" fmla="*/ 55 h 464"/>
                <a:gd name="T6" fmla="*/ 377 w 928"/>
                <a:gd name="T7" fmla="*/ 383 h 464"/>
                <a:gd name="T8" fmla="*/ 232 w 928"/>
                <a:gd name="T9" fmla="*/ 410 h 464"/>
                <a:gd name="T10" fmla="*/ 609 w 928"/>
                <a:gd name="T11" fmla="*/ 41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8" h="464">
                  <a:moveTo>
                    <a:pt x="609" y="410"/>
                  </a:moveTo>
                  <a:cubicBezTo>
                    <a:pt x="667" y="383"/>
                    <a:pt x="928" y="164"/>
                    <a:pt x="841" y="110"/>
                  </a:cubicBezTo>
                  <a:cubicBezTo>
                    <a:pt x="754" y="55"/>
                    <a:pt x="464" y="0"/>
                    <a:pt x="435" y="55"/>
                  </a:cubicBezTo>
                  <a:cubicBezTo>
                    <a:pt x="406" y="110"/>
                    <a:pt x="522" y="383"/>
                    <a:pt x="377" y="383"/>
                  </a:cubicBezTo>
                  <a:cubicBezTo>
                    <a:pt x="232" y="410"/>
                    <a:pt x="0" y="355"/>
                    <a:pt x="232" y="410"/>
                  </a:cubicBezTo>
                  <a:cubicBezTo>
                    <a:pt x="493" y="464"/>
                    <a:pt x="609" y="410"/>
                    <a:pt x="609" y="41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46">
              <a:extLst>
                <a:ext uri="{FF2B5EF4-FFF2-40B4-BE49-F238E27FC236}">
                  <a16:creationId xmlns:a16="http://schemas.microsoft.com/office/drawing/2014/main" xmlns="" id="{2142C820-DEAE-49A8-BA34-516A3F14C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651" y="2127250"/>
              <a:ext cx="177800" cy="196850"/>
            </a:xfrm>
            <a:custGeom>
              <a:avLst/>
              <a:gdLst>
                <a:gd name="T0" fmla="*/ 202 w 1728"/>
                <a:gd name="T1" fmla="*/ 1596 h 1904"/>
                <a:gd name="T2" fmla="*/ 317 w 1728"/>
                <a:gd name="T3" fmla="*/ 1904 h 1904"/>
                <a:gd name="T4" fmla="*/ 576 w 1728"/>
                <a:gd name="T5" fmla="*/ 1624 h 1904"/>
                <a:gd name="T6" fmla="*/ 720 w 1728"/>
                <a:gd name="T7" fmla="*/ 1344 h 1904"/>
                <a:gd name="T8" fmla="*/ 1498 w 1728"/>
                <a:gd name="T9" fmla="*/ 1064 h 1904"/>
                <a:gd name="T10" fmla="*/ 1642 w 1728"/>
                <a:gd name="T11" fmla="*/ 868 h 1904"/>
                <a:gd name="T12" fmla="*/ 1671 w 1728"/>
                <a:gd name="T13" fmla="*/ 532 h 1904"/>
                <a:gd name="T14" fmla="*/ 1440 w 1728"/>
                <a:gd name="T15" fmla="*/ 448 h 1904"/>
                <a:gd name="T16" fmla="*/ 1066 w 1728"/>
                <a:gd name="T17" fmla="*/ 196 h 1904"/>
                <a:gd name="T18" fmla="*/ 548 w 1728"/>
                <a:gd name="T19" fmla="*/ 392 h 1904"/>
                <a:gd name="T20" fmla="*/ 692 w 1728"/>
                <a:gd name="T21" fmla="*/ 0 h 1904"/>
                <a:gd name="T22" fmla="*/ 605 w 1728"/>
                <a:gd name="T23" fmla="*/ 28 h 1904"/>
                <a:gd name="T24" fmla="*/ 0 w 1728"/>
                <a:gd name="T25" fmla="*/ 1596 h 1904"/>
                <a:gd name="T26" fmla="*/ 202 w 1728"/>
                <a:gd name="T27" fmla="*/ 1596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8" h="1904">
                  <a:moveTo>
                    <a:pt x="202" y="1596"/>
                  </a:moveTo>
                  <a:cubicBezTo>
                    <a:pt x="202" y="1596"/>
                    <a:pt x="231" y="1904"/>
                    <a:pt x="317" y="1904"/>
                  </a:cubicBezTo>
                  <a:cubicBezTo>
                    <a:pt x="404" y="1904"/>
                    <a:pt x="576" y="1624"/>
                    <a:pt x="576" y="1624"/>
                  </a:cubicBezTo>
                  <a:cubicBezTo>
                    <a:pt x="576" y="1624"/>
                    <a:pt x="490" y="1512"/>
                    <a:pt x="720" y="1344"/>
                  </a:cubicBezTo>
                  <a:cubicBezTo>
                    <a:pt x="951" y="1204"/>
                    <a:pt x="1498" y="1064"/>
                    <a:pt x="1498" y="1064"/>
                  </a:cubicBezTo>
                  <a:cubicBezTo>
                    <a:pt x="1498" y="1064"/>
                    <a:pt x="1584" y="980"/>
                    <a:pt x="1642" y="868"/>
                  </a:cubicBezTo>
                  <a:cubicBezTo>
                    <a:pt x="1671" y="756"/>
                    <a:pt x="1728" y="560"/>
                    <a:pt x="1671" y="532"/>
                  </a:cubicBezTo>
                  <a:cubicBezTo>
                    <a:pt x="1613" y="532"/>
                    <a:pt x="1440" y="448"/>
                    <a:pt x="1440" y="448"/>
                  </a:cubicBezTo>
                  <a:cubicBezTo>
                    <a:pt x="1440" y="448"/>
                    <a:pt x="1383" y="168"/>
                    <a:pt x="1066" y="196"/>
                  </a:cubicBezTo>
                  <a:cubicBezTo>
                    <a:pt x="720" y="252"/>
                    <a:pt x="548" y="392"/>
                    <a:pt x="548" y="392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0" y="1596"/>
                    <a:pt x="0" y="1596"/>
                    <a:pt x="0" y="1596"/>
                  </a:cubicBezTo>
                  <a:lnTo>
                    <a:pt x="202" y="15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49">
              <a:extLst>
                <a:ext uri="{FF2B5EF4-FFF2-40B4-BE49-F238E27FC236}">
                  <a16:creationId xmlns:a16="http://schemas.microsoft.com/office/drawing/2014/main" xmlns="" id="{A080D4F8-8E7E-47EE-BC66-4EF728C44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151" y="2135188"/>
              <a:ext cx="433388" cy="300038"/>
            </a:xfrm>
            <a:custGeom>
              <a:avLst/>
              <a:gdLst>
                <a:gd name="T0" fmla="*/ 560 w 2096"/>
                <a:gd name="T1" fmla="*/ 1224 h 1448"/>
                <a:gd name="T2" fmla="*/ 302 w 2096"/>
                <a:gd name="T3" fmla="*/ 1181 h 1448"/>
                <a:gd name="T4" fmla="*/ 446 w 2096"/>
                <a:gd name="T5" fmla="*/ 1069 h 1448"/>
                <a:gd name="T6" fmla="*/ 417 w 2096"/>
                <a:gd name="T7" fmla="*/ 999 h 1448"/>
                <a:gd name="T8" fmla="*/ 316 w 2096"/>
                <a:gd name="T9" fmla="*/ 872 h 1448"/>
                <a:gd name="T10" fmla="*/ 187 w 2096"/>
                <a:gd name="T11" fmla="*/ 872 h 1448"/>
                <a:gd name="T12" fmla="*/ 130 w 2096"/>
                <a:gd name="T13" fmla="*/ 746 h 1448"/>
                <a:gd name="T14" fmla="*/ 331 w 2096"/>
                <a:gd name="T15" fmla="*/ 703 h 1448"/>
                <a:gd name="T16" fmla="*/ 460 w 2096"/>
                <a:gd name="T17" fmla="*/ 619 h 1448"/>
                <a:gd name="T18" fmla="*/ 359 w 2096"/>
                <a:gd name="T19" fmla="*/ 535 h 1448"/>
                <a:gd name="T20" fmla="*/ 29 w 2096"/>
                <a:gd name="T21" fmla="*/ 478 h 1448"/>
                <a:gd name="T22" fmla="*/ 130 w 2096"/>
                <a:gd name="T23" fmla="*/ 380 h 1448"/>
                <a:gd name="T24" fmla="*/ 216 w 2096"/>
                <a:gd name="T25" fmla="*/ 211 h 1448"/>
                <a:gd name="T26" fmla="*/ 503 w 2096"/>
                <a:gd name="T27" fmla="*/ 71 h 1448"/>
                <a:gd name="T28" fmla="*/ 575 w 2096"/>
                <a:gd name="T29" fmla="*/ 141 h 1448"/>
                <a:gd name="T30" fmla="*/ 661 w 2096"/>
                <a:gd name="T31" fmla="*/ 408 h 1448"/>
                <a:gd name="T32" fmla="*/ 847 w 2096"/>
                <a:gd name="T33" fmla="*/ 408 h 1448"/>
                <a:gd name="T34" fmla="*/ 962 w 2096"/>
                <a:gd name="T35" fmla="*/ 254 h 1448"/>
                <a:gd name="T36" fmla="*/ 1364 w 2096"/>
                <a:gd name="T37" fmla="*/ 282 h 1448"/>
                <a:gd name="T38" fmla="*/ 1494 w 2096"/>
                <a:gd name="T39" fmla="*/ 183 h 1448"/>
                <a:gd name="T40" fmla="*/ 1479 w 2096"/>
                <a:gd name="T41" fmla="*/ 99 h 1448"/>
                <a:gd name="T42" fmla="*/ 1766 w 2096"/>
                <a:gd name="T43" fmla="*/ 71 h 1448"/>
                <a:gd name="T44" fmla="*/ 1824 w 2096"/>
                <a:gd name="T45" fmla="*/ 85 h 1448"/>
                <a:gd name="T46" fmla="*/ 1953 w 2096"/>
                <a:gd name="T47" fmla="*/ 282 h 1448"/>
                <a:gd name="T48" fmla="*/ 1881 w 2096"/>
                <a:gd name="T49" fmla="*/ 408 h 1448"/>
                <a:gd name="T50" fmla="*/ 2053 w 2096"/>
                <a:gd name="T51" fmla="*/ 507 h 1448"/>
                <a:gd name="T52" fmla="*/ 2039 w 2096"/>
                <a:gd name="T53" fmla="*/ 760 h 1448"/>
                <a:gd name="T54" fmla="*/ 1867 w 2096"/>
                <a:gd name="T55" fmla="*/ 914 h 1448"/>
                <a:gd name="T56" fmla="*/ 1666 w 2096"/>
                <a:gd name="T57" fmla="*/ 1083 h 1448"/>
                <a:gd name="T58" fmla="*/ 1565 w 2096"/>
                <a:gd name="T59" fmla="*/ 1195 h 1448"/>
                <a:gd name="T60" fmla="*/ 1321 w 2096"/>
                <a:gd name="T61" fmla="*/ 1294 h 1448"/>
                <a:gd name="T62" fmla="*/ 1235 w 2096"/>
                <a:gd name="T63" fmla="*/ 1336 h 1448"/>
                <a:gd name="T64" fmla="*/ 991 w 2096"/>
                <a:gd name="T65" fmla="*/ 1364 h 1448"/>
                <a:gd name="T66" fmla="*/ 618 w 2096"/>
                <a:gd name="T67" fmla="*/ 1294 h 1448"/>
                <a:gd name="T68" fmla="*/ 560 w 2096"/>
                <a:gd name="T69" fmla="*/ 12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96" h="1448">
                  <a:moveTo>
                    <a:pt x="560" y="1224"/>
                  </a:moveTo>
                  <a:cubicBezTo>
                    <a:pt x="345" y="1252"/>
                    <a:pt x="331" y="1209"/>
                    <a:pt x="302" y="1181"/>
                  </a:cubicBezTo>
                  <a:cubicBezTo>
                    <a:pt x="273" y="1153"/>
                    <a:pt x="446" y="1069"/>
                    <a:pt x="446" y="1069"/>
                  </a:cubicBezTo>
                  <a:cubicBezTo>
                    <a:pt x="446" y="1069"/>
                    <a:pt x="517" y="1111"/>
                    <a:pt x="417" y="999"/>
                  </a:cubicBezTo>
                  <a:cubicBezTo>
                    <a:pt x="316" y="872"/>
                    <a:pt x="374" y="886"/>
                    <a:pt x="316" y="872"/>
                  </a:cubicBezTo>
                  <a:cubicBezTo>
                    <a:pt x="259" y="872"/>
                    <a:pt x="259" y="886"/>
                    <a:pt x="187" y="872"/>
                  </a:cubicBezTo>
                  <a:cubicBezTo>
                    <a:pt x="101" y="844"/>
                    <a:pt x="87" y="760"/>
                    <a:pt x="130" y="746"/>
                  </a:cubicBezTo>
                  <a:cubicBezTo>
                    <a:pt x="158" y="731"/>
                    <a:pt x="331" y="703"/>
                    <a:pt x="331" y="703"/>
                  </a:cubicBezTo>
                  <a:cubicBezTo>
                    <a:pt x="331" y="703"/>
                    <a:pt x="489" y="661"/>
                    <a:pt x="460" y="619"/>
                  </a:cubicBezTo>
                  <a:cubicBezTo>
                    <a:pt x="417" y="563"/>
                    <a:pt x="417" y="535"/>
                    <a:pt x="359" y="535"/>
                  </a:cubicBezTo>
                  <a:cubicBezTo>
                    <a:pt x="302" y="535"/>
                    <a:pt x="0" y="507"/>
                    <a:pt x="29" y="478"/>
                  </a:cubicBezTo>
                  <a:cubicBezTo>
                    <a:pt x="44" y="450"/>
                    <a:pt x="115" y="422"/>
                    <a:pt x="130" y="380"/>
                  </a:cubicBezTo>
                  <a:cubicBezTo>
                    <a:pt x="144" y="338"/>
                    <a:pt x="216" y="254"/>
                    <a:pt x="216" y="211"/>
                  </a:cubicBezTo>
                  <a:cubicBezTo>
                    <a:pt x="230" y="155"/>
                    <a:pt x="503" y="71"/>
                    <a:pt x="503" y="71"/>
                  </a:cubicBezTo>
                  <a:cubicBezTo>
                    <a:pt x="503" y="71"/>
                    <a:pt x="446" y="71"/>
                    <a:pt x="575" y="141"/>
                  </a:cubicBezTo>
                  <a:cubicBezTo>
                    <a:pt x="704" y="211"/>
                    <a:pt x="560" y="380"/>
                    <a:pt x="661" y="408"/>
                  </a:cubicBezTo>
                  <a:cubicBezTo>
                    <a:pt x="776" y="450"/>
                    <a:pt x="876" y="436"/>
                    <a:pt x="847" y="408"/>
                  </a:cubicBezTo>
                  <a:cubicBezTo>
                    <a:pt x="833" y="380"/>
                    <a:pt x="733" y="211"/>
                    <a:pt x="962" y="254"/>
                  </a:cubicBezTo>
                  <a:cubicBezTo>
                    <a:pt x="1206" y="282"/>
                    <a:pt x="1336" y="268"/>
                    <a:pt x="1364" y="282"/>
                  </a:cubicBezTo>
                  <a:cubicBezTo>
                    <a:pt x="1393" y="282"/>
                    <a:pt x="1494" y="183"/>
                    <a:pt x="1494" y="183"/>
                  </a:cubicBezTo>
                  <a:cubicBezTo>
                    <a:pt x="1494" y="183"/>
                    <a:pt x="1407" y="169"/>
                    <a:pt x="1479" y="99"/>
                  </a:cubicBezTo>
                  <a:cubicBezTo>
                    <a:pt x="1565" y="43"/>
                    <a:pt x="1766" y="71"/>
                    <a:pt x="1766" y="71"/>
                  </a:cubicBezTo>
                  <a:cubicBezTo>
                    <a:pt x="1766" y="71"/>
                    <a:pt x="1795" y="0"/>
                    <a:pt x="1824" y="85"/>
                  </a:cubicBezTo>
                  <a:cubicBezTo>
                    <a:pt x="1852" y="169"/>
                    <a:pt x="2010" y="254"/>
                    <a:pt x="1953" y="282"/>
                  </a:cubicBezTo>
                  <a:cubicBezTo>
                    <a:pt x="1895" y="324"/>
                    <a:pt x="1781" y="324"/>
                    <a:pt x="1881" y="408"/>
                  </a:cubicBezTo>
                  <a:cubicBezTo>
                    <a:pt x="1996" y="478"/>
                    <a:pt x="2096" y="464"/>
                    <a:pt x="2053" y="507"/>
                  </a:cubicBezTo>
                  <a:cubicBezTo>
                    <a:pt x="2010" y="563"/>
                    <a:pt x="2082" y="717"/>
                    <a:pt x="2039" y="760"/>
                  </a:cubicBezTo>
                  <a:cubicBezTo>
                    <a:pt x="1982" y="816"/>
                    <a:pt x="2053" y="872"/>
                    <a:pt x="1867" y="914"/>
                  </a:cubicBezTo>
                  <a:cubicBezTo>
                    <a:pt x="1694" y="956"/>
                    <a:pt x="1723" y="1055"/>
                    <a:pt x="1666" y="1083"/>
                  </a:cubicBezTo>
                  <a:cubicBezTo>
                    <a:pt x="1608" y="1125"/>
                    <a:pt x="1623" y="1181"/>
                    <a:pt x="1565" y="1195"/>
                  </a:cubicBezTo>
                  <a:cubicBezTo>
                    <a:pt x="1494" y="1209"/>
                    <a:pt x="1321" y="1294"/>
                    <a:pt x="1321" y="1294"/>
                  </a:cubicBezTo>
                  <a:cubicBezTo>
                    <a:pt x="1321" y="1294"/>
                    <a:pt x="1379" y="1322"/>
                    <a:pt x="1235" y="1336"/>
                  </a:cubicBezTo>
                  <a:cubicBezTo>
                    <a:pt x="1092" y="1364"/>
                    <a:pt x="1264" y="1448"/>
                    <a:pt x="991" y="1364"/>
                  </a:cubicBezTo>
                  <a:cubicBezTo>
                    <a:pt x="718" y="1294"/>
                    <a:pt x="618" y="1294"/>
                    <a:pt x="618" y="1294"/>
                  </a:cubicBezTo>
                  <a:lnTo>
                    <a:pt x="560" y="122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52">
              <a:extLst>
                <a:ext uri="{FF2B5EF4-FFF2-40B4-BE49-F238E27FC236}">
                  <a16:creationId xmlns:a16="http://schemas.microsoft.com/office/drawing/2014/main" xmlns="" id="{414D718A-21D1-4EEA-800C-7E48DC9BC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6" y="3552825"/>
              <a:ext cx="2128838" cy="2098675"/>
            </a:xfrm>
            <a:custGeom>
              <a:avLst/>
              <a:gdLst>
                <a:gd name="T0" fmla="*/ 2747 w 5136"/>
                <a:gd name="T1" fmla="*/ 4967 h 5064"/>
                <a:gd name="T2" fmla="*/ 2604 w 5136"/>
                <a:gd name="T3" fmla="*/ 4603 h 5064"/>
                <a:gd name="T4" fmla="*/ 2275 w 5136"/>
                <a:gd name="T5" fmla="*/ 3931 h 5064"/>
                <a:gd name="T6" fmla="*/ 2368 w 5136"/>
                <a:gd name="T7" fmla="*/ 3358 h 5064"/>
                <a:gd name="T8" fmla="*/ 2061 w 5136"/>
                <a:gd name="T9" fmla="*/ 2721 h 5064"/>
                <a:gd name="T10" fmla="*/ 1910 w 5136"/>
                <a:gd name="T11" fmla="*/ 2337 h 5064"/>
                <a:gd name="T12" fmla="*/ 1667 w 5136"/>
                <a:gd name="T13" fmla="*/ 2225 h 5064"/>
                <a:gd name="T14" fmla="*/ 1195 w 5136"/>
                <a:gd name="T15" fmla="*/ 2295 h 5064"/>
                <a:gd name="T16" fmla="*/ 666 w 5136"/>
                <a:gd name="T17" fmla="*/ 2330 h 5064"/>
                <a:gd name="T18" fmla="*/ 308 w 5136"/>
                <a:gd name="T19" fmla="*/ 2036 h 5064"/>
                <a:gd name="T20" fmla="*/ 72 w 5136"/>
                <a:gd name="T21" fmla="*/ 1686 h 5064"/>
                <a:gd name="T22" fmla="*/ 151 w 5136"/>
                <a:gd name="T23" fmla="*/ 1392 h 5064"/>
                <a:gd name="T24" fmla="*/ 136 w 5136"/>
                <a:gd name="T25" fmla="*/ 1204 h 5064"/>
                <a:gd name="T26" fmla="*/ 372 w 5136"/>
                <a:gd name="T27" fmla="*/ 798 h 5064"/>
                <a:gd name="T28" fmla="*/ 680 w 5136"/>
                <a:gd name="T29" fmla="*/ 497 h 5064"/>
                <a:gd name="T30" fmla="*/ 945 w 5136"/>
                <a:gd name="T31" fmla="*/ 154 h 5064"/>
                <a:gd name="T32" fmla="*/ 1481 w 5136"/>
                <a:gd name="T33" fmla="*/ 70 h 5064"/>
                <a:gd name="T34" fmla="*/ 2161 w 5136"/>
                <a:gd name="T35" fmla="*/ 21 h 5064"/>
                <a:gd name="T36" fmla="*/ 2175 w 5136"/>
                <a:gd name="T37" fmla="*/ 322 h 5064"/>
                <a:gd name="T38" fmla="*/ 2483 w 5136"/>
                <a:gd name="T39" fmla="*/ 399 h 5064"/>
                <a:gd name="T40" fmla="*/ 2833 w 5136"/>
                <a:gd name="T41" fmla="*/ 476 h 5064"/>
                <a:gd name="T42" fmla="*/ 3169 w 5136"/>
                <a:gd name="T43" fmla="*/ 399 h 5064"/>
                <a:gd name="T44" fmla="*/ 3641 w 5136"/>
                <a:gd name="T45" fmla="*/ 441 h 5064"/>
                <a:gd name="T46" fmla="*/ 3863 w 5136"/>
                <a:gd name="T47" fmla="*/ 840 h 5064"/>
                <a:gd name="T48" fmla="*/ 4128 w 5136"/>
                <a:gd name="T49" fmla="*/ 1392 h 5064"/>
                <a:gd name="T50" fmla="*/ 4621 w 5136"/>
                <a:gd name="T51" fmla="*/ 1819 h 5064"/>
                <a:gd name="T52" fmla="*/ 5122 w 5136"/>
                <a:gd name="T53" fmla="*/ 2043 h 5064"/>
                <a:gd name="T54" fmla="*/ 4714 w 5136"/>
                <a:gd name="T55" fmla="*/ 2456 h 5064"/>
                <a:gd name="T56" fmla="*/ 4335 w 5136"/>
                <a:gd name="T57" fmla="*/ 2889 h 5064"/>
                <a:gd name="T58" fmla="*/ 4328 w 5136"/>
                <a:gd name="T59" fmla="*/ 3176 h 5064"/>
                <a:gd name="T60" fmla="*/ 4471 w 5136"/>
                <a:gd name="T61" fmla="*/ 3505 h 5064"/>
                <a:gd name="T62" fmla="*/ 4264 w 5136"/>
                <a:gd name="T63" fmla="*/ 3770 h 5064"/>
                <a:gd name="T64" fmla="*/ 4049 w 5136"/>
                <a:gd name="T65" fmla="*/ 4078 h 5064"/>
                <a:gd name="T66" fmla="*/ 4063 w 5136"/>
                <a:gd name="T67" fmla="*/ 4253 h 5064"/>
                <a:gd name="T68" fmla="*/ 3792 w 5136"/>
                <a:gd name="T69" fmla="*/ 4470 h 5064"/>
                <a:gd name="T70" fmla="*/ 3713 w 5136"/>
                <a:gd name="T71" fmla="*/ 4757 h 5064"/>
                <a:gd name="T72" fmla="*/ 3362 w 5136"/>
                <a:gd name="T73" fmla="*/ 4988 h 5064"/>
                <a:gd name="T74" fmla="*/ 2869 w 5136"/>
                <a:gd name="T75" fmla="*/ 5064 h 5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36" h="5064">
                  <a:moveTo>
                    <a:pt x="2869" y="5064"/>
                  </a:moveTo>
                  <a:cubicBezTo>
                    <a:pt x="2833" y="5043"/>
                    <a:pt x="2776" y="4981"/>
                    <a:pt x="2747" y="4967"/>
                  </a:cubicBezTo>
                  <a:cubicBezTo>
                    <a:pt x="2719" y="4953"/>
                    <a:pt x="2704" y="4820"/>
                    <a:pt x="2704" y="4778"/>
                  </a:cubicBezTo>
                  <a:cubicBezTo>
                    <a:pt x="2704" y="4736"/>
                    <a:pt x="2654" y="4645"/>
                    <a:pt x="2604" y="4603"/>
                  </a:cubicBezTo>
                  <a:cubicBezTo>
                    <a:pt x="2561" y="4554"/>
                    <a:pt x="2511" y="4442"/>
                    <a:pt x="2475" y="4323"/>
                  </a:cubicBezTo>
                  <a:cubicBezTo>
                    <a:pt x="2433" y="4211"/>
                    <a:pt x="2354" y="3994"/>
                    <a:pt x="2275" y="3931"/>
                  </a:cubicBezTo>
                  <a:cubicBezTo>
                    <a:pt x="2197" y="3875"/>
                    <a:pt x="2232" y="3750"/>
                    <a:pt x="2232" y="3638"/>
                  </a:cubicBezTo>
                  <a:cubicBezTo>
                    <a:pt x="2232" y="3519"/>
                    <a:pt x="2425" y="3456"/>
                    <a:pt x="2368" y="3358"/>
                  </a:cubicBezTo>
                  <a:cubicBezTo>
                    <a:pt x="2311" y="3267"/>
                    <a:pt x="2361" y="3106"/>
                    <a:pt x="2297" y="3043"/>
                  </a:cubicBezTo>
                  <a:cubicBezTo>
                    <a:pt x="2232" y="2980"/>
                    <a:pt x="2068" y="2791"/>
                    <a:pt x="2061" y="2721"/>
                  </a:cubicBezTo>
                  <a:cubicBezTo>
                    <a:pt x="2046" y="2658"/>
                    <a:pt x="1960" y="2497"/>
                    <a:pt x="2003" y="2435"/>
                  </a:cubicBezTo>
                  <a:cubicBezTo>
                    <a:pt x="2046" y="2372"/>
                    <a:pt x="1932" y="2337"/>
                    <a:pt x="1910" y="2337"/>
                  </a:cubicBezTo>
                  <a:cubicBezTo>
                    <a:pt x="1896" y="2337"/>
                    <a:pt x="1796" y="2323"/>
                    <a:pt x="1774" y="2323"/>
                  </a:cubicBezTo>
                  <a:cubicBezTo>
                    <a:pt x="1760" y="2323"/>
                    <a:pt x="1753" y="2246"/>
                    <a:pt x="1667" y="2225"/>
                  </a:cubicBezTo>
                  <a:cubicBezTo>
                    <a:pt x="1581" y="2211"/>
                    <a:pt x="1467" y="2190"/>
                    <a:pt x="1388" y="2225"/>
                  </a:cubicBezTo>
                  <a:cubicBezTo>
                    <a:pt x="1302" y="2253"/>
                    <a:pt x="1352" y="2295"/>
                    <a:pt x="1195" y="2295"/>
                  </a:cubicBezTo>
                  <a:cubicBezTo>
                    <a:pt x="1045" y="2295"/>
                    <a:pt x="902" y="2253"/>
                    <a:pt x="823" y="2309"/>
                  </a:cubicBezTo>
                  <a:cubicBezTo>
                    <a:pt x="752" y="2358"/>
                    <a:pt x="737" y="2393"/>
                    <a:pt x="666" y="2330"/>
                  </a:cubicBezTo>
                  <a:cubicBezTo>
                    <a:pt x="601" y="2267"/>
                    <a:pt x="515" y="2232"/>
                    <a:pt x="408" y="2162"/>
                  </a:cubicBezTo>
                  <a:cubicBezTo>
                    <a:pt x="308" y="2092"/>
                    <a:pt x="330" y="2106"/>
                    <a:pt x="308" y="2036"/>
                  </a:cubicBezTo>
                  <a:cubicBezTo>
                    <a:pt x="294" y="1973"/>
                    <a:pt x="408" y="2015"/>
                    <a:pt x="201" y="1882"/>
                  </a:cubicBezTo>
                  <a:cubicBezTo>
                    <a:pt x="0" y="1749"/>
                    <a:pt x="43" y="1735"/>
                    <a:pt x="72" y="1686"/>
                  </a:cubicBezTo>
                  <a:cubicBezTo>
                    <a:pt x="101" y="1630"/>
                    <a:pt x="79" y="1546"/>
                    <a:pt x="136" y="1497"/>
                  </a:cubicBezTo>
                  <a:cubicBezTo>
                    <a:pt x="194" y="1455"/>
                    <a:pt x="208" y="1399"/>
                    <a:pt x="151" y="1392"/>
                  </a:cubicBezTo>
                  <a:cubicBezTo>
                    <a:pt x="101" y="1378"/>
                    <a:pt x="122" y="1280"/>
                    <a:pt x="144" y="1266"/>
                  </a:cubicBezTo>
                  <a:cubicBezTo>
                    <a:pt x="158" y="1259"/>
                    <a:pt x="194" y="1252"/>
                    <a:pt x="136" y="1204"/>
                  </a:cubicBezTo>
                  <a:cubicBezTo>
                    <a:pt x="86" y="1162"/>
                    <a:pt x="93" y="1106"/>
                    <a:pt x="151" y="1064"/>
                  </a:cubicBezTo>
                  <a:cubicBezTo>
                    <a:pt x="208" y="1022"/>
                    <a:pt x="344" y="847"/>
                    <a:pt x="372" y="798"/>
                  </a:cubicBezTo>
                  <a:cubicBezTo>
                    <a:pt x="394" y="756"/>
                    <a:pt x="487" y="714"/>
                    <a:pt x="537" y="679"/>
                  </a:cubicBezTo>
                  <a:cubicBezTo>
                    <a:pt x="587" y="644"/>
                    <a:pt x="673" y="609"/>
                    <a:pt x="680" y="497"/>
                  </a:cubicBezTo>
                  <a:cubicBezTo>
                    <a:pt x="680" y="392"/>
                    <a:pt x="716" y="357"/>
                    <a:pt x="766" y="308"/>
                  </a:cubicBezTo>
                  <a:cubicBezTo>
                    <a:pt x="823" y="266"/>
                    <a:pt x="952" y="238"/>
                    <a:pt x="945" y="154"/>
                  </a:cubicBezTo>
                  <a:cubicBezTo>
                    <a:pt x="938" y="70"/>
                    <a:pt x="1031" y="140"/>
                    <a:pt x="1152" y="140"/>
                  </a:cubicBezTo>
                  <a:cubicBezTo>
                    <a:pt x="1274" y="140"/>
                    <a:pt x="1410" y="119"/>
                    <a:pt x="1481" y="70"/>
                  </a:cubicBezTo>
                  <a:cubicBezTo>
                    <a:pt x="1553" y="28"/>
                    <a:pt x="1832" y="35"/>
                    <a:pt x="1896" y="21"/>
                  </a:cubicBezTo>
                  <a:cubicBezTo>
                    <a:pt x="1953" y="7"/>
                    <a:pt x="2175" y="0"/>
                    <a:pt x="2161" y="21"/>
                  </a:cubicBezTo>
                  <a:cubicBezTo>
                    <a:pt x="2154" y="42"/>
                    <a:pt x="2161" y="42"/>
                    <a:pt x="2161" y="126"/>
                  </a:cubicBezTo>
                  <a:cubicBezTo>
                    <a:pt x="2161" y="210"/>
                    <a:pt x="2125" y="315"/>
                    <a:pt x="2175" y="322"/>
                  </a:cubicBezTo>
                  <a:cubicBezTo>
                    <a:pt x="2218" y="329"/>
                    <a:pt x="2225" y="294"/>
                    <a:pt x="2347" y="329"/>
                  </a:cubicBezTo>
                  <a:cubicBezTo>
                    <a:pt x="2475" y="364"/>
                    <a:pt x="2418" y="364"/>
                    <a:pt x="2483" y="399"/>
                  </a:cubicBezTo>
                  <a:cubicBezTo>
                    <a:pt x="2540" y="434"/>
                    <a:pt x="2633" y="504"/>
                    <a:pt x="2676" y="497"/>
                  </a:cubicBezTo>
                  <a:cubicBezTo>
                    <a:pt x="2719" y="490"/>
                    <a:pt x="2840" y="532"/>
                    <a:pt x="2833" y="476"/>
                  </a:cubicBezTo>
                  <a:cubicBezTo>
                    <a:pt x="2833" y="420"/>
                    <a:pt x="2826" y="357"/>
                    <a:pt x="2898" y="350"/>
                  </a:cubicBezTo>
                  <a:cubicBezTo>
                    <a:pt x="2969" y="343"/>
                    <a:pt x="3041" y="329"/>
                    <a:pt x="3169" y="399"/>
                  </a:cubicBezTo>
                  <a:cubicBezTo>
                    <a:pt x="3305" y="469"/>
                    <a:pt x="3420" y="497"/>
                    <a:pt x="3484" y="490"/>
                  </a:cubicBezTo>
                  <a:cubicBezTo>
                    <a:pt x="3548" y="483"/>
                    <a:pt x="3591" y="455"/>
                    <a:pt x="3641" y="441"/>
                  </a:cubicBezTo>
                  <a:cubicBezTo>
                    <a:pt x="3699" y="427"/>
                    <a:pt x="3627" y="455"/>
                    <a:pt x="3749" y="609"/>
                  </a:cubicBezTo>
                  <a:cubicBezTo>
                    <a:pt x="3870" y="756"/>
                    <a:pt x="3777" y="700"/>
                    <a:pt x="3863" y="840"/>
                  </a:cubicBezTo>
                  <a:cubicBezTo>
                    <a:pt x="3949" y="980"/>
                    <a:pt x="4006" y="1050"/>
                    <a:pt x="4028" y="1141"/>
                  </a:cubicBezTo>
                  <a:cubicBezTo>
                    <a:pt x="4049" y="1225"/>
                    <a:pt x="4028" y="1315"/>
                    <a:pt x="4128" y="1392"/>
                  </a:cubicBezTo>
                  <a:cubicBezTo>
                    <a:pt x="4235" y="1469"/>
                    <a:pt x="4271" y="1581"/>
                    <a:pt x="4400" y="1644"/>
                  </a:cubicBezTo>
                  <a:cubicBezTo>
                    <a:pt x="4528" y="1707"/>
                    <a:pt x="4314" y="1784"/>
                    <a:pt x="4621" y="1819"/>
                  </a:cubicBezTo>
                  <a:cubicBezTo>
                    <a:pt x="4929" y="1861"/>
                    <a:pt x="5136" y="1812"/>
                    <a:pt x="5136" y="1812"/>
                  </a:cubicBezTo>
                  <a:cubicBezTo>
                    <a:pt x="5122" y="2043"/>
                    <a:pt x="5122" y="2043"/>
                    <a:pt x="5122" y="2043"/>
                  </a:cubicBezTo>
                  <a:cubicBezTo>
                    <a:pt x="5122" y="2043"/>
                    <a:pt x="5036" y="2183"/>
                    <a:pt x="4965" y="2253"/>
                  </a:cubicBezTo>
                  <a:cubicBezTo>
                    <a:pt x="4893" y="2323"/>
                    <a:pt x="4815" y="2386"/>
                    <a:pt x="4714" y="2456"/>
                  </a:cubicBezTo>
                  <a:cubicBezTo>
                    <a:pt x="4614" y="2525"/>
                    <a:pt x="4536" y="2602"/>
                    <a:pt x="4493" y="2693"/>
                  </a:cubicBezTo>
                  <a:cubicBezTo>
                    <a:pt x="4450" y="2784"/>
                    <a:pt x="4350" y="2840"/>
                    <a:pt x="4335" y="2889"/>
                  </a:cubicBezTo>
                  <a:cubicBezTo>
                    <a:pt x="4321" y="2938"/>
                    <a:pt x="4264" y="2952"/>
                    <a:pt x="4264" y="3008"/>
                  </a:cubicBezTo>
                  <a:cubicBezTo>
                    <a:pt x="4271" y="3064"/>
                    <a:pt x="4300" y="3155"/>
                    <a:pt x="4328" y="3176"/>
                  </a:cubicBezTo>
                  <a:cubicBezTo>
                    <a:pt x="4364" y="3197"/>
                    <a:pt x="4493" y="3316"/>
                    <a:pt x="4450" y="3316"/>
                  </a:cubicBezTo>
                  <a:cubicBezTo>
                    <a:pt x="4414" y="3316"/>
                    <a:pt x="4471" y="3505"/>
                    <a:pt x="4471" y="3505"/>
                  </a:cubicBezTo>
                  <a:cubicBezTo>
                    <a:pt x="4471" y="3505"/>
                    <a:pt x="4528" y="3673"/>
                    <a:pt x="4471" y="3687"/>
                  </a:cubicBezTo>
                  <a:cubicBezTo>
                    <a:pt x="4414" y="3701"/>
                    <a:pt x="4342" y="3757"/>
                    <a:pt x="4264" y="3770"/>
                  </a:cubicBezTo>
                  <a:cubicBezTo>
                    <a:pt x="4185" y="3784"/>
                    <a:pt x="4042" y="3882"/>
                    <a:pt x="4042" y="3924"/>
                  </a:cubicBezTo>
                  <a:cubicBezTo>
                    <a:pt x="4042" y="3973"/>
                    <a:pt x="4049" y="4078"/>
                    <a:pt x="4049" y="4078"/>
                  </a:cubicBezTo>
                  <a:cubicBezTo>
                    <a:pt x="4049" y="4078"/>
                    <a:pt x="4071" y="4057"/>
                    <a:pt x="4071" y="4106"/>
                  </a:cubicBezTo>
                  <a:cubicBezTo>
                    <a:pt x="4071" y="4148"/>
                    <a:pt x="4085" y="4211"/>
                    <a:pt x="4063" y="4253"/>
                  </a:cubicBezTo>
                  <a:cubicBezTo>
                    <a:pt x="4042" y="4295"/>
                    <a:pt x="3992" y="4344"/>
                    <a:pt x="3935" y="4358"/>
                  </a:cubicBezTo>
                  <a:cubicBezTo>
                    <a:pt x="3885" y="4372"/>
                    <a:pt x="3777" y="4442"/>
                    <a:pt x="3792" y="4470"/>
                  </a:cubicBezTo>
                  <a:cubicBezTo>
                    <a:pt x="3813" y="4498"/>
                    <a:pt x="3942" y="4505"/>
                    <a:pt x="3870" y="4547"/>
                  </a:cubicBezTo>
                  <a:cubicBezTo>
                    <a:pt x="3799" y="4589"/>
                    <a:pt x="3742" y="4694"/>
                    <a:pt x="3713" y="4757"/>
                  </a:cubicBezTo>
                  <a:cubicBezTo>
                    <a:pt x="3677" y="4820"/>
                    <a:pt x="3699" y="4799"/>
                    <a:pt x="3577" y="4883"/>
                  </a:cubicBezTo>
                  <a:cubicBezTo>
                    <a:pt x="3455" y="4967"/>
                    <a:pt x="3556" y="4974"/>
                    <a:pt x="3362" y="4988"/>
                  </a:cubicBezTo>
                  <a:cubicBezTo>
                    <a:pt x="3162" y="5009"/>
                    <a:pt x="3026" y="5036"/>
                    <a:pt x="2998" y="5043"/>
                  </a:cubicBezTo>
                  <a:cubicBezTo>
                    <a:pt x="2969" y="5057"/>
                    <a:pt x="2869" y="5064"/>
                    <a:pt x="2869" y="50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55">
              <a:extLst>
                <a:ext uri="{FF2B5EF4-FFF2-40B4-BE49-F238E27FC236}">
                  <a16:creationId xmlns:a16="http://schemas.microsoft.com/office/drawing/2014/main" xmlns="" id="{EA6C0ED7-508C-42EE-8F35-56B6A6C21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4953001"/>
              <a:ext cx="238125" cy="414338"/>
            </a:xfrm>
            <a:custGeom>
              <a:avLst/>
              <a:gdLst>
                <a:gd name="T0" fmla="*/ 451 w 572"/>
                <a:gd name="T1" fmla="*/ 14 h 1000"/>
                <a:gd name="T2" fmla="*/ 444 w 572"/>
                <a:gd name="T3" fmla="*/ 91 h 1000"/>
                <a:gd name="T4" fmla="*/ 372 w 572"/>
                <a:gd name="T5" fmla="*/ 154 h 1000"/>
                <a:gd name="T6" fmla="*/ 251 w 572"/>
                <a:gd name="T7" fmla="*/ 266 h 1000"/>
                <a:gd name="T8" fmla="*/ 93 w 572"/>
                <a:gd name="T9" fmla="*/ 385 h 1000"/>
                <a:gd name="T10" fmla="*/ 65 w 572"/>
                <a:gd name="T11" fmla="*/ 525 h 1000"/>
                <a:gd name="T12" fmla="*/ 65 w 572"/>
                <a:gd name="T13" fmla="*/ 679 h 1000"/>
                <a:gd name="T14" fmla="*/ 86 w 572"/>
                <a:gd name="T15" fmla="*/ 833 h 1000"/>
                <a:gd name="T16" fmla="*/ 179 w 572"/>
                <a:gd name="T17" fmla="*/ 1000 h 1000"/>
                <a:gd name="T18" fmla="*/ 401 w 572"/>
                <a:gd name="T19" fmla="*/ 826 h 1000"/>
                <a:gd name="T20" fmla="*/ 458 w 572"/>
                <a:gd name="T21" fmla="*/ 441 h 1000"/>
                <a:gd name="T22" fmla="*/ 558 w 572"/>
                <a:gd name="T23" fmla="*/ 245 h 1000"/>
                <a:gd name="T24" fmla="*/ 451 w 572"/>
                <a:gd name="T25" fmla="*/ 14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2" h="1000">
                  <a:moveTo>
                    <a:pt x="451" y="14"/>
                  </a:moveTo>
                  <a:cubicBezTo>
                    <a:pt x="458" y="0"/>
                    <a:pt x="458" y="77"/>
                    <a:pt x="444" y="91"/>
                  </a:cubicBezTo>
                  <a:cubicBezTo>
                    <a:pt x="422" y="112"/>
                    <a:pt x="415" y="119"/>
                    <a:pt x="372" y="154"/>
                  </a:cubicBezTo>
                  <a:cubicBezTo>
                    <a:pt x="329" y="189"/>
                    <a:pt x="351" y="238"/>
                    <a:pt x="251" y="266"/>
                  </a:cubicBezTo>
                  <a:cubicBezTo>
                    <a:pt x="151" y="294"/>
                    <a:pt x="122" y="329"/>
                    <a:pt x="93" y="385"/>
                  </a:cubicBezTo>
                  <a:cubicBezTo>
                    <a:pt x="72" y="441"/>
                    <a:pt x="65" y="455"/>
                    <a:pt x="65" y="525"/>
                  </a:cubicBezTo>
                  <a:cubicBezTo>
                    <a:pt x="72" y="588"/>
                    <a:pt x="129" y="595"/>
                    <a:pt x="65" y="679"/>
                  </a:cubicBezTo>
                  <a:cubicBezTo>
                    <a:pt x="0" y="763"/>
                    <a:pt x="79" y="798"/>
                    <a:pt x="86" y="833"/>
                  </a:cubicBezTo>
                  <a:cubicBezTo>
                    <a:pt x="93" y="875"/>
                    <a:pt x="93" y="993"/>
                    <a:pt x="179" y="1000"/>
                  </a:cubicBezTo>
                  <a:cubicBezTo>
                    <a:pt x="265" y="1000"/>
                    <a:pt x="401" y="917"/>
                    <a:pt x="401" y="826"/>
                  </a:cubicBezTo>
                  <a:cubicBezTo>
                    <a:pt x="401" y="735"/>
                    <a:pt x="429" y="518"/>
                    <a:pt x="458" y="441"/>
                  </a:cubicBezTo>
                  <a:cubicBezTo>
                    <a:pt x="494" y="364"/>
                    <a:pt x="572" y="343"/>
                    <a:pt x="558" y="245"/>
                  </a:cubicBezTo>
                  <a:cubicBezTo>
                    <a:pt x="544" y="147"/>
                    <a:pt x="451" y="28"/>
                    <a:pt x="451" y="1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58">
              <a:extLst>
                <a:ext uri="{FF2B5EF4-FFF2-40B4-BE49-F238E27FC236}">
                  <a16:creationId xmlns:a16="http://schemas.microsoft.com/office/drawing/2014/main" xmlns="" id="{C6C3F80D-5023-4EC3-B240-A92C642C5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431925"/>
              <a:ext cx="460375" cy="244475"/>
            </a:xfrm>
            <a:custGeom>
              <a:avLst/>
              <a:gdLst>
                <a:gd name="T0" fmla="*/ 594 w 1108"/>
                <a:gd name="T1" fmla="*/ 308 h 588"/>
                <a:gd name="T2" fmla="*/ 515 w 1108"/>
                <a:gd name="T3" fmla="*/ 399 h 588"/>
                <a:gd name="T4" fmla="*/ 429 w 1108"/>
                <a:gd name="T5" fmla="*/ 546 h 588"/>
                <a:gd name="T6" fmla="*/ 372 w 1108"/>
                <a:gd name="T7" fmla="*/ 567 h 588"/>
                <a:gd name="T8" fmla="*/ 279 w 1108"/>
                <a:gd name="T9" fmla="*/ 483 h 588"/>
                <a:gd name="T10" fmla="*/ 215 w 1108"/>
                <a:gd name="T11" fmla="*/ 427 h 588"/>
                <a:gd name="T12" fmla="*/ 215 w 1108"/>
                <a:gd name="T13" fmla="*/ 378 h 588"/>
                <a:gd name="T14" fmla="*/ 258 w 1108"/>
                <a:gd name="T15" fmla="*/ 364 h 588"/>
                <a:gd name="T16" fmla="*/ 143 w 1108"/>
                <a:gd name="T17" fmla="*/ 343 h 588"/>
                <a:gd name="T18" fmla="*/ 151 w 1108"/>
                <a:gd name="T19" fmla="*/ 378 h 588"/>
                <a:gd name="T20" fmla="*/ 86 w 1108"/>
                <a:gd name="T21" fmla="*/ 350 h 588"/>
                <a:gd name="T22" fmla="*/ 15 w 1108"/>
                <a:gd name="T23" fmla="*/ 259 h 588"/>
                <a:gd name="T24" fmla="*/ 115 w 1108"/>
                <a:gd name="T25" fmla="*/ 266 h 588"/>
                <a:gd name="T26" fmla="*/ 43 w 1108"/>
                <a:gd name="T27" fmla="*/ 189 h 588"/>
                <a:gd name="T28" fmla="*/ 65 w 1108"/>
                <a:gd name="T29" fmla="*/ 140 h 588"/>
                <a:gd name="T30" fmla="*/ 143 w 1108"/>
                <a:gd name="T31" fmla="*/ 126 h 588"/>
                <a:gd name="T32" fmla="*/ 251 w 1108"/>
                <a:gd name="T33" fmla="*/ 126 h 588"/>
                <a:gd name="T34" fmla="*/ 301 w 1108"/>
                <a:gd name="T35" fmla="*/ 133 h 588"/>
                <a:gd name="T36" fmla="*/ 358 w 1108"/>
                <a:gd name="T37" fmla="*/ 98 h 588"/>
                <a:gd name="T38" fmla="*/ 344 w 1108"/>
                <a:gd name="T39" fmla="*/ 70 h 588"/>
                <a:gd name="T40" fmla="*/ 429 w 1108"/>
                <a:gd name="T41" fmla="*/ 105 h 588"/>
                <a:gd name="T42" fmla="*/ 587 w 1108"/>
                <a:gd name="T43" fmla="*/ 168 h 588"/>
                <a:gd name="T44" fmla="*/ 544 w 1108"/>
                <a:gd name="T45" fmla="*/ 189 h 588"/>
                <a:gd name="T46" fmla="*/ 601 w 1108"/>
                <a:gd name="T47" fmla="*/ 217 h 588"/>
                <a:gd name="T48" fmla="*/ 608 w 1108"/>
                <a:gd name="T49" fmla="*/ 147 h 588"/>
                <a:gd name="T50" fmla="*/ 537 w 1108"/>
                <a:gd name="T51" fmla="*/ 98 h 588"/>
                <a:gd name="T52" fmla="*/ 479 w 1108"/>
                <a:gd name="T53" fmla="*/ 49 h 588"/>
                <a:gd name="T54" fmla="*/ 544 w 1108"/>
                <a:gd name="T55" fmla="*/ 14 h 588"/>
                <a:gd name="T56" fmla="*/ 680 w 1108"/>
                <a:gd name="T57" fmla="*/ 28 h 588"/>
                <a:gd name="T58" fmla="*/ 787 w 1108"/>
                <a:gd name="T59" fmla="*/ 56 h 588"/>
                <a:gd name="T60" fmla="*/ 830 w 1108"/>
                <a:gd name="T61" fmla="*/ 28 h 588"/>
                <a:gd name="T62" fmla="*/ 994 w 1108"/>
                <a:gd name="T63" fmla="*/ 56 h 588"/>
                <a:gd name="T64" fmla="*/ 1058 w 1108"/>
                <a:gd name="T65" fmla="*/ 77 h 588"/>
                <a:gd name="T66" fmla="*/ 1080 w 1108"/>
                <a:gd name="T67" fmla="*/ 133 h 588"/>
                <a:gd name="T68" fmla="*/ 1001 w 1108"/>
                <a:gd name="T69" fmla="*/ 182 h 588"/>
                <a:gd name="T70" fmla="*/ 830 w 1108"/>
                <a:gd name="T71" fmla="*/ 203 h 588"/>
                <a:gd name="T72" fmla="*/ 708 w 1108"/>
                <a:gd name="T73" fmla="*/ 217 h 588"/>
                <a:gd name="T74" fmla="*/ 737 w 1108"/>
                <a:gd name="T75" fmla="*/ 294 h 588"/>
                <a:gd name="T76" fmla="*/ 772 w 1108"/>
                <a:gd name="T77" fmla="*/ 301 h 588"/>
                <a:gd name="T78" fmla="*/ 915 w 1108"/>
                <a:gd name="T79" fmla="*/ 420 h 588"/>
                <a:gd name="T80" fmla="*/ 873 w 1108"/>
                <a:gd name="T81" fmla="*/ 434 h 588"/>
                <a:gd name="T82" fmla="*/ 837 w 1108"/>
                <a:gd name="T83" fmla="*/ 469 h 588"/>
                <a:gd name="T84" fmla="*/ 722 w 1108"/>
                <a:gd name="T85" fmla="*/ 497 h 588"/>
                <a:gd name="T86" fmla="*/ 665 w 1108"/>
                <a:gd name="T87" fmla="*/ 476 h 588"/>
                <a:gd name="T88" fmla="*/ 694 w 1108"/>
                <a:gd name="T89" fmla="*/ 385 h 588"/>
                <a:gd name="T90" fmla="*/ 630 w 1108"/>
                <a:gd name="T91" fmla="*/ 336 h 588"/>
                <a:gd name="T92" fmla="*/ 594 w 1108"/>
                <a:gd name="T93" fmla="*/ 30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8" h="588">
                  <a:moveTo>
                    <a:pt x="594" y="308"/>
                  </a:moveTo>
                  <a:cubicBezTo>
                    <a:pt x="565" y="364"/>
                    <a:pt x="558" y="385"/>
                    <a:pt x="515" y="399"/>
                  </a:cubicBezTo>
                  <a:cubicBezTo>
                    <a:pt x="472" y="413"/>
                    <a:pt x="429" y="546"/>
                    <a:pt x="429" y="546"/>
                  </a:cubicBezTo>
                  <a:cubicBezTo>
                    <a:pt x="429" y="546"/>
                    <a:pt x="394" y="588"/>
                    <a:pt x="372" y="567"/>
                  </a:cubicBezTo>
                  <a:cubicBezTo>
                    <a:pt x="351" y="546"/>
                    <a:pt x="308" y="518"/>
                    <a:pt x="279" y="483"/>
                  </a:cubicBezTo>
                  <a:cubicBezTo>
                    <a:pt x="251" y="448"/>
                    <a:pt x="229" y="441"/>
                    <a:pt x="215" y="427"/>
                  </a:cubicBezTo>
                  <a:cubicBezTo>
                    <a:pt x="208" y="413"/>
                    <a:pt x="172" y="378"/>
                    <a:pt x="215" y="378"/>
                  </a:cubicBezTo>
                  <a:cubicBezTo>
                    <a:pt x="251" y="378"/>
                    <a:pt x="286" y="385"/>
                    <a:pt x="258" y="364"/>
                  </a:cubicBezTo>
                  <a:cubicBezTo>
                    <a:pt x="229" y="336"/>
                    <a:pt x="151" y="322"/>
                    <a:pt x="143" y="343"/>
                  </a:cubicBezTo>
                  <a:cubicBezTo>
                    <a:pt x="143" y="364"/>
                    <a:pt x="172" y="371"/>
                    <a:pt x="151" y="378"/>
                  </a:cubicBezTo>
                  <a:cubicBezTo>
                    <a:pt x="122" y="378"/>
                    <a:pt x="129" y="385"/>
                    <a:pt x="86" y="350"/>
                  </a:cubicBezTo>
                  <a:cubicBezTo>
                    <a:pt x="43" y="315"/>
                    <a:pt x="0" y="266"/>
                    <a:pt x="15" y="259"/>
                  </a:cubicBezTo>
                  <a:cubicBezTo>
                    <a:pt x="29" y="245"/>
                    <a:pt x="158" y="315"/>
                    <a:pt x="115" y="266"/>
                  </a:cubicBezTo>
                  <a:cubicBezTo>
                    <a:pt x="72" y="210"/>
                    <a:pt x="43" y="189"/>
                    <a:pt x="43" y="189"/>
                  </a:cubicBezTo>
                  <a:cubicBezTo>
                    <a:pt x="43" y="189"/>
                    <a:pt x="43" y="175"/>
                    <a:pt x="65" y="140"/>
                  </a:cubicBezTo>
                  <a:cubicBezTo>
                    <a:pt x="86" y="105"/>
                    <a:pt x="143" y="126"/>
                    <a:pt x="143" y="126"/>
                  </a:cubicBezTo>
                  <a:cubicBezTo>
                    <a:pt x="143" y="126"/>
                    <a:pt x="236" y="119"/>
                    <a:pt x="251" y="126"/>
                  </a:cubicBezTo>
                  <a:cubicBezTo>
                    <a:pt x="265" y="126"/>
                    <a:pt x="258" y="147"/>
                    <a:pt x="301" y="133"/>
                  </a:cubicBezTo>
                  <a:cubicBezTo>
                    <a:pt x="336" y="119"/>
                    <a:pt x="372" y="126"/>
                    <a:pt x="358" y="98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4" y="70"/>
                    <a:pt x="386" y="112"/>
                    <a:pt x="429" y="105"/>
                  </a:cubicBezTo>
                  <a:cubicBezTo>
                    <a:pt x="472" y="98"/>
                    <a:pt x="608" y="147"/>
                    <a:pt x="587" y="168"/>
                  </a:cubicBezTo>
                  <a:cubicBezTo>
                    <a:pt x="558" y="189"/>
                    <a:pt x="529" y="182"/>
                    <a:pt x="544" y="189"/>
                  </a:cubicBezTo>
                  <a:cubicBezTo>
                    <a:pt x="551" y="196"/>
                    <a:pt x="565" y="203"/>
                    <a:pt x="601" y="217"/>
                  </a:cubicBezTo>
                  <a:cubicBezTo>
                    <a:pt x="637" y="224"/>
                    <a:pt x="651" y="189"/>
                    <a:pt x="608" y="147"/>
                  </a:cubicBezTo>
                  <a:cubicBezTo>
                    <a:pt x="572" y="112"/>
                    <a:pt x="537" y="98"/>
                    <a:pt x="537" y="98"/>
                  </a:cubicBezTo>
                  <a:cubicBezTo>
                    <a:pt x="537" y="98"/>
                    <a:pt x="487" y="63"/>
                    <a:pt x="479" y="49"/>
                  </a:cubicBezTo>
                  <a:cubicBezTo>
                    <a:pt x="479" y="35"/>
                    <a:pt x="522" y="21"/>
                    <a:pt x="544" y="14"/>
                  </a:cubicBezTo>
                  <a:cubicBezTo>
                    <a:pt x="565" y="0"/>
                    <a:pt x="651" y="42"/>
                    <a:pt x="680" y="28"/>
                  </a:cubicBezTo>
                  <a:cubicBezTo>
                    <a:pt x="715" y="14"/>
                    <a:pt x="787" y="63"/>
                    <a:pt x="787" y="56"/>
                  </a:cubicBezTo>
                  <a:cubicBezTo>
                    <a:pt x="780" y="42"/>
                    <a:pt x="730" y="28"/>
                    <a:pt x="830" y="28"/>
                  </a:cubicBezTo>
                  <a:cubicBezTo>
                    <a:pt x="930" y="21"/>
                    <a:pt x="966" y="49"/>
                    <a:pt x="994" y="56"/>
                  </a:cubicBezTo>
                  <a:cubicBezTo>
                    <a:pt x="1016" y="63"/>
                    <a:pt x="1044" y="84"/>
                    <a:pt x="1058" y="77"/>
                  </a:cubicBezTo>
                  <a:cubicBezTo>
                    <a:pt x="1066" y="77"/>
                    <a:pt x="1108" y="126"/>
                    <a:pt x="1080" y="133"/>
                  </a:cubicBezTo>
                  <a:cubicBezTo>
                    <a:pt x="1058" y="133"/>
                    <a:pt x="1051" y="196"/>
                    <a:pt x="1001" y="182"/>
                  </a:cubicBezTo>
                  <a:cubicBezTo>
                    <a:pt x="951" y="168"/>
                    <a:pt x="973" y="217"/>
                    <a:pt x="830" y="203"/>
                  </a:cubicBezTo>
                  <a:cubicBezTo>
                    <a:pt x="694" y="189"/>
                    <a:pt x="701" y="182"/>
                    <a:pt x="708" y="217"/>
                  </a:cubicBezTo>
                  <a:cubicBezTo>
                    <a:pt x="715" y="245"/>
                    <a:pt x="737" y="294"/>
                    <a:pt x="737" y="294"/>
                  </a:cubicBezTo>
                  <a:cubicBezTo>
                    <a:pt x="772" y="301"/>
                    <a:pt x="772" y="301"/>
                    <a:pt x="772" y="301"/>
                  </a:cubicBezTo>
                  <a:cubicBezTo>
                    <a:pt x="772" y="301"/>
                    <a:pt x="923" y="420"/>
                    <a:pt x="915" y="420"/>
                  </a:cubicBezTo>
                  <a:cubicBezTo>
                    <a:pt x="908" y="420"/>
                    <a:pt x="901" y="427"/>
                    <a:pt x="873" y="434"/>
                  </a:cubicBezTo>
                  <a:cubicBezTo>
                    <a:pt x="851" y="434"/>
                    <a:pt x="837" y="441"/>
                    <a:pt x="837" y="469"/>
                  </a:cubicBezTo>
                  <a:cubicBezTo>
                    <a:pt x="844" y="497"/>
                    <a:pt x="758" y="518"/>
                    <a:pt x="722" y="497"/>
                  </a:cubicBezTo>
                  <a:cubicBezTo>
                    <a:pt x="687" y="476"/>
                    <a:pt x="680" y="490"/>
                    <a:pt x="665" y="476"/>
                  </a:cubicBezTo>
                  <a:cubicBezTo>
                    <a:pt x="644" y="462"/>
                    <a:pt x="715" y="399"/>
                    <a:pt x="694" y="385"/>
                  </a:cubicBezTo>
                  <a:cubicBezTo>
                    <a:pt x="665" y="364"/>
                    <a:pt x="644" y="343"/>
                    <a:pt x="630" y="336"/>
                  </a:cubicBezTo>
                  <a:cubicBezTo>
                    <a:pt x="622" y="329"/>
                    <a:pt x="594" y="308"/>
                    <a:pt x="594" y="308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61">
              <a:extLst>
                <a:ext uri="{FF2B5EF4-FFF2-40B4-BE49-F238E27FC236}">
                  <a16:creationId xmlns:a16="http://schemas.microsoft.com/office/drawing/2014/main" xmlns="" id="{780A2AFA-CAB1-41D0-96AC-A815BC1F0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801" y="1643063"/>
              <a:ext cx="474663" cy="371475"/>
            </a:xfrm>
            <a:custGeom>
              <a:avLst/>
              <a:gdLst>
                <a:gd name="T0" fmla="*/ 472 w 1144"/>
                <a:gd name="T1" fmla="*/ 840 h 896"/>
                <a:gd name="T2" fmla="*/ 422 w 1144"/>
                <a:gd name="T3" fmla="*/ 868 h 896"/>
                <a:gd name="T4" fmla="*/ 236 w 1144"/>
                <a:gd name="T5" fmla="*/ 812 h 896"/>
                <a:gd name="T6" fmla="*/ 115 w 1144"/>
                <a:gd name="T7" fmla="*/ 777 h 896"/>
                <a:gd name="T8" fmla="*/ 86 w 1144"/>
                <a:gd name="T9" fmla="*/ 721 h 896"/>
                <a:gd name="T10" fmla="*/ 172 w 1144"/>
                <a:gd name="T11" fmla="*/ 623 h 896"/>
                <a:gd name="T12" fmla="*/ 186 w 1144"/>
                <a:gd name="T13" fmla="*/ 518 h 896"/>
                <a:gd name="T14" fmla="*/ 222 w 1144"/>
                <a:gd name="T15" fmla="*/ 511 h 896"/>
                <a:gd name="T16" fmla="*/ 272 w 1144"/>
                <a:gd name="T17" fmla="*/ 476 h 896"/>
                <a:gd name="T18" fmla="*/ 229 w 1144"/>
                <a:gd name="T19" fmla="*/ 455 h 896"/>
                <a:gd name="T20" fmla="*/ 215 w 1144"/>
                <a:gd name="T21" fmla="*/ 413 h 896"/>
                <a:gd name="T22" fmla="*/ 337 w 1144"/>
                <a:gd name="T23" fmla="*/ 371 h 896"/>
                <a:gd name="T24" fmla="*/ 329 w 1144"/>
                <a:gd name="T25" fmla="*/ 294 h 896"/>
                <a:gd name="T26" fmla="*/ 329 w 1144"/>
                <a:gd name="T27" fmla="*/ 231 h 896"/>
                <a:gd name="T28" fmla="*/ 458 w 1144"/>
                <a:gd name="T29" fmla="*/ 217 h 896"/>
                <a:gd name="T30" fmla="*/ 623 w 1144"/>
                <a:gd name="T31" fmla="*/ 98 h 896"/>
                <a:gd name="T32" fmla="*/ 794 w 1144"/>
                <a:gd name="T33" fmla="*/ 98 h 896"/>
                <a:gd name="T34" fmla="*/ 901 w 1144"/>
                <a:gd name="T35" fmla="*/ 70 h 896"/>
                <a:gd name="T36" fmla="*/ 973 w 1144"/>
                <a:gd name="T37" fmla="*/ 28 h 896"/>
                <a:gd name="T38" fmla="*/ 1137 w 1144"/>
                <a:gd name="T39" fmla="*/ 21 h 896"/>
                <a:gd name="T40" fmla="*/ 1130 w 1144"/>
                <a:gd name="T41" fmla="*/ 84 h 896"/>
                <a:gd name="T42" fmla="*/ 1087 w 1144"/>
                <a:gd name="T43" fmla="*/ 105 h 896"/>
                <a:gd name="T44" fmla="*/ 901 w 1144"/>
                <a:gd name="T45" fmla="*/ 161 h 896"/>
                <a:gd name="T46" fmla="*/ 794 w 1144"/>
                <a:gd name="T47" fmla="*/ 203 h 896"/>
                <a:gd name="T48" fmla="*/ 673 w 1144"/>
                <a:gd name="T49" fmla="*/ 287 h 896"/>
                <a:gd name="T50" fmla="*/ 494 w 1144"/>
                <a:gd name="T51" fmla="*/ 343 h 896"/>
                <a:gd name="T52" fmla="*/ 458 w 1144"/>
                <a:gd name="T53" fmla="*/ 441 h 896"/>
                <a:gd name="T54" fmla="*/ 408 w 1144"/>
                <a:gd name="T55" fmla="*/ 497 h 896"/>
                <a:gd name="T56" fmla="*/ 387 w 1144"/>
                <a:gd name="T57" fmla="*/ 539 h 896"/>
                <a:gd name="T58" fmla="*/ 351 w 1144"/>
                <a:gd name="T59" fmla="*/ 637 h 896"/>
                <a:gd name="T60" fmla="*/ 351 w 1144"/>
                <a:gd name="T61" fmla="*/ 735 h 896"/>
                <a:gd name="T62" fmla="*/ 472 w 1144"/>
                <a:gd name="T63" fmla="*/ 812 h 896"/>
                <a:gd name="T64" fmla="*/ 472 w 1144"/>
                <a:gd name="T65" fmla="*/ 84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4" h="896">
                  <a:moveTo>
                    <a:pt x="472" y="840"/>
                  </a:moveTo>
                  <a:cubicBezTo>
                    <a:pt x="458" y="854"/>
                    <a:pt x="515" y="896"/>
                    <a:pt x="422" y="868"/>
                  </a:cubicBezTo>
                  <a:cubicBezTo>
                    <a:pt x="329" y="840"/>
                    <a:pt x="265" y="861"/>
                    <a:pt x="236" y="812"/>
                  </a:cubicBezTo>
                  <a:cubicBezTo>
                    <a:pt x="215" y="763"/>
                    <a:pt x="143" y="805"/>
                    <a:pt x="115" y="777"/>
                  </a:cubicBezTo>
                  <a:cubicBezTo>
                    <a:pt x="86" y="742"/>
                    <a:pt x="0" y="812"/>
                    <a:pt x="86" y="721"/>
                  </a:cubicBezTo>
                  <a:cubicBezTo>
                    <a:pt x="172" y="623"/>
                    <a:pt x="165" y="686"/>
                    <a:pt x="172" y="623"/>
                  </a:cubicBezTo>
                  <a:cubicBezTo>
                    <a:pt x="179" y="567"/>
                    <a:pt x="186" y="518"/>
                    <a:pt x="186" y="518"/>
                  </a:cubicBezTo>
                  <a:cubicBezTo>
                    <a:pt x="186" y="518"/>
                    <a:pt x="194" y="497"/>
                    <a:pt x="222" y="511"/>
                  </a:cubicBezTo>
                  <a:cubicBezTo>
                    <a:pt x="251" y="518"/>
                    <a:pt x="279" y="483"/>
                    <a:pt x="272" y="476"/>
                  </a:cubicBezTo>
                  <a:cubicBezTo>
                    <a:pt x="258" y="476"/>
                    <a:pt x="251" y="476"/>
                    <a:pt x="229" y="455"/>
                  </a:cubicBezTo>
                  <a:cubicBezTo>
                    <a:pt x="215" y="434"/>
                    <a:pt x="179" y="420"/>
                    <a:pt x="215" y="413"/>
                  </a:cubicBezTo>
                  <a:cubicBezTo>
                    <a:pt x="244" y="406"/>
                    <a:pt x="344" y="392"/>
                    <a:pt x="337" y="371"/>
                  </a:cubicBezTo>
                  <a:cubicBezTo>
                    <a:pt x="337" y="350"/>
                    <a:pt x="329" y="294"/>
                    <a:pt x="329" y="294"/>
                  </a:cubicBezTo>
                  <a:cubicBezTo>
                    <a:pt x="329" y="294"/>
                    <a:pt x="315" y="231"/>
                    <a:pt x="329" y="231"/>
                  </a:cubicBezTo>
                  <a:cubicBezTo>
                    <a:pt x="344" y="224"/>
                    <a:pt x="437" y="231"/>
                    <a:pt x="458" y="217"/>
                  </a:cubicBezTo>
                  <a:cubicBezTo>
                    <a:pt x="472" y="203"/>
                    <a:pt x="594" y="112"/>
                    <a:pt x="623" y="98"/>
                  </a:cubicBezTo>
                  <a:cubicBezTo>
                    <a:pt x="644" y="84"/>
                    <a:pt x="780" y="98"/>
                    <a:pt x="794" y="98"/>
                  </a:cubicBezTo>
                  <a:cubicBezTo>
                    <a:pt x="808" y="98"/>
                    <a:pt x="880" y="91"/>
                    <a:pt x="901" y="70"/>
                  </a:cubicBezTo>
                  <a:cubicBezTo>
                    <a:pt x="930" y="56"/>
                    <a:pt x="937" y="49"/>
                    <a:pt x="973" y="28"/>
                  </a:cubicBezTo>
                  <a:cubicBezTo>
                    <a:pt x="1001" y="0"/>
                    <a:pt x="1137" y="7"/>
                    <a:pt x="1137" y="21"/>
                  </a:cubicBezTo>
                  <a:cubicBezTo>
                    <a:pt x="1144" y="42"/>
                    <a:pt x="1130" y="84"/>
                    <a:pt x="1130" y="84"/>
                  </a:cubicBezTo>
                  <a:cubicBezTo>
                    <a:pt x="1130" y="84"/>
                    <a:pt x="1123" y="77"/>
                    <a:pt x="1087" y="105"/>
                  </a:cubicBezTo>
                  <a:cubicBezTo>
                    <a:pt x="1059" y="140"/>
                    <a:pt x="937" y="154"/>
                    <a:pt x="901" y="161"/>
                  </a:cubicBezTo>
                  <a:cubicBezTo>
                    <a:pt x="866" y="168"/>
                    <a:pt x="873" y="182"/>
                    <a:pt x="794" y="203"/>
                  </a:cubicBezTo>
                  <a:cubicBezTo>
                    <a:pt x="723" y="224"/>
                    <a:pt x="773" y="273"/>
                    <a:pt x="673" y="287"/>
                  </a:cubicBezTo>
                  <a:cubicBezTo>
                    <a:pt x="580" y="308"/>
                    <a:pt x="522" y="308"/>
                    <a:pt x="494" y="343"/>
                  </a:cubicBezTo>
                  <a:cubicBezTo>
                    <a:pt x="472" y="385"/>
                    <a:pt x="472" y="427"/>
                    <a:pt x="458" y="441"/>
                  </a:cubicBezTo>
                  <a:cubicBezTo>
                    <a:pt x="444" y="455"/>
                    <a:pt x="408" y="483"/>
                    <a:pt x="408" y="497"/>
                  </a:cubicBezTo>
                  <a:cubicBezTo>
                    <a:pt x="415" y="511"/>
                    <a:pt x="387" y="539"/>
                    <a:pt x="387" y="539"/>
                  </a:cubicBezTo>
                  <a:cubicBezTo>
                    <a:pt x="387" y="539"/>
                    <a:pt x="372" y="623"/>
                    <a:pt x="351" y="637"/>
                  </a:cubicBezTo>
                  <a:cubicBezTo>
                    <a:pt x="337" y="644"/>
                    <a:pt x="315" y="686"/>
                    <a:pt x="351" y="735"/>
                  </a:cubicBezTo>
                  <a:cubicBezTo>
                    <a:pt x="387" y="777"/>
                    <a:pt x="472" y="812"/>
                    <a:pt x="472" y="812"/>
                  </a:cubicBezTo>
                  <a:lnTo>
                    <a:pt x="472" y="8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64">
              <a:extLst>
                <a:ext uri="{FF2B5EF4-FFF2-40B4-BE49-F238E27FC236}">
                  <a16:creationId xmlns:a16="http://schemas.microsoft.com/office/drawing/2014/main" xmlns="" id="{6D1BF471-CA2A-46EF-A139-A024398B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2651" y="1387475"/>
              <a:ext cx="200025" cy="90488"/>
            </a:xfrm>
            <a:custGeom>
              <a:avLst/>
              <a:gdLst>
                <a:gd name="T0" fmla="*/ 428 w 484"/>
                <a:gd name="T1" fmla="*/ 206 h 220"/>
                <a:gd name="T2" fmla="*/ 292 w 484"/>
                <a:gd name="T3" fmla="*/ 185 h 220"/>
                <a:gd name="T4" fmla="*/ 157 w 484"/>
                <a:gd name="T5" fmla="*/ 150 h 220"/>
                <a:gd name="T6" fmla="*/ 22 w 484"/>
                <a:gd name="T7" fmla="*/ 107 h 220"/>
                <a:gd name="T8" fmla="*/ 29 w 484"/>
                <a:gd name="T9" fmla="*/ 64 h 220"/>
                <a:gd name="T10" fmla="*/ 79 w 484"/>
                <a:gd name="T11" fmla="*/ 57 h 220"/>
                <a:gd name="T12" fmla="*/ 121 w 484"/>
                <a:gd name="T13" fmla="*/ 64 h 220"/>
                <a:gd name="T14" fmla="*/ 264 w 484"/>
                <a:gd name="T15" fmla="*/ 36 h 220"/>
                <a:gd name="T16" fmla="*/ 292 w 484"/>
                <a:gd name="T17" fmla="*/ 57 h 220"/>
                <a:gd name="T18" fmla="*/ 342 w 484"/>
                <a:gd name="T19" fmla="*/ 29 h 220"/>
                <a:gd name="T20" fmla="*/ 456 w 484"/>
                <a:gd name="T21" fmla="*/ 93 h 220"/>
                <a:gd name="T22" fmla="*/ 435 w 484"/>
                <a:gd name="T23" fmla="*/ 171 h 220"/>
                <a:gd name="T24" fmla="*/ 428 w 484"/>
                <a:gd name="T25" fmla="*/ 20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220">
                  <a:moveTo>
                    <a:pt x="428" y="206"/>
                  </a:moveTo>
                  <a:cubicBezTo>
                    <a:pt x="356" y="192"/>
                    <a:pt x="363" y="220"/>
                    <a:pt x="292" y="185"/>
                  </a:cubicBezTo>
                  <a:cubicBezTo>
                    <a:pt x="221" y="142"/>
                    <a:pt x="235" y="142"/>
                    <a:pt x="157" y="150"/>
                  </a:cubicBezTo>
                  <a:cubicBezTo>
                    <a:pt x="72" y="157"/>
                    <a:pt x="43" y="135"/>
                    <a:pt x="22" y="107"/>
                  </a:cubicBezTo>
                  <a:cubicBezTo>
                    <a:pt x="0" y="71"/>
                    <a:pt x="0" y="71"/>
                    <a:pt x="29" y="64"/>
                  </a:cubicBezTo>
                  <a:cubicBezTo>
                    <a:pt x="50" y="57"/>
                    <a:pt x="43" y="50"/>
                    <a:pt x="79" y="57"/>
                  </a:cubicBezTo>
                  <a:cubicBezTo>
                    <a:pt x="121" y="64"/>
                    <a:pt x="29" y="128"/>
                    <a:pt x="121" y="64"/>
                  </a:cubicBezTo>
                  <a:cubicBezTo>
                    <a:pt x="214" y="0"/>
                    <a:pt x="264" y="36"/>
                    <a:pt x="264" y="36"/>
                  </a:cubicBezTo>
                  <a:cubicBezTo>
                    <a:pt x="264" y="36"/>
                    <a:pt x="257" y="79"/>
                    <a:pt x="292" y="57"/>
                  </a:cubicBezTo>
                  <a:cubicBezTo>
                    <a:pt x="335" y="43"/>
                    <a:pt x="342" y="29"/>
                    <a:pt x="342" y="29"/>
                  </a:cubicBezTo>
                  <a:cubicBezTo>
                    <a:pt x="342" y="29"/>
                    <a:pt x="484" y="71"/>
                    <a:pt x="456" y="93"/>
                  </a:cubicBezTo>
                  <a:cubicBezTo>
                    <a:pt x="420" y="121"/>
                    <a:pt x="435" y="171"/>
                    <a:pt x="435" y="171"/>
                  </a:cubicBezTo>
                  <a:lnTo>
                    <a:pt x="428" y="2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67">
              <a:extLst>
                <a:ext uri="{FF2B5EF4-FFF2-40B4-BE49-F238E27FC236}">
                  <a16:creationId xmlns:a16="http://schemas.microsoft.com/office/drawing/2014/main" xmlns="" id="{9B9264AC-C546-4B60-B199-4F7720801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788" y="1423988"/>
              <a:ext cx="85725" cy="34925"/>
            </a:xfrm>
            <a:custGeom>
              <a:avLst/>
              <a:gdLst>
                <a:gd name="T0" fmla="*/ 151 w 208"/>
                <a:gd name="T1" fmla="*/ 70 h 84"/>
                <a:gd name="T2" fmla="*/ 65 w 208"/>
                <a:gd name="T3" fmla="*/ 84 h 84"/>
                <a:gd name="T4" fmla="*/ 8 w 208"/>
                <a:gd name="T5" fmla="*/ 63 h 84"/>
                <a:gd name="T6" fmla="*/ 36 w 208"/>
                <a:gd name="T7" fmla="*/ 42 h 84"/>
                <a:gd name="T8" fmla="*/ 87 w 208"/>
                <a:gd name="T9" fmla="*/ 35 h 84"/>
                <a:gd name="T10" fmla="*/ 94 w 208"/>
                <a:gd name="T11" fmla="*/ 0 h 84"/>
                <a:gd name="T12" fmla="*/ 173 w 208"/>
                <a:gd name="T13" fmla="*/ 14 h 84"/>
                <a:gd name="T14" fmla="*/ 194 w 208"/>
                <a:gd name="T15" fmla="*/ 49 h 84"/>
                <a:gd name="T16" fmla="*/ 151 w 208"/>
                <a:gd name="T17" fmla="*/ 7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84">
                  <a:moveTo>
                    <a:pt x="151" y="70"/>
                  </a:move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0" y="84"/>
                    <a:pt x="8" y="63"/>
                  </a:cubicBezTo>
                  <a:cubicBezTo>
                    <a:pt x="15" y="49"/>
                    <a:pt x="15" y="63"/>
                    <a:pt x="36" y="42"/>
                  </a:cubicBezTo>
                  <a:cubicBezTo>
                    <a:pt x="58" y="28"/>
                    <a:pt x="65" y="35"/>
                    <a:pt x="87" y="35"/>
                  </a:cubicBezTo>
                  <a:cubicBezTo>
                    <a:pt x="101" y="35"/>
                    <a:pt x="94" y="0"/>
                    <a:pt x="94" y="0"/>
                  </a:cubicBezTo>
                  <a:cubicBezTo>
                    <a:pt x="94" y="0"/>
                    <a:pt x="158" y="7"/>
                    <a:pt x="173" y="14"/>
                  </a:cubicBezTo>
                  <a:cubicBezTo>
                    <a:pt x="187" y="21"/>
                    <a:pt x="208" y="49"/>
                    <a:pt x="194" y="49"/>
                  </a:cubicBezTo>
                  <a:cubicBezTo>
                    <a:pt x="180" y="49"/>
                    <a:pt x="151" y="70"/>
                    <a:pt x="151" y="7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70">
              <a:extLst>
                <a:ext uri="{FF2B5EF4-FFF2-40B4-BE49-F238E27FC236}">
                  <a16:creationId xmlns:a16="http://schemas.microsoft.com/office/drawing/2014/main" xmlns="" id="{B1E9BEFE-5688-41F2-B289-15F65B363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1344613"/>
              <a:ext cx="133350" cy="76200"/>
            </a:xfrm>
            <a:custGeom>
              <a:avLst/>
              <a:gdLst>
                <a:gd name="T0" fmla="*/ 224 w 324"/>
                <a:gd name="T1" fmla="*/ 170 h 184"/>
                <a:gd name="T2" fmla="*/ 137 w 324"/>
                <a:gd name="T3" fmla="*/ 177 h 184"/>
                <a:gd name="T4" fmla="*/ 101 w 324"/>
                <a:gd name="T5" fmla="*/ 156 h 184"/>
                <a:gd name="T6" fmla="*/ 36 w 324"/>
                <a:gd name="T7" fmla="*/ 156 h 184"/>
                <a:gd name="T8" fmla="*/ 15 w 324"/>
                <a:gd name="T9" fmla="*/ 142 h 184"/>
                <a:gd name="T10" fmla="*/ 87 w 324"/>
                <a:gd name="T11" fmla="*/ 114 h 184"/>
                <a:gd name="T12" fmla="*/ 116 w 324"/>
                <a:gd name="T13" fmla="*/ 78 h 184"/>
                <a:gd name="T14" fmla="*/ 137 w 324"/>
                <a:gd name="T15" fmla="*/ 43 h 184"/>
                <a:gd name="T16" fmla="*/ 159 w 324"/>
                <a:gd name="T17" fmla="*/ 29 h 184"/>
                <a:gd name="T18" fmla="*/ 202 w 324"/>
                <a:gd name="T19" fmla="*/ 8 h 184"/>
                <a:gd name="T20" fmla="*/ 252 w 324"/>
                <a:gd name="T21" fmla="*/ 29 h 184"/>
                <a:gd name="T22" fmla="*/ 245 w 324"/>
                <a:gd name="T23" fmla="*/ 85 h 184"/>
                <a:gd name="T24" fmla="*/ 245 w 324"/>
                <a:gd name="T25" fmla="*/ 114 h 184"/>
                <a:gd name="T26" fmla="*/ 296 w 324"/>
                <a:gd name="T27" fmla="*/ 149 h 184"/>
                <a:gd name="T28" fmla="*/ 245 w 324"/>
                <a:gd name="T29" fmla="*/ 156 h 184"/>
                <a:gd name="T30" fmla="*/ 224 w 324"/>
                <a:gd name="T31" fmla="*/ 1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84">
                  <a:moveTo>
                    <a:pt x="224" y="170"/>
                  </a:moveTo>
                  <a:cubicBezTo>
                    <a:pt x="209" y="170"/>
                    <a:pt x="159" y="184"/>
                    <a:pt x="137" y="177"/>
                  </a:cubicBezTo>
                  <a:cubicBezTo>
                    <a:pt x="123" y="170"/>
                    <a:pt x="123" y="156"/>
                    <a:pt x="101" y="156"/>
                  </a:cubicBezTo>
                  <a:cubicBezTo>
                    <a:pt x="72" y="149"/>
                    <a:pt x="36" y="156"/>
                    <a:pt x="36" y="156"/>
                  </a:cubicBezTo>
                  <a:cubicBezTo>
                    <a:pt x="36" y="156"/>
                    <a:pt x="0" y="177"/>
                    <a:pt x="15" y="142"/>
                  </a:cubicBezTo>
                  <a:cubicBezTo>
                    <a:pt x="36" y="107"/>
                    <a:pt x="80" y="121"/>
                    <a:pt x="87" y="114"/>
                  </a:cubicBezTo>
                  <a:cubicBezTo>
                    <a:pt x="87" y="100"/>
                    <a:pt x="94" y="92"/>
                    <a:pt x="116" y="78"/>
                  </a:cubicBezTo>
                  <a:cubicBezTo>
                    <a:pt x="137" y="57"/>
                    <a:pt x="108" y="64"/>
                    <a:pt x="137" y="43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80" y="0"/>
                    <a:pt x="202" y="8"/>
                  </a:cubicBezTo>
                  <a:cubicBezTo>
                    <a:pt x="231" y="15"/>
                    <a:pt x="252" y="29"/>
                    <a:pt x="252" y="29"/>
                  </a:cubicBezTo>
                  <a:cubicBezTo>
                    <a:pt x="252" y="29"/>
                    <a:pt x="260" y="85"/>
                    <a:pt x="245" y="85"/>
                  </a:cubicBezTo>
                  <a:cubicBezTo>
                    <a:pt x="231" y="85"/>
                    <a:pt x="245" y="114"/>
                    <a:pt x="245" y="114"/>
                  </a:cubicBezTo>
                  <a:cubicBezTo>
                    <a:pt x="245" y="114"/>
                    <a:pt x="324" y="142"/>
                    <a:pt x="296" y="149"/>
                  </a:cubicBezTo>
                  <a:cubicBezTo>
                    <a:pt x="267" y="156"/>
                    <a:pt x="245" y="156"/>
                    <a:pt x="245" y="156"/>
                  </a:cubicBezTo>
                  <a:lnTo>
                    <a:pt x="224" y="1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73">
              <a:extLst>
                <a:ext uri="{FF2B5EF4-FFF2-40B4-BE49-F238E27FC236}">
                  <a16:creationId xmlns:a16="http://schemas.microsoft.com/office/drawing/2014/main" xmlns="" id="{F2E8C48E-A503-454A-A71E-C19EE49F1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451" y="1428750"/>
              <a:ext cx="82550" cy="31750"/>
            </a:xfrm>
            <a:custGeom>
              <a:avLst/>
              <a:gdLst>
                <a:gd name="T0" fmla="*/ 8 w 200"/>
                <a:gd name="T1" fmla="*/ 70 h 76"/>
                <a:gd name="T2" fmla="*/ 65 w 200"/>
                <a:gd name="T3" fmla="*/ 63 h 76"/>
                <a:gd name="T4" fmla="*/ 115 w 200"/>
                <a:gd name="T5" fmla="*/ 49 h 76"/>
                <a:gd name="T6" fmla="*/ 179 w 200"/>
                <a:gd name="T7" fmla="*/ 21 h 76"/>
                <a:gd name="T8" fmla="*/ 122 w 200"/>
                <a:gd name="T9" fmla="*/ 14 h 76"/>
                <a:gd name="T10" fmla="*/ 36 w 200"/>
                <a:gd name="T11" fmla="*/ 7 h 76"/>
                <a:gd name="T12" fmla="*/ 0 w 200"/>
                <a:gd name="T13" fmla="*/ 49 h 76"/>
                <a:gd name="T14" fmla="*/ 8 w 200"/>
                <a:gd name="T15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76">
                  <a:moveTo>
                    <a:pt x="8" y="70"/>
                  </a:moveTo>
                  <a:cubicBezTo>
                    <a:pt x="29" y="76"/>
                    <a:pt x="43" y="76"/>
                    <a:pt x="65" y="63"/>
                  </a:cubicBezTo>
                  <a:cubicBezTo>
                    <a:pt x="86" y="49"/>
                    <a:pt x="86" y="42"/>
                    <a:pt x="115" y="49"/>
                  </a:cubicBezTo>
                  <a:cubicBezTo>
                    <a:pt x="136" y="56"/>
                    <a:pt x="200" y="21"/>
                    <a:pt x="179" y="21"/>
                  </a:cubicBezTo>
                  <a:cubicBezTo>
                    <a:pt x="165" y="21"/>
                    <a:pt x="136" y="21"/>
                    <a:pt x="122" y="14"/>
                  </a:cubicBezTo>
                  <a:cubicBezTo>
                    <a:pt x="108" y="0"/>
                    <a:pt x="65" y="7"/>
                    <a:pt x="36" y="7"/>
                  </a:cubicBezTo>
                  <a:cubicBezTo>
                    <a:pt x="8" y="14"/>
                    <a:pt x="0" y="49"/>
                    <a:pt x="0" y="49"/>
                  </a:cubicBezTo>
                  <a:lnTo>
                    <a:pt x="8" y="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76">
              <a:extLst>
                <a:ext uri="{FF2B5EF4-FFF2-40B4-BE49-F238E27FC236}">
                  <a16:creationId xmlns:a16="http://schemas.microsoft.com/office/drawing/2014/main" xmlns="" id="{D7F92031-7BD8-446B-9E8D-7BBD01DE4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826" y="1387475"/>
              <a:ext cx="77788" cy="73025"/>
            </a:xfrm>
            <a:custGeom>
              <a:avLst/>
              <a:gdLst>
                <a:gd name="T0" fmla="*/ 66 w 188"/>
                <a:gd name="T1" fmla="*/ 127 h 176"/>
                <a:gd name="T2" fmla="*/ 94 w 188"/>
                <a:gd name="T3" fmla="*/ 148 h 176"/>
                <a:gd name="T4" fmla="*/ 152 w 188"/>
                <a:gd name="T5" fmla="*/ 113 h 176"/>
                <a:gd name="T6" fmla="*/ 188 w 188"/>
                <a:gd name="T7" fmla="*/ 71 h 176"/>
                <a:gd name="T8" fmla="*/ 145 w 188"/>
                <a:gd name="T9" fmla="*/ 29 h 176"/>
                <a:gd name="T10" fmla="*/ 109 w 188"/>
                <a:gd name="T11" fmla="*/ 8 h 176"/>
                <a:gd name="T12" fmla="*/ 58 w 188"/>
                <a:gd name="T13" fmla="*/ 71 h 176"/>
                <a:gd name="T14" fmla="*/ 15 w 188"/>
                <a:gd name="T15" fmla="*/ 78 h 176"/>
                <a:gd name="T16" fmla="*/ 66 w 188"/>
                <a:gd name="T17" fmla="*/ 120 h 176"/>
                <a:gd name="T18" fmla="*/ 66 w 188"/>
                <a:gd name="T19" fmla="*/ 12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76">
                  <a:moveTo>
                    <a:pt x="66" y="127"/>
                  </a:moveTo>
                  <a:cubicBezTo>
                    <a:pt x="66" y="127"/>
                    <a:pt x="51" y="176"/>
                    <a:pt x="94" y="148"/>
                  </a:cubicBezTo>
                  <a:cubicBezTo>
                    <a:pt x="138" y="120"/>
                    <a:pt x="138" y="113"/>
                    <a:pt x="152" y="113"/>
                  </a:cubicBezTo>
                  <a:cubicBezTo>
                    <a:pt x="167" y="106"/>
                    <a:pt x="188" y="71"/>
                    <a:pt x="188" y="71"/>
                  </a:cubicBezTo>
                  <a:cubicBezTo>
                    <a:pt x="188" y="71"/>
                    <a:pt x="160" y="43"/>
                    <a:pt x="145" y="29"/>
                  </a:cubicBezTo>
                  <a:cubicBezTo>
                    <a:pt x="123" y="15"/>
                    <a:pt x="145" y="0"/>
                    <a:pt x="109" y="8"/>
                  </a:cubicBezTo>
                  <a:cubicBezTo>
                    <a:pt x="66" y="8"/>
                    <a:pt x="58" y="71"/>
                    <a:pt x="58" y="71"/>
                  </a:cubicBezTo>
                  <a:cubicBezTo>
                    <a:pt x="58" y="71"/>
                    <a:pt x="0" y="50"/>
                    <a:pt x="15" y="78"/>
                  </a:cubicBezTo>
                  <a:cubicBezTo>
                    <a:pt x="29" y="106"/>
                    <a:pt x="66" y="120"/>
                    <a:pt x="66" y="120"/>
                  </a:cubicBezTo>
                  <a:lnTo>
                    <a:pt x="66" y="1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79">
              <a:extLst>
                <a:ext uri="{FF2B5EF4-FFF2-40B4-BE49-F238E27FC236}">
                  <a16:creationId xmlns:a16="http://schemas.microsoft.com/office/drawing/2014/main" xmlns="" id="{C4839931-728E-4582-B729-95674EBC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1458913"/>
              <a:ext cx="65088" cy="19050"/>
            </a:xfrm>
            <a:custGeom>
              <a:avLst/>
              <a:gdLst>
                <a:gd name="T0" fmla="*/ 67 w 156"/>
                <a:gd name="T1" fmla="*/ 0 h 48"/>
                <a:gd name="T2" fmla="*/ 30 w 156"/>
                <a:gd name="T3" fmla="*/ 35 h 48"/>
                <a:gd name="T4" fmla="*/ 112 w 156"/>
                <a:gd name="T5" fmla="*/ 48 h 48"/>
                <a:gd name="T6" fmla="*/ 149 w 156"/>
                <a:gd name="T7" fmla="*/ 35 h 48"/>
                <a:gd name="T8" fmla="*/ 112 w 156"/>
                <a:gd name="T9" fmla="*/ 0 h 48"/>
                <a:gd name="T10" fmla="*/ 67 w 156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48">
                  <a:moveTo>
                    <a:pt x="67" y="0"/>
                  </a:moveTo>
                  <a:cubicBezTo>
                    <a:pt x="52" y="0"/>
                    <a:pt x="0" y="21"/>
                    <a:pt x="30" y="35"/>
                  </a:cubicBezTo>
                  <a:cubicBezTo>
                    <a:pt x="60" y="48"/>
                    <a:pt x="104" y="48"/>
                    <a:pt x="112" y="48"/>
                  </a:cubicBezTo>
                  <a:cubicBezTo>
                    <a:pt x="127" y="48"/>
                    <a:pt x="149" y="48"/>
                    <a:pt x="149" y="35"/>
                  </a:cubicBezTo>
                  <a:cubicBezTo>
                    <a:pt x="156" y="21"/>
                    <a:pt x="112" y="0"/>
                    <a:pt x="112" y="0"/>
                  </a:cubicBez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82">
              <a:extLst>
                <a:ext uri="{FF2B5EF4-FFF2-40B4-BE49-F238E27FC236}">
                  <a16:creationId xmlns:a16="http://schemas.microsoft.com/office/drawing/2014/main" xmlns="" id="{375B8F2B-82EA-4FDD-B54F-9E56D636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1322388"/>
              <a:ext cx="39688" cy="25400"/>
            </a:xfrm>
            <a:custGeom>
              <a:avLst/>
              <a:gdLst>
                <a:gd name="T0" fmla="*/ 67 w 96"/>
                <a:gd name="T1" fmla="*/ 60 h 60"/>
                <a:gd name="T2" fmla="*/ 0 w 96"/>
                <a:gd name="T3" fmla="*/ 27 h 60"/>
                <a:gd name="T4" fmla="*/ 60 w 96"/>
                <a:gd name="T5" fmla="*/ 0 h 60"/>
                <a:gd name="T6" fmla="*/ 89 w 96"/>
                <a:gd name="T7" fmla="*/ 14 h 60"/>
                <a:gd name="T8" fmla="*/ 67 w 96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0">
                  <a:moveTo>
                    <a:pt x="67" y="60"/>
                  </a:moveTo>
                  <a:cubicBezTo>
                    <a:pt x="67" y="60"/>
                    <a:pt x="0" y="40"/>
                    <a:pt x="0" y="27"/>
                  </a:cubicBezTo>
                  <a:cubicBezTo>
                    <a:pt x="8" y="20"/>
                    <a:pt x="45" y="0"/>
                    <a:pt x="60" y="0"/>
                  </a:cubicBezTo>
                  <a:cubicBezTo>
                    <a:pt x="67" y="7"/>
                    <a:pt x="96" y="0"/>
                    <a:pt x="89" y="14"/>
                  </a:cubicBezTo>
                  <a:cubicBezTo>
                    <a:pt x="89" y="27"/>
                    <a:pt x="67" y="60"/>
                    <a:pt x="67" y="6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88">
              <a:extLst>
                <a:ext uri="{FF2B5EF4-FFF2-40B4-BE49-F238E27FC236}">
                  <a16:creationId xmlns:a16="http://schemas.microsoft.com/office/drawing/2014/main" xmlns="" id="{D839ED6A-6D00-45AE-83FF-F2E6C9B76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4863" y="1377950"/>
              <a:ext cx="271463" cy="182563"/>
            </a:xfrm>
            <a:custGeom>
              <a:avLst/>
              <a:gdLst>
                <a:gd name="T0" fmla="*/ 164 w 656"/>
                <a:gd name="T1" fmla="*/ 294 h 440"/>
                <a:gd name="T2" fmla="*/ 157 w 656"/>
                <a:gd name="T3" fmla="*/ 343 h 440"/>
                <a:gd name="T4" fmla="*/ 58 w 656"/>
                <a:gd name="T5" fmla="*/ 280 h 440"/>
                <a:gd name="T6" fmla="*/ 15 w 656"/>
                <a:gd name="T7" fmla="*/ 315 h 440"/>
                <a:gd name="T8" fmla="*/ 22 w 656"/>
                <a:gd name="T9" fmla="*/ 245 h 440"/>
                <a:gd name="T10" fmla="*/ 50 w 656"/>
                <a:gd name="T11" fmla="*/ 217 h 440"/>
                <a:gd name="T12" fmla="*/ 58 w 656"/>
                <a:gd name="T13" fmla="*/ 147 h 440"/>
                <a:gd name="T14" fmla="*/ 93 w 656"/>
                <a:gd name="T15" fmla="*/ 119 h 440"/>
                <a:gd name="T16" fmla="*/ 207 w 656"/>
                <a:gd name="T17" fmla="*/ 56 h 440"/>
                <a:gd name="T18" fmla="*/ 243 w 656"/>
                <a:gd name="T19" fmla="*/ 14 h 440"/>
                <a:gd name="T20" fmla="*/ 314 w 656"/>
                <a:gd name="T21" fmla="*/ 42 h 440"/>
                <a:gd name="T22" fmla="*/ 364 w 656"/>
                <a:gd name="T23" fmla="*/ 112 h 440"/>
                <a:gd name="T24" fmla="*/ 435 w 656"/>
                <a:gd name="T25" fmla="*/ 189 h 440"/>
                <a:gd name="T26" fmla="*/ 500 w 656"/>
                <a:gd name="T27" fmla="*/ 252 h 440"/>
                <a:gd name="T28" fmla="*/ 642 w 656"/>
                <a:gd name="T29" fmla="*/ 294 h 440"/>
                <a:gd name="T30" fmla="*/ 607 w 656"/>
                <a:gd name="T31" fmla="*/ 329 h 440"/>
                <a:gd name="T32" fmla="*/ 614 w 656"/>
                <a:gd name="T33" fmla="*/ 357 h 440"/>
                <a:gd name="T34" fmla="*/ 621 w 656"/>
                <a:gd name="T35" fmla="*/ 406 h 440"/>
                <a:gd name="T36" fmla="*/ 514 w 656"/>
                <a:gd name="T37" fmla="*/ 406 h 440"/>
                <a:gd name="T38" fmla="*/ 471 w 656"/>
                <a:gd name="T39" fmla="*/ 433 h 440"/>
                <a:gd name="T40" fmla="*/ 393 w 656"/>
                <a:gd name="T41" fmla="*/ 399 h 440"/>
                <a:gd name="T42" fmla="*/ 314 w 656"/>
                <a:gd name="T43" fmla="*/ 364 h 440"/>
                <a:gd name="T44" fmla="*/ 257 w 656"/>
                <a:gd name="T45" fmla="*/ 357 h 440"/>
                <a:gd name="T46" fmla="*/ 200 w 656"/>
                <a:gd name="T47" fmla="*/ 287 h 440"/>
                <a:gd name="T48" fmla="*/ 164 w 656"/>
                <a:gd name="T49" fmla="*/ 294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6" h="440">
                  <a:moveTo>
                    <a:pt x="164" y="294"/>
                  </a:moveTo>
                  <a:cubicBezTo>
                    <a:pt x="150" y="322"/>
                    <a:pt x="236" y="392"/>
                    <a:pt x="157" y="343"/>
                  </a:cubicBezTo>
                  <a:cubicBezTo>
                    <a:pt x="72" y="294"/>
                    <a:pt x="58" y="280"/>
                    <a:pt x="58" y="280"/>
                  </a:cubicBezTo>
                  <a:cubicBezTo>
                    <a:pt x="15" y="315"/>
                    <a:pt x="15" y="315"/>
                    <a:pt x="15" y="315"/>
                  </a:cubicBezTo>
                  <a:cubicBezTo>
                    <a:pt x="15" y="315"/>
                    <a:pt x="0" y="259"/>
                    <a:pt x="22" y="245"/>
                  </a:cubicBezTo>
                  <a:cubicBezTo>
                    <a:pt x="50" y="231"/>
                    <a:pt x="58" y="259"/>
                    <a:pt x="50" y="217"/>
                  </a:cubicBezTo>
                  <a:cubicBezTo>
                    <a:pt x="43" y="168"/>
                    <a:pt x="43" y="161"/>
                    <a:pt x="58" y="147"/>
                  </a:cubicBezTo>
                  <a:cubicBezTo>
                    <a:pt x="72" y="126"/>
                    <a:pt x="65" y="140"/>
                    <a:pt x="93" y="119"/>
                  </a:cubicBezTo>
                  <a:cubicBezTo>
                    <a:pt x="115" y="98"/>
                    <a:pt x="193" y="84"/>
                    <a:pt x="207" y="56"/>
                  </a:cubicBezTo>
                  <a:cubicBezTo>
                    <a:pt x="222" y="35"/>
                    <a:pt x="236" y="21"/>
                    <a:pt x="243" y="14"/>
                  </a:cubicBezTo>
                  <a:cubicBezTo>
                    <a:pt x="257" y="0"/>
                    <a:pt x="286" y="35"/>
                    <a:pt x="314" y="42"/>
                  </a:cubicBezTo>
                  <a:cubicBezTo>
                    <a:pt x="350" y="49"/>
                    <a:pt x="364" y="112"/>
                    <a:pt x="364" y="112"/>
                  </a:cubicBezTo>
                  <a:cubicBezTo>
                    <a:pt x="364" y="112"/>
                    <a:pt x="414" y="168"/>
                    <a:pt x="435" y="189"/>
                  </a:cubicBezTo>
                  <a:cubicBezTo>
                    <a:pt x="464" y="210"/>
                    <a:pt x="457" y="266"/>
                    <a:pt x="500" y="252"/>
                  </a:cubicBezTo>
                  <a:cubicBezTo>
                    <a:pt x="550" y="245"/>
                    <a:pt x="656" y="294"/>
                    <a:pt x="642" y="294"/>
                  </a:cubicBezTo>
                  <a:cubicBezTo>
                    <a:pt x="628" y="301"/>
                    <a:pt x="607" y="329"/>
                    <a:pt x="607" y="329"/>
                  </a:cubicBezTo>
                  <a:cubicBezTo>
                    <a:pt x="614" y="357"/>
                    <a:pt x="614" y="357"/>
                    <a:pt x="614" y="357"/>
                  </a:cubicBezTo>
                  <a:cubicBezTo>
                    <a:pt x="614" y="357"/>
                    <a:pt x="649" y="406"/>
                    <a:pt x="621" y="406"/>
                  </a:cubicBezTo>
                  <a:cubicBezTo>
                    <a:pt x="592" y="399"/>
                    <a:pt x="557" y="406"/>
                    <a:pt x="514" y="406"/>
                  </a:cubicBezTo>
                  <a:cubicBezTo>
                    <a:pt x="471" y="406"/>
                    <a:pt x="485" y="440"/>
                    <a:pt x="471" y="433"/>
                  </a:cubicBezTo>
                  <a:cubicBezTo>
                    <a:pt x="450" y="427"/>
                    <a:pt x="435" y="420"/>
                    <a:pt x="393" y="399"/>
                  </a:cubicBezTo>
                  <a:cubicBezTo>
                    <a:pt x="350" y="371"/>
                    <a:pt x="371" y="371"/>
                    <a:pt x="314" y="364"/>
                  </a:cubicBezTo>
                  <a:cubicBezTo>
                    <a:pt x="257" y="357"/>
                    <a:pt x="293" y="420"/>
                    <a:pt x="257" y="357"/>
                  </a:cubicBezTo>
                  <a:cubicBezTo>
                    <a:pt x="222" y="301"/>
                    <a:pt x="200" y="287"/>
                    <a:pt x="200" y="287"/>
                  </a:cubicBezTo>
                  <a:lnTo>
                    <a:pt x="164" y="29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91">
              <a:extLst>
                <a:ext uri="{FF2B5EF4-FFF2-40B4-BE49-F238E27FC236}">
                  <a16:creationId xmlns:a16="http://schemas.microsoft.com/office/drawing/2014/main" xmlns="" id="{04AEDDAB-E18F-4739-B2DE-B586475E8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6163" y="1501775"/>
              <a:ext cx="176213" cy="98425"/>
            </a:xfrm>
            <a:custGeom>
              <a:avLst/>
              <a:gdLst>
                <a:gd name="T0" fmla="*/ 36 w 424"/>
                <a:gd name="T1" fmla="*/ 223 h 236"/>
                <a:gd name="T2" fmla="*/ 137 w 424"/>
                <a:gd name="T3" fmla="*/ 195 h 236"/>
                <a:gd name="T4" fmla="*/ 252 w 424"/>
                <a:gd name="T5" fmla="*/ 209 h 236"/>
                <a:gd name="T6" fmla="*/ 345 w 424"/>
                <a:gd name="T7" fmla="*/ 202 h 236"/>
                <a:gd name="T8" fmla="*/ 353 w 424"/>
                <a:gd name="T9" fmla="*/ 174 h 236"/>
                <a:gd name="T10" fmla="*/ 396 w 424"/>
                <a:gd name="T11" fmla="*/ 153 h 236"/>
                <a:gd name="T12" fmla="*/ 281 w 424"/>
                <a:gd name="T13" fmla="*/ 63 h 236"/>
                <a:gd name="T14" fmla="*/ 180 w 424"/>
                <a:gd name="T15" fmla="*/ 7 h 236"/>
                <a:gd name="T16" fmla="*/ 94 w 424"/>
                <a:gd name="T17" fmla="*/ 42 h 236"/>
                <a:gd name="T18" fmla="*/ 72 w 424"/>
                <a:gd name="T19" fmla="*/ 91 h 236"/>
                <a:gd name="T20" fmla="*/ 15 w 424"/>
                <a:gd name="T21" fmla="*/ 167 h 236"/>
                <a:gd name="T22" fmla="*/ 15 w 424"/>
                <a:gd name="T23" fmla="*/ 223 h 236"/>
                <a:gd name="T24" fmla="*/ 36 w 424"/>
                <a:gd name="T25" fmla="*/ 2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4" h="236">
                  <a:moveTo>
                    <a:pt x="36" y="223"/>
                  </a:moveTo>
                  <a:cubicBezTo>
                    <a:pt x="80" y="209"/>
                    <a:pt x="101" y="195"/>
                    <a:pt x="137" y="195"/>
                  </a:cubicBezTo>
                  <a:cubicBezTo>
                    <a:pt x="180" y="195"/>
                    <a:pt x="223" y="202"/>
                    <a:pt x="252" y="209"/>
                  </a:cubicBezTo>
                  <a:cubicBezTo>
                    <a:pt x="274" y="216"/>
                    <a:pt x="338" y="216"/>
                    <a:pt x="345" y="202"/>
                  </a:cubicBezTo>
                  <a:cubicBezTo>
                    <a:pt x="345" y="188"/>
                    <a:pt x="353" y="174"/>
                    <a:pt x="353" y="174"/>
                  </a:cubicBezTo>
                  <a:cubicBezTo>
                    <a:pt x="353" y="174"/>
                    <a:pt x="424" y="181"/>
                    <a:pt x="396" y="153"/>
                  </a:cubicBezTo>
                  <a:cubicBezTo>
                    <a:pt x="367" y="125"/>
                    <a:pt x="281" y="63"/>
                    <a:pt x="281" y="63"/>
                  </a:cubicBezTo>
                  <a:cubicBezTo>
                    <a:pt x="281" y="63"/>
                    <a:pt x="202" y="14"/>
                    <a:pt x="180" y="7"/>
                  </a:cubicBezTo>
                  <a:cubicBezTo>
                    <a:pt x="159" y="0"/>
                    <a:pt x="123" y="28"/>
                    <a:pt x="94" y="42"/>
                  </a:cubicBezTo>
                  <a:cubicBezTo>
                    <a:pt x="72" y="49"/>
                    <a:pt x="72" y="70"/>
                    <a:pt x="72" y="91"/>
                  </a:cubicBezTo>
                  <a:cubicBezTo>
                    <a:pt x="72" y="105"/>
                    <a:pt x="36" y="167"/>
                    <a:pt x="15" y="167"/>
                  </a:cubicBezTo>
                  <a:cubicBezTo>
                    <a:pt x="0" y="167"/>
                    <a:pt x="8" y="209"/>
                    <a:pt x="15" y="223"/>
                  </a:cubicBezTo>
                  <a:cubicBezTo>
                    <a:pt x="22" y="236"/>
                    <a:pt x="36" y="223"/>
                    <a:pt x="36" y="22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94">
              <a:extLst>
                <a:ext uri="{FF2B5EF4-FFF2-40B4-BE49-F238E27FC236}">
                  <a16:creationId xmlns:a16="http://schemas.microsoft.com/office/drawing/2014/main" xmlns="" id="{D205D1A0-FD56-40C8-9396-E8130B8B5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488" y="1697038"/>
              <a:ext cx="44450" cy="46038"/>
            </a:xfrm>
            <a:custGeom>
              <a:avLst/>
              <a:gdLst>
                <a:gd name="T0" fmla="*/ 58 w 108"/>
                <a:gd name="T1" fmla="*/ 0 h 112"/>
                <a:gd name="T2" fmla="*/ 8 w 108"/>
                <a:gd name="T3" fmla="*/ 21 h 112"/>
                <a:gd name="T4" fmla="*/ 15 w 108"/>
                <a:gd name="T5" fmla="*/ 56 h 112"/>
                <a:gd name="T6" fmla="*/ 0 w 108"/>
                <a:gd name="T7" fmla="*/ 98 h 112"/>
                <a:gd name="T8" fmla="*/ 22 w 108"/>
                <a:gd name="T9" fmla="*/ 105 h 112"/>
                <a:gd name="T10" fmla="*/ 51 w 108"/>
                <a:gd name="T11" fmla="*/ 77 h 112"/>
                <a:gd name="T12" fmla="*/ 58 w 108"/>
                <a:gd name="T13" fmla="*/ 28 h 112"/>
                <a:gd name="T14" fmla="*/ 108 w 108"/>
                <a:gd name="T15" fmla="*/ 28 h 112"/>
                <a:gd name="T16" fmla="*/ 58 w 108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2">
                  <a:moveTo>
                    <a:pt x="58" y="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29" y="56"/>
                    <a:pt x="15" y="56"/>
                  </a:cubicBezTo>
                  <a:cubicBezTo>
                    <a:pt x="8" y="56"/>
                    <a:pt x="0" y="98"/>
                    <a:pt x="0" y="98"/>
                  </a:cubicBezTo>
                  <a:cubicBezTo>
                    <a:pt x="0" y="98"/>
                    <a:pt x="0" y="112"/>
                    <a:pt x="22" y="105"/>
                  </a:cubicBezTo>
                  <a:cubicBezTo>
                    <a:pt x="51" y="98"/>
                    <a:pt x="51" y="77"/>
                    <a:pt x="51" y="77"/>
                  </a:cubicBezTo>
                  <a:cubicBezTo>
                    <a:pt x="51" y="77"/>
                    <a:pt x="36" y="28"/>
                    <a:pt x="58" y="28"/>
                  </a:cubicBezTo>
                  <a:cubicBezTo>
                    <a:pt x="72" y="28"/>
                    <a:pt x="108" y="28"/>
                    <a:pt x="108" y="28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97">
              <a:extLst>
                <a:ext uri="{FF2B5EF4-FFF2-40B4-BE49-F238E27FC236}">
                  <a16:creationId xmlns:a16="http://schemas.microsoft.com/office/drawing/2014/main" xmlns="" id="{B907B923-73D1-4859-8FB9-0F9F1DC2C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051" y="1619250"/>
              <a:ext cx="36513" cy="31750"/>
            </a:xfrm>
            <a:custGeom>
              <a:avLst/>
              <a:gdLst>
                <a:gd name="T0" fmla="*/ 0 w 88"/>
                <a:gd name="T1" fmla="*/ 76 h 76"/>
                <a:gd name="T2" fmla="*/ 55 w 88"/>
                <a:gd name="T3" fmla="*/ 49 h 76"/>
                <a:gd name="T4" fmla="*/ 68 w 88"/>
                <a:gd name="T5" fmla="*/ 0 h 76"/>
                <a:gd name="T6" fmla="*/ 28 w 88"/>
                <a:gd name="T7" fmla="*/ 21 h 76"/>
                <a:gd name="T8" fmla="*/ 28 w 88"/>
                <a:gd name="T9" fmla="*/ 63 h 76"/>
                <a:gd name="T10" fmla="*/ 0 w 88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6">
                  <a:moveTo>
                    <a:pt x="0" y="76"/>
                  </a:moveTo>
                  <a:cubicBezTo>
                    <a:pt x="0" y="76"/>
                    <a:pt x="28" y="76"/>
                    <a:pt x="55" y="49"/>
                  </a:cubicBezTo>
                  <a:cubicBezTo>
                    <a:pt x="75" y="21"/>
                    <a:pt x="88" y="0"/>
                    <a:pt x="68" y="0"/>
                  </a:cubicBezTo>
                  <a:cubicBezTo>
                    <a:pt x="55" y="0"/>
                    <a:pt x="28" y="21"/>
                    <a:pt x="28" y="21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00">
              <a:extLst>
                <a:ext uri="{FF2B5EF4-FFF2-40B4-BE49-F238E27FC236}">
                  <a16:creationId xmlns:a16="http://schemas.microsoft.com/office/drawing/2014/main" xmlns="" id="{5C10B999-9961-463D-98C6-35745D77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6" y="1401763"/>
              <a:ext cx="33338" cy="22225"/>
            </a:xfrm>
            <a:custGeom>
              <a:avLst/>
              <a:gdLst>
                <a:gd name="T0" fmla="*/ 0 w 80"/>
                <a:gd name="T1" fmla="*/ 45 h 52"/>
                <a:gd name="T2" fmla="*/ 80 w 80"/>
                <a:gd name="T3" fmla="*/ 52 h 52"/>
                <a:gd name="T4" fmla="*/ 66 w 80"/>
                <a:gd name="T5" fmla="*/ 0 h 52"/>
                <a:gd name="T6" fmla="*/ 0 w 80"/>
                <a:gd name="T7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2">
                  <a:moveTo>
                    <a:pt x="0" y="45"/>
                  </a:moveTo>
                  <a:cubicBezTo>
                    <a:pt x="37" y="45"/>
                    <a:pt x="80" y="52"/>
                    <a:pt x="80" y="52"/>
                  </a:cubicBezTo>
                  <a:cubicBezTo>
                    <a:pt x="80" y="52"/>
                    <a:pt x="73" y="0"/>
                    <a:pt x="66" y="0"/>
                  </a:cubicBezTo>
                  <a:cubicBezTo>
                    <a:pt x="51" y="0"/>
                    <a:pt x="0" y="45"/>
                    <a:pt x="0" y="4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01">
              <a:extLst>
                <a:ext uri="{FF2B5EF4-FFF2-40B4-BE49-F238E27FC236}">
                  <a16:creationId xmlns:a16="http://schemas.microsoft.com/office/drawing/2014/main" xmlns="" id="{ADA508C9-B39F-4B23-A2C3-A58F759E3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2126" y="1401763"/>
              <a:ext cx="34925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Rectangle 402">
              <a:extLst>
                <a:ext uri="{FF2B5EF4-FFF2-40B4-BE49-F238E27FC236}">
                  <a16:creationId xmlns:a16="http://schemas.microsoft.com/office/drawing/2014/main" xmlns="" id="{E55E46A4-5F68-4513-B319-41E935B41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6763" y="1670050"/>
              <a:ext cx="234950" cy="112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3">
              <a:extLst>
                <a:ext uri="{FF2B5EF4-FFF2-40B4-BE49-F238E27FC236}">
                  <a16:creationId xmlns:a16="http://schemas.microsoft.com/office/drawing/2014/main" xmlns="" id="{E61EFBCC-31C9-440B-AD9A-094F50413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6763" y="1670050"/>
              <a:ext cx="234950" cy="111125"/>
            </a:xfrm>
            <a:custGeom>
              <a:avLst/>
              <a:gdLst>
                <a:gd name="T0" fmla="*/ 50 w 564"/>
                <a:gd name="T1" fmla="*/ 64 h 268"/>
                <a:gd name="T2" fmla="*/ 36 w 564"/>
                <a:gd name="T3" fmla="*/ 163 h 268"/>
                <a:gd name="T4" fmla="*/ 115 w 564"/>
                <a:gd name="T5" fmla="*/ 212 h 268"/>
                <a:gd name="T6" fmla="*/ 172 w 564"/>
                <a:gd name="T7" fmla="*/ 261 h 268"/>
                <a:gd name="T8" fmla="*/ 215 w 564"/>
                <a:gd name="T9" fmla="*/ 219 h 268"/>
                <a:gd name="T10" fmla="*/ 215 w 564"/>
                <a:gd name="T11" fmla="*/ 205 h 268"/>
                <a:gd name="T12" fmla="*/ 300 w 564"/>
                <a:gd name="T13" fmla="*/ 219 h 268"/>
                <a:gd name="T14" fmla="*/ 350 w 564"/>
                <a:gd name="T15" fmla="*/ 226 h 268"/>
                <a:gd name="T16" fmla="*/ 372 w 564"/>
                <a:gd name="T17" fmla="*/ 198 h 268"/>
                <a:gd name="T18" fmla="*/ 422 w 564"/>
                <a:gd name="T19" fmla="*/ 205 h 268"/>
                <a:gd name="T20" fmla="*/ 543 w 564"/>
                <a:gd name="T21" fmla="*/ 156 h 268"/>
                <a:gd name="T22" fmla="*/ 543 w 564"/>
                <a:gd name="T23" fmla="*/ 106 h 268"/>
                <a:gd name="T24" fmla="*/ 500 w 564"/>
                <a:gd name="T25" fmla="*/ 92 h 268"/>
                <a:gd name="T26" fmla="*/ 436 w 564"/>
                <a:gd name="T27" fmla="*/ 64 h 268"/>
                <a:gd name="T28" fmla="*/ 279 w 564"/>
                <a:gd name="T29" fmla="*/ 64 h 268"/>
                <a:gd name="T30" fmla="*/ 250 w 564"/>
                <a:gd name="T31" fmla="*/ 78 h 268"/>
                <a:gd name="T32" fmla="*/ 200 w 564"/>
                <a:gd name="T33" fmla="*/ 64 h 268"/>
                <a:gd name="T34" fmla="*/ 143 w 564"/>
                <a:gd name="T35" fmla="*/ 8 h 268"/>
                <a:gd name="T36" fmla="*/ 65 w 564"/>
                <a:gd name="T37" fmla="*/ 43 h 268"/>
                <a:gd name="T38" fmla="*/ 50 w 564"/>
                <a:gd name="T39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4" h="268">
                  <a:moveTo>
                    <a:pt x="50" y="64"/>
                  </a:moveTo>
                  <a:cubicBezTo>
                    <a:pt x="29" y="22"/>
                    <a:pt x="0" y="134"/>
                    <a:pt x="36" y="163"/>
                  </a:cubicBezTo>
                  <a:cubicBezTo>
                    <a:pt x="65" y="184"/>
                    <a:pt x="115" y="212"/>
                    <a:pt x="115" y="212"/>
                  </a:cubicBezTo>
                  <a:cubicBezTo>
                    <a:pt x="115" y="212"/>
                    <a:pt x="165" y="254"/>
                    <a:pt x="172" y="261"/>
                  </a:cubicBezTo>
                  <a:cubicBezTo>
                    <a:pt x="179" y="268"/>
                    <a:pt x="215" y="219"/>
                    <a:pt x="215" y="219"/>
                  </a:cubicBezTo>
                  <a:cubicBezTo>
                    <a:pt x="215" y="219"/>
                    <a:pt x="150" y="205"/>
                    <a:pt x="215" y="205"/>
                  </a:cubicBezTo>
                  <a:cubicBezTo>
                    <a:pt x="272" y="205"/>
                    <a:pt x="300" y="219"/>
                    <a:pt x="300" y="219"/>
                  </a:cubicBezTo>
                  <a:cubicBezTo>
                    <a:pt x="300" y="219"/>
                    <a:pt x="343" y="240"/>
                    <a:pt x="350" y="226"/>
                  </a:cubicBezTo>
                  <a:cubicBezTo>
                    <a:pt x="357" y="219"/>
                    <a:pt x="343" y="198"/>
                    <a:pt x="372" y="198"/>
                  </a:cubicBezTo>
                  <a:cubicBezTo>
                    <a:pt x="393" y="198"/>
                    <a:pt x="386" y="191"/>
                    <a:pt x="422" y="205"/>
                  </a:cubicBezTo>
                  <a:cubicBezTo>
                    <a:pt x="457" y="219"/>
                    <a:pt x="543" y="156"/>
                    <a:pt x="543" y="156"/>
                  </a:cubicBezTo>
                  <a:cubicBezTo>
                    <a:pt x="543" y="156"/>
                    <a:pt x="564" y="113"/>
                    <a:pt x="543" y="106"/>
                  </a:cubicBezTo>
                  <a:cubicBezTo>
                    <a:pt x="514" y="92"/>
                    <a:pt x="514" y="99"/>
                    <a:pt x="500" y="92"/>
                  </a:cubicBezTo>
                  <a:cubicBezTo>
                    <a:pt x="486" y="92"/>
                    <a:pt x="514" y="99"/>
                    <a:pt x="436" y="64"/>
                  </a:cubicBezTo>
                  <a:cubicBezTo>
                    <a:pt x="350" y="36"/>
                    <a:pt x="300" y="64"/>
                    <a:pt x="279" y="64"/>
                  </a:cubicBezTo>
                  <a:cubicBezTo>
                    <a:pt x="250" y="64"/>
                    <a:pt x="279" y="78"/>
                    <a:pt x="250" y="78"/>
                  </a:cubicBezTo>
                  <a:cubicBezTo>
                    <a:pt x="229" y="78"/>
                    <a:pt x="257" y="127"/>
                    <a:pt x="200" y="64"/>
                  </a:cubicBezTo>
                  <a:cubicBezTo>
                    <a:pt x="143" y="8"/>
                    <a:pt x="179" y="0"/>
                    <a:pt x="143" y="8"/>
                  </a:cubicBezTo>
                  <a:cubicBezTo>
                    <a:pt x="115" y="15"/>
                    <a:pt x="65" y="43"/>
                    <a:pt x="65" y="43"/>
                  </a:cubicBezTo>
                  <a:cubicBezTo>
                    <a:pt x="65" y="43"/>
                    <a:pt x="58" y="78"/>
                    <a:pt x="50" y="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Rectangle 405">
              <a:extLst>
                <a:ext uri="{FF2B5EF4-FFF2-40B4-BE49-F238E27FC236}">
                  <a16:creationId xmlns:a16="http://schemas.microsoft.com/office/drawing/2014/main" xmlns="" id="{15DFA7FB-017D-470A-BA32-5212914F8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3126" y="1781175"/>
              <a:ext cx="114300" cy="73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06">
              <a:extLst>
                <a:ext uri="{FF2B5EF4-FFF2-40B4-BE49-F238E27FC236}">
                  <a16:creationId xmlns:a16="http://schemas.microsoft.com/office/drawing/2014/main" xmlns="" id="{6D645402-6E77-4995-81E0-C12D88786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126" y="1781175"/>
              <a:ext cx="112713" cy="71438"/>
            </a:xfrm>
            <a:custGeom>
              <a:avLst/>
              <a:gdLst>
                <a:gd name="T0" fmla="*/ 108 w 272"/>
                <a:gd name="T1" fmla="*/ 165 h 172"/>
                <a:gd name="T2" fmla="*/ 272 w 272"/>
                <a:gd name="T3" fmla="*/ 172 h 172"/>
                <a:gd name="T4" fmla="*/ 244 w 272"/>
                <a:gd name="T5" fmla="*/ 122 h 172"/>
                <a:gd name="T6" fmla="*/ 179 w 272"/>
                <a:gd name="T7" fmla="*/ 86 h 172"/>
                <a:gd name="T8" fmla="*/ 129 w 272"/>
                <a:gd name="T9" fmla="*/ 43 h 172"/>
                <a:gd name="T10" fmla="*/ 108 w 272"/>
                <a:gd name="T11" fmla="*/ 36 h 172"/>
                <a:gd name="T12" fmla="*/ 58 w 272"/>
                <a:gd name="T13" fmla="*/ 0 h 172"/>
                <a:gd name="T14" fmla="*/ 29 w 272"/>
                <a:gd name="T15" fmla="*/ 22 h 172"/>
                <a:gd name="T16" fmla="*/ 36 w 272"/>
                <a:gd name="T17" fmla="*/ 72 h 172"/>
                <a:gd name="T18" fmla="*/ 79 w 272"/>
                <a:gd name="T19" fmla="*/ 101 h 172"/>
                <a:gd name="T20" fmla="*/ 51 w 272"/>
                <a:gd name="T21" fmla="*/ 137 h 172"/>
                <a:gd name="T22" fmla="*/ 108 w 272"/>
                <a:gd name="T23" fmla="*/ 1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2" h="172">
                  <a:moveTo>
                    <a:pt x="108" y="165"/>
                  </a:moveTo>
                  <a:cubicBezTo>
                    <a:pt x="272" y="172"/>
                    <a:pt x="272" y="172"/>
                    <a:pt x="272" y="17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9" y="86"/>
                    <a:pt x="151" y="51"/>
                    <a:pt x="129" y="43"/>
                  </a:cubicBezTo>
                  <a:cubicBezTo>
                    <a:pt x="108" y="36"/>
                    <a:pt x="129" y="51"/>
                    <a:pt x="108" y="36"/>
                  </a:cubicBezTo>
                  <a:cubicBezTo>
                    <a:pt x="86" y="22"/>
                    <a:pt x="79" y="0"/>
                    <a:pt x="58" y="0"/>
                  </a:cubicBezTo>
                  <a:cubicBezTo>
                    <a:pt x="43" y="0"/>
                    <a:pt x="58" y="0"/>
                    <a:pt x="29" y="22"/>
                  </a:cubicBezTo>
                  <a:cubicBezTo>
                    <a:pt x="0" y="51"/>
                    <a:pt x="36" y="72"/>
                    <a:pt x="36" y="7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43" y="122"/>
                    <a:pt x="51" y="137"/>
                  </a:cubicBezTo>
                  <a:cubicBezTo>
                    <a:pt x="58" y="151"/>
                    <a:pt x="108" y="165"/>
                    <a:pt x="108" y="16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09">
              <a:extLst>
                <a:ext uri="{FF2B5EF4-FFF2-40B4-BE49-F238E27FC236}">
                  <a16:creationId xmlns:a16="http://schemas.microsoft.com/office/drawing/2014/main" xmlns="" id="{3EBD46B9-9C00-4727-B665-015BAC388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076" y="1770063"/>
              <a:ext cx="52388" cy="44450"/>
            </a:xfrm>
            <a:custGeom>
              <a:avLst/>
              <a:gdLst>
                <a:gd name="T0" fmla="*/ 124 w 124"/>
                <a:gd name="T1" fmla="*/ 108 h 108"/>
                <a:gd name="T2" fmla="*/ 30 w 124"/>
                <a:gd name="T3" fmla="*/ 44 h 108"/>
                <a:gd name="T4" fmla="*/ 37 w 124"/>
                <a:gd name="T5" fmla="*/ 22 h 108"/>
                <a:gd name="T6" fmla="*/ 124 w 124"/>
                <a:gd name="T7" fmla="*/ 72 h 108"/>
                <a:gd name="T8" fmla="*/ 124 w 124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8">
                  <a:moveTo>
                    <a:pt x="124" y="108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0" y="0"/>
                    <a:pt x="37" y="22"/>
                  </a:cubicBezTo>
                  <a:cubicBezTo>
                    <a:pt x="73" y="44"/>
                    <a:pt x="124" y="72"/>
                    <a:pt x="124" y="72"/>
                  </a:cubicBezTo>
                  <a:lnTo>
                    <a:pt x="124" y="10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12">
              <a:extLst>
                <a:ext uri="{FF2B5EF4-FFF2-40B4-BE49-F238E27FC236}">
                  <a16:creationId xmlns:a16="http://schemas.microsoft.com/office/drawing/2014/main" xmlns="" id="{F4526E82-EC37-4509-B58F-4704A357A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938" y="1697038"/>
              <a:ext cx="120650" cy="73025"/>
            </a:xfrm>
            <a:custGeom>
              <a:avLst/>
              <a:gdLst>
                <a:gd name="T0" fmla="*/ 15 w 292"/>
                <a:gd name="T1" fmla="*/ 22 h 176"/>
                <a:gd name="T2" fmla="*/ 57 w 292"/>
                <a:gd name="T3" fmla="*/ 99 h 176"/>
                <a:gd name="T4" fmla="*/ 93 w 292"/>
                <a:gd name="T5" fmla="*/ 113 h 176"/>
                <a:gd name="T6" fmla="*/ 157 w 292"/>
                <a:gd name="T7" fmla="*/ 155 h 176"/>
                <a:gd name="T8" fmla="*/ 193 w 292"/>
                <a:gd name="T9" fmla="*/ 169 h 176"/>
                <a:gd name="T10" fmla="*/ 235 w 292"/>
                <a:gd name="T11" fmla="*/ 162 h 176"/>
                <a:gd name="T12" fmla="*/ 271 w 292"/>
                <a:gd name="T13" fmla="*/ 141 h 176"/>
                <a:gd name="T14" fmla="*/ 285 w 292"/>
                <a:gd name="T15" fmla="*/ 113 h 176"/>
                <a:gd name="T16" fmla="*/ 264 w 292"/>
                <a:gd name="T17" fmla="*/ 99 h 176"/>
                <a:gd name="T18" fmla="*/ 179 w 292"/>
                <a:gd name="T19" fmla="*/ 78 h 176"/>
                <a:gd name="T20" fmla="*/ 93 w 292"/>
                <a:gd name="T21" fmla="*/ 36 h 176"/>
                <a:gd name="T22" fmla="*/ 65 w 292"/>
                <a:gd name="T23" fmla="*/ 22 h 176"/>
                <a:gd name="T24" fmla="*/ 15 w 292"/>
                <a:gd name="T2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176">
                  <a:moveTo>
                    <a:pt x="15" y="22"/>
                  </a:moveTo>
                  <a:cubicBezTo>
                    <a:pt x="22" y="36"/>
                    <a:pt x="57" y="99"/>
                    <a:pt x="57" y="99"/>
                  </a:cubicBezTo>
                  <a:cubicBezTo>
                    <a:pt x="57" y="99"/>
                    <a:pt x="79" y="99"/>
                    <a:pt x="93" y="113"/>
                  </a:cubicBezTo>
                  <a:cubicBezTo>
                    <a:pt x="107" y="120"/>
                    <a:pt x="157" y="155"/>
                    <a:pt x="157" y="155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3" y="169"/>
                    <a:pt x="200" y="176"/>
                    <a:pt x="235" y="162"/>
                  </a:cubicBezTo>
                  <a:cubicBezTo>
                    <a:pt x="271" y="155"/>
                    <a:pt x="257" y="155"/>
                    <a:pt x="271" y="141"/>
                  </a:cubicBezTo>
                  <a:cubicBezTo>
                    <a:pt x="285" y="127"/>
                    <a:pt x="292" y="127"/>
                    <a:pt x="285" y="113"/>
                  </a:cubicBezTo>
                  <a:cubicBezTo>
                    <a:pt x="278" y="99"/>
                    <a:pt x="285" y="99"/>
                    <a:pt x="264" y="99"/>
                  </a:cubicBezTo>
                  <a:cubicBezTo>
                    <a:pt x="235" y="92"/>
                    <a:pt x="221" y="92"/>
                    <a:pt x="179" y="78"/>
                  </a:cubicBezTo>
                  <a:cubicBezTo>
                    <a:pt x="129" y="71"/>
                    <a:pt x="107" y="43"/>
                    <a:pt x="93" y="36"/>
                  </a:cubicBezTo>
                  <a:cubicBezTo>
                    <a:pt x="79" y="22"/>
                    <a:pt x="122" y="36"/>
                    <a:pt x="65" y="22"/>
                  </a:cubicBezTo>
                  <a:cubicBezTo>
                    <a:pt x="0" y="0"/>
                    <a:pt x="15" y="22"/>
                    <a:pt x="15" y="2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15">
              <a:extLst>
                <a:ext uri="{FF2B5EF4-FFF2-40B4-BE49-F238E27FC236}">
                  <a16:creationId xmlns:a16="http://schemas.microsoft.com/office/drawing/2014/main" xmlns="" id="{C78A68B9-56C8-4549-A3E5-78AE83BDB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5638" y="1933575"/>
              <a:ext cx="123825" cy="52388"/>
            </a:xfrm>
            <a:custGeom>
              <a:avLst/>
              <a:gdLst>
                <a:gd name="T0" fmla="*/ 50 w 300"/>
                <a:gd name="T1" fmla="*/ 30 h 124"/>
                <a:gd name="T2" fmla="*/ 22 w 300"/>
                <a:gd name="T3" fmla="*/ 59 h 124"/>
                <a:gd name="T4" fmla="*/ 93 w 300"/>
                <a:gd name="T5" fmla="*/ 88 h 124"/>
                <a:gd name="T6" fmla="*/ 172 w 300"/>
                <a:gd name="T7" fmla="*/ 117 h 124"/>
                <a:gd name="T8" fmla="*/ 236 w 300"/>
                <a:gd name="T9" fmla="*/ 88 h 124"/>
                <a:gd name="T10" fmla="*/ 293 w 300"/>
                <a:gd name="T11" fmla="*/ 95 h 124"/>
                <a:gd name="T12" fmla="*/ 279 w 300"/>
                <a:gd name="T13" fmla="*/ 52 h 124"/>
                <a:gd name="T14" fmla="*/ 215 w 300"/>
                <a:gd name="T15" fmla="*/ 15 h 124"/>
                <a:gd name="T16" fmla="*/ 179 w 300"/>
                <a:gd name="T17" fmla="*/ 15 h 124"/>
                <a:gd name="T18" fmla="*/ 65 w 300"/>
                <a:gd name="T19" fmla="*/ 0 h 124"/>
                <a:gd name="T20" fmla="*/ 50 w 300"/>
                <a:gd name="T21" fmla="*/ 3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24">
                  <a:moveTo>
                    <a:pt x="50" y="30"/>
                  </a:moveTo>
                  <a:cubicBezTo>
                    <a:pt x="36" y="30"/>
                    <a:pt x="0" y="52"/>
                    <a:pt x="22" y="59"/>
                  </a:cubicBezTo>
                  <a:cubicBezTo>
                    <a:pt x="50" y="66"/>
                    <a:pt x="50" y="73"/>
                    <a:pt x="93" y="88"/>
                  </a:cubicBezTo>
                  <a:cubicBezTo>
                    <a:pt x="143" y="103"/>
                    <a:pt x="158" y="124"/>
                    <a:pt x="172" y="117"/>
                  </a:cubicBezTo>
                  <a:cubicBezTo>
                    <a:pt x="186" y="117"/>
                    <a:pt x="200" y="88"/>
                    <a:pt x="236" y="88"/>
                  </a:cubicBezTo>
                  <a:cubicBezTo>
                    <a:pt x="265" y="88"/>
                    <a:pt x="286" y="110"/>
                    <a:pt x="293" y="95"/>
                  </a:cubicBezTo>
                  <a:cubicBezTo>
                    <a:pt x="300" y="88"/>
                    <a:pt x="300" y="59"/>
                    <a:pt x="279" y="52"/>
                  </a:cubicBezTo>
                  <a:cubicBezTo>
                    <a:pt x="258" y="37"/>
                    <a:pt x="229" y="15"/>
                    <a:pt x="215" y="15"/>
                  </a:cubicBezTo>
                  <a:cubicBezTo>
                    <a:pt x="200" y="15"/>
                    <a:pt x="200" y="15"/>
                    <a:pt x="179" y="15"/>
                  </a:cubicBezTo>
                  <a:cubicBezTo>
                    <a:pt x="158" y="15"/>
                    <a:pt x="65" y="0"/>
                    <a:pt x="65" y="0"/>
                  </a:cubicBezTo>
                  <a:lnTo>
                    <a:pt x="50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18">
              <a:extLst>
                <a:ext uri="{FF2B5EF4-FFF2-40B4-BE49-F238E27FC236}">
                  <a16:creationId xmlns:a16="http://schemas.microsoft.com/office/drawing/2014/main" xmlns="" id="{E019FD21-A6FA-4141-A8EC-6F0447BB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3701" y="2527300"/>
              <a:ext cx="66675" cy="125413"/>
            </a:xfrm>
            <a:custGeom>
              <a:avLst/>
              <a:gdLst>
                <a:gd name="T0" fmla="*/ 42 w 160"/>
                <a:gd name="T1" fmla="*/ 0 h 300"/>
                <a:gd name="T2" fmla="*/ 28 w 160"/>
                <a:gd name="T3" fmla="*/ 56 h 300"/>
                <a:gd name="T4" fmla="*/ 28 w 160"/>
                <a:gd name="T5" fmla="*/ 91 h 300"/>
                <a:gd name="T6" fmla="*/ 42 w 160"/>
                <a:gd name="T7" fmla="*/ 168 h 300"/>
                <a:gd name="T8" fmla="*/ 42 w 160"/>
                <a:gd name="T9" fmla="*/ 196 h 300"/>
                <a:gd name="T10" fmla="*/ 35 w 160"/>
                <a:gd name="T11" fmla="*/ 259 h 300"/>
                <a:gd name="T12" fmla="*/ 91 w 160"/>
                <a:gd name="T13" fmla="*/ 266 h 300"/>
                <a:gd name="T14" fmla="*/ 105 w 160"/>
                <a:gd name="T15" fmla="*/ 231 h 300"/>
                <a:gd name="T16" fmla="*/ 154 w 160"/>
                <a:gd name="T17" fmla="*/ 203 h 300"/>
                <a:gd name="T18" fmla="*/ 140 w 160"/>
                <a:gd name="T19" fmla="*/ 161 h 300"/>
                <a:gd name="T20" fmla="*/ 98 w 160"/>
                <a:gd name="T21" fmla="*/ 35 h 300"/>
                <a:gd name="T22" fmla="*/ 42 w 160"/>
                <a:gd name="T2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300">
                  <a:moveTo>
                    <a:pt x="42" y="0"/>
                  </a:moveTo>
                  <a:cubicBezTo>
                    <a:pt x="42" y="14"/>
                    <a:pt x="28" y="56"/>
                    <a:pt x="28" y="56"/>
                  </a:cubicBezTo>
                  <a:cubicBezTo>
                    <a:pt x="28" y="56"/>
                    <a:pt x="35" y="70"/>
                    <a:pt x="28" y="91"/>
                  </a:cubicBezTo>
                  <a:cubicBezTo>
                    <a:pt x="28" y="105"/>
                    <a:pt x="56" y="168"/>
                    <a:pt x="42" y="168"/>
                  </a:cubicBezTo>
                  <a:cubicBezTo>
                    <a:pt x="35" y="168"/>
                    <a:pt x="70" y="168"/>
                    <a:pt x="42" y="196"/>
                  </a:cubicBezTo>
                  <a:cubicBezTo>
                    <a:pt x="21" y="217"/>
                    <a:pt x="0" y="245"/>
                    <a:pt x="35" y="259"/>
                  </a:cubicBezTo>
                  <a:cubicBezTo>
                    <a:pt x="63" y="266"/>
                    <a:pt x="91" y="300"/>
                    <a:pt x="91" y="266"/>
                  </a:cubicBezTo>
                  <a:cubicBezTo>
                    <a:pt x="91" y="238"/>
                    <a:pt x="98" y="252"/>
                    <a:pt x="105" y="231"/>
                  </a:cubicBezTo>
                  <a:cubicBezTo>
                    <a:pt x="119" y="203"/>
                    <a:pt x="154" y="217"/>
                    <a:pt x="154" y="203"/>
                  </a:cubicBezTo>
                  <a:cubicBezTo>
                    <a:pt x="154" y="189"/>
                    <a:pt x="160" y="189"/>
                    <a:pt x="140" y="161"/>
                  </a:cubicBezTo>
                  <a:cubicBezTo>
                    <a:pt x="119" y="133"/>
                    <a:pt x="98" y="35"/>
                    <a:pt x="98" y="35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21">
              <a:extLst>
                <a:ext uri="{FF2B5EF4-FFF2-40B4-BE49-F238E27FC236}">
                  <a16:creationId xmlns:a16="http://schemas.microsoft.com/office/drawing/2014/main" xmlns="" id="{ED245412-1D65-4508-A7CA-6813652E0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1001" y="2673350"/>
              <a:ext cx="47625" cy="36513"/>
            </a:xfrm>
            <a:custGeom>
              <a:avLst/>
              <a:gdLst>
                <a:gd name="T0" fmla="*/ 77 w 112"/>
                <a:gd name="T1" fmla="*/ 0 h 88"/>
                <a:gd name="T2" fmla="*/ 14 w 112"/>
                <a:gd name="T3" fmla="*/ 30 h 88"/>
                <a:gd name="T4" fmla="*/ 91 w 112"/>
                <a:gd name="T5" fmla="*/ 66 h 88"/>
                <a:gd name="T6" fmla="*/ 112 w 112"/>
                <a:gd name="T7" fmla="*/ 44 h 88"/>
                <a:gd name="T8" fmla="*/ 77 w 112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8">
                  <a:moveTo>
                    <a:pt x="77" y="0"/>
                  </a:moveTo>
                  <a:cubicBezTo>
                    <a:pt x="56" y="0"/>
                    <a:pt x="0" y="22"/>
                    <a:pt x="14" y="30"/>
                  </a:cubicBezTo>
                  <a:cubicBezTo>
                    <a:pt x="21" y="44"/>
                    <a:pt x="84" y="88"/>
                    <a:pt x="91" y="66"/>
                  </a:cubicBezTo>
                  <a:cubicBezTo>
                    <a:pt x="98" y="52"/>
                    <a:pt x="112" y="66"/>
                    <a:pt x="112" y="44"/>
                  </a:cubicBezTo>
                  <a:cubicBezTo>
                    <a:pt x="112" y="22"/>
                    <a:pt x="77" y="0"/>
                    <a:pt x="77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24">
              <a:extLst>
                <a:ext uri="{FF2B5EF4-FFF2-40B4-BE49-F238E27FC236}">
                  <a16:creationId xmlns:a16="http://schemas.microsoft.com/office/drawing/2014/main" xmlns="" id="{61EC5F08-CC15-483C-B368-70EAF6095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0363" y="2714625"/>
              <a:ext cx="82550" cy="65088"/>
            </a:xfrm>
            <a:custGeom>
              <a:avLst/>
              <a:gdLst>
                <a:gd name="T0" fmla="*/ 22 w 200"/>
                <a:gd name="T1" fmla="*/ 15 h 156"/>
                <a:gd name="T2" fmla="*/ 193 w 200"/>
                <a:gd name="T3" fmla="*/ 8 h 156"/>
                <a:gd name="T4" fmla="*/ 158 w 200"/>
                <a:gd name="T5" fmla="*/ 57 h 156"/>
                <a:gd name="T6" fmla="*/ 86 w 200"/>
                <a:gd name="T7" fmla="*/ 64 h 156"/>
                <a:gd name="T8" fmla="*/ 72 w 200"/>
                <a:gd name="T9" fmla="*/ 142 h 156"/>
                <a:gd name="T10" fmla="*/ 8 w 200"/>
                <a:gd name="T11" fmla="*/ 71 h 156"/>
                <a:gd name="T12" fmla="*/ 22 w 200"/>
                <a:gd name="T13" fmla="*/ 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56">
                  <a:moveTo>
                    <a:pt x="22" y="15"/>
                  </a:moveTo>
                  <a:cubicBezTo>
                    <a:pt x="22" y="15"/>
                    <a:pt x="200" y="0"/>
                    <a:pt x="193" y="8"/>
                  </a:cubicBezTo>
                  <a:cubicBezTo>
                    <a:pt x="179" y="8"/>
                    <a:pt x="193" y="57"/>
                    <a:pt x="158" y="57"/>
                  </a:cubicBezTo>
                  <a:cubicBezTo>
                    <a:pt x="115" y="64"/>
                    <a:pt x="100" y="36"/>
                    <a:pt x="86" y="64"/>
                  </a:cubicBezTo>
                  <a:cubicBezTo>
                    <a:pt x="72" y="93"/>
                    <a:pt x="93" y="156"/>
                    <a:pt x="72" y="142"/>
                  </a:cubicBezTo>
                  <a:cubicBezTo>
                    <a:pt x="43" y="128"/>
                    <a:pt x="8" y="86"/>
                    <a:pt x="8" y="71"/>
                  </a:cubicBezTo>
                  <a:cubicBezTo>
                    <a:pt x="0" y="57"/>
                    <a:pt x="22" y="15"/>
                    <a:pt x="22" y="1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27">
              <a:extLst>
                <a:ext uri="{FF2B5EF4-FFF2-40B4-BE49-F238E27FC236}">
                  <a16:creationId xmlns:a16="http://schemas.microsoft.com/office/drawing/2014/main" xmlns="" id="{29650036-5F92-4CEC-B4EA-05ADC640D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0313" y="2574925"/>
              <a:ext cx="50800" cy="42863"/>
            </a:xfrm>
            <a:custGeom>
              <a:avLst/>
              <a:gdLst>
                <a:gd name="T0" fmla="*/ 120 w 120"/>
                <a:gd name="T1" fmla="*/ 104 h 104"/>
                <a:gd name="T2" fmla="*/ 92 w 120"/>
                <a:gd name="T3" fmla="*/ 7 h 104"/>
                <a:gd name="T4" fmla="*/ 8 w 120"/>
                <a:gd name="T5" fmla="*/ 14 h 104"/>
                <a:gd name="T6" fmla="*/ 71 w 120"/>
                <a:gd name="T7" fmla="*/ 84 h 104"/>
                <a:gd name="T8" fmla="*/ 120 w 120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04">
                  <a:moveTo>
                    <a:pt x="120" y="104"/>
                  </a:moveTo>
                  <a:cubicBezTo>
                    <a:pt x="113" y="77"/>
                    <a:pt x="106" y="7"/>
                    <a:pt x="92" y="7"/>
                  </a:cubicBezTo>
                  <a:cubicBezTo>
                    <a:pt x="78" y="0"/>
                    <a:pt x="15" y="7"/>
                    <a:pt x="8" y="14"/>
                  </a:cubicBezTo>
                  <a:cubicBezTo>
                    <a:pt x="0" y="28"/>
                    <a:pt x="71" y="84"/>
                    <a:pt x="71" y="84"/>
                  </a:cubicBezTo>
                  <a:lnTo>
                    <a:pt x="120" y="10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30">
              <a:extLst>
                <a:ext uri="{FF2B5EF4-FFF2-40B4-BE49-F238E27FC236}">
                  <a16:creationId xmlns:a16="http://schemas.microsoft.com/office/drawing/2014/main" xmlns="" id="{2D13D2B6-A2E4-4207-8EA1-C6D9CE15F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1713" y="2370138"/>
              <a:ext cx="128588" cy="47625"/>
            </a:xfrm>
            <a:custGeom>
              <a:avLst/>
              <a:gdLst>
                <a:gd name="T0" fmla="*/ 230 w 308"/>
                <a:gd name="T1" fmla="*/ 116 h 116"/>
                <a:gd name="T2" fmla="*/ 115 w 308"/>
                <a:gd name="T3" fmla="*/ 89 h 116"/>
                <a:gd name="T4" fmla="*/ 58 w 308"/>
                <a:gd name="T5" fmla="*/ 62 h 116"/>
                <a:gd name="T6" fmla="*/ 137 w 308"/>
                <a:gd name="T7" fmla="*/ 7 h 116"/>
                <a:gd name="T8" fmla="*/ 208 w 308"/>
                <a:gd name="T9" fmla="*/ 21 h 116"/>
                <a:gd name="T10" fmla="*/ 294 w 308"/>
                <a:gd name="T11" fmla="*/ 69 h 116"/>
                <a:gd name="T12" fmla="*/ 287 w 308"/>
                <a:gd name="T13" fmla="*/ 96 h 116"/>
                <a:gd name="T14" fmla="*/ 230 w 308"/>
                <a:gd name="T1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116">
                  <a:moveTo>
                    <a:pt x="230" y="116"/>
                  </a:moveTo>
                  <a:cubicBezTo>
                    <a:pt x="187" y="96"/>
                    <a:pt x="137" y="96"/>
                    <a:pt x="115" y="89"/>
                  </a:cubicBezTo>
                  <a:cubicBezTo>
                    <a:pt x="94" y="82"/>
                    <a:pt x="122" y="116"/>
                    <a:pt x="58" y="62"/>
                  </a:cubicBezTo>
                  <a:cubicBezTo>
                    <a:pt x="0" y="7"/>
                    <a:pt x="86" y="7"/>
                    <a:pt x="137" y="7"/>
                  </a:cubicBezTo>
                  <a:cubicBezTo>
                    <a:pt x="187" y="0"/>
                    <a:pt x="144" y="0"/>
                    <a:pt x="208" y="21"/>
                  </a:cubicBezTo>
                  <a:cubicBezTo>
                    <a:pt x="265" y="41"/>
                    <a:pt x="294" y="69"/>
                    <a:pt x="294" y="69"/>
                  </a:cubicBezTo>
                  <a:cubicBezTo>
                    <a:pt x="294" y="69"/>
                    <a:pt x="308" y="96"/>
                    <a:pt x="287" y="96"/>
                  </a:cubicBezTo>
                  <a:cubicBezTo>
                    <a:pt x="258" y="103"/>
                    <a:pt x="230" y="116"/>
                    <a:pt x="230" y="11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33">
              <a:extLst>
                <a:ext uri="{FF2B5EF4-FFF2-40B4-BE49-F238E27FC236}">
                  <a16:creationId xmlns:a16="http://schemas.microsoft.com/office/drawing/2014/main" xmlns="" id="{C6619239-C482-4841-9A5B-15F6B8477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9688" y="2901950"/>
              <a:ext cx="66675" cy="50800"/>
            </a:xfrm>
            <a:custGeom>
              <a:avLst/>
              <a:gdLst>
                <a:gd name="T0" fmla="*/ 131 w 160"/>
                <a:gd name="T1" fmla="*/ 0 h 120"/>
                <a:gd name="T2" fmla="*/ 73 w 160"/>
                <a:gd name="T3" fmla="*/ 50 h 120"/>
                <a:gd name="T4" fmla="*/ 8 w 160"/>
                <a:gd name="T5" fmla="*/ 71 h 120"/>
                <a:gd name="T6" fmla="*/ 51 w 160"/>
                <a:gd name="T7" fmla="*/ 120 h 120"/>
                <a:gd name="T8" fmla="*/ 51 w 160"/>
                <a:gd name="T9" fmla="*/ 92 h 120"/>
                <a:gd name="T10" fmla="*/ 124 w 160"/>
                <a:gd name="T11" fmla="*/ 78 h 120"/>
                <a:gd name="T12" fmla="*/ 153 w 160"/>
                <a:gd name="T13" fmla="*/ 43 h 120"/>
                <a:gd name="T14" fmla="*/ 153 w 160"/>
                <a:gd name="T15" fmla="*/ 15 h 120"/>
                <a:gd name="T16" fmla="*/ 131 w 16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20">
                  <a:moveTo>
                    <a:pt x="131" y="0"/>
                  </a:moveTo>
                  <a:cubicBezTo>
                    <a:pt x="117" y="22"/>
                    <a:pt x="95" y="64"/>
                    <a:pt x="73" y="50"/>
                  </a:cubicBezTo>
                  <a:cubicBezTo>
                    <a:pt x="59" y="43"/>
                    <a:pt x="0" y="64"/>
                    <a:pt x="8" y="71"/>
                  </a:cubicBezTo>
                  <a:cubicBezTo>
                    <a:pt x="15" y="78"/>
                    <a:pt x="51" y="120"/>
                    <a:pt x="51" y="120"/>
                  </a:cubicBezTo>
                  <a:cubicBezTo>
                    <a:pt x="51" y="120"/>
                    <a:pt x="37" y="113"/>
                    <a:pt x="51" y="92"/>
                  </a:cubicBezTo>
                  <a:cubicBezTo>
                    <a:pt x="66" y="64"/>
                    <a:pt x="102" y="85"/>
                    <a:pt x="124" y="78"/>
                  </a:cubicBezTo>
                  <a:cubicBezTo>
                    <a:pt x="146" y="64"/>
                    <a:pt x="153" y="50"/>
                    <a:pt x="153" y="43"/>
                  </a:cubicBezTo>
                  <a:cubicBezTo>
                    <a:pt x="160" y="29"/>
                    <a:pt x="160" y="29"/>
                    <a:pt x="153" y="15"/>
                  </a:cubicBezTo>
                  <a:cubicBezTo>
                    <a:pt x="153" y="8"/>
                    <a:pt x="131" y="0"/>
                    <a:pt x="131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36">
              <a:extLst>
                <a:ext uri="{FF2B5EF4-FFF2-40B4-BE49-F238E27FC236}">
                  <a16:creationId xmlns:a16="http://schemas.microsoft.com/office/drawing/2014/main" xmlns="" id="{E9C8EE89-0129-4953-90D9-032FB0C54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063" y="2952750"/>
              <a:ext cx="73025" cy="42863"/>
            </a:xfrm>
            <a:custGeom>
              <a:avLst/>
              <a:gdLst>
                <a:gd name="T0" fmla="*/ 118 w 176"/>
                <a:gd name="T1" fmla="*/ 84 h 104"/>
                <a:gd name="T2" fmla="*/ 66 w 176"/>
                <a:gd name="T3" fmla="*/ 104 h 104"/>
                <a:gd name="T4" fmla="*/ 8 w 176"/>
                <a:gd name="T5" fmla="*/ 70 h 104"/>
                <a:gd name="T6" fmla="*/ 59 w 176"/>
                <a:gd name="T7" fmla="*/ 35 h 104"/>
                <a:gd name="T8" fmla="*/ 103 w 176"/>
                <a:gd name="T9" fmla="*/ 35 h 104"/>
                <a:gd name="T10" fmla="*/ 118 w 176"/>
                <a:gd name="T1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4">
                  <a:moveTo>
                    <a:pt x="118" y="84"/>
                  </a:moveTo>
                  <a:cubicBezTo>
                    <a:pt x="81" y="84"/>
                    <a:pt x="81" y="104"/>
                    <a:pt x="66" y="104"/>
                  </a:cubicBezTo>
                  <a:cubicBezTo>
                    <a:pt x="44" y="104"/>
                    <a:pt x="0" y="70"/>
                    <a:pt x="8" y="70"/>
                  </a:cubicBezTo>
                  <a:cubicBezTo>
                    <a:pt x="22" y="63"/>
                    <a:pt x="44" y="35"/>
                    <a:pt x="59" y="35"/>
                  </a:cubicBezTo>
                  <a:cubicBezTo>
                    <a:pt x="66" y="28"/>
                    <a:pt x="37" y="0"/>
                    <a:pt x="103" y="35"/>
                  </a:cubicBezTo>
                  <a:cubicBezTo>
                    <a:pt x="176" y="70"/>
                    <a:pt x="118" y="84"/>
                    <a:pt x="118" y="8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39">
              <a:extLst>
                <a:ext uri="{FF2B5EF4-FFF2-40B4-BE49-F238E27FC236}">
                  <a16:creationId xmlns:a16="http://schemas.microsoft.com/office/drawing/2014/main" xmlns="" id="{03BD50DA-17B0-41DA-8A84-463E9EC81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0451" y="2990850"/>
              <a:ext cx="60325" cy="22225"/>
            </a:xfrm>
            <a:custGeom>
              <a:avLst/>
              <a:gdLst>
                <a:gd name="T0" fmla="*/ 148 w 148"/>
                <a:gd name="T1" fmla="*/ 42 h 56"/>
                <a:gd name="T2" fmla="*/ 57 w 148"/>
                <a:gd name="T3" fmla="*/ 42 h 56"/>
                <a:gd name="T4" fmla="*/ 22 w 148"/>
                <a:gd name="T5" fmla="*/ 7 h 56"/>
                <a:gd name="T6" fmla="*/ 85 w 148"/>
                <a:gd name="T7" fmla="*/ 7 h 56"/>
                <a:gd name="T8" fmla="*/ 141 w 148"/>
                <a:gd name="T9" fmla="*/ 14 h 56"/>
                <a:gd name="T10" fmla="*/ 148 w 148"/>
                <a:gd name="T1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56">
                  <a:moveTo>
                    <a:pt x="148" y="42"/>
                  </a:moveTo>
                  <a:cubicBezTo>
                    <a:pt x="113" y="56"/>
                    <a:pt x="57" y="42"/>
                    <a:pt x="57" y="42"/>
                  </a:cubicBezTo>
                  <a:cubicBezTo>
                    <a:pt x="57" y="42"/>
                    <a:pt x="0" y="14"/>
                    <a:pt x="22" y="7"/>
                  </a:cubicBezTo>
                  <a:cubicBezTo>
                    <a:pt x="43" y="0"/>
                    <a:pt x="64" y="7"/>
                    <a:pt x="85" y="7"/>
                  </a:cubicBezTo>
                  <a:cubicBezTo>
                    <a:pt x="106" y="14"/>
                    <a:pt x="141" y="14"/>
                    <a:pt x="141" y="14"/>
                  </a:cubicBezTo>
                  <a:lnTo>
                    <a:pt x="148" y="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442">
              <a:extLst>
                <a:ext uri="{FF2B5EF4-FFF2-40B4-BE49-F238E27FC236}">
                  <a16:creationId xmlns:a16="http://schemas.microsoft.com/office/drawing/2014/main" xmlns="" id="{C66C192E-9CE7-4DCA-8230-885595568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5201" y="2992438"/>
              <a:ext cx="52388" cy="28575"/>
            </a:xfrm>
            <a:custGeom>
              <a:avLst/>
              <a:gdLst>
                <a:gd name="T0" fmla="*/ 73 w 124"/>
                <a:gd name="T1" fmla="*/ 72 h 72"/>
                <a:gd name="T2" fmla="*/ 22 w 124"/>
                <a:gd name="T3" fmla="*/ 8 h 72"/>
                <a:gd name="T4" fmla="*/ 110 w 124"/>
                <a:gd name="T5" fmla="*/ 36 h 72"/>
                <a:gd name="T6" fmla="*/ 73 w 124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72">
                  <a:moveTo>
                    <a:pt x="73" y="72"/>
                  </a:moveTo>
                  <a:cubicBezTo>
                    <a:pt x="59" y="58"/>
                    <a:pt x="0" y="0"/>
                    <a:pt x="22" y="8"/>
                  </a:cubicBezTo>
                  <a:cubicBezTo>
                    <a:pt x="44" y="15"/>
                    <a:pt x="124" y="29"/>
                    <a:pt x="110" y="36"/>
                  </a:cubicBezTo>
                  <a:cubicBezTo>
                    <a:pt x="95" y="44"/>
                    <a:pt x="73" y="72"/>
                    <a:pt x="73" y="7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45">
              <a:extLst>
                <a:ext uri="{FF2B5EF4-FFF2-40B4-BE49-F238E27FC236}">
                  <a16:creationId xmlns:a16="http://schemas.microsoft.com/office/drawing/2014/main" xmlns="" id="{EB227C6C-75B8-484F-81E5-562278260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5151" y="2770188"/>
              <a:ext cx="69850" cy="68263"/>
            </a:xfrm>
            <a:custGeom>
              <a:avLst/>
              <a:gdLst>
                <a:gd name="T0" fmla="*/ 140 w 168"/>
                <a:gd name="T1" fmla="*/ 164 h 164"/>
                <a:gd name="T2" fmla="*/ 35 w 168"/>
                <a:gd name="T3" fmla="*/ 115 h 164"/>
                <a:gd name="T4" fmla="*/ 35 w 168"/>
                <a:gd name="T5" fmla="*/ 36 h 164"/>
                <a:gd name="T6" fmla="*/ 98 w 168"/>
                <a:gd name="T7" fmla="*/ 122 h 164"/>
                <a:gd name="T8" fmla="*/ 168 w 168"/>
                <a:gd name="T9" fmla="*/ 164 h 164"/>
                <a:gd name="T10" fmla="*/ 140 w 168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64">
                  <a:moveTo>
                    <a:pt x="140" y="164"/>
                  </a:moveTo>
                  <a:cubicBezTo>
                    <a:pt x="119" y="157"/>
                    <a:pt x="49" y="136"/>
                    <a:pt x="35" y="115"/>
                  </a:cubicBezTo>
                  <a:cubicBezTo>
                    <a:pt x="28" y="86"/>
                    <a:pt x="0" y="0"/>
                    <a:pt x="35" y="36"/>
                  </a:cubicBezTo>
                  <a:cubicBezTo>
                    <a:pt x="63" y="79"/>
                    <a:pt x="70" y="115"/>
                    <a:pt x="98" y="122"/>
                  </a:cubicBezTo>
                  <a:cubicBezTo>
                    <a:pt x="126" y="136"/>
                    <a:pt x="168" y="164"/>
                    <a:pt x="168" y="164"/>
                  </a:cubicBezTo>
                  <a:lnTo>
                    <a:pt x="140" y="16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8">
              <a:extLst>
                <a:ext uri="{FF2B5EF4-FFF2-40B4-BE49-F238E27FC236}">
                  <a16:creationId xmlns:a16="http://schemas.microsoft.com/office/drawing/2014/main" xmlns="" id="{02E7E4EA-05EA-4814-AC80-3AE69C241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1" y="2805113"/>
              <a:ext cx="57150" cy="42863"/>
            </a:xfrm>
            <a:custGeom>
              <a:avLst/>
              <a:gdLst>
                <a:gd name="T0" fmla="*/ 86 w 136"/>
                <a:gd name="T1" fmla="*/ 104 h 104"/>
                <a:gd name="T2" fmla="*/ 108 w 136"/>
                <a:gd name="T3" fmla="*/ 70 h 104"/>
                <a:gd name="T4" fmla="*/ 51 w 136"/>
                <a:gd name="T5" fmla="*/ 42 h 104"/>
                <a:gd name="T6" fmla="*/ 15 w 136"/>
                <a:gd name="T7" fmla="*/ 14 h 104"/>
                <a:gd name="T8" fmla="*/ 51 w 136"/>
                <a:gd name="T9" fmla="*/ 77 h 104"/>
                <a:gd name="T10" fmla="*/ 86 w 136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4">
                  <a:moveTo>
                    <a:pt x="86" y="104"/>
                  </a:moveTo>
                  <a:cubicBezTo>
                    <a:pt x="115" y="91"/>
                    <a:pt x="136" y="77"/>
                    <a:pt x="108" y="70"/>
                  </a:cubicBezTo>
                  <a:cubicBezTo>
                    <a:pt x="79" y="63"/>
                    <a:pt x="94" y="63"/>
                    <a:pt x="51" y="42"/>
                  </a:cubicBezTo>
                  <a:cubicBezTo>
                    <a:pt x="15" y="14"/>
                    <a:pt x="29" y="0"/>
                    <a:pt x="15" y="14"/>
                  </a:cubicBezTo>
                  <a:cubicBezTo>
                    <a:pt x="0" y="28"/>
                    <a:pt x="51" y="77"/>
                    <a:pt x="51" y="77"/>
                  </a:cubicBezTo>
                  <a:lnTo>
                    <a:pt x="86" y="10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51">
              <a:extLst>
                <a:ext uri="{FF2B5EF4-FFF2-40B4-BE49-F238E27FC236}">
                  <a16:creationId xmlns:a16="http://schemas.microsoft.com/office/drawing/2014/main" xmlns="" id="{CD6FB1F8-726D-4FF6-8BEE-4201485A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2846388"/>
              <a:ext cx="161925" cy="357188"/>
            </a:xfrm>
            <a:custGeom>
              <a:avLst/>
              <a:gdLst>
                <a:gd name="T0" fmla="*/ 200 w 392"/>
                <a:gd name="T1" fmla="*/ 858 h 864"/>
                <a:gd name="T2" fmla="*/ 164 w 392"/>
                <a:gd name="T3" fmla="*/ 760 h 864"/>
                <a:gd name="T4" fmla="*/ 122 w 392"/>
                <a:gd name="T5" fmla="*/ 558 h 864"/>
                <a:gd name="T6" fmla="*/ 93 w 392"/>
                <a:gd name="T7" fmla="*/ 453 h 864"/>
                <a:gd name="T8" fmla="*/ 50 w 392"/>
                <a:gd name="T9" fmla="*/ 328 h 864"/>
                <a:gd name="T10" fmla="*/ 15 w 392"/>
                <a:gd name="T11" fmla="*/ 126 h 864"/>
                <a:gd name="T12" fmla="*/ 8 w 392"/>
                <a:gd name="T13" fmla="*/ 0 h 864"/>
                <a:gd name="T14" fmla="*/ 86 w 392"/>
                <a:gd name="T15" fmla="*/ 63 h 864"/>
                <a:gd name="T16" fmla="*/ 150 w 392"/>
                <a:gd name="T17" fmla="*/ 286 h 864"/>
                <a:gd name="T18" fmla="*/ 186 w 392"/>
                <a:gd name="T19" fmla="*/ 384 h 864"/>
                <a:gd name="T20" fmla="*/ 221 w 392"/>
                <a:gd name="T21" fmla="*/ 405 h 864"/>
                <a:gd name="T22" fmla="*/ 250 w 392"/>
                <a:gd name="T23" fmla="*/ 467 h 864"/>
                <a:gd name="T24" fmla="*/ 236 w 392"/>
                <a:gd name="T25" fmla="*/ 495 h 864"/>
                <a:gd name="T26" fmla="*/ 321 w 392"/>
                <a:gd name="T27" fmla="*/ 551 h 864"/>
                <a:gd name="T28" fmla="*/ 357 w 392"/>
                <a:gd name="T29" fmla="*/ 614 h 864"/>
                <a:gd name="T30" fmla="*/ 278 w 392"/>
                <a:gd name="T31" fmla="*/ 600 h 864"/>
                <a:gd name="T32" fmla="*/ 229 w 392"/>
                <a:gd name="T33" fmla="*/ 558 h 864"/>
                <a:gd name="T34" fmla="*/ 207 w 392"/>
                <a:gd name="T35" fmla="*/ 565 h 864"/>
                <a:gd name="T36" fmla="*/ 207 w 392"/>
                <a:gd name="T37" fmla="*/ 628 h 864"/>
                <a:gd name="T38" fmla="*/ 214 w 392"/>
                <a:gd name="T39" fmla="*/ 725 h 864"/>
                <a:gd name="T40" fmla="*/ 250 w 392"/>
                <a:gd name="T41" fmla="*/ 788 h 864"/>
                <a:gd name="T42" fmla="*/ 286 w 392"/>
                <a:gd name="T43" fmla="*/ 823 h 864"/>
                <a:gd name="T44" fmla="*/ 307 w 392"/>
                <a:gd name="T45" fmla="*/ 858 h 864"/>
                <a:gd name="T46" fmla="*/ 236 w 392"/>
                <a:gd name="T47" fmla="*/ 851 h 864"/>
                <a:gd name="T48" fmla="*/ 200 w 392"/>
                <a:gd name="T49" fmla="*/ 85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2" h="864">
                  <a:moveTo>
                    <a:pt x="200" y="858"/>
                  </a:moveTo>
                  <a:cubicBezTo>
                    <a:pt x="207" y="844"/>
                    <a:pt x="193" y="844"/>
                    <a:pt x="164" y="760"/>
                  </a:cubicBezTo>
                  <a:cubicBezTo>
                    <a:pt x="129" y="676"/>
                    <a:pt x="122" y="600"/>
                    <a:pt x="122" y="558"/>
                  </a:cubicBezTo>
                  <a:cubicBezTo>
                    <a:pt x="122" y="509"/>
                    <a:pt x="115" y="509"/>
                    <a:pt x="93" y="453"/>
                  </a:cubicBezTo>
                  <a:cubicBezTo>
                    <a:pt x="72" y="398"/>
                    <a:pt x="43" y="356"/>
                    <a:pt x="50" y="328"/>
                  </a:cubicBezTo>
                  <a:cubicBezTo>
                    <a:pt x="50" y="300"/>
                    <a:pt x="22" y="154"/>
                    <a:pt x="15" y="126"/>
                  </a:cubicBezTo>
                  <a:cubicBezTo>
                    <a:pt x="8" y="98"/>
                    <a:pt x="0" y="0"/>
                    <a:pt x="8" y="0"/>
                  </a:cubicBezTo>
                  <a:cubicBezTo>
                    <a:pt x="22" y="0"/>
                    <a:pt x="72" y="35"/>
                    <a:pt x="86" y="63"/>
                  </a:cubicBezTo>
                  <a:cubicBezTo>
                    <a:pt x="100" y="84"/>
                    <a:pt x="129" y="251"/>
                    <a:pt x="150" y="286"/>
                  </a:cubicBezTo>
                  <a:cubicBezTo>
                    <a:pt x="172" y="328"/>
                    <a:pt x="150" y="370"/>
                    <a:pt x="186" y="384"/>
                  </a:cubicBezTo>
                  <a:cubicBezTo>
                    <a:pt x="221" y="405"/>
                    <a:pt x="221" y="349"/>
                    <a:pt x="221" y="405"/>
                  </a:cubicBezTo>
                  <a:cubicBezTo>
                    <a:pt x="221" y="460"/>
                    <a:pt x="271" y="467"/>
                    <a:pt x="250" y="467"/>
                  </a:cubicBezTo>
                  <a:cubicBezTo>
                    <a:pt x="229" y="467"/>
                    <a:pt x="236" y="495"/>
                    <a:pt x="236" y="495"/>
                  </a:cubicBezTo>
                  <a:cubicBezTo>
                    <a:pt x="236" y="495"/>
                    <a:pt x="307" y="537"/>
                    <a:pt x="321" y="551"/>
                  </a:cubicBezTo>
                  <a:cubicBezTo>
                    <a:pt x="335" y="565"/>
                    <a:pt x="392" y="621"/>
                    <a:pt x="357" y="614"/>
                  </a:cubicBezTo>
                  <a:cubicBezTo>
                    <a:pt x="314" y="607"/>
                    <a:pt x="300" y="635"/>
                    <a:pt x="278" y="600"/>
                  </a:cubicBezTo>
                  <a:cubicBezTo>
                    <a:pt x="250" y="572"/>
                    <a:pt x="250" y="572"/>
                    <a:pt x="229" y="558"/>
                  </a:cubicBezTo>
                  <a:cubicBezTo>
                    <a:pt x="214" y="544"/>
                    <a:pt x="200" y="537"/>
                    <a:pt x="207" y="565"/>
                  </a:cubicBezTo>
                  <a:cubicBezTo>
                    <a:pt x="214" y="586"/>
                    <a:pt x="207" y="586"/>
                    <a:pt x="207" y="628"/>
                  </a:cubicBezTo>
                  <a:cubicBezTo>
                    <a:pt x="214" y="669"/>
                    <a:pt x="221" y="704"/>
                    <a:pt x="214" y="725"/>
                  </a:cubicBezTo>
                  <a:cubicBezTo>
                    <a:pt x="207" y="739"/>
                    <a:pt x="236" y="781"/>
                    <a:pt x="250" y="788"/>
                  </a:cubicBezTo>
                  <a:cubicBezTo>
                    <a:pt x="264" y="795"/>
                    <a:pt x="286" y="809"/>
                    <a:pt x="286" y="823"/>
                  </a:cubicBezTo>
                  <a:cubicBezTo>
                    <a:pt x="293" y="830"/>
                    <a:pt x="343" y="858"/>
                    <a:pt x="307" y="858"/>
                  </a:cubicBezTo>
                  <a:cubicBezTo>
                    <a:pt x="271" y="864"/>
                    <a:pt x="236" y="851"/>
                    <a:pt x="236" y="851"/>
                  </a:cubicBezTo>
                  <a:lnTo>
                    <a:pt x="200" y="8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54">
              <a:extLst>
                <a:ext uri="{FF2B5EF4-FFF2-40B4-BE49-F238E27FC236}">
                  <a16:creationId xmlns:a16="http://schemas.microsoft.com/office/drawing/2014/main" xmlns="" id="{19184E97-9AAE-4B72-9F73-293C22BC5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126" y="3168650"/>
              <a:ext cx="306388" cy="215900"/>
            </a:xfrm>
            <a:custGeom>
              <a:avLst/>
              <a:gdLst>
                <a:gd name="T0" fmla="*/ 281 w 740"/>
                <a:gd name="T1" fmla="*/ 275 h 520"/>
                <a:gd name="T2" fmla="*/ 166 w 740"/>
                <a:gd name="T3" fmla="*/ 211 h 520"/>
                <a:gd name="T4" fmla="*/ 101 w 740"/>
                <a:gd name="T5" fmla="*/ 155 h 520"/>
                <a:gd name="T6" fmla="*/ 51 w 740"/>
                <a:gd name="T7" fmla="*/ 176 h 520"/>
                <a:gd name="T8" fmla="*/ 94 w 740"/>
                <a:gd name="T9" fmla="*/ 246 h 520"/>
                <a:gd name="T10" fmla="*/ 94 w 740"/>
                <a:gd name="T11" fmla="*/ 282 h 520"/>
                <a:gd name="T12" fmla="*/ 72 w 740"/>
                <a:gd name="T13" fmla="*/ 338 h 520"/>
                <a:gd name="T14" fmla="*/ 44 w 740"/>
                <a:gd name="T15" fmla="*/ 359 h 520"/>
                <a:gd name="T16" fmla="*/ 22 w 740"/>
                <a:gd name="T17" fmla="*/ 387 h 520"/>
                <a:gd name="T18" fmla="*/ 58 w 740"/>
                <a:gd name="T19" fmla="*/ 457 h 520"/>
                <a:gd name="T20" fmla="*/ 22 w 740"/>
                <a:gd name="T21" fmla="*/ 492 h 520"/>
                <a:gd name="T22" fmla="*/ 72 w 740"/>
                <a:gd name="T23" fmla="*/ 506 h 520"/>
                <a:gd name="T24" fmla="*/ 115 w 740"/>
                <a:gd name="T25" fmla="*/ 464 h 520"/>
                <a:gd name="T26" fmla="*/ 144 w 740"/>
                <a:gd name="T27" fmla="*/ 415 h 520"/>
                <a:gd name="T28" fmla="*/ 202 w 740"/>
                <a:gd name="T29" fmla="*/ 422 h 520"/>
                <a:gd name="T30" fmla="*/ 230 w 740"/>
                <a:gd name="T31" fmla="*/ 436 h 520"/>
                <a:gd name="T32" fmla="*/ 281 w 740"/>
                <a:gd name="T33" fmla="*/ 457 h 520"/>
                <a:gd name="T34" fmla="*/ 288 w 740"/>
                <a:gd name="T35" fmla="*/ 422 h 520"/>
                <a:gd name="T36" fmla="*/ 345 w 740"/>
                <a:gd name="T37" fmla="*/ 380 h 520"/>
                <a:gd name="T38" fmla="*/ 403 w 740"/>
                <a:gd name="T39" fmla="*/ 373 h 520"/>
                <a:gd name="T40" fmla="*/ 403 w 740"/>
                <a:gd name="T41" fmla="*/ 310 h 520"/>
                <a:gd name="T42" fmla="*/ 381 w 740"/>
                <a:gd name="T43" fmla="*/ 275 h 520"/>
                <a:gd name="T44" fmla="*/ 532 w 740"/>
                <a:gd name="T45" fmla="*/ 225 h 520"/>
                <a:gd name="T46" fmla="*/ 611 w 740"/>
                <a:gd name="T47" fmla="*/ 197 h 520"/>
                <a:gd name="T48" fmla="*/ 647 w 740"/>
                <a:gd name="T49" fmla="*/ 106 h 520"/>
                <a:gd name="T50" fmla="*/ 733 w 740"/>
                <a:gd name="T51" fmla="*/ 57 h 520"/>
                <a:gd name="T52" fmla="*/ 690 w 740"/>
                <a:gd name="T53" fmla="*/ 36 h 520"/>
                <a:gd name="T54" fmla="*/ 582 w 740"/>
                <a:gd name="T55" fmla="*/ 127 h 520"/>
                <a:gd name="T56" fmla="*/ 482 w 740"/>
                <a:gd name="T57" fmla="*/ 190 h 520"/>
                <a:gd name="T58" fmla="*/ 417 w 740"/>
                <a:gd name="T59" fmla="*/ 239 h 520"/>
                <a:gd name="T60" fmla="*/ 295 w 740"/>
                <a:gd name="T61" fmla="*/ 253 h 520"/>
                <a:gd name="T62" fmla="*/ 281 w 740"/>
                <a:gd name="T63" fmla="*/ 275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0" h="520">
                  <a:moveTo>
                    <a:pt x="281" y="275"/>
                  </a:moveTo>
                  <a:cubicBezTo>
                    <a:pt x="202" y="232"/>
                    <a:pt x="209" y="260"/>
                    <a:pt x="166" y="211"/>
                  </a:cubicBezTo>
                  <a:cubicBezTo>
                    <a:pt x="123" y="169"/>
                    <a:pt x="101" y="155"/>
                    <a:pt x="101" y="15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94" y="246"/>
                    <a:pt x="94" y="246"/>
                    <a:pt x="94" y="246"/>
                  </a:cubicBezTo>
                  <a:cubicBezTo>
                    <a:pt x="94" y="246"/>
                    <a:pt x="108" y="267"/>
                    <a:pt x="94" y="282"/>
                  </a:cubicBezTo>
                  <a:cubicBezTo>
                    <a:pt x="87" y="289"/>
                    <a:pt x="87" y="338"/>
                    <a:pt x="72" y="338"/>
                  </a:cubicBezTo>
                  <a:cubicBezTo>
                    <a:pt x="65" y="345"/>
                    <a:pt x="65" y="366"/>
                    <a:pt x="44" y="359"/>
                  </a:cubicBezTo>
                  <a:cubicBezTo>
                    <a:pt x="22" y="359"/>
                    <a:pt x="29" y="366"/>
                    <a:pt x="22" y="387"/>
                  </a:cubicBezTo>
                  <a:cubicBezTo>
                    <a:pt x="15" y="401"/>
                    <a:pt x="79" y="450"/>
                    <a:pt x="58" y="457"/>
                  </a:cubicBezTo>
                  <a:cubicBezTo>
                    <a:pt x="29" y="464"/>
                    <a:pt x="0" y="485"/>
                    <a:pt x="22" y="492"/>
                  </a:cubicBezTo>
                  <a:cubicBezTo>
                    <a:pt x="44" y="499"/>
                    <a:pt x="58" y="520"/>
                    <a:pt x="72" y="506"/>
                  </a:cubicBezTo>
                  <a:cubicBezTo>
                    <a:pt x="94" y="499"/>
                    <a:pt x="130" y="485"/>
                    <a:pt x="115" y="464"/>
                  </a:cubicBezTo>
                  <a:cubicBezTo>
                    <a:pt x="101" y="450"/>
                    <a:pt x="130" y="415"/>
                    <a:pt x="144" y="415"/>
                  </a:cubicBezTo>
                  <a:cubicBezTo>
                    <a:pt x="166" y="415"/>
                    <a:pt x="180" y="415"/>
                    <a:pt x="202" y="422"/>
                  </a:cubicBezTo>
                  <a:cubicBezTo>
                    <a:pt x="223" y="422"/>
                    <a:pt x="216" y="436"/>
                    <a:pt x="230" y="436"/>
                  </a:cubicBezTo>
                  <a:cubicBezTo>
                    <a:pt x="245" y="443"/>
                    <a:pt x="252" y="464"/>
                    <a:pt x="281" y="457"/>
                  </a:cubicBezTo>
                  <a:cubicBezTo>
                    <a:pt x="309" y="450"/>
                    <a:pt x="266" y="436"/>
                    <a:pt x="288" y="422"/>
                  </a:cubicBezTo>
                  <a:cubicBezTo>
                    <a:pt x="309" y="408"/>
                    <a:pt x="331" y="387"/>
                    <a:pt x="345" y="380"/>
                  </a:cubicBezTo>
                  <a:cubicBezTo>
                    <a:pt x="367" y="373"/>
                    <a:pt x="403" y="373"/>
                    <a:pt x="403" y="37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03" y="310"/>
                    <a:pt x="381" y="289"/>
                    <a:pt x="381" y="275"/>
                  </a:cubicBezTo>
                  <a:cubicBezTo>
                    <a:pt x="388" y="253"/>
                    <a:pt x="518" y="232"/>
                    <a:pt x="532" y="225"/>
                  </a:cubicBezTo>
                  <a:cubicBezTo>
                    <a:pt x="539" y="218"/>
                    <a:pt x="590" y="225"/>
                    <a:pt x="611" y="197"/>
                  </a:cubicBezTo>
                  <a:cubicBezTo>
                    <a:pt x="626" y="169"/>
                    <a:pt x="633" y="120"/>
                    <a:pt x="647" y="106"/>
                  </a:cubicBezTo>
                  <a:cubicBezTo>
                    <a:pt x="669" y="99"/>
                    <a:pt x="733" y="71"/>
                    <a:pt x="733" y="57"/>
                  </a:cubicBezTo>
                  <a:cubicBezTo>
                    <a:pt x="726" y="50"/>
                    <a:pt x="740" y="0"/>
                    <a:pt x="690" y="36"/>
                  </a:cubicBezTo>
                  <a:cubicBezTo>
                    <a:pt x="647" y="71"/>
                    <a:pt x="647" y="92"/>
                    <a:pt x="582" y="127"/>
                  </a:cubicBezTo>
                  <a:cubicBezTo>
                    <a:pt x="518" y="155"/>
                    <a:pt x="496" y="176"/>
                    <a:pt x="482" y="190"/>
                  </a:cubicBezTo>
                  <a:cubicBezTo>
                    <a:pt x="467" y="204"/>
                    <a:pt x="489" y="239"/>
                    <a:pt x="417" y="239"/>
                  </a:cubicBezTo>
                  <a:cubicBezTo>
                    <a:pt x="338" y="239"/>
                    <a:pt x="295" y="253"/>
                    <a:pt x="295" y="253"/>
                  </a:cubicBezTo>
                  <a:lnTo>
                    <a:pt x="281" y="27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57">
              <a:extLst>
                <a:ext uri="{FF2B5EF4-FFF2-40B4-BE49-F238E27FC236}">
                  <a16:creationId xmlns:a16="http://schemas.microsoft.com/office/drawing/2014/main" xmlns="" id="{62047DAF-C2EB-44EC-84BF-4CD003B8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938" y="3378200"/>
              <a:ext cx="357188" cy="390525"/>
            </a:xfrm>
            <a:custGeom>
              <a:avLst/>
              <a:gdLst>
                <a:gd name="T0" fmla="*/ 703 w 860"/>
                <a:gd name="T1" fmla="*/ 0 h 944"/>
                <a:gd name="T2" fmla="*/ 653 w 860"/>
                <a:gd name="T3" fmla="*/ 42 h 944"/>
                <a:gd name="T4" fmla="*/ 610 w 860"/>
                <a:gd name="T5" fmla="*/ 84 h 944"/>
                <a:gd name="T6" fmla="*/ 638 w 860"/>
                <a:gd name="T7" fmla="*/ 203 h 944"/>
                <a:gd name="T8" fmla="*/ 660 w 860"/>
                <a:gd name="T9" fmla="*/ 287 h 944"/>
                <a:gd name="T10" fmla="*/ 617 w 860"/>
                <a:gd name="T11" fmla="*/ 315 h 944"/>
                <a:gd name="T12" fmla="*/ 581 w 860"/>
                <a:gd name="T13" fmla="*/ 357 h 944"/>
                <a:gd name="T14" fmla="*/ 559 w 860"/>
                <a:gd name="T15" fmla="*/ 385 h 944"/>
                <a:gd name="T16" fmla="*/ 502 w 860"/>
                <a:gd name="T17" fmla="*/ 336 h 944"/>
                <a:gd name="T18" fmla="*/ 466 w 860"/>
                <a:gd name="T19" fmla="*/ 385 h 944"/>
                <a:gd name="T20" fmla="*/ 452 w 860"/>
                <a:gd name="T21" fmla="*/ 420 h 944"/>
                <a:gd name="T22" fmla="*/ 430 w 860"/>
                <a:gd name="T23" fmla="*/ 462 h 944"/>
                <a:gd name="T24" fmla="*/ 366 w 860"/>
                <a:gd name="T25" fmla="*/ 504 h 944"/>
                <a:gd name="T26" fmla="*/ 352 w 860"/>
                <a:gd name="T27" fmla="*/ 539 h 944"/>
                <a:gd name="T28" fmla="*/ 201 w 860"/>
                <a:gd name="T29" fmla="*/ 553 h 944"/>
                <a:gd name="T30" fmla="*/ 151 w 860"/>
                <a:gd name="T31" fmla="*/ 588 h 944"/>
                <a:gd name="T32" fmla="*/ 129 w 860"/>
                <a:gd name="T33" fmla="*/ 630 h 944"/>
                <a:gd name="T34" fmla="*/ 101 w 860"/>
                <a:gd name="T35" fmla="*/ 693 h 944"/>
                <a:gd name="T36" fmla="*/ 15 w 860"/>
                <a:gd name="T37" fmla="*/ 707 h 944"/>
                <a:gd name="T38" fmla="*/ 43 w 860"/>
                <a:gd name="T39" fmla="*/ 763 h 944"/>
                <a:gd name="T40" fmla="*/ 122 w 860"/>
                <a:gd name="T41" fmla="*/ 805 h 944"/>
                <a:gd name="T42" fmla="*/ 151 w 860"/>
                <a:gd name="T43" fmla="*/ 903 h 944"/>
                <a:gd name="T44" fmla="*/ 151 w 860"/>
                <a:gd name="T45" fmla="*/ 910 h 944"/>
                <a:gd name="T46" fmla="*/ 215 w 860"/>
                <a:gd name="T47" fmla="*/ 840 h 944"/>
                <a:gd name="T48" fmla="*/ 258 w 860"/>
                <a:gd name="T49" fmla="*/ 700 h 944"/>
                <a:gd name="T50" fmla="*/ 330 w 860"/>
                <a:gd name="T51" fmla="*/ 721 h 944"/>
                <a:gd name="T52" fmla="*/ 395 w 860"/>
                <a:gd name="T53" fmla="*/ 651 h 944"/>
                <a:gd name="T54" fmla="*/ 416 w 860"/>
                <a:gd name="T55" fmla="*/ 651 h 944"/>
                <a:gd name="T56" fmla="*/ 466 w 860"/>
                <a:gd name="T57" fmla="*/ 686 h 944"/>
                <a:gd name="T58" fmla="*/ 559 w 860"/>
                <a:gd name="T59" fmla="*/ 630 h 944"/>
                <a:gd name="T60" fmla="*/ 552 w 860"/>
                <a:gd name="T61" fmla="*/ 567 h 944"/>
                <a:gd name="T62" fmla="*/ 602 w 860"/>
                <a:gd name="T63" fmla="*/ 546 h 944"/>
                <a:gd name="T64" fmla="*/ 653 w 860"/>
                <a:gd name="T65" fmla="*/ 588 h 944"/>
                <a:gd name="T66" fmla="*/ 803 w 860"/>
                <a:gd name="T67" fmla="*/ 560 h 944"/>
                <a:gd name="T68" fmla="*/ 774 w 860"/>
                <a:gd name="T69" fmla="*/ 469 h 944"/>
                <a:gd name="T70" fmla="*/ 796 w 860"/>
                <a:gd name="T71" fmla="*/ 427 h 944"/>
                <a:gd name="T72" fmla="*/ 774 w 860"/>
                <a:gd name="T73" fmla="*/ 294 h 944"/>
                <a:gd name="T74" fmla="*/ 839 w 860"/>
                <a:gd name="T75" fmla="*/ 231 h 944"/>
                <a:gd name="T76" fmla="*/ 839 w 860"/>
                <a:gd name="T77" fmla="*/ 189 h 944"/>
                <a:gd name="T78" fmla="*/ 782 w 860"/>
                <a:gd name="T79" fmla="*/ 77 h 944"/>
                <a:gd name="T80" fmla="*/ 724 w 860"/>
                <a:gd name="T81" fmla="*/ 28 h 944"/>
                <a:gd name="T82" fmla="*/ 703 w 860"/>
                <a:gd name="T8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0" h="944">
                  <a:moveTo>
                    <a:pt x="703" y="0"/>
                  </a:moveTo>
                  <a:cubicBezTo>
                    <a:pt x="696" y="7"/>
                    <a:pt x="667" y="28"/>
                    <a:pt x="653" y="42"/>
                  </a:cubicBezTo>
                  <a:cubicBezTo>
                    <a:pt x="631" y="56"/>
                    <a:pt x="610" y="56"/>
                    <a:pt x="610" y="84"/>
                  </a:cubicBezTo>
                  <a:cubicBezTo>
                    <a:pt x="610" y="119"/>
                    <a:pt x="645" y="154"/>
                    <a:pt x="638" y="203"/>
                  </a:cubicBezTo>
                  <a:cubicBezTo>
                    <a:pt x="624" y="245"/>
                    <a:pt x="696" y="280"/>
                    <a:pt x="660" y="287"/>
                  </a:cubicBezTo>
                  <a:cubicBezTo>
                    <a:pt x="624" y="301"/>
                    <a:pt x="631" y="308"/>
                    <a:pt x="617" y="315"/>
                  </a:cubicBezTo>
                  <a:cubicBezTo>
                    <a:pt x="595" y="329"/>
                    <a:pt x="581" y="357"/>
                    <a:pt x="581" y="357"/>
                  </a:cubicBezTo>
                  <a:cubicBezTo>
                    <a:pt x="581" y="357"/>
                    <a:pt x="602" y="420"/>
                    <a:pt x="559" y="385"/>
                  </a:cubicBezTo>
                  <a:cubicBezTo>
                    <a:pt x="509" y="350"/>
                    <a:pt x="509" y="336"/>
                    <a:pt x="502" y="336"/>
                  </a:cubicBezTo>
                  <a:cubicBezTo>
                    <a:pt x="488" y="336"/>
                    <a:pt x="481" y="378"/>
                    <a:pt x="466" y="385"/>
                  </a:cubicBezTo>
                  <a:cubicBezTo>
                    <a:pt x="452" y="392"/>
                    <a:pt x="459" y="406"/>
                    <a:pt x="452" y="420"/>
                  </a:cubicBezTo>
                  <a:cubicBezTo>
                    <a:pt x="445" y="427"/>
                    <a:pt x="488" y="434"/>
                    <a:pt x="430" y="462"/>
                  </a:cubicBezTo>
                  <a:cubicBezTo>
                    <a:pt x="366" y="483"/>
                    <a:pt x="359" y="490"/>
                    <a:pt x="366" y="504"/>
                  </a:cubicBezTo>
                  <a:cubicBezTo>
                    <a:pt x="366" y="511"/>
                    <a:pt x="459" y="532"/>
                    <a:pt x="352" y="539"/>
                  </a:cubicBezTo>
                  <a:cubicBezTo>
                    <a:pt x="244" y="546"/>
                    <a:pt x="237" y="546"/>
                    <a:pt x="201" y="553"/>
                  </a:cubicBezTo>
                  <a:cubicBezTo>
                    <a:pt x="165" y="553"/>
                    <a:pt x="165" y="567"/>
                    <a:pt x="151" y="588"/>
                  </a:cubicBezTo>
                  <a:cubicBezTo>
                    <a:pt x="129" y="602"/>
                    <a:pt x="144" y="616"/>
                    <a:pt x="129" y="630"/>
                  </a:cubicBezTo>
                  <a:cubicBezTo>
                    <a:pt x="115" y="637"/>
                    <a:pt x="144" y="700"/>
                    <a:pt x="101" y="693"/>
                  </a:cubicBezTo>
                  <a:cubicBezTo>
                    <a:pt x="58" y="686"/>
                    <a:pt x="22" y="693"/>
                    <a:pt x="15" y="707"/>
                  </a:cubicBezTo>
                  <a:cubicBezTo>
                    <a:pt x="8" y="714"/>
                    <a:pt x="0" y="742"/>
                    <a:pt x="43" y="763"/>
                  </a:cubicBezTo>
                  <a:cubicBezTo>
                    <a:pt x="86" y="784"/>
                    <a:pt x="137" y="784"/>
                    <a:pt x="122" y="805"/>
                  </a:cubicBezTo>
                  <a:cubicBezTo>
                    <a:pt x="108" y="826"/>
                    <a:pt x="144" y="896"/>
                    <a:pt x="151" y="903"/>
                  </a:cubicBezTo>
                  <a:cubicBezTo>
                    <a:pt x="151" y="910"/>
                    <a:pt x="129" y="930"/>
                    <a:pt x="151" y="910"/>
                  </a:cubicBezTo>
                  <a:cubicBezTo>
                    <a:pt x="180" y="889"/>
                    <a:pt x="187" y="944"/>
                    <a:pt x="215" y="840"/>
                  </a:cubicBezTo>
                  <a:cubicBezTo>
                    <a:pt x="237" y="735"/>
                    <a:pt x="187" y="686"/>
                    <a:pt x="258" y="700"/>
                  </a:cubicBezTo>
                  <a:cubicBezTo>
                    <a:pt x="330" y="721"/>
                    <a:pt x="316" y="735"/>
                    <a:pt x="330" y="721"/>
                  </a:cubicBezTo>
                  <a:cubicBezTo>
                    <a:pt x="344" y="700"/>
                    <a:pt x="387" y="679"/>
                    <a:pt x="395" y="651"/>
                  </a:cubicBezTo>
                  <a:cubicBezTo>
                    <a:pt x="395" y="630"/>
                    <a:pt x="402" y="630"/>
                    <a:pt x="416" y="651"/>
                  </a:cubicBezTo>
                  <a:cubicBezTo>
                    <a:pt x="438" y="665"/>
                    <a:pt x="423" y="686"/>
                    <a:pt x="466" y="686"/>
                  </a:cubicBezTo>
                  <a:cubicBezTo>
                    <a:pt x="502" y="686"/>
                    <a:pt x="559" y="658"/>
                    <a:pt x="559" y="630"/>
                  </a:cubicBezTo>
                  <a:cubicBezTo>
                    <a:pt x="552" y="609"/>
                    <a:pt x="567" y="574"/>
                    <a:pt x="552" y="567"/>
                  </a:cubicBezTo>
                  <a:cubicBezTo>
                    <a:pt x="545" y="560"/>
                    <a:pt x="574" y="532"/>
                    <a:pt x="602" y="546"/>
                  </a:cubicBezTo>
                  <a:cubicBezTo>
                    <a:pt x="638" y="560"/>
                    <a:pt x="617" y="581"/>
                    <a:pt x="653" y="588"/>
                  </a:cubicBezTo>
                  <a:cubicBezTo>
                    <a:pt x="688" y="588"/>
                    <a:pt x="817" y="588"/>
                    <a:pt x="803" y="560"/>
                  </a:cubicBezTo>
                  <a:cubicBezTo>
                    <a:pt x="782" y="532"/>
                    <a:pt x="789" y="483"/>
                    <a:pt x="774" y="469"/>
                  </a:cubicBezTo>
                  <a:cubicBezTo>
                    <a:pt x="760" y="448"/>
                    <a:pt x="796" y="483"/>
                    <a:pt x="796" y="427"/>
                  </a:cubicBezTo>
                  <a:cubicBezTo>
                    <a:pt x="796" y="371"/>
                    <a:pt x="782" y="371"/>
                    <a:pt x="774" y="294"/>
                  </a:cubicBezTo>
                  <a:cubicBezTo>
                    <a:pt x="774" y="217"/>
                    <a:pt x="839" y="245"/>
                    <a:pt x="839" y="231"/>
                  </a:cubicBezTo>
                  <a:cubicBezTo>
                    <a:pt x="839" y="210"/>
                    <a:pt x="860" y="238"/>
                    <a:pt x="839" y="189"/>
                  </a:cubicBezTo>
                  <a:cubicBezTo>
                    <a:pt x="817" y="140"/>
                    <a:pt x="796" y="84"/>
                    <a:pt x="782" y="77"/>
                  </a:cubicBezTo>
                  <a:cubicBezTo>
                    <a:pt x="767" y="63"/>
                    <a:pt x="724" y="28"/>
                    <a:pt x="724" y="28"/>
                  </a:cubicBez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60">
              <a:extLst>
                <a:ext uri="{FF2B5EF4-FFF2-40B4-BE49-F238E27FC236}">
                  <a16:creationId xmlns:a16="http://schemas.microsoft.com/office/drawing/2014/main" xmlns="" id="{FE1B1818-B5C5-44DC-A834-0DF1221EC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3911601"/>
              <a:ext cx="68263" cy="104775"/>
            </a:xfrm>
            <a:custGeom>
              <a:avLst/>
              <a:gdLst>
                <a:gd name="T0" fmla="*/ 107 w 164"/>
                <a:gd name="T1" fmla="*/ 0 h 252"/>
                <a:gd name="T2" fmla="*/ 36 w 164"/>
                <a:gd name="T3" fmla="*/ 77 h 252"/>
                <a:gd name="T4" fmla="*/ 93 w 164"/>
                <a:gd name="T5" fmla="*/ 238 h 252"/>
                <a:gd name="T6" fmla="*/ 115 w 164"/>
                <a:gd name="T7" fmla="*/ 203 h 252"/>
                <a:gd name="T8" fmla="*/ 143 w 164"/>
                <a:gd name="T9" fmla="*/ 168 h 252"/>
                <a:gd name="T10" fmla="*/ 150 w 164"/>
                <a:gd name="T11" fmla="*/ 119 h 252"/>
                <a:gd name="T12" fmla="*/ 143 w 164"/>
                <a:gd name="T13" fmla="*/ 70 h 252"/>
                <a:gd name="T14" fmla="*/ 107 w 164"/>
                <a:gd name="T1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252">
                  <a:moveTo>
                    <a:pt x="107" y="0"/>
                  </a:moveTo>
                  <a:cubicBezTo>
                    <a:pt x="58" y="28"/>
                    <a:pt x="0" y="28"/>
                    <a:pt x="36" y="77"/>
                  </a:cubicBezTo>
                  <a:cubicBezTo>
                    <a:pt x="79" y="119"/>
                    <a:pt x="107" y="252"/>
                    <a:pt x="93" y="238"/>
                  </a:cubicBezTo>
                  <a:cubicBezTo>
                    <a:pt x="86" y="224"/>
                    <a:pt x="93" y="231"/>
                    <a:pt x="115" y="203"/>
                  </a:cubicBezTo>
                  <a:cubicBezTo>
                    <a:pt x="136" y="182"/>
                    <a:pt x="157" y="182"/>
                    <a:pt x="143" y="168"/>
                  </a:cubicBezTo>
                  <a:cubicBezTo>
                    <a:pt x="129" y="154"/>
                    <a:pt x="136" y="133"/>
                    <a:pt x="150" y="119"/>
                  </a:cubicBezTo>
                  <a:cubicBezTo>
                    <a:pt x="164" y="105"/>
                    <a:pt x="157" y="105"/>
                    <a:pt x="143" y="70"/>
                  </a:cubicBezTo>
                  <a:cubicBezTo>
                    <a:pt x="136" y="35"/>
                    <a:pt x="107" y="0"/>
                    <a:pt x="107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64">
              <a:extLst>
                <a:ext uri="{FF2B5EF4-FFF2-40B4-BE49-F238E27FC236}">
                  <a16:creationId xmlns:a16="http://schemas.microsoft.com/office/drawing/2014/main" xmlns="" id="{D6108F19-421E-4897-9A12-580AE49CE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7101" y="3911601"/>
              <a:ext cx="55563" cy="46038"/>
            </a:xfrm>
            <a:custGeom>
              <a:avLst/>
              <a:gdLst>
                <a:gd name="T0" fmla="*/ 8 w 136"/>
                <a:gd name="T1" fmla="*/ 84 h 112"/>
                <a:gd name="T2" fmla="*/ 122 w 136"/>
                <a:gd name="T3" fmla="*/ 77 h 112"/>
                <a:gd name="T4" fmla="*/ 101 w 136"/>
                <a:gd name="T5" fmla="*/ 21 h 112"/>
                <a:gd name="T6" fmla="*/ 29 w 136"/>
                <a:gd name="T7" fmla="*/ 70 h 112"/>
                <a:gd name="T8" fmla="*/ 8 w 136"/>
                <a:gd name="T9" fmla="*/ 8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12">
                  <a:moveTo>
                    <a:pt x="8" y="84"/>
                  </a:moveTo>
                  <a:cubicBezTo>
                    <a:pt x="0" y="91"/>
                    <a:pt x="136" y="112"/>
                    <a:pt x="122" y="77"/>
                  </a:cubicBezTo>
                  <a:cubicBezTo>
                    <a:pt x="101" y="49"/>
                    <a:pt x="136" y="42"/>
                    <a:pt x="101" y="21"/>
                  </a:cubicBezTo>
                  <a:cubicBezTo>
                    <a:pt x="72" y="0"/>
                    <a:pt x="29" y="70"/>
                    <a:pt x="29" y="70"/>
                  </a:cubicBezTo>
                  <a:lnTo>
                    <a:pt x="8" y="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67">
              <a:extLst>
                <a:ext uri="{FF2B5EF4-FFF2-40B4-BE49-F238E27FC236}">
                  <a16:creationId xmlns:a16="http://schemas.microsoft.com/office/drawing/2014/main" xmlns="" id="{08AA717D-6663-4273-9C3C-5A467634B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7113" y="3860801"/>
              <a:ext cx="26988" cy="26988"/>
            </a:xfrm>
            <a:custGeom>
              <a:avLst/>
              <a:gdLst>
                <a:gd name="T0" fmla="*/ 22 w 64"/>
                <a:gd name="T1" fmla="*/ 64 h 64"/>
                <a:gd name="T2" fmla="*/ 64 w 64"/>
                <a:gd name="T3" fmla="*/ 36 h 64"/>
                <a:gd name="T4" fmla="*/ 22 w 64"/>
                <a:gd name="T5" fmla="*/ 8 h 64"/>
                <a:gd name="T6" fmla="*/ 22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22" y="64"/>
                  </a:moveTo>
                  <a:cubicBezTo>
                    <a:pt x="29" y="64"/>
                    <a:pt x="64" y="57"/>
                    <a:pt x="64" y="36"/>
                  </a:cubicBezTo>
                  <a:cubicBezTo>
                    <a:pt x="64" y="22"/>
                    <a:pt x="36" y="0"/>
                    <a:pt x="22" y="8"/>
                  </a:cubicBezTo>
                  <a:cubicBezTo>
                    <a:pt x="0" y="15"/>
                    <a:pt x="22" y="64"/>
                    <a:pt x="22" y="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70">
              <a:extLst>
                <a:ext uri="{FF2B5EF4-FFF2-40B4-BE49-F238E27FC236}">
                  <a16:creationId xmlns:a16="http://schemas.microsoft.com/office/drawing/2014/main" xmlns="" id="{258EC767-620F-4CE8-86BF-9F153A0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76" y="3814763"/>
              <a:ext cx="55563" cy="38100"/>
            </a:xfrm>
            <a:custGeom>
              <a:avLst/>
              <a:gdLst>
                <a:gd name="T0" fmla="*/ 118 w 132"/>
                <a:gd name="T1" fmla="*/ 92 h 92"/>
                <a:gd name="T2" fmla="*/ 30 w 132"/>
                <a:gd name="T3" fmla="*/ 64 h 92"/>
                <a:gd name="T4" fmla="*/ 44 w 132"/>
                <a:gd name="T5" fmla="*/ 15 h 92"/>
                <a:gd name="T6" fmla="*/ 118 w 132"/>
                <a:gd name="T7" fmla="*/ 36 h 92"/>
                <a:gd name="T8" fmla="*/ 118 w 132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2">
                  <a:moveTo>
                    <a:pt x="118" y="92"/>
                  </a:moveTo>
                  <a:cubicBezTo>
                    <a:pt x="96" y="85"/>
                    <a:pt x="66" y="92"/>
                    <a:pt x="30" y="64"/>
                  </a:cubicBezTo>
                  <a:cubicBezTo>
                    <a:pt x="0" y="36"/>
                    <a:pt x="37" y="22"/>
                    <a:pt x="44" y="15"/>
                  </a:cubicBezTo>
                  <a:cubicBezTo>
                    <a:pt x="44" y="0"/>
                    <a:pt x="132" y="29"/>
                    <a:pt x="118" y="36"/>
                  </a:cubicBezTo>
                  <a:cubicBezTo>
                    <a:pt x="110" y="43"/>
                    <a:pt x="118" y="92"/>
                    <a:pt x="118" y="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73">
              <a:extLst>
                <a:ext uri="{FF2B5EF4-FFF2-40B4-BE49-F238E27FC236}">
                  <a16:creationId xmlns:a16="http://schemas.microsoft.com/office/drawing/2014/main" xmlns="" id="{7EB52885-8440-4C22-91D0-C6868A5F5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838" y="4108451"/>
              <a:ext cx="150813" cy="182563"/>
            </a:xfrm>
            <a:custGeom>
              <a:avLst/>
              <a:gdLst>
                <a:gd name="T0" fmla="*/ 136 w 364"/>
                <a:gd name="T1" fmla="*/ 266 h 440"/>
                <a:gd name="T2" fmla="*/ 136 w 364"/>
                <a:gd name="T3" fmla="*/ 203 h 440"/>
                <a:gd name="T4" fmla="*/ 200 w 364"/>
                <a:gd name="T5" fmla="*/ 154 h 440"/>
                <a:gd name="T6" fmla="*/ 143 w 364"/>
                <a:gd name="T7" fmla="*/ 35 h 440"/>
                <a:gd name="T8" fmla="*/ 86 w 364"/>
                <a:gd name="T9" fmla="*/ 14 h 440"/>
                <a:gd name="T10" fmla="*/ 22 w 364"/>
                <a:gd name="T11" fmla="*/ 98 h 440"/>
                <a:gd name="T12" fmla="*/ 15 w 364"/>
                <a:gd name="T13" fmla="*/ 147 h 440"/>
                <a:gd name="T14" fmla="*/ 8 w 364"/>
                <a:gd name="T15" fmla="*/ 175 h 440"/>
                <a:gd name="T16" fmla="*/ 65 w 364"/>
                <a:gd name="T17" fmla="*/ 238 h 440"/>
                <a:gd name="T18" fmla="*/ 50 w 364"/>
                <a:gd name="T19" fmla="*/ 287 h 440"/>
                <a:gd name="T20" fmla="*/ 100 w 364"/>
                <a:gd name="T21" fmla="*/ 329 h 440"/>
                <a:gd name="T22" fmla="*/ 86 w 364"/>
                <a:gd name="T23" fmla="*/ 371 h 440"/>
                <a:gd name="T24" fmla="*/ 86 w 364"/>
                <a:gd name="T25" fmla="*/ 385 h 440"/>
                <a:gd name="T26" fmla="*/ 172 w 364"/>
                <a:gd name="T27" fmla="*/ 433 h 440"/>
                <a:gd name="T28" fmla="*/ 136 w 364"/>
                <a:gd name="T29" fmla="*/ 378 h 440"/>
                <a:gd name="T30" fmla="*/ 193 w 364"/>
                <a:gd name="T31" fmla="*/ 350 h 440"/>
                <a:gd name="T32" fmla="*/ 336 w 364"/>
                <a:gd name="T33" fmla="*/ 440 h 440"/>
                <a:gd name="T34" fmla="*/ 350 w 364"/>
                <a:gd name="T35" fmla="*/ 413 h 440"/>
                <a:gd name="T36" fmla="*/ 343 w 364"/>
                <a:gd name="T37" fmla="*/ 350 h 440"/>
                <a:gd name="T38" fmla="*/ 315 w 364"/>
                <a:gd name="T39" fmla="*/ 336 h 440"/>
                <a:gd name="T40" fmla="*/ 243 w 364"/>
                <a:gd name="T41" fmla="*/ 315 h 440"/>
                <a:gd name="T42" fmla="*/ 193 w 364"/>
                <a:gd name="T43" fmla="*/ 308 h 440"/>
                <a:gd name="T44" fmla="*/ 136 w 364"/>
                <a:gd name="T45" fmla="*/ 26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440">
                  <a:moveTo>
                    <a:pt x="136" y="266"/>
                  </a:moveTo>
                  <a:cubicBezTo>
                    <a:pt x="122" y="245"/>
                    <a:pt x="108" y="224"/>
                    <a:pt x="136" y="203"/>
                  </a:cubicBezTo>
                  <a:cubicBezTo>
                    <a:pt x="172" y="182"/>
                    <a:pt x="215" y="189"/>
                    <a:pt x="200" y="154"/>
                  </a:cubicBezTo>
                  <a:cubicBezTo>
                    <a:pt x="186" y="133"/>
                    <a:pt x="143" y="49"/>
                    <a:pt x="143" y="35"/>
                  </a:cubicBezTo>
                  <a:cubicBezTo>
                    <a:pt x="143" y="28"/>
                    <a:pt x="93" y="0"/>
                    <a:pt x="86" y="14"/>
                  </a:cubicBezTo>
                  <a:cubicBezTo>
                    <a:pt x="72" y="28"/>
                    <a:pt x="22" y="98"/>
                    <a:pt x="22" y="98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68"/>
                    <a:pt x="8" y="175"/>
                  </a:cubicBezTo>
                  <a:cubicBezTo>
                    <a:pt x="0" y="189"/>
                    <a:pt x="43" y="231"/>
                    <a:pt x="65" y="238"/>
                  </a:cubicBezTo>
                  <a:cubicBezTo>
                    <a:pt x="86" y="252"/>
                    <a:pt x="43" y="266"/>
                    <a:pt x="50" y="287"/>
                  </a:cubicBezTo>
                  <a:cubicBezTo>
                    <a:pt x="58" y="301"/>
                    <a:pt x="100" y="329"/>
                    <a:pt x="100" y="329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86" y="371"/>
                    <a:pt x="36" y="371"/>
                    <a:pt x="86" y="385"/>
                  </a:cubicBezTo>
                  <a:cubicBezTo>
                    <a:pt x="136" y="406"/>
                    <a:pt x="172" y="440"/>
                    <a:pt x="172" y="433"/>
                  </a:cubicBezTo>
                  <a:cubicBezTo>
                    <a:pt x="165" y="427"/>
                    <a:pt x="136" y="378"/>
                    <a:pt x="136" y="378"/>
                  </a:cubicBezTo>
                  <a:cubicBezTo>
                    <a:pt x="193" y="350"/>
                    <a:pt x="193" y="350"/>
                    <a:pt x="193" y="350"/>
                  </a:cubicBezTo>
                  <a:cubicBezTo>
                    <a:pt x="336" y="440"/>
                    <a:pt x="336" y="440"/>
                    <a:pt x="336" y="440"/>
                  </a:cubicBezTo>
                  <a:cubicBezTo>
                    <a:pt x="336" y="440"/>
                    <a:pt x="336" y="420"/>
                    <a:pt x="350" y="413"/>
                  </a:cubicBezTo>
                  <a:cubicBezTo>
                    <a:pt x="364" y="399"/>
                    <a:pt x="343" y="350"/>
                    <a:pt x="343" y="350"/>
                  </a:cubicBezTo>
                  <a:cubicBezTo>
                    <a:pt x="343" y="350"/>
                    <a:pt x="364" y="343"/>
                    <a:pt x="315" y="336"/>
                  </a:cubicBezTo>
                  <a:cubicBezTo>
                    <a:pt x="265" y="322"/>
                    <a:pt x="265" y="315"/>
                    <a:pt x="243" y="315"/>
                  </a:cubicBezTo>
                  <a:cubicBezTo>
                    <a:pt x="229" y="315"/>
                    <a:pt x="222" y="329"/>
                    <a:pt x="193" y="308"/>
                  </a:cubicBezTo>
                  <a:cubicBezTo>
                    <a:pt x="172" y="294"/>
                    <a:pt x="136" y="266"/>
                    <a:pt x="136" y="26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76">
              <a:extLst>
                <a:ext uri="{FF2B5EF4-FFF2-40B4-BE49-F238E27FC236}">
                  <a16:creationId xmlns:a16="http://schemas.microsoft.com/office/drawing/2014/main" xmlns="" id="{88D57BEC-8042-4A4D-9853-705A0F320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88" y="4360863"/>
              <a:ext cx="187325" cy="120650"/>
            </a:xfrm>
            <a:custGeom>
              <a:avLst/>
              <a:gdLst>
                <a:gd name="T0" fmla="*/ 316 w 452"/>
                <a:gd name="T1" fmla="*/ 0 h 292"/>
                <a:gd name="T2" fmla="*/ 223 w 452"/>
                <a:gd name="T3" fmla="*/ 91 h 292"/>
                <a:gd name="T4" fmla="*/ 165 w 452"/>
                <a:gd name="T5" fmla="*/ 77 h 292"/>
                <a:gd name="T6" fmla="*/ 101 w 452"/>
                <a:gd name="T7" fmla="*/ 98 h 292"/>
                <a:gd name="T8" fmla="*/ 94 w 452"/>
                <a:gd name="T9" fmla="*/ 140 h 292"/>
                <a:gd name="T10" fmla="*/ 44 w 452"/>
                <a:gd name="T11" fmla="*/ 202 h 292"/>
                <a:gd name="T12" fmla="*/ 187 w 452"/>
                <a:gd name="T13" fmla="*/ 181 h 292"/>
                <a:gd name="T14" fmla="*/ 252 w 452"/>
                <a:gd name="T15" fmla="*/ 202 h 292"/>
                <a:gd name="T16" fmla="*/ 309 w 452"/>
                <a:gd name="T17" fmla="*/ 272 h 292"/>
                <a:gd name="T18" fmla="*/ 381 w 452"/>
                <a:gd name="T19" fmla="*/ 279 h 292"/>
                <a:gd name="T20" fmla="*/ 374 w 452"/>
                <a:gd name="T21" fmla="*/ 209 h 292"/>
                <a:gd name="T22" fmla="*/ 438 w 452"/>
                <a:gd name="T23" fmla="*/ 174 h 292"/>
                <a:gd name="T24" fmla="*/ 445 w 452"/>
                <a:gd name="T25" fmla="*/ 105 h 292"/>
                <a:gd name="T26" fmla="*/ 388 w 452"/>
                <a:gd name="T27" fmla="*/ 49 h 292"/>
                <a:gd name="T28" fmla="*/ 316 w 452"/>
                <a:gd name="T2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2" h="292">
                  <a:moveTo>
                    <a:pt x="316" y="0"/>
                  </a:moveTo>
                  <a:cubicBezTo>
                    <a:pt x="273" y="35"/>
                    <a:pt x="273" y="105"/>
                    <a:pt x="223" y="91"/>
                  </a:cubicBezTo>
                  <a:cubicBezTo>
                    <a:pt x="165" y="77"/>
                    <a:pt x="237" y="98"/>
                    <a:pt x="165" y="77"/>
                  </a:cubicBezTo>
                  <a:cubicBezTo>
                    <a:pt x="101" y="56"/>
                    <a:pt x="115" y="77"/>
                    <a:pt x="101" y="98"/>
                  </a:cubicBezTo>
                  <a:cubicBezTo>
                    <a:pt x="87" y="112"/>
                    <a:pt x="94" y="140"/>
                    <a:pt x="94" y="140"/>
                  </a:cubicBezTo>
                  <a:cubicBezTo>
                    <a:pt x="94" y="140"/>
                    <a:pt x="0" y="202"/>
                    <a:pt x="44" y="202"/>
                  </a:cubicBezTo>
                  <a:cubicBezTo>
                    <a:pt x="87" y="195"/>
                    <a:pt x="130" y="188"/>
                    <a:pt x="187" y="181"/>
                  </a:cubicBezTo>
                  <a:cubicBezTo>
                    <a:pt x="252" y="167"/>
                    <a:pt x="273" y="188"/>
                    <a:pt x="252" y="202"/>
                  </a:cubicBezTo>
                  <a:cubicBezTo>
                    <a:pt x="237" y="209"/>
                    <a:pt x="273" y="258"/>
                    <a:pt x="309" y="272"/>
                  </a:cubicBezTo>
                  <a:cubicBezTo>
                    <a:pt x="338" y="279"/>
                    <a:pt x="388" y="292"/>
                    <a:pt x="381" y="279"/>
                  </a:cubicBezTo>
                  <a:cubicBezTo>
                    <a:pt x="381" y="258"/>
                    <a:pt x="374" y="244"/>
                    <a:pt x="374" y="209"/>
                  </a:cubicBezTo>
                  <a:cubicBezTo>
                    <a:pt x="366" y="181"/>
                    <a:pt x="438" y="174"/>
                    <a:pt x="438" y="174"/>
                  </a:cubicBezTo>
                  <a:cubicBezTo>
                    <a:pt x="438" y="174"/>
                    <a:pt x="452" y="112"/>
                    <a:pt x="445" y="105"/>
                  </a:cubicBezTo>
                  <a:cubicBezTo>
                    <a:pt x="431" y="98"/>
                    <a:pt x="402" y="63"/>
                    <a:pt x="388" y="49"/>
                  </a:cubicBezTo>
                  <a:cubicBezTo>
                    <a:pt x="374" y="28"/>
                    <a:pt x="316" y="0"/>
                    <a:pt x="316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79">
              <a:extLst>
                <a:ext uri="{FF2B5EF4-FFF2-40B4-BE49-F238E27FC236}">
                  <a16:creationId xmlns:a16="http://schemas.microsoft.com/office/drawing/2014/main" xmlns="" id="{5C57B28B-EE5D-4444-9ADC-F06C4E2CA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3726" y="4430713"/>
              <a:ext cx="330200" cy="298450"/>
            </a:xfrm>
            <a:custGeom>
              <a:avLst/>
              <a:gdLst>
                <a:gd name="T0" fmla="*/ 669 w 796"/>
                <a:gd name="T1" fmla="*/ 203 h 720"/>
                <a:gd name="T2" fmla="*/ 690 w 796"/>
                <a:gd name="T3" fmla="*/ 294 h 720"/>
                <a:gd name="T4" fmla="*/ 761 w 796"/>
                <a:gd name="T5" fmla="*/ 357 h 720"/>
                <a:gd name="T6" fmla="*/ 725 w 796"/>
                <a:gd name="T7" fmla="*/ 406 h 720"/>
                <a:gd name="T8" fmla="*/ 669 w 796"/>
                <a:gd name="T9" fmla="*/ 469 h 720"/>
                <a:gd name="T10" fmla="*/ 704 w 796"/>
                <a:gd name="T11" fmla="*/ 581 h 720"/>
                <a:gd name="T12" fmla="*/ 647 w 796"/>
                <a:gd name="T13" fmla="*/ 588 h 720"/>
                <a:gd name="T14" fmla="*/ 633 w 796"/>
                <a:gd name="T15" fmla="*/ 616 h 720"/>
                <a:gd name="T16" fmla="*/ 647 w 796"/>
                <a:gd name="T17" fmla="*/ 699 h 720"/>
                <a:gd name="T18" fmla="*/ 583 w 796"/>
                <a:gd name="T19" fmla="*/ 706 h 720"/>
                <a:gd name="T20" fmla="*/ 462 w 796"/>
                <a:gd name="T21" fmla="*/ 706 h 720"/>
                <a:gd name="T22" fmla="*/ 349 w 796"/>
                <a:gd name="T23" fmla="*/ 672 h 720"/>
                <a:gd name="T24" fmla="*/ 256 w 796"/>
                <a:gd name="T25" fmla="*/ 665 h 720"/>
                <a:gd name="T26" fmla="*/ 157 w 796"/>
                <a:gd name="T27" fmla="*/ 616 h 720"/>
                <a:gd name="T28" fmla="*/ 64 w 796"/>
                <a:gd name="T29" fmla="*/ 567 h 720"/>
                <a:gd name="T30" fmla="*/ 15 w 796"/>
                <a:gd name="T31" fmla="*/ 469 h 720"/>
                <a:gd name="T32" fmla="*/ 64 w 796"/>
                <a:gd name="T33" fmla="*/ 329 h 720"/>
                <a:gd name="T34" fmla="*/ 164 w 796"/>
                <a:gd name="T35" fmla="*/ 399 h 720"/>
                <a:gd name="T36" fmla="*/ 263 w 796"/>
                <a:gd name="T37" fmla="*/ 301 h 720"/>
                <a:gd name="T38" fmla="*/ 398 w 796"/>
                <a:gd name="T39" fmla="*/ 210 h 720"/>
                <a:gd name="T40" fmla="*/ 434 w 796"/>
                <a:gd name="T41" fmla="*/ 189 h 720"/>
                <a:gd name="T42" fmla="*/ 462 w 796"/>
                <a:gd name="T43" fmla="*/ 105 h 720"/>
                <a:gd name="T44" fmla="*/ 541 w 796"/>
                <a:gd name="T45" fmla="*/ 21 h 720"/>
                <a:gd name="T46" fmla="*/ 725 w 796"/>
                <a:gd name="T47" fmla="*/ 105 h 720"/>
                <a:gd name="T48" fmla="*/ 669 w 796"/>
                <a:gd name="T49" fmla="*/ 20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6" h="720">
                  <a:moveTo>
                    <a:pt x="669" y="203"/>
                  </a:moveTo>
                  <a:cubicBezTo>
                    <a:pt x="647" y="238"/>
                    <a:pt x="683" y="280"/>
                    <a:pt x="690" y="294"/>
                  </a:cubicBezTo>
                  <a:cubicBezTo>
                    <a:pt x="697" y="308"/>
                    <a:pt x="796" y="315"/>
                    <a:pt x="761" y="357"/>
                  </a:cubicBezTo>
                  <a:cubicBezTo>
                    <a:pt x="733" y="392"/>
                    <a:pt x="711" y="392"/>
                    <a:pt x="725" y="406"/>
                  </a:cubicBezTo>
                  <a:cubicBezTo>
                    <a:pt x="747" y="420"/>
                    <a:pt x="676" y="420"/>
                    <a:pt x="669" y="469"/>
                  </a:cubicBezTo>
                  <a:cubicBezTo>
                    <a:pt x="661" y="518"/>
                    <a:pt x="711" y="581"/>
                    <a:pt x="704" y="581"/>
                  </a:cubicBezTo>
                  <a:cubicBezTo>
                    <a:pt x="690" y="581"/>
                    <a:pt x="661" y="581"/>
                    <a:pt x="647" y="588"/>
                  </a:cubicBezTo>
                  <a:cubicBezTo>
                    <a:pt x="626" y="588"/>
                    <a:pt x="633" y="581"/>
                    <a:pt x="633" y="616"/>
                  </a:cubicBezTo>
                  <a:cubicBezTo>
                    <a:pt x="640" y="651"/>
                    <a:pt x="647" y="699"/>
                    <a:pt x="647" y="699"/>
                  </a:cubicBezTo>
                  <a:cubicBezTo>
                    <a:pt x="647" y="699"/>
                    <a:pt x="605" y="720"/>
                    <a:pt x="583" y="706"/>
                  </a:cubicBezTo>
                  <a:cubicBezTo>
                    <a:pt x="562" y="693"/>
                    <a:pt x="491" y="699"/>
                    <a:pt x="462" y="706"/>
                  </a:cubicBezTo>
                  <a:cubicBezTo>
                    <a:pt x="434" y="713"/>
                    <a:pt x="377" y="672"/>
                    <a:pt x="349" y="672"/>
                  </a:cubicBezTo>
                  <a:cubicBezTo>
                    <a:pt x="320" y="672"/>
                    <a:pt x="320" y="679"/>
                    <a:pt x="256" y="665"/>
                  </a:cubicBezTo>
                  <a:cubicBezTo>
                    <a:pt x="192" y="644"/>
                    <a:pt x="207" y="630"/>
                    <a:pt x="157" y="616"/>
                  </a:cubicBezTo>
                  <a:cubicBezTo>
                    <a:pt x="114" y="602"/>
                    <a:pt x="100" y="644"/>
                    <a:pt x="64" y="567"/>
                  </a:cubicBezTo>
                  <a:cubicBezTo>
                    <a:pt x="29" y="497"/>
                    <a:pt x="22" y="497"/>
                    <a:pt x="15" y="469"/>
                  </a:cubicBezTo>
                  <a:cubicBezTo>
                    <a:pt x="0" y="448"/>
                    <a:pt x="64" y="343"/>
                    <a:pt x="64" y="329"/>
                  </a:cubicBezTo>
                  <a:cubicBezTo>
                    <a:pt x="72" y="315"/>
                    <a:pt x="164" y="392"/>
                    <a:pt x="164" y="399"/>
                  </a:cubicBezTo>
                  <a:cubicBezTo>
                    <a:pt x="171" y="406"/>
                    <a:pt x="278" y="315"/>
                    <a:pt x="263" y="301"/>
                  </a:cubicBezTo>
                  <a:cubicBezTo>
                    <a:pt x="249" y="287"/>
                    <a:pt x="398" y="238"/>
                    <a:pt x="398" y="210"/>
                  </a:cubicBezTo>
                  <a:cubicBezTo>
                    <a:pt x="406" y="189"/>
                    <a:pt x="420" y="182"/>
                    <a:pt x="434" y="189"/>
                  </a:cubicBezTo>
                  <a:cubicBezTo>
                    <a:pt x="455" y="203"/>
                    <a:pt x="462" y="133"/>
                    <a:pt x="462" y="105"/>
                  </a:cubicBezTo>
                  <a:cubicBezTo>
                    <a:pt x="462" y="70"/>
                    <a:pt x="512" y="35"/>
                    <a:pt x="541" y="21"/>
                  </a:cubicBezTo>
                  <a:cubicBezTo>
                    <a:pt x="569" y="0"/>
                    <a:pt x="733" y="119"/>
                    <a:pt x="725" y="105"/>
                  </a:cubicBezTo>
                  <a:cubicBezTo>
                    <a:pt x="718" y="84"/>
                    <a:pt x="669" y="203"/>
                    <a:pt x="669" y="20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82">
              <a:extLst>
                <a:ext uri="{FF2B5EF4-FFF2-40B4-BE49-F238E27FC236}">
                  <a16:creationId xmlns:a16="http://schemas.microsoft.com/office/drawing/2014/main" xmlns="" id="{7D757D3A-E7BF-4B57-A456-B13A4AAB2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6513" y="4621213"/>
              <a:ext cx="715963" cy="296863"/>
            </a:xfrm>
            <a:custGeom>
              <a:avLst/>
              <a:gdLst>
                <a:gd name="T0" fmla="*/ 251 w 1728"/>
                <a:gd name="T1" fmla="*/ 274 h 716"/>
                <a:gd name="T2" fmla="*/ 502 w 1728"/>
                <a:gd name="T3" fmla="*/ 316 h 716"/>
                <a:gd name="T4" fmla="*/ 667 w 1728"/>
                <a:gd name="T5" fmla="*/ 415 h 716"/>
                <a:gd name="T6" fmla="*/ 682 w 1728"/>
                <a:gd name="T7" fmla="*/ 478 h 716"/>
                <a:gd name="T8" fmla="*/ 624 w 1728"/>
                <a:gd name="T9" fmla="*/ 548 h 716"/>
                <a:gd name="T10" fmla="*/ 710 w 1728"/>
                <a:gd name="T11" fmla="*/ 569 h 716"/>
                <a:gd name="T12" fmla="*/ 839 w 1728"/>
                <a:gd name="T13" fmla="*/ 555 h 716"/>
                <a:gd name="T14" fmla="*/ 954 w 1728"/>
                <a:gd name="T15" fmla="*/ 611 h 716"/>
                <a:gd name="T16" fmla="*/ 997 w 1728"/>
                <a:gd name="T17" fmla="*/ 625 h 716"/>
                <a:gd name="T18" fmla="*/ 1076 w 1728"/>
                <a:gd name="T19" fmla="*/ 604 h 716"/>
                <a:gd name="T20" fmla="*/ 1162 w 1728"/>
                <a:gd name="T21" fmla="*/ 541 h 716"/>
                <a:gd name="T22" fmla="*/ 1320 w 1728"/>
                <a:gd name="T23" fmla="*/ 562 h 716"/>
                <a:gd name="T24" fmla="*/ 1391 w 1728"/>
                <a:gd name="T25" fmla="*/ 639 h 716"/>
                <a:gd name="T26" fmla="*/ 1571 w 1728"/>
                <a:gd name="T27" fmla="*/ 716 h 716"/>
                <a:gd name="T28" fmla="*/ 1693 w 1728"/>
                <a:gd name="T29" fmla="*/ 716 h 716"/>
                <a:gd name="T30" fmla="*/ 1707 w 1728"/>
                <a:gd name="T31" fmla="*/ 660 h 716"/>
                <a:gd name="T32" fmla="*/ 1650 w 1728"/>
                <a:gd name="T33" fmla="*/ 639 h 716"/>
                <a:gd name="T34" fmla="*/ 1478 w 1728"/>
                <a:gd name="T35" fmla="*/ 569 h 716"/>
                <a:gd name="T36" fmla="*/ 1391 w 1728"/>
                <a:gd name="T37" fmla="*/ 492 h 716"/>
                <a:gd name="T38" fmla="*/ 1377 w 1728"/>
                <a:gd name="T39" fmla="*/ 436 h 716"/>
                <a:gd name="T40" fmla="*/ 1363 w 1728"/>
                <a:gd name="T41" fmla="*/ 422 h 716"/>
                <a:gd name="T42" fmla="*/ 1219 w 1728"/>
                <a:gd name="T43" fmla="*/ 309 h 716"/>
                <a:gd name="T44" fmla="*/ 1097 w 1728"/>
                <a:gd name="T45" fmla="*/ 260 h 716"/>
                <a:gd name="T46" fmla="*/ 854 w 1728"/>
                <a:gd name="T47" fmla="*/ 176 h 716"/>
                <a:gd name="T48" fmla="*/ 682 w 1728"/>
                <a:gd name="T49" fmla="*/ 134 h 716"/>
                <a:gd name="T50" fmla="*/ 481 w 1728"/>
                <a:gd name="T51" fmla="*/ 99 h 716"/>
                <a:gd name="T52" fmla="*/ 438 w 1728"/>
                <a:gd name="T53" fmla="*/ 162 h 716"/>
                <a:gd name="T54" fmla="*/ 373 w 1728"/>
                <a:gd name="T55" fmla="*/ 232 h 716"/>
                <a:gd name="T56" fmla="*/ 294 w 1728"/>
                <a:gd name="T57" fmla="*/ 197 h 716"/>
                <a:gd name="T58" fmla="*/ 280 w 1728"/>
                <a:gd name="T59" fmla="*/ 134 h 716"/>
                <a:gd name="T60" fmla="*/ 201 w 1728"/>
                <a:gd name="T61" fmla="*/ 71 h 716"/>
                <a:gd name="T62" fmla="*/ 15 w 1728"/>
                <a:gd name="T63" fmla="*/ 43 h 716"/>
                <a:gd name="T64" fmla="*/ 58 w 1728"/>
                <a:gd name="T65" fmla="*/ 106 h 716"/>
                <a:gd name="T66" fmla="*/ 165 w 1728"/>
                <a:gd name="T67" fmla="*/ 162 h 716"/>
                <a:gd name="T68" fmla="*/ 201 w 1728"/>
                <a:gd name="T69" fmla="*/ 183 h 716"/>
                <a:gd name="T70" fmla="*/ 151 w 1728"/>
                <a:gd name="T71" fmla="*/ 211 h 716"/>
                <a:gd name="T72" fmla="*/ 251 w 1728"/>
                <a:gd name="T73" fmla="*/ 274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8" h="716">
                  <a:moveTo>
                    <a:pt x="251" y="274"/>
                  </a:moveTo>
                  <a:cubicBezTo>
                    <a:pt x="266" y="274"/>
                    <a:pt x="366" y="253"/>
                    <a:pt x="502" y="316"/>
                  </a:cubicBezTo>
                  <a:cubicBezTo>
                    <a:pt x="631" y="380"/>
                    <a:pt x="674" y="401"/>
                    <a:pt x="667" y="415"/>
                  </a:cubicBezTo>
                  <a:cubicBezTo>
                    <a:pt x="667" y="429"/>
                    <a:pt x="710" y="478"/>
                    <a:pt x="682" y="478"/>
                  </a:cubicBezTo>
                  <a:cubicBezTo>
                    <a:pt x="653" y="478"/>
                    <a:pt x="574" y="527"/>
                    <a:pt x="624" y="548"/>
                  </a:cubicBezTo>
                  <a:cubicBezTo>
                    <a:pt x="667" y="569"/>
                    <a:pt x="653" y="590"/>
                    <a:pt x="710" y="569"/>
                  </a:cubicBezTo>
                  <a:cubicBezTo>
                    <a:pt x="761" y="548"/>
                    <a:pt x="732" y="527"/>
                    <a:pt x="839" y="555"/>
                  </a:cubicBezTo>
                  <a:cubicBezTo>
                    <a:pt x="940" y="590"/>
                    <a:pt x="954" y="611"/>
                    <a:pt x="954" y="611"/>
                  </a:cubicBezTo>
                  <a:cubicBezTo>
                    <a:pt x="954" y="611"/>
                    <a:pt x="918" y="639"/>
                    <a:pt x="997" y="625"/>
                  </a:cubicBezTo>
                  <a:cubicBezTo>
                    <a:pt x="1069" y="618"/>
                    <a:pt x="1062" y="618"/>
                    <a:pt x="1076" y="604"/>
                  </a:cubicBezTo>
                  <a:cubicBezTo>
                    <a:pt x="1097" y="590"/>
                    <a:pt x="1162" y="562"/>
                    <a:pt x="1162" y="541"/>
                  </a:cubicBezTo>
                  <a:cubicBezTo>
                    <a:pt x="1162" y="527"/>
                    <a:pt x="1305" y="548"/>
                    <a:pt x="1320" y="562"/>
                  </a:cubicBezTo>
                  <a:cubicBezTo>
                    <a:pt x="1341" y="576"/>
                    <a:pt x="1370" y="632"/>
                    <a:pt x="1391" y="639"/>
                  </a:cubicBezTo>
                  <a:cubicBezTo>
                    <a:pt x="1406" y="639"/>
                    <a:pt x="1521" y="716"/>
                    <a:pt x="1571" y="716"/>
                  </a:cubicBezTo>
                  <a:cubicBezTo>
                    <a:pt x="1621" y="716"/>
                    <a:pt x="1693" y="716"/>
                    <a:pt x="1693" y="716"/>
                  </a:cubicBezTo>
                  <a:cubicBezTo>
                    <a:pt x="1693" y="716"/>
                    <a:pt x="1728" y="674"/>
                    <a:pt x="1707" y="660"/>
                  </a:cubicBezTo>
                  <a:cubicBezTo>
                    <a:pt x="1693" y="646"/>
                    <a:pt x="1693" y="653"/>
                    <a:pt x="1650" y="639"/>
                  </a:cubicBezTo>
                  <a:cubicBezTo>
                    <a:pt x="1599" y="625"/>
                    <a:pt x="1535" y="604"/>
                    <a:pt x="1478" y="569"/>
                  </a:cubicBezTo>
                  <a:cubicBezTo>
                    <a:pt x="1420" y="534"/>
                    <a:pt x="1391" y="513"/>
                    <a:pt x="1391" y="492"/>
                  </a:cubicBezTo>
                  <a:cubicBezTo>
                    <a:pt x="1384" y="471"/>
                    <a:pt x="1377" y="436"/>
                    <a:pt x="1377" y="436"/>
                  </a:cubicBezTo>
                  <a:cubicBezTo>
                    <a:pt x="1377" y="436"/>
                    <a:pt x="1470" y="499"/>
                    <a:pt x="1363" y="422"/>
                  </a:cubicBezTo>
                  <a:cubicBezTo>
                    <a:pt x="1262" y="344"/>
                    <a:pt x="1248" y="309"/>
                    <a:pt x="1219" y="309"/>
                  </a:cubicBezTo>
                  <a:cubicBezTo>
                    <a:pt x="1191" y="309"/>
                    <a:pt x="1184" y="302"/>
                    <a:pt x="1097" y="260"/>
                  </a:cubicBezTo>
                  <a:cubicBezTo>
                    <a:pt x="1019" y="225"/>
                    <a:pt x="911" y="190"/>
                    <a:pt x="854" y="176"/>
                  </a:cubicBezTo>
                  <a:cubicBezTo>
                    <a:pt x="796" y="162"/>
                    <a:pt x="768" y="148"/>
                    <a:pt x="682" y="134"/>
                  </a:cubicBezTo>
                  <a:cubicBezTo>
                    <a:pt x="603" y="113"/>
                    <a:pt x="502" y="85"/>
                    <a:pt x="481" y="99"/>
                  </a:cubicBezTo>
                  <a:cubicBezTo>
                    <a:pt x="459" y="106"/>
                    <a:pt x="452" y="141"/>
                    <a:pt x="438" y="162"/>
                  </a:cubicBezTo>
                  <a:cubicBezTo>
                    <a:pt x="431" y="176"/>
                    <a:pt x="431" y="260"/>
                    <a:pt x="373" y="232"/>
                  </a:cubicBezTo>
                  <a:cubicBezTo>
                    <a:pt x="316" y="197"/>
                    <a:pt x="316" y="225"/>
                    <a:pt x="294" y="197"/>
                  </a:cubicBezTo>
                  <a:cubicBezTo>
                    <a:pt x="280" y="162"/>
                    <a:pt x="302" y="183"/>
                    <a:pt x="280" y="134"/>
                  </a:cubicBezTo>
                  <a:cubicBezTo>
                    <a:pt x="259" y="85"/>
                    <a:pt x="244" y="71"/>
                    <a:pt x="201" y="71"/>
                  </a:cubicBezTo>
                  <a:cubicBezTo>
                    <a:pt x="158" y="71"/>
                    <a:pt x="0" y="0"/>
                    <a:pt x="15" y="43"/>
                  </a:cubicBezTo>
                  <a:cubicBezTo>
                    <a:pt x="29" y="85"/>
                    <a:pt x="58" y="106"/>
                    <a:pt x="58" y="106"/>
                  </a:cubicBezTo>
                  <a:cubicBezTo>
                    <a:pt x="58" y="106"/>
                    <a:pt x="180" y="162"/>
                    <a:pt x="165" y="162"/>
                  </a:cubicBezTo>
                  <a:cubicBezTo>
                    <a:pt x="158" y="162"/>
                    <a:pt x="208" y="155"/>
                    <a:pt x="201" y="183"/>
                  </a:cubicBezTo>
                  <a:cubicBezTo>
                    <a:pt x="194" y="218"/>
                    <a:pt x="144" y="197"/>
                    <a:pt x="151" y="211"/>
                  </a:cubicBezTo>
                  <a:cubicBezTo>
                    <a:pt x="158" y="218"/>
                    <a:pt x="151" y="281"/>
                    <a:pt x="251" y="27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85">
              <a:extLst>
                <a:ext uri="{FF2B5EF4-FFF2-40B4-BE49-F238E27FC236}">
                  <a16:creationId xmlns:a16="http://schemas.microsoft.com/office/drawing/2014/main" xmlns="" id="{4267690E-028E-42B3-9370-E51104F70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988" y="4757738"/>
              <a:ext cx="58738" cy="49213"/>
            </a:xfrm>
            <a:custGeom>
              <a:avLst/>
              <a:gdLst>
                <a:gd name="T0" fmla="*/ 58 w 144"/>
                <a:gd name="T1" fmla="*/ 0 h 120"/>
                <a:gd name="T2" fmla="*/ 15 w 144"/>
                <a:gd name="T3" fmla="*/ 57 h 120"/>
                <a:gd name="T4" fmla="*/ 36 w 144"/>
                <a:gd name="T5" fmla="*/ 120 h 120"/>
                <a:gd name="T6" fmla="*/ 108 w 144"/>
                <a:gd name="T7" fmla="*/ 106 h 120"/>
                <a:gd name="T8" fmla="*/ 130 w 144"/>
                <a:gd name="T9" fmla="*/ 78 h 120"/>
                <a:gd name="T10" fmla="*/ 58 w 14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0">
                  <a:moveTo>
                    <a:pt x="58" y="0"/>
                  </a:moveTo>
                  <a:cubicBezTo>
                    <a:pt x="44" y="0"/>
                    <a:pt x="0" y="43"/>
                    <a:pt x="15" y="57"/>
                  </a:cubicBezTo>
                  <a:cubicBezTo>
                    <a:pt x="29" y="64"/>
                    <a:pt x="36" y="120"/>
                    <a:pt x="36" y="120"/>
                  </a:cubicBezTo>
                  <a:cubicBezTo>
                    <a:pt x="36" y="120"/>
                    <a:pt x="72" y="120"/>
                    <a:pt x="108" y="106"/>
                  </a:cubicBezTo>
                  <a:cubicBezTo>
                    <a:pt x="144" y="99"/>
                    <a:pt x="144" y="92"/>
                    <a:pt x="130" y="78"/>
                  </a:cubicBezTo>
                  <a:cubicBezTo>
                    <a:pt x="116" y="64"/>
                    <a:pt x="58" y="0"/>
                    <a:pt x="58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88">
              <a:extLst>
                <a:ext uri="{FF2B5EF4-FFF2-40B4-BE49-F238E27FC236}">
                  <a16:creationId xmlns:a16="http://schemas.microsoft.com/office/drawing/2014/main" xmlns="" id="{796BF0BC-61B6-42D9-9DAE-69B6DAC2D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6" y="4846638"/>
              <a:ext cx="130175" cy="71438"/>
            </a:xfrm>
            <a:custGeom>
              <a:avLst/>
              <a:gdLst>
                <a:gd name="T0" fmla="*/ 72 w 316"/>
                <a:gd name="T1" fmla="*/ 151 h 172"/>
                <a:gd name="T2" fmla="*/ 237 w 316"/>
                <a:gd name="T3" fmla="*/ 51 h 172"/>
                <a:gd name="T4" fmla="*/ 266 w 316"/>
                <a:gd name="T5" fmla="*/ 8 h 172"/>
                <a:gd name="T6" fmla="*/ 115 w 316"/>
                <a:gd name="T7" fmla="*/ 8 h 172"/>
                <a:gd name="T8" fmla="*/ 36 w 316"/>
                <a:gd name="T9" fmla="*/ 72 h 172"/>
                <a:gd name="T10" fmla="*/ 8 w 316"/>
                <a:gd name="T11" fmla="*/ 94 h 172"/>
                <a:gd name="T12" fmla="*/ 72 w 316"/>
                <a:gd name="T13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172">
                  <a:moveTo>
                    <a:pt x="72" y="151"/>
                  </a:moveTo>
                  <a:cubicBezTo>
                    <a:pt x="115" y="129"/>
                    <a:pt x="216" y="65"/>
                    <a:pt x="237" y="51"/>
                  </a:cubicBezTo>
                  <a:cubicBezTo>
                    <a:pt x="266" y="36"/>
                    <a:pt x="316" y="8"/>
                    <a:pt x="266" y="8"/>
                  </a:cubicBezTo>
                  <a:cubicBezTo>
                    <a:pt x="223" y="8"/>
                    <a:pt x="144" y="0"/>
                    <a:pt x="115" y="8"/>
                  </a:cubicBezTo>
                  <a:cubicBezTo>
                    <a:pt x="87" y="15"/>
                    <a:pt x="44" y="58"/>
                    <a:pt x="36" y="72"/>
                  </a:cubicBezTo>
                  <a:cubicBezTo>
                    <a:pt x="29" y="86"/>
                    <a:pt x="22" y="94"/>
                    <a:pt x="8" y="94"/>
                  </a:cubicBezTo>
                  <a:cubicBezTo>
                    <a:pt x="0" y="94"/>
                    <a:pt x="29" y="172"/>
                    <a:pt x="72" y="15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91">
              <a:extLst>
                <a:ext uri="{FF2B5EF4-FFF2-40B4-BE49-F238E27FC236}">
                  <a16:creationId xmlns:a16="http://schemas.microsoft.com/office/drawing/2014/main" xmlns="" id="{E529AE2F-B420-42EC-AE06-86D78A108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376" y="4873626"/>
              <a:ext cx="88900" cy="36513"/>
            </a:xfrm>
            <a:custGeom>
              <a:avLst/>
              <a:gdLst>
                <a:gd name="T0" fmla="*/ 144 w 216"/>
                <a:gd name="T1" fmla="*/ 81 h 88"/>
                <a:gd name="T2" fmla="*/ 0 w 216"/>
                <a:gd name="T3" fmla="*/ 30 h 88"/>
                <a:gd name="T4" fmla="*/ 65 w 216"/>
                <a:gd name="T5" fmla="*/ 8 h 88"/>
                <a:gd name="T6" fmla="*/ 144 w 216"/>
                <a:gd name="T7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88">
                  <a:moveTo>
                    <a:pt x="144" y="81"/>
                  </a:moveTo>
                  <a:cubicBezTo>
                    <a:pt x="94" y="88"/>
                    <a:pt x="0" y="30"/>
                    <a:pt x="0" y="30"/>
                  </a:cubicBezTo>
                  <a:cubicBezTo>
                    <a:pt x="0" y="30"/>
                    <a:pt x="44" y="0"/>
                    <a:pt x="65" y="8"/>
                  </a:cubicBezTo>
                  <a:cubicBezTo>
                    <a:pt x="87" y="22"/>
                    <a:pt x="216" y="74"/>
                    <a:pt x="144" y="8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94">
              <a:extLst>
                <a:ext uri="{FF2B5EF4-FFF2-40B4-BE49-F238E27FC236}">
                  <a16:creationId xmlns:a16="http://schemas.microsoft.com/office/drawing/2014/main" xmlns="" id="{63A9CC95-9BFC-464B-BA1E-23BCD3588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4781551"/>
              <a:ext cx="593725" cy="90488"/>
            </a:xfrm>
            <a:custGeom>
              <a:avLst/>
              <a:gdLst>
                <a:gd name="T0" fmla="*/ 129 w 1436"/>
                <a:gd name="T1" fmla="*/ 7 h 216"/>
                <a:gd name="T2" fmla="*/ 36 w 1436"/>
                <a:gd name="T3" fmla="*/ 91 h 216"/>
                <a:gd name="T4" fmla="*/ 193 w 1436"/>
                <a:gd name="T5" fmla="*/ 140 h 216"/>
                <a:gd name="T6" fmla="*/ 393 w 1436"/>
                <a:gd name="T7" fmla="*/ 161 h 216"/>
                <a:gd name="T8" fmla="*/ 572 w 1436"/>
                <a:gd name="T9" fmla="*/ 175 h 216"/>
                <a:gd name="T10" fmla="*/ 658 w 1436"/>
                <a:gd name="T11" fmla="*/ 196 h 216"/>
                <a:gd name="T12" fmla="*/ 836 w 1436"/>
                <a:gd name="T13" fmla="*/ 196 h 216"/>
                <a:gd name="T14" fmla="*/ 929 w 1436"/>
                <a:gd name="T15" fmla="*/ 210 h 216"/>
                <a:gd name="T16" fmla="*/ 1022 w 1436"/>
                <a:gd name="T17" fmla="*/ 203 h 216"/>
                <a:gd name="T18" fmla="*/ 1265 w 1436"/>
                <a:gd name="T19" fmla="*/ 196 h 216"/>
                <a:gd name="T20" fmla="*/ 1351 w 1436"/>
                <a:gd name="T21" fmla="*/ 203 h 216"/>
                <a:gd name="T22" fmla="*/ 1429 w 1436"/>
                <a:gd name="T23" fmla="*/ 175 h 216"/>
                <a:gd name="T24" fmla="*/ 1229 w 1436"/>
                <a:gd name="T25" fmla="*/ 189 h 216"/>
                <a:gd name="T26" fmla="*/ 1094 w 1436"/>
                <a:gd name="T27" fmla="*/ 168 h 216"/>
                <a:gd name="T28" fmla="*/ 929 w 1436"/>
                <a:gd name="T29" fmla="*/ 168 h 216"/>
                <a:gd name="T30" fmla="*/ 872 w 1436"/>
                <a:gd name="T31" fmla="*/ 168 h 216"/>
                <a:gd name="T32" fmla="*/ 701 w 1436"/>
                <a:gd name="T33" fmla="*/ 119 h 216"/>
                <a:gd name="T34" fmla="*/ 651 w 1436"/>
                <a:gd name="T35" fmla="*/ 77 h 216"/>
                <a:gd name="T36" fmla="*/ 551 w 1436"/>
                <a:gd name="T37" fmla="*/ 84 h 216"/>
                <a:gd name="T38" fmla="*/ 479 w 1436"/>
                <a:gd name="T39" fmla="*/ 70 h 216"/>
                <a:gd name="T40" fmla="*/ 308 w 1436"/>
                <a:gd name="T41" fmla="*/ 49 h 216"/>
                <a:gd name="T42" fmla="*/ 193 w 1436"/>
                <a:gd name="T43" fmla="*/ 21 h 216"/>
                <a:gd name="T44" fmla="*/ 129 w 1436"/>
                <a:gd name="T45" fmla="*/ 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36" h="216">
                  <a:moveTo>
                    <a:pt x="129" y="7"/>
                  </a:moveTo>
                  <a:cubicBezTo>
                    <a:pt x="65" y="35"/>
                    <a:pt x="0" y="77"/>
                    <a:pt x="36" y="91"/>
                  </a:cubicBezTo>
                  <a:cubicBezTo>
                    <a:pt x="65" y="105"/>
                    <a:pt x="122" y="147"/>
                    <a:pt x="193" y="140"/>
                  </a:cubicBezTo>
                  <a:cubicBezTo>
                    <a:pt x="272" y="140"/>
                    <a:pt x="286" y="161"/>
                    <a:pt x="393" y="161"/>
                  </a:cubicBezTo>
                  <a:cubicBezTo>
                    <a:pt x="501" y="154"/>
                    <a:pt x="551" y="175"/>
                    <a:pt x="572" y="175"/>
                  </a:cubicBezTo>
                  <a:cubicBezTo>
                    <a:pt x="593" y="175"/>
                    <a:pt x="586" y="196"/>
                    <a:pt x="658" y="196"/>
                  </a:cubicBezTo>
                  <a:cubicBezTo>
                    <a:pt x="722" y="203"/>
                    <a:pt x="801" y="196"/>
                    <a:pt x="836" y="196"/>
                  </a:cubicBezTo>
                  <a:cubicBezTo>
                    <a:pt x="872" y="196"/>
                    <a:pt x="879" y="203"/>
                    <a:pt x="929" y="210"/>
                  </a:cubicBezTo>
                  <a:cubicBezTo>
                    <a:pt x="979" y="216"/>
                    <a:pt x="901" y="203"/>
                    <a:pt x="1022" y="203"/>
                  </a:cubicBezTo>
                  <a:cubicBezTo>
                    <a:pt x="1136" y="210"/>
                    <a:pt x="1215" y="189"/>
                    <a:pt x="1265" y="196"/>
                  </a:cubicBezTo>
                  <a:cubicBezTo>
                    <a:pt x="1315" y="196"/>
                    <a:pt x="1329" y="203"/>
                    <a:pt x="1351" y="203"/>
                  </a:cubicBezTo>
                  <a:cubicBezTo>
                    <a:pt x="1365" y="203"/>
                    <a:pt x="1436" y="189"/>
                    <a:pt x="1429" y="175"/>
                  </a:cubicBezTo>
                  <a:cubicBezTo>
                    <a:pt x="1415" y="154"/>
                    <a:pt x="1265" y="203"/>
                    <a:pt x="1229" y="189"/>
                  </a:cubicBezTo>
                  <a:cubicBezTo>
                    <a:pt x="1201" y="175"/>
                    <a:pt x="1115" y="168"/>
                    <a:pt x="1094" y="168"/>
                  </a:cubicBezTo>
                  <a:cubicBezTo>
                    <a:pt x="1072" y="175"/>
                    <a:pt x="972" y="168"/>
                    <a:pt x="929" y="168"/>
                  </a:cubicBezTo>
                  <a:cubicBezTo>
                    <a:pt x="886" y="168"/>
                    <a:pt x="979" y="189"/>
                    <a:pt x="872" y="168"/>
                  </a:cubicBezTo>
                  <a:cubicBezTo>
                    <a:pt x="765" y="147"/>
                    <a:pt x="701" y="119"/>
                    <a:pt x="701" y="119"/>
                  </a:cubicBezTo>
                  <a:cubicBezTo>
                    <a:pt x="701" y="119"/>
                    <a:pt x="729" y="77"/>
                    <a:pt x="651" y="77"/>
                  </a:cubicBezTo>
                  <a:cubicBezTo>
                    <a:pt x="565" y="84"/>
                    <a:pt x="551" y="84"/>
                    <a:pt x="551" y="84"/>
                  </a:cubicBezTo>
                  <a:cubicBezTo>
                    <a:pt x="551" y="84"/>
                    <a:pt x="601" y="84"/>
                    <a:pt x="479" y="70"/>
                  </a:cubicBezTo>
                  <a:cubicBezTo>
                    <a:pt x="365" y="49"/>
                    <a:pt x="351" y="49"/>
                    <a:pt x="308" y="49"/>
                  </a:cubicBezTo>
                  <a:cubicBezTo>
                    <a:pt x="272" y="49"/>
                    <a:pt x="222" y="42"/>
                    <a:pt x="193" y="21"/>
                  </a:cubicBezTo>
                  <a:cubicBezTo>
                    <a:pt x="158" y="0"/>
                    <a:pt x="129" y="7"/>
                    <a:pt x="129" y="7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497">
              <a:extLst>
                <a:ext uri="{FF2B5EF4-FFF2-40B4-BE49-F238E27FC236}">
                  <a16:creationId xmlns:a16="http://schemas.microsoft.com/office/drawing/2014/main" xmlns="" id="{8C889CD8-1591-48C4-B81C-49314D706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0813" y="4476751"/>
              <a:ext cx="404813" cy="315913"/>
            </a:xfrm>
            <a:custGeom>
              <a:avLst/>
              <a:gdLst>
                <a:gd name="T0" fmla="*/ 870 w 976"/>
                <a:gd name="T1" fmla="*/ 719 h 760"/>
                <a:gd name="T2" fmla="*/ 720 w 976"/>
                <a:gd name="T3" fmla="*/ 656 h 760"/>
                <a:gd name="T4" fmla="*/ 563 w 976"/>
                <a:gd name="T5" fmla="*/ 565 h 760"/>
                <a:gd name="T6" fmla="*/ 364 w 976"/>
                <a:gd name="T7" fmla="*/ 328 h 760"/>
                <a:gd name="T8" fmla="*/ 193 w 976"/>
                <a:gd name="T9" fmla="*/ 210 h 760"/>
                <a:gd name="T10" fmla="*/ 0 w 976"/>
                <a:gd name="T11" fmla="*/ 28 h 760"/>
                <a:gd name="T12" fmla="*/ 164 w 976"/>
                <a:gd name="T13" fmla="*/ 7 h 760"/>
                <a:gd name="T14" fmla="*/ 371 w 976"/>
                <a:gd name="T15" fmla="*/ 168 h 760"/>
                <a:gd name="T16" fmla="*/ 834 w 976"/>
                <a:gd name="T17" fmla="*/ 461 h 760"/>
                <a:gd name="T18" fmla="*/ 877 w 976"/>
                <a:gd name="T19" fmla="*/ 607 h 760"/>
                <a:gd name="T20" fmla="*/ 870 w 976"/>
                <a:gd name="T21" fmla="*/ 719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6" h="760">
                  <a:moveTo>
                    <a:pt x="870" y="719"/>
                  </a:moveTo>
                  <a:cubicBezTo>
                    <a:pt x="862" y="719"/>
                    <a:pt x="798" y="698"/>
                    <a:pt x="720" y="656"/>
                  </a:cubicBezTo>
                  <a:cubicBezTo>
                    <a:pt x="642" y="607"/>
                    <a:pt x="620" y="621"/>
                    <a:pt x="563" y="565"/>
                  </a:cubicBezTo>
                  <a:cubicBezTo>
                    <a:pt x="499" y="509"/>
                    <a:pt x="421" y="384"/>
                    <a:pt x="364" y="328"/>
                  </a:cubicBezTo>
                  <a:cubicBezTo>
                    <a:pt x="307" y="279"/>
                    <a:pt x="335" y="307"/>
                    <a:pt x="193" y="210"/>
                  </a:cubicBezTo>
                  <a:cubicBezTo>
                    <a:pt x="50" y="112"/>
                    <a:pt x="0" y="28"/>
                    <a:pt x="0" y="28"/>
                  </a:cubicBezTo>
                  <a:cubicBezTo>
                    <a:pt x="0" y="28"/>
                    <a:pt x="136" y="0"/>
                    <a:pt x="164" y="7"/>
                  </a:cubicBezTo>
                  <a:cubicBezTo>
                    <a:pt x="193" y="21"/>
                    <a:pt x="221" y="77"/>
                    <a:pt x="371" y="168"/>
                  </a:cubicBezTo>
                  <a:cubicBezTo>
                    <a:pt x="513" y="258"/>
                    <a:pt x="798" y="405"/>
                    <a:pt x="834" y="461"/>
                  </a:cubicBezTo>
                  <a:cubicBezTo>
                    <a:pt x="870" y="516"/>
                    <a:pt x="848" y="572"/>
                    <a:pt x="877" y="607"/>
                  </a:cubicBezTo>
                  <a:cubicBezTo>
                    <a:pt x="905" y="642"/>
                    <a:pt x="976" y="760"/>
                    <a:pt x="870" y="719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00">
              <a:extLst>
                <a:ext uri="{FF2B5EF4-FFF2-40B4-BE49-F238E27FC236}">
                  <a16:creationId xmlns:a16="http://schemas.microsoft.com/office/drawing/2014/main" xmlns="" id="{68FA476E-B644-4C13-9930-102AA688A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701" y="4373563"/>
              <a:ext cx="125413" cy="98425"/>
            </a:xfrm>
            <a:custGeom>
              <a:avLst/>
              <a:gdLst>
                <a:gd name="T0" fmla="*/ 79 w 300"/>
                <a:gd name="T1" fmla="*/ 0 h 240"/>
                <a:gd name="T2" fmla="*/ 43 w 300"/>
                <a:gd name="T3" fmla="*/ 106 h 240"/>
                <a:gd name="T4" fmla="*/ 100 w 300"/>
                <a:gd name="T5" fmla="*/ 219 h 240"/>
                <a:gd name="T6" fmla="*/ 165 w 300"/>
                <a:gd name="T7" fmla="*/ 226 h 240"/>
                <a:gd name="T8" fmla="*/ 250 w 300"/>
                <a:gd name="T9" fmla="*/ 177 h 240"/>
                <a:gd name="T10" fmla="*/ 300 w 300"/>
                <a:gd name="T11" fmla="*/ 163 h 240"/>
                <a:gd name="T12" fmla="*/ 122 w 300"/>
                <a:gd name="T13" fmla="*/ 43 h 240"/>
                <a:gd name="T14" fmla="*/ 79 w 300"/>
                <a:gd name="T1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40">
                  <a:moveTo>
                    <a:pt x="79" y="0"/>
                  </a:moveTo>
                  <a:cubicBezTo>
                    <a:pt x="15" y="22"/>
                    <a:pt x="0" y="29"/>
                    <a:pt x="43" y="106"/>
                  </a:cubicBezTo>
                  <a:cubicBezTo>
                    <a:pt x="86" y="184"/>
                    <a:pt x="72" y="212"/>
                    <a:pt x="100" y="219"/>
                  </a:cubicBezTo>
                  <a:cubicBezTo>
                    <a:pt x="136" y="219"/>
                    <a:pt x="143" y="240"/>
                    <a:pt x="165" y="226"/>
                  </a:cubicBezTo>
                  <a:cubicBezTo>
                    <a:pt x="193" y="219"/>
                    <a:pt x="229" y="191"/>
                    <a:pt x="250" y="177"/>
                  </a:cubicBezTo>
                  <a:cubicBezTo>
                    <a:pt x="272" y="163"/>
                    <a:pt x="300" y="163"/>
                    <a:pt x="300" y="163"/>
                  </a:cubicBezTo>
                  <a:cubicBezTo>
                    <a:pt x="300" y="163"/>
                    <a:pt x="143" y="64"/>
                    <a:pt x="122" y="43"/>
                  </a:cubicBezTo>
                  <a:cubicBezTo>
                    <a:pt x="100" y="29"/>
                    <a:pt x="79" y="0"/>
                    <a:pt x="79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03">
              <a:extLst>
                <a:ext uri="{FF2B5EF4-FFF2-40B4-BE49-F238E27FC236}">
                  <a16:creationId xmlns:a16="http://schemas.microsoft.com/office/drawing/2014/main" xmlns="" id="{A42F2DBF-452C-4334-A227-06691C478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5830888"/>
              <a:ext cx="225425" cy="217488"/>
            </a:xfrm>
            <a:custGeom>
              <a:avLst/>
              <a:gdLst>
                <a:gd name="T0" fmla="*/ 101 w 544"/>
                <a:gd name="T1" fmla="*/ 483 h 524"/>
                <a:gd name="T2" fmla="*/ 265 w 544"/>
                <a:gd name="T3" fmla="*/ 517 h 524"/>
                <a:gd name="T4" fmla="*/ 408 w 544"/>
                <a:gd name="T5" fmla="*/ 434 h 524"/>
                <a:gd name="T6" fmla="*/ 408 w 544"/>
                <a:gd name="T7" fmla="*/ 336 h 524"/>
                <a:gd name="T8" fmla="*/ 509 w 544"/>
                <a:gd name="T9" fmla="*/ 231 h 524"/>
                <a:gd name="T10" fmla="*/ 516 w 544"/>
                <a:gd name="T11" fmla="*/ 140 h 524"/>
                <a:gd name="T12" fmla="*/ 494 w 544"/>
                <a:gd name="T13" fmla="*/ 63 h 524"/>
                <a:gd name="T14" fmla="*/ 366 w 544"/>
                <a:gd name="T15" fmla="*/ 0 h 524"/>
                <a:gd name="T16" fmla="*/ 358 w 544"/>
                <a:gd name="T17" fmla="*/ 70 h 524"/>
                <a:gd name="T18" fmla="*/ 337 w 544"/>
                <a:gd name="T19" fmla="*/ 210 h 524"/>
                <a:gd name="T20" fmla="*/ 194 w 544"/>
                <a:gd name="T21" fmla="*/ 266 h 524"/>
                <a:gd name="T22" fmla="*/ 144 w 544"/>
                <a:gd name="T23" fmla="*/ 336 h 524"/>
                <a:gd name="T24" fmla="*/ 8 w 544"/>
                <a:gd name="T25" fmla="*/ 455 h 524"/>
                <a:gd name="T26" fmla="*/ 101 w 544"/>
                <a:gd name="T27" fmla="*/ 48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4" h="524">
                  <a:moveTo>
                    <a:pt x="101" y="483"/>
                  </a:moveTo>
                  <a:cubicBezTo>
                    <a:pt x="158" y="490"/>
                    <a:pt x="208" y="524"/>
                    <a:pt x="265" y="517"/>
                  </a:cubicBezTo>
                  <a:cubicBezTo>
                    <a:pt x="330" y="517"/>
                    <a:pt x="437" y="448"/>
                    <a:pt x="408" y="434"/>
                  </a:cubicBezTo>
                  <a:cubicBezTo>
                    <a:pt x="387" y="420"/>
                    <a:pt x="373" y="406"/>
                    <a:pt x="408" y="336"/>
                  </a:cubicBezTo>
                  <a:cubicBezTo>
                    <a:pt x="437" y="266"/>
                    <a:pt x="516" y="266"/>
                    <a:pt x="509" y="231"/>
                  </a:cubicBezTo>
                  <a:cubicBezTo>
                    <a:pt x="502" y="196"/>
                    <a:pt x="516" y="168"/>
                    <a:pt x="516" y="140"/>
                  </a:cubicBezTo>
                  <a:cubicBezTo>
                    <a:pt x="509" y="105"/>
                    <a:pt x="544" y="91"/>
                    <a:pt x="494" y="63"/>
                  </a:cubicBezTo>
                  <a:cubicBezTo>
                    <a:pt x="451" y="35"/>
                    <a:pt x="366" y="0"/>
                    <a:pt x="366" y="0"/>
                  </a:cubicBezTo>
                  <a:cubicBezTo>
                    <a:pt x="366" y="0"/>
                    <a:pt x="344" y="0"/>
                    <a:pt x="358" y="70"/>
                  </a:cubicBezTo>
                  <a:cubicBezTo>
                    <a:pt x="373" y="140"/>
                    <a:pt x="423" y="203"/>
                    <a:pt x="337" y="210"/>
                  </a:cubicBezTo>
                  <a:cubicBezTo>
                    <a:pt x="251" y="210"/>
                    <a:pt x="244" y="245"/>
                    <a:pt x="194" y="266"/>
                  </a:cubicBezTo>
                  <a:cubicBezTo>
                    <a:pt x="144" y="280"/>
                    <a:pt x="222" y="315"/>
                    <a:pt x="144" y="336"/>
                  </a:cubicBezTo>
                  <a:cubicBezTo>
                    <a:pt x="58" y="357"/>
                    <a:pt x="0" y="427"/>
                    <a:pt x="8" y="455"/>
                  </a:cubicBezTo>
                  <a:cubicBezTo>
                    <a:pt x="15" y="476"/>
                    <a:pt x="101" y="483"/>
                    <a:pt x="101" y="48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06">
              <a:extLst>
                <a:ext uri="{FF2B5EF4-FFF2-40B4-BE49-F238E27FC236}">
                  <a16:creationId xmlns:a16="http://schemas.microsoft.com/office/drawing/2014/main" xmlns="" id="{1864ACB7-A186-4DAD-B7FA-A7377D0C1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3701" y="5614988"/>
              <a:ext cx="254000" cy="241300"/>
            </a:xfrm>
            <a:custGeom>
              <a:avLst/>
              <a:gdLst>
                <a:gd name="T0" fmla="*/ 406 w 612"/>
                <a:gd name="T1" fmla="*/ 557 h 584"/>
                <a:gd name="T2" fmla="*/ 363 w 612"/>
                <a:gd name="T3" fmla="*/ 473 h 584"/>
                <a:gd name="T4" fmla="*/ 285 w 612"/>
                <a:gd name="T5" fmla="*/ 425 h 584"/>
                <a:gd name="T6" fmla="*/ 228 w 612"/>
                <a:gd name="T7" fmla="*/ 369 h 584"/>
                <a:gd name="T8" fmla="*/ 321 w 612"/>
                <a:gd name="T9" fmla="*/ 355 h 584"/>
                <a:gd name="T10" fmla="*/ 242 w 612"/>
                <a:gd name="T11" fmla="*/ 237 h 584"/>
                <a:gd name="T12" fmla="*/ 0 w 612"/>
                <a:gd name="T13" fmla="*/ 0 h 584"/>
                <a:gd name="T14" fmla="*/ 228 w 612"/>
                <a:gd name="T15" fmla="*/ 119 h 584"/>
                <a:gd name="T16" fmla="*/ 406 w 612"/>
                <a:gd name="T17" fmla="*/ 244 h 584"/>
                <a:gd name="T18" fmla="*/ 499 w 612"/>
                <a:gd name="T19" fmla="*/ 299 h 584"/>
                <a:gd name="T20" fmla="*/ 563 w 612"/>
                <a:gd name="T21" fmla="*/ 237 h 584"/>
                <a:gd name="T22" fmla="*/ 570 w 612"/>
                <a:gd name="T23" fmla="*/ 299 h 584"/>
                <a:gd name="T24" fmla="*/ 570 w 612"/>
                <a:gd name="T25" fmla="*/ 397 h 584"/>
                <a:gd name="T26" fmla="*/ 491 w 612"/>
                <a:gd name="T27" fmla="*/ 411 h 584"/>
                <a:gd name="T28" fmla="*/ 491 w 612"/>
                <a:gd name="T29" fmla="*/ 459 h 584"/>
                <a:gd name="T30" fmla="*/ 406 w 612"/>
                <a:gd name="T31" fmla="*/ 557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" h="584">
                  <a:moveTo>
                    <a:pt x="406" y="557"/>
                  </a:moveTo>
                  <a:cubicBezTo>
                    <a:pt x="378" y="550"/>
                    <a:pt x="371" y="494"/>
                    <a:pt x="363" y="473"/>
                  </a:cubicBezTo>
                  <a:cubicBezTo>
                    <a:pt x="356" y="445"/>
                    <a:pt x="285" y="425"/>
                    <a:pt x="285" y="425"/>
                  </a:cubicBezTo>
                  <a:cubicBezTo>
                    <a:pt x="285" y="425"/>
                    <a:pt x="228" y="383"/>
                    <a:pt x="228" y="369"/>
                  </a:cubicBezTo>
                  <a:cubicBezTo>
                    <a:pt x="235" y="355"/>
                    <a:pt x="335" y="369"/>
                    <a:pt x="321" y="355"/>
                  </a:cubicBezTo>
                  <a:cubicBezTo>
                    <a:pt x="306" y="334"/>
                    <a:pt x="314" y="286"/>
                    <a:pt x="242" y="237"/>
                  </a:cubicBezTo>
                  <a:cubicBezTo>
                    <a:pt x="178" y="195"/>
                    <a:pt x="0" y="0"/>
                    <a:pt x="0" y="0"/>
                  </a:cubicBezTo>
                  <a:cubicBezTo>
                    <a:pt x="0" y="0"/>
                    <a:pt x="107" y="70"/>
                    <a:pt x="228" y="119"/>
                  </a:cubicBezTo>
                  <a:cubicBezTo>
                    <a:pt x="356" y="167"/>
                    <a:pt x="399" y="223"/>
                    <a:pt x="406" y="244"/>
                  </a:cubicBezTo>
                  <a:cubicBezTo>
                    <a:pt x="413" y="272"/>
                    <a:pt x="506" y="327"/>
                    <a:pt x="499" y="299"/>
                  </a:cubicBezTo>
                  <a:cubicBezTo>
                    <a:pt x="499" y="272"/>
                    <a:pt x="548" y="216"/>
                    <a:pt x="563" y="237"/>
                  </a:cubicBezTo>
                  <a:cubicBezTo>
                    <a:pt x="570" y="251"/>
                    <a:pt x="598" y="286"/>
                    <a:pt x="570" y="299"/>
                  </a:cubicBezTo>
                  <a:cubicBezTo>
                    <a:pt x="541" y="313"/>
                    <a:pt x="612" y="390"/>
                    <a:pt x="570" y="397"/>
                  </a:cubicBezTo>
                  <a:cubicBezTo>
                    <a:pt x="534" y="397"/>
                    <a:pt x="491" y="411"/>
                    <a:pt x="491" y="411"/>
                  </a:cubicBezTo>
                  <a:cubicBezTo>
                    <a:pt x="491" y="459"/>
                    <a:pt x="491" y="459"/>
                    <a:pt x="491" y="459"/>
                  </a:cubicBezTo>
                  <a:cubicBezTo>
                    <a:pt x="491" y="459"/>
                    <a:pt x="513" y="584"/>
                    <a:pt x="406" y="557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09">
              <a:extLst>
                <a:ext uri="{FF2B5EF4-FFF2-40B4-BE49-F238E27FC236}">
                  <a16:creationId xmlns:a16="http://schemas.microsoft.com/office/drawing/2014/main" xmlns="" id="{8C25A81B-09D4-49F5-8DA3-E8CC6F226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01" y="4914901"/>
              <a:ext cx="1376363" cy="877888"/>
            </a:xfrm>
            <a:custGeom>
              <a:avLst/>
              <a:gdLst>
                <a:gd name="T0" fmla="*/ 1816 w 3324"/>
                <a:gd name="T1" fmla="*/ 1610 h 2120"/>
                <a:gd name="T2" fmla="*/ 1509 w 3324"/>
                <a:gd name="T3" fmla="*/ 1519 h 2120"/>
                <a:gd name="T4" fmla="*/ 1044 w 3324"/>
                <a:gd name="T5" fmla="*/ 1624 h 2120"/>
                <a:gd name="T6" fmla="*/ 901 w 3324"/>
                <a:gd name="T7" fmla="*/ 1708 h 2120"/>
                <a:gd name="T8" fmla="*/ 758 w 3324"/>
                <a:gd name="T9" fmla="*/ 1708 h 2120"/>
                <a:gd name="T10" fmla="*/ 630 w 3324"/>
                <a:gd name="T11" fmla="*/ 1757 h 2120"/>
                <a:gd name="T12" fmla="*/ 551 w 3324"/>
                <a:gd name="T13" fmla="*/ 1792 h 2120"/>
                <a:gd name="T14" fmla="*/ 322 w 3324"/>
                <a:gd name="T15" fmla="*/ 1736 h 2120"/>
                <a:gd name="T16" fmla="*/ 272 w 3324"/>
                <a:gd name="T17" fmla="*/ 1624 h 2120"/>
                <a:gd name="T18" fmla="*/ 193 w 3324"/>
                <a:gd name="T19" fmla="*/ 1407 h 2120"/>
                <a:gd name="T20" fmla="*/ 101 w 3324"/>
                <a:gd name="T21" fmla="*/ 1260 h 2120"/>
                <a:gd name="T22" fmla="*/ 0 w 3324"/>
                <a:gd name="T23" fmla="*/ 1085 h 2120"/>
                <a:gd name="T24" fmla="*/ 36 w 3324"/>
                <a:gd name="T25" fmla="*/ 1015 h 2120"/>
                <a:gd name="T26" fmla="*/ 79 w 3324"/>
                <a:gd name="T27" fmla="*/ 756 h 2120"/>
                <a:gd name="T28" fmla="*/ 572 w 3324"/>
                <a:gd name="T29" fmla="*/ 455 h 2120"/>
                <a:gd name="T30" fmla="*/ 687 w 3324"/>
                <a:gd name="T31" fmla="*/ 413 h 2120"/>
                <a:gd name="T32" fmla="*/ 744 w 3324"/>
                <a:gd name="T33" fmla="*/ 266 h 2120"/>
                <a:gd name="T34" fmla="*/ 1037 w 3324"/>
                <a:gd name="T35" fmla="*/ 287 h 2120"/>
                <a:gd name="T36" fmla="*/ 1087 w 3324"/>
                <a:gd name="T37" fmla="*/ 210 h 2120"/>
                <a:gd name="T38" fmla="*/ 1187 w 3324"/>
                <a:gd name="T39" fmla="*/ 112 h 2120"/>
                <a:gd name="T40" fmla="*/ 1223 w 3324"/>
                <a:gd name="T41" fmla="*/ 42 h 2120"/>
                <a:gd name="T42" fmla="*/ 1430 w 3324"/>
                <a:gd name="T43" fmla="*/ 77 h 2120"/>
                <a:gd name="T44" fmla="*/ 1645 w 3324"/>
                <a:gd name="T45" fmla="*/ 112 h 2120"/>
                <a:gd name="T46" fmla="*/ 1673 w 3324"/>
                <a:gd name="T47" fmla="*/ 329 h 2120"/>
                <a:gd name="T48" fmla="*/ 1902 w 3324"/>
                <a:gd name="T49" fmla="*/ 448 h 2120"/>
                <a:gd name="T50" fmla="*/ 2074 w 3324"/>
                <a:gd name="T51" fmla="*/ 413 h 2120"/>
                <a:gd name="T52" fmla="*/ 2016 w 3324"/>
                <a:gd name="T53" fmla="*/ 84 h 2120"/>
                <a:gd name="T54" fmla="*/ 2059 w 3324"/>
                <a:gd name="T55" fmla="*/ 7 h 2120"/>
                <a:gd name="T56" fmla="*/ 2216 w 3324"/>
                <a:gd name="T57" fmla="*/ 203 h 2120"/>
                <a:gd name="T58" fmla="*/ 2409 w 3324"/>
                <a:gd name="T59" fmla="*/ 357 h 2120"/>
                <a:gd name="T60" fmla="*/ 2488 w 3324"/>
                <a:gd name="T61" fmla="*/ 525 h 2120"/>
                <a:gd name="T62" fmla="*/ 2660 w 3324"/>
                <a:gd name="T63" fmla="*/ 637 h 2120"/>
                <a:gd name="T64" fmla="*/ 2903 w 3324"/>
                <a:gd name="T65" fmla="*/ 826 h 2120"/>
                <a:gd name="T66" fmla="*/ 3074 w 3324"/>
                <a:gd name="T67" fmla="*/ 931 h 2120"/>
                <a:gd name="T68" fmla="*/ 3260 w 3324"/>
                <a:gd name="T69" fmla="*/ 1323 h 2120"/>
                <a:gd name="T70" fmla="*/ 3260 w 3324"/>
                <a:gd name="T71" fmla="*/ 1596 h 2120"/>
                <a:gd name="T72" fmla="*/ 3174 w 3324"/>
                <a:gd name="T73" fmla="*/ 1855 h 2120"/>
                <a:gd name="T74" fmla="*/ 3003 w 3324"/>
                <a:gd name="T75" fmla="*/ 1967 h 2120"/>
                <a:gd name="T76" fmla="*/ 2931 w 3324"/>
                <a:gd name="T77" fmla="*/ 2071 h 2120"/>
                <a:gd name="T78" fmla="*/ 2795 w 3324"/>
                <a:gd name="T79" fmla="*/ 1981 h 2120"/>
                <a:gd name="T80" fmla="*/ 2667 w 3324"/>
                <a:gd name="T81" fmla="*/ 2085 h 2120"/>
                <a:gd name="T82" fmla="*/ 2438 w 3324"/>
                <a:gd name="T83" fmla="*/ 2002 h 2120"/>
                <a:gd name="T84" fmla="*/ 2317 w 3324"/>
                <a:gd name="T85" fmla="*/ 1813 h 2120"/>
                <a:gd name="T86" fmla="*/ 2116 w 3324"/>
                <a:gd name="T87" fmla="*/ 1813 h 2120"/>
                <a:gd name="T88" fmla="*/ 1923 w 3324"/>
                <a:gd name="T89" fmla="*/ 1757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24" h="2120">
                  <a:moveTo>
                    <a:pt x="1923" y="1757"/>
                  </a:moveTo>
                  <a:cubicBezTo>
                    <a:pt x="1852" y="1708"/>
                    <a:pt x="1888" y="1666"/>
                    <a:pt x="1816" y="1610"/>
                  </a:cubicBezTo>
                  <a:cubicBezTo>
                    <a:pt x="1745" y="1561"/>
                    <a:pt x="1880" y="1561"/>
                    <a:pt x="1695" y="1540"/>
                  </a:cubicBezTo>
                  <a:cubicBezTo>
                    <a:pt x="1509" y="1519"/>
                    <a:pt x="1509" y="1498"/>
                    <a:pt x="1509" y="1519"/>
                  </a:cubicBezTo>
                  <a:cubicBezTo>
                    <a:pt x="1509" y="1533"/>
                    <a:pt x="1223" y="1568"/>
                    <a:pt x="1201" y="1575"/>
                  </a:cubicBezTo>
                  <a:cubicBezTo>
                    <a:pt x="1173" y="1582"/>
                    <a:pt x="1123" y="1596"/>
                    <a:pt x="1044" y="1624"/>
                  </a:cubicBezTo>
                  <a:cubicBezTo>
                    <a:pt x="966" y="1645"/>
                    <a:pt x="994" y="1673"/>
                    <a:pt x="973" y="1687"/>
                  </a:cubicBezTo>
                  <a:cubicBezTo>
                    <a:pt x="944" y="1701"/>
                    <a:pt x="930" y="1722"/>
                    <a:pt x="901" y="1708"/>
                  </a:cubicBezTo>
                  <a:cubicBezTo>
                    <a:pt x="873" y="1694"/>
                    <a:pt x="851" y="1680"/>
                    <a:pt x="830" y="1680"/>
                  </a:cubicBezTo>
                  <a:cubicBezTo>
                    <a:pt x="808" y="1680"/>
                    <a:pt x="801" y="1708"/>
                    <a:pt x="758" y="1708"/>
                  </a:cubicBezTo>
                  <a:cubicBezTo>
                    <a:pt x="708" y="1708"/>
                    <a:pt x="701" y="1701"/>
                    <a:pt x="672" y="1715"/>
                  </a:cubicBezTo>
                  <a:cubicBezTo>
                    <a:pt x="644" y="1729"/>
                    <a:pt x="644" y="1750"/>
                    <a:pt x="630" y="1757"/>
                  </a:cubicBezTo>
                  <a:cubicBezTo>
                    <a:pt x="608" y="1757"/>
                    <a:pt x="622" y="1771"/>
                    <a:pt x="601" y="1778"/>
                  </a:cubicBezTo>
                  <a:cubicBezTo>
                    <a:pt x="572" y="1785"/>
                    <a:pt x="637" y="1799"/>
                    <a:pt x="551" y="1792"/>
                  </a:cubicBezTo>
                  <a:cubicBezTo>
                    <a:pt x="458" y="1785"/>
                    <a:pt x="515" y="1799"/>
                    <a:pt x="429" y="1778"/>
                  </a:cubicBezTo>
                  <a:cubicBezTo>
                    <a:pt x="336" y="1757"/>
                    <a:pt x="351" y="1757"/>
                    <a:pt x="322" y="1736"/>
                  </a:cubicBezTo>
                  <a:cubicBezTo>
                    <a:pt x="301" y="1715"/>
                    <a:pt x="286" y="1757"/>
                    <a:pt x="251" y="1694"/>
                  </a:cubicBezTo>
                  <a:cubicBezTo>
                    <a:pt x="208" y="1624"/>
                    <a:pt x="279" y="1638"/>
                    <a:pt x="272" y="1624"/>
                  </a:cubicBezTo>
                  <a:cubicBezTo>
                    <a:pt x="272" y="1610"/>
                    <a:pt x="244" y="1505"/>
                    <a:pt x="244" y="1505"/>
                  </a:cubicBezTo>
                  <a:cubicBezTo>
                    <a:pt x="244" y="1505"/>
                    <a:pt x="229" y="1428"/>
                    <a:pt x="193" y="1407"/>
                  </a:cubicBezTo>
                  <a:cubicBezTo>
                    <a:pt x="151" y="1379"/>
                    <a:pt x="165" y="1386"/>
                    <a:pt x="158" y="1344"/>
                  </a:cubicBezTo>
                  <a:cubicBezTo>
                    <a:pt x="158" y="1302"/>
                    <a:pt x="165" y="1309"/>
                    <a:pt x="101" y="1260"/>
                  </a:cubicBezTo>
                  <a:cubicBezTo>
                    <a:pt x="43" y="1218"/>
                    <a:pt x="43" y="1211"/>
                    <a:pt x="22" y="1176"/>
                  </a:cubicBezTo>
                  <a:cubicBezTo>
                    <a:pt x="0" y="1141"/>
                    <a:pt x="0" y="1099"/>
                    <a:pt x="0" y="1085"/>
                  </a:cubicBezTo>
                  <a:cubicBezTo>
                    <a:pt x="8" y="1064"/>
                    <a:pt x="0" y="1092"/>
                    <a:pt x="36" y="1071"/>
                  </a:cubicBezTo>
                  <a:cubicBezTo>
                    <a:pt x="72" y="1057"/>
                    <a:pt x="72" y="1029"/>
                    <a:pt x="36" y="1015"/>
                  </a:cubicBezTo>
                  <a:cubicBezTo>
                    <a:pt x="0" y="994"/>
                    <a:pt x="0" y="966"/>
                    <a:pt x="15" y="903"/>
                  </a:cubicBezTo>
                  <a:cubicBezTo>
                    <a:pt x="29" y="840"/>
                    <a:pt x="8" y="812"/>
                    <a:pt x="79" y="756"/>
                  </a:cubicBezTo>
                  <a:cubicBezTo>
                    <a:pt x="151" y="700"/>
                    <a:pt x="165" y="672"/>
                    <a:pt x="351" y="651"/>
                  </a:cubicBezTo>
                  <a:cubicBezTo>
                    <a:pt x="537" y="623"/>
                    <a:pt x="572" y="567"/>
                    <a:pt x="572" y="455"/>
                  </a:cubicBezTo>
                  <a:cubicBezTo>
                    <a:pt x="579" y="343"/>
                    <a:pt x="608" y="385"/>
                    <a:pt x="608" y="385"/>
                  </a:cubicBezTo>
                  <a:cubicBezTo>
                    <a:pt x="687" y="413"/>
                    <a:pt x="687" y="413"/>
                    <a:pt x="687" y="413"/>
                  </a:cubicBezTo>
                  <a:cubicBezTo>
                    <a:pt x="687" y="413"/>
                    <a:pt x="722" y="420"/>
                    <a:pt x="715" y="371"/>
                  </a:cubicBezTo>
                  <a:cubicBezTo>
                    <a:pt x="715" y="329"/>
                    <a:pt x="708" y="266"/>
                    <a:pt x="744" y="266"/>
                  </a:cubicBezTo>
                  <a:cubicBezTo>
                    <a:pt x="787" y="266"/>
                    <a:pt x="930" y="189"/>
                    <a:pt x="951" y="196"/>
                  </a:cubicBezTo>
                  <a:cubicBezTo>
                    <a:pt x="973" y="210"/>
                    <a:pt x="980" y="238"/>
                    <a:pt x="1037" y="287"/>
                  </a:cubicBezTo>
                  <a:cubicBezTo>
                    <a:pt x="1094" y="329"/>
                    <a:pt x="1073" y="259"/>
                    <a:pt x="1094" y="273"/>
                  </a:cubicBezTo>
                  <a:cubicBezTo>
                    <a:pt x="1108" y="287"/>
                    <a:pt x="1080" y="231"/>
                    <a:pt x="1087" y="210"/>
                  </a:cubicBezTo>
                  <a:cubicBezTo>
                    <a:pt x="1087" y="196"/>
                    <a:pt x="1123" y="147"/>
                    <a:pt x="1123" y="147"/>
                  </a:cubicBezTo>
                  <a:cubicBezTo>
                    <a:pt x="1187" y="112"/>
                    <a:pt x="1187" y="112"/>
                    <a:pt x="1187" y="112"/>
                  </a:cubicBezTo>
                  <a:cubicBezTo>
                    <a:pt x="1273" y="91"/>
                    <a:pt x="1273" y="91"/>
                    <a:pt x="1273" y="91"/>
                  </a:cubicBezTo>
                  <a:cubicBezTo>
                    <a:pt x="1273" y="91"/>
                    <a:pt x="1209" y="63"/>
                    <a:pt x="1223" y="42"/>
                  </a:cubicBezTo>
                  <a:cubicBezTo>
                    <a:pt x="1237" y="28"/>
                    <a:pt x="1244" y="35"/>
                    <a:pt x="1294" y="35"/>
                  </a:cubicBezTo>
                  <a:cubicBezTo>
                    <a:pt x="1344" y="35"/>
                    <a:pt x="1409" y="77"/>
                    <a:pt x="1430" y="77"/>
                  </a:cubicBezTo>
                  <a:cubicBezTo>
                    <a:pt x="1452" y="77"/>
                    <a:pt x="1595" y="91"/>
                    <a:pt x="1595" y="91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45" y="112"/>
                    <a:pt x="1645" y="252"/>
                    <a:pt x="1623" y="252"/>
                  </a:cubicBezTo>
                  <a:cubicBezTo>
                    <a:pt x="1609" y="252"/>
                    <a:pt x="1595" y="308"/>
                    <a:pt x="1673" y="329"/>
                  </a:cubicBezTo>
                  <a:cubicBezTo>
                    <a:pt x="1745" y="357"/>
                    <a:pt x="1780" y="378"/>
                    <a:pt x="1780" y="378"/>
                  </a:cubicBezTo>
                  <a:cubicBezTo>
                    <a:pt x="1902" y="448"/>
                    <a:pt x="1902" y="448"/>
                    <a:pt x="1902" y="448"/>
                  </a:cubicBezTo>
                  <a:cubicBezTo>
                    <a:pt x="1902" y="448"/>
                    <a:pt x="2081" y="504"/>
                    <a:pt x="2031" y="476"/>
                  </a:cubicBezTo>
                  <a:cubicBezTo>
                    <a:pt x="1981" y="455"/>
                    <a:pt x="2095" y="511"/>
                    <a:pt x="2074" y="413"/>
                  </a:cubicBezTo>
                  <a:cubicBezTo>
                    <a:pt x="2045" y="315"/>
                    <a:pt x="2059" y="259"/>
                    <a:pt x="2038" y="217"/>
                  </a:cubicBezTo>
                  <a:cubicBezTo>
                    <a:pt x="2023" y="182"/>
                    <a:pt x="2009" y="105"/>
                    <a:pt x="2016" y="84"/>
                  </a:cubicBezTo>
                  <a:cubicBezTo>
                    <a:pt x="2031" y="70"/>
                    <a:pt x="2031" y="56"/>
                    <a:pt x="2045" y="28"/>
                  </a:cubicBezTo>
                  <a:cubicBezTo>
                    <a:pt x="2059" y="7"/>
                    <a:pt x="2009" y="0"/>
                    <a:pt x="2059" y="7"/>
                  </a:cubicBezTo>
                  <a:cubicBezTo>
                    <a:pt x="2102" y="7"/>
                    <a:pt x="2131" y="42"/>
                    <a:pt x="2131" y="42"/>
                  </a:cubicBezTo>
                  <a:cubicBezTo>
                    <a:pt x="2131" y="42"/>
                    <a:pt x="2174" y="182"/>
                    <a:pt x="2216" y="203"/>
                  </a:cubicBezTo>
                  <a:cubicBezTo>
                    <a:pt x="2252" y="224"/>
                    <a:pt x="2324" y="245"/>
                    <a:pt x="2324" y="245"/>
                  </a:cubicBezTo>
                  <a:cubicBezTo>
                    <a:pt x="2324" y="245"/>
                    <a:pt x="2402" y="329"/>
                    <a:pt x="2409" y="357"/>
                  </a:cubicBezTo>
                  <a:cubicBezTo>
                    <a:pt x="2417" y="392"/>
                    <a:pt x="2524" y="420"/>
                    <a:pt x="2488" y="448"/>
                  </a:cubicBezTo>
                  <a:cubicBezTo>
                    <a:pt x="2460" y="483"/>
                    <a:pt x="2467" y="518"/>
                    <a:pt x="2488" y="525"/>
                  </a:cubicBezTo>
                  <a:cubicBezTo>
                    <a:pt x="2517" y="532"/>
                    <a:pt x="2581" y="581"/>
                    <a:pt x="2581" y="581"/>
                  </a:cubicBezTo>
                  <a:cubicBezTo>
                    <a:pt x="2581" y="581"/>
                    <a:pt x="2610" y="616"/>
                    <a:pt x="2660" y="637"/>
                  </a:cubicBezTo>
                  <a:cubicBezTo>
                    <a:pt x="2703" y="651"/>
                    <a:pt x="2731" y="707"/>
                    <a:pt x="2731" y="707"/>
                  </a:cubicBezTo>
                  <a:cubicBezTo>
                    <a:pt x="2903" y="826"/>
                    <a:pt x="2903" y="826"/>
                    <a:pt x="2903" y="826"/>
                  </a:cubicBezTo>
                  <a:cubicBezTo>
                    <a:pt x="2903" y="826"/>
                    <a:pt x="2803" y="819"/>
                    <a:pt x="2860" y="840"/>
                  </a:cubicBezTo>
                  <a:cubicBezTo>
                    <a:pt x="2917" y="868"/>
                    <a:pt x="3067" y="917"/>
                    <a:pt x="3074" y="931"/>
                  </a:cubicBezTo>
                  <a:cubicBezTo>
                    <a:pt x="3074" y="945"/>
                    <a:pt x="3189" y="1001"/>
                    <a:pt x="3203" y="1071"/>
                  </a:cubicBezTo>
                  <a:cubicBezTo>
                    <a:pt x="3217" y="1141"/>
                    <a:pt x="3274" y="1260"/>
                    <a:pt x="3260" y="1323"/>
                  </a:cubicBezTo>
                  <a:cubicBezTo>
                    <a:pt x="3246" y="1379"/>
                    <a:pt x="3274" y="1470"/>
                    <a:pt x="3289" y="1498"/>
                  </a:cubicBezTo>
                  <a:cubicBezTo>
                    <a:pt x="3303" y="1526"/>
                    <a:pt x="3324" y="1568"/>
                    <a:pt x="3260" y="1596"/>
                  </a:cubicBezTo>
                  <a:cubicBezTo>
                    <a:pt x="3196" y="1631"/>
                    <a:pt x="3210" y="1694"/>
                    <a:pt x="3182" y="1729"/>
                  </a:cubicBezTo>
                  <a:cubicBezTo>
                    <a:pt x="3153" y="1764"/>
                    <a:pt x="3196" y="1848"/>
                    <a:pt x="3174" y="1855"/>
                  </a:cubicBezTo>
                  <a:cubicBezTo>
                    <a:pt x="3146" y="1855"/>
                    <a:pt x="3224" y="1939"/>
                    <a:pt x="3167" y="1953"/>
                  </a:cubicBezTo>
                  <a:cubicBezTo>
                    <a:pt x="3110" y="1960"/>
                    <a:pt x="3003" y="1967"/>
                    <a:pt x="3003" y="1967"/>
                  </a:cubicBezTo>
                  <a:cubicBezTo>
                    <a:pt x="3003" y="1967"/>
                    <a:pt x="2996" y="2002"/>
                    <a:pt x="2981" y="2030"/>
                  </a:cubicBezTo>
                  <a:cubicBezTo>
                    <a:pt x="2967" y="2057"/>
                    <a:pt x="3003" y="2078"/>
                    <a:pt x="2931" y="2071"/>
                  </a:cubicBezTo>
                  <a:cubicBezTo>
                    <a:pt x="2867" y="2071"/>
                    <a:pt x="2831" y="2120"/>
                    <a:pt x="2824" y="2044"/>
                  </a:cubicBezTo>
                  <a:cubicBezTo>
                    <a:pt x="2817" y="1974"/>
                    <a:pt x="2831" y="1960"/>
                    <a:pt x="2795" y="1981"/>
                  </a:cubicBezTo>
                  <a:cubicBezTo>
                    <a:pt x="2760" y="2002"/>
                    <a:pt x="2695" y="2016"/>
                    <a:pt x="2688" y="2037"/>
                  </a:cubicBezTo>
                  <a:cubicBezTo>
                    <a:pt x="2681" y="2057"/>
                    <a:pt x="2703" y="2085"/>
                    <a:pt x="2667" y="2085"/>
                  </a:cubicBezTo>
                  <a:cubicBezTo>
                    <a:pt x="2638" y="2092"/>
                    <a:pt x="2560" y="2071"/>
                    <a:pt x="2502" y="2037"/>
                  </a:cubicBezTo>
                  <a:cubicBezTo>
                    <a:pt x="2438" y="2002"/>
                    <a:pt x="2524" y="2057"/>
                    <a:pt x="2438" y="2002"/>
                  </a:cubicBezTo>
                  <a:cubicBezTo>
                    <a:pt x="2352" y="1953"/>
                    <a:pt x="2302" y="1883"/>
                    <a:pt x="2302" y="1869"/>
                  </a:cubicBezTo>
                  <a:cubicBezTo>
                    <a:pt x="2309" y="1848"/>
                    <a:pt x="2374" y="1862"/>
                    <a:pt x="2317" y="1813"/>
                  </a:cubicBezTo>
                  <a:cubicBezTo>
                    <a:pt x="2259" y="1757"/>
                    <a:pt x="2224" y="1841"/>
                    <a:pt x="2188" y="1827"/>
                  </a:cubicBezTo>
                  <a:cubicBezTo>
                    <a:pt x="2152" y="1813"/>
                    <a:pt x="2166" y="1848"/>
                    <a:pt x="2116" y="1813"/>
                  </a:cubicBezTo>
                  <a:cubicBezTo>
                    <a:pt x="2074" y="1785"/>
                    <a:pt x="2045" y="1757"/>
                    <a:pt x="2045" y="1757"/>
                  </a:cubicBezTo>
                  <a:lnTo>
                    <a:pt x="1923" y="17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12">
              <a:extLst>
                <a:ext uri="{FF2B5EF4-FFF2-40B4-BE49-F238E27FC236}">
                  <a16:creationId xmlns:a16="http://schemas.microsoft.com/office/drawing/2014/main" xmlns="" id="{1231B4CA-3F83-4F2B-8258-C6A39034C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2476" y="5830888"/>
              <a:ext cx="180975" cy="111125"/>
            </a:xfrm>
            <a:custGeom>
              <a:avLst/>
              <a:gdLst>
                <a:gd name="T0" fmla="*/ 263 w 440"/>
                <a:gd name="T1" fmla="*/ 76 h 268"/>
                <a:gd name="T2" fmla="*/ 64 w 440"/>
                <a:gd name="T3" fmla="*/ 21 h 268"/>
                <a:gd name="T4" fmla="*/ 93 w 440"/>
                <a:gd name="T5" fmla="*/ 117 h 268"/>
                <a:gd name="T6" fmla="*/ 178 w 440"/>
                <a:gd name="T7" fmla="*/ 186 h 268"/>
                <a:gd name="T8" fmla="*/ 256 w 440"/>
                <a:gd name="T9" fmla="*/ 262 h 268"/>
                <a:gd name="T10" fmla="*/ 391 w 440"/>
                <a:gd name="T11" fmla="*/ 213 h 268"/>
                <a:gd name="T12" fmla="*/ 405 w 440"/>
                <a:gd name="T13" fmla="*/ 76 h 268"/>
                <a:gd name="T14" fmla="*/ 348 w 440"/>
                <a:gd name="T15" fmla="*/ 14 h 268"/>
                <a:gd name="T16" fmla="*/ 263 w 440"/>
                <a:gd name="T17" fmla="*/ 7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268">
                  <a:moveTo>
                    <a:pt x="263" y="76"/>
                  </a:moveTo>
                  <a:cubicBezTo>
                    <a:pt x="135" y="55"/>
                    <a:pt x="135" y="21"/>
                    <a:pt x="64" y="21"/>
                  </a:cubicBezTo>
                  <a:cubicBezTo>
                    <a:pt x="0" y="21"/>
                    <a:pt x="50" y="97"/>
                    <a:pt x="93" y="117"/>
                  </a:cubicBezTo>
                  <a:cubicBezTo>
                    <a:pt x="142" y="138"/>
                    <a:pt x="142" y="145"/>
                    <a:pt x="178" y="186"/>
                  </a:cubicBezTo>
                  <a:cubicBezTo>
                    <a:pt x="213" y="227"/>
                    <a:pt x="178" y="262"/>
                    <a:pt x="256" y="262"/>
                  </a:cubicBezTo>
                  <a:cubicBezTo>
                    <a:pt x="341" y="268"/>
                    <a:pt x="384" y="234"/>
                    <a:pt x="391" y="213"/>
                  </a:cubicBezTo>
                  <a:cubicBezTo>
                    <a:pt x="398" y="193"/>
                    <a:pt x="440" y="124"/>
                    <a:pt x="405" y="76"/>
                  </a:cubicBezTo>
                  <a:cubicBezTo>
                    <a:pt x="362" y="35"/>
                    <a:pt x="384" y="0"/>
                    <a:pt x="348" y="14"/>
                  </a:cubicBezTo>
                  <a:cubicBezTo>
                    <a:pt x="313" y="28"/>
                    <a:pt x="263" y="76"/>
                    <a:pt x="263" y="7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3E057B8-5153-406E-BC9F-4B3107F95077}"/>
              </a:ext>
            </a:extLst>
          </p:cNvPr>
          <p:cNvSpPr txBox="1"/>
          <p:nvPr/>
        </p:nvSpPr>
        <p:spPr>
          <a:xfrm>
            <a:off x="5455002" y="2602388"/>
            <a:ext cx="5381602" cy="264687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600" b="1">
                <a:gradFill>
                  <a:gsLst>
                    <a:gs pos="0">
                      <a:srgbClr val="3AB6FB"/>
                    </a:gs>
                    <a:gs pos="97000">
                      <a:srgbClr val="83D6B4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36.5</a:t>
            </a:r>
            <a:r>
              <a:rPr lang="en-US" altLang="zh-CN" sz="6000" b="0" dirty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b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92C4E90-81C1-484C-9AAF-DFC92F3381DD}"/>
              </a:ext>
            </a:extLst>
          </p:cNvPr>
          <p:cNvSpPr txBox="1"/>
          <p:nvPr/>
        </p:nvSpPr>
        <p:spPr>
          <a:xfrm>
            <a:off x="7020604" y="1979613"/>
            <a:ext cx="225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17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年销量提升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9479CFAB-9557-4A5A-8180-8D8B631CD328}"/>
              </a:ext>
            </a:extLst>
          </p:cNvPr>
          <p:cNvSpPr/>
          <p:nvPr/>
        </p:nvSpPr>
        <p:spPr>
          <a:xfrm>
            <a:off x="10236200" y="2519363"/>
            <a:ext cx="434976" cy="396875"/>
          </a:xfrm>
          <a:prstGeom prst="triangle">
            <a:avLst/>
          </a:prstGeom>
          <a:gradFill flip="none" rotWithShape="1">
            <a:gsLst>
              <a:gs pos="14000">
                <a:srgbClr val="3AB6FB"/>
              </a:gs>
              <a:gs pos="80000">
                <a:srgbClr val="83D6B4"/>
              </a:gs>
            </a:gsLst>
            <a:lin ang="2700000" scaled="1"/>
            <a:tileRect/>
          </a:gradFill>
          <a:ln>
            <a:noFill/>
          </a:ln>
          <a:effectLst>
            <a:outerShdw blurRad="25400" dist="25400" dir="5400000" algn="t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gradFill flip="none" rotWithShape="1">
                <a:gsLst>
                  <a:gs pos="14000">
                    <a:srgbClr val="3AB6FB"/>
                  </a:gs>
                  <a:gs pos="80000">
                    <a:srgbClr val="83D6B4"/>
                  </a:gs>
                </a:gsLst>
                <a:lin ang="2700000" scaled="1"/>
                <a:tileRect/>
              </a:gradFill>
              <a:effectLst>
                <a:outerShdw blurRad="25400" dist="25400" dir="5400000" algn="t" rotWithShape="0">
                  <a:prstClr val="black">
                    <a:alpha val="5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3ED4D58-A053-48E9-A76B-F8BAD64FDBEF}"/>
              </a:ext>
            </a:extLst>
          </p:cNvPr>
          <p:cNvCxnSpPr/>
          <p:nvPr/>
        </p:nvCxnSpPr>
        <p:spPr>
          <a:xfrm>
            <a:off x="5143500" y="2324100"/>
            <a:ext cx="0" cy="2743200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xmlns="" id="{FD708785-B691-442A-8942-6C733C271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414574"/>
              </p:ext>
            </p:extLst>
          </p:nvPr>
        </p:nvGraphicFramePr>
        <p:xfrm>
          <a:off x="855663" y="981074"/>
          <a:ext cx="3756027" cy="5665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4298459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 descr="图片包含 户外&#10;&#10;已生成高可信度的说明">
            <a:extLst>
              <a:ext uri="{FF2B5EF4-FFF2-40B4-BE49-F238E27FC236}">
                <a16:creationId xmlns:a16="http://schemas.microsoft.com/office/drawing/2014/main" xmlns="" id="{28E773E1-C2F2-4536-935C-2EC3B228F7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3E87375-215B-4291-8AA0-F86D8CCC3BF1}"/>
              </a:ext>
            </a:extLst>
          </p:cNvPr>
          <p:cNvGrpSpPr/>
          <p:nvPr/>
        </p:nvGrpSpPr>
        <p:grpSpPr>
          <a:xfrm>
            <a:off x="3176" y="1154113"/>
            <a:ext cx="12074525" cy="5284788"/>
            <a:chOff x="3176" y="1154113"/>
            <a:chExt cx="12074525" cy="5284788"/>
          </a:xfrm>
          <a:solidFill>
            <a:schemeClr val="bg1">
              <a:alpha val="1000"/>
            </a:schemeClr>
          </a:solidFill>
        </p:grpSpPr>
        <p:sp>
          <p:nvSpPr>
            <p:cNvPr id="333" name="Freeform 262">
              <a:extLst>
                <a:ext uri="{FF2B5EF4-FFF2-40B4-BE49-F238E27FC236}">
                  <a16:creationId xmlns:a16="http://schemas.microsoft.com/office/drawing/2014/main" xmlns="" id="{BCEAF88E-A7E4-4D4D-9CA2-36CC4857B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726" y="1603375"/>
              <a:ext cx="5419725" cy="3006726"/>
            </a:xfrm>
            <a:custGeom>
              <a:avLst/>
              <a:gdLst>
                <a:gd name="T0" fmla="*/ 3077 w 13080"/>
                <a:gd name="T1" fmla="*/ 4747 h 7256"/>
                <a:gd name="T2" fmla="*/ 2290 w 13080"/>
                <a:gd name="T3" fmla="*/ 4460 h 7256"/>
                <a:gd name="T4" fmla="*/ 1582 w 13080"/>
                <a:gd name="T5" fmla="*/ 4013 h 7256"/>
                <a:gd name="T6" fmla="*/ 1718 w 13080"/>
                <a:gd name="T7" fmla="*/ 4733 h 7256"/>
                <a:gd name="T8" fmla="*/ 1210 w 13080"/>
                <a:gd name="T9" fmla="*/ 4118 h 7256"/>
                <a:gd name="T10" fmla="*/ 315 w 13080"/>
                <a:gd name="T11" fmla="*/ 4775 h 7256"/>
                <a:gd name="T12" fmla="*/ 530 w 13080"/>
                <a:gd name="T13" fmla="*/ 3831 h 7256"/>
                <a:gd name="T14" fmla="*/ 773 w 13080"/>
                <a:gd name="T15" fmla="*/ 3475 h 7256"/>
                <a:gd name="T16" fmla="*/ 1296 w 13080"/>
                <a:gd name="T17" fmla="*/ 2699 h 7256"/>
                <a:gd name="T18" fmla="*/ 1410 w 13080"/>
                <a:gd name="T19" fmla="*/ 3055 h 7256"/>
                <a:gd name="T20" fmla="*/ 2283 w 13080"/>
                <a:gd name="T21" fmla="*/ 2692 h 7256"/>
                <a:gd name="T22" fmla="*/ 2612 w 13080"/>
                <a:gd name="T23" fmla="*/ 2391 h 7256"/>
                <a:gd name="T24" fmla="*/ 2133 w 13080"/>
                <a:gd name="T25" fmla="*/ 2014 h 7256"/>
                <a:gd name="T26" fmla="*/ 1925 w 13080"/>
                <a:gd name="T27" fmla="*/ 2244 h 7256"/>
                <a:gd name="T28" fmla="*/ 1367 w 13080"/>
                <a:gd name="T29" fmla="*/ 2496 h 7256"/>
                <a:gd name="T30" fmla="*/ 1052 w 13080"/>
                <a:gd name="T31" fmla="*/ 2307 h 7256"/>
                <a:gd name="T32" fmla="*/ 1718 w 13080"/>
                <a:gd name="T33" fmla="*/ 1273 h 7256"/>
                <a:gd name="T34" fmla="*/ 2147 w 13080"/>
                <a:gd name="T35" fmla="*/ 958 h 7256"/>
                <a:gd name="T36" fmla="*/ 3335 w 13080"/>
                <a:gd name="T37" fmla="*/ 1392 h 7256"/>
                <a:gd name="T38" fmla="*/ 2963 w 13080"/>
                <a:gd name="T39" fmla="*/ 1601 h 7256"/>
                <a:gd name="T40" fmla="*/ 3306 w 13080"/>
                <a:gd name="T41" fmla="*/ 1601 h 7256"/>
                <a:gd name="T42" fmla="*/ 3700 w 13080"/>
                <a:gd name="T43" fmla="*/ 1350 h 7256"/>
                <a:gd name="T44" fmla="*/ 4451 w 13080"/>
                <a:gd name="T45" fmla="*/ 1154 h 7256"/>
                <a:gd name="T46" fmla="*/ 5109 w 13080"/>
                <a:gd name="T47" fmla="*/ 1140 h 7256"/>
                <a:gd name="T48" fmla="*/ 5267 w 13080"/>
                <a:gd name="T49" fmla="*/ 658 h 7256"/>
                <a:gd name="T50" fmla="*/ 5403 w 13080"/>
                <a:gd name="T51" fmla="*/ 1287 h 7256"/>
                <a:gd name="T52" fmla="*/ 5460 w 13080"/>
                <a:gd name="T53" fmla="*/ 958 h 7256"/>
                <a:gd name="T54" fmla="*/ 5589 w 13080"/>
                <a:gd name="T55" fmla="*/ 860 h 7256"/>
                <a:gd name="T56" fmla="*/ 5939 w 13080"/>
                <a:gd name="T57" fmla="*/ 734 h 7256"/>
                <a:gd name="T58" fmla="*/ 6691 w 13080"/>
                <a:gd name="T59" fmla="*/ 210 h 7256"/>
                <a:gd name="T60" fmla="*/ 7599 w 13080"/>
                <a:gd name="T61" fmla="*/ 140 h 7256"/>
                <a:gd name="T62" fmla="*/ 7857 w 13080"/>
                <a:gd name="T63" fmla="*/ 539 h 7256"/>
                <a:gd name="T64" fmla="*/ 8895 w 13080"/>
                <a:gd name="T65" fmla="*/ 616 h 7256"/>
                <a:gd name="T66" fmla="*/ 9617 w 13080"/>
                <a:gd name="T67" fmla="*/ 804 h 7256"/>
                <a:gd name="T68" fmla="*/ 10490 w 13080"/>
                <a:gd name="T69" fmla="*/ 895 h 7256"/>
                <a:gd name="T70" fmla="*/ 11707 w 13080"/>
                <a:gd name="T71" fmla="*/ 1105 h 7256"/>
                <a:gd name="T72" fmla="*/ 12966 w 13080"/>
                <a:gd name="T73" fmla="*/ 1601 h 7256"/>
                <a:gd name="T74" fmla="*/ 12458 w 13080"/>
                <a:gd name="T75" fmla="*/ 1503 h 7256"/>
                <a:gd name="T76" fmla="*/ 12544 w 13080"/>
                <a:gd name="T77" fmla="*/ 1993 h 7256"/>
                <a:gd name="T78" fmla="*/ 11606 w 13080"/>
                <a:gd name="T79" fmla="*/ 2405 h 7256"/>
                <a:gd name="T80" fmla="*/ 11649 w 13080"/>
                <a:gd name="T81" fmla="*/ 2985 h 7256"/>
                <a:gd name="T82" fmla="*/ 11206 w 13080"/>
                <a:gd name="T83" fmla="*/ 2741 h 7256"/>
                <a:gd name="T84" fmla="*/ 11478 w 13080"/>
                <a:gd name="T85" fmla="*/ 2119 h 7256"/>
                <a:gd name="T86" fmla="*/ 11063 w 13080"/>
                <a:gd name="T87" fmla="*/ 2405 h 7256"/>
                <a:gd name="T88" fmla="*/ 10190 w 13080"/>
                <a:gd name="T89" fmla="*/ 2566 h 7256"/>
                <a:gd name="T90" fmla="*/ 10361 w 13080"/>
                <a:gd name="T91" fmla="*/ 3356 h 7256"/>
                <a:gd name="T92" fmla="*/ 9810 w 13080"/>
                <a:gd name="T93" fmla="*/ 4362 h 7256"/>
                <a:gd name="T94" fmla="*/ 9546 w 13080"/>
                <a:gd name="T95" fmla="*/ 4614 h 7256"/>
                <a:gd name="T96" fmla="*/ 9302 w 13080"/>
                <a:gd name="T97" fmla="*/ 4621 h 7256"/>
                <a:gd name="T98" fmla="*/ 9159 w 13080"/>
                <a:gd name="T99" fmla="*/ 5802 h 7256"/>
                <a:gd name="T100" fmla="*/ 8530 w 13080"/>
                <a:gd name="T101" fmla="*/ 6746 h 7256"/>
                <a:gd name="T102" fmla="*/ 8422 w 13080"/>
                <a:gd name="T103" fmla="*/ 7180 h 7256"/>
                <a:gd name="T104" fmla="*/ 7471 w 13080"/>
                <a:gd name="T105" fmla="*/ 5935 h 7256"/>
                <a:gd name="T106" fmla="*/ 6455 w 13080"/>
                <a:gd name="T107" fmla="*/ 6774 h 7256"/>
                <a:gd name="T108" fmla="*/ 5596 w 13080"/>
                <a:gd name="T109" fmla="*/ 5733 h 7256"/>
                <a:gd name="T110" fmla="*/ 4351 w 13080"/>
                <a:gd name="T111" fmla="*/ 5411 h 7256"/>
                <a:gd name="T112" fmla="*/ 4730 w 13080"/>
                <a:gd name="T113" fmla="*/ 5572 h 7256"/>
                <a:gd name="T114" fmla="*/ 4530 w 13080"/>
                <a:gd name="T115" fmla="*/ 6201 h 7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80" h="7256">
                  <a:moveTo>
                    <a:pt x="3872" y="6474"/>
                  </a:moveTo>
                  <a:cubicBezTo>
                    <a:pt x="3728" y="6348"/>
                    <a:pt x="3764" y="6334"/>
                    <a:pt x="3700" y="6194"/>
                  </a:cubicBezTo>
                  <a:cubicBezTo>
                    <a:pt x="3643" y="6054"/>
                    <a:pt x="3614" y="6082"/>
                    <a:pt x="3571" y="5963"/>
                  </a:cubicBezTo>
                  <a:cubicBezTo>
                    <a:pt x="3528" y="5851"/>
                    <a:pt x="3442" y="5740"/>
                    <a:pt x="3378" y="5663"/>
                  </a:cubicBezTo>
                  <a:cubicBezTo>
                    <a:pt x="3306" y="5586"/>
                    <a:pt x="3235" y="5495"/>
                    <a:pt x="3235" y="5495"/>
                  </a:cubicBezTo>
                  <a:cubicBezTo>
                    <a:pt x="3099" y="5355"/>
                    <a:pt x="3099" y="5355"/>
                    <a:pt x="3099" y="5355"/>
                  </a:cubicBezTo>
                  <a:cubicBezTo>
                    <a:pt x="3099" y="5355"/>
                    <a:pt x="3027" y="5348"/>
                    <a:pt x="3027" y="5278"/>
                  </a:cubicBezTo>
                  <a:cubicBezTo>
                    <a:pt x="3027" y="5208"/>
                    <a:pt x="3049" y="5103"/>
                    <a:pt x="3049" y="5103"/>
                  </a:cubicBezTo>
                  <a:cubicBezTo>
                    <a:pt x="3049" y="5103"/>
                    <a:pt x="3149" y="4992"/>
                    <a:pt x="3192" y="4950"/>
                  </a:cubicBezTo>
                  <a:cubicBezTo>
                    <a:pt x="3235" y="4908"/>
                    <a:pt x="3263" y="4845"/>
                    <a:pt x="3228" y="4810"/>
                  </a:cubicBezTo>
                  <a:cubicBezTo>
                    <a:pt x="3192" y="4775"/>
                    <a:pt x="3163" y="4747"/>
                    <a:pt x="3163" y="4747"/>
                  </a:cubicBezTo>
                  <a:cubicBezTo>
                    <a:pt x="3163" y="4747"/>
                    <a:pt x="3113" y="4747"/>
                    <a:pt x="3077" y="4747"/>
                  </a:cubicBezTo>
                  <a:cubicBezTo>
                    <a:pt x="3041" y="4747"/>
                    <a:pt x="2891" y="4754"/>
                    <a:pt x="2891" y="4754"/>
                  </a:cubicBezTo>
                  <a:cubicBezTo>
                    <a:pt x="2891" y="4754"/>
                    <a:pt x="2827" y="4698"/>
                    <a:pt x="2805" y="4698"/>
                  </a:cubicBezTo>
                  <a:cubicBezTo>
                    <a:pt x="2777" y="4698"/>
                    <a:pt x="2770" y="4733"/>
                    <a:pt x="2734" y="4733"/>
                  </a:cubicBezTo>
                  <a:cubicBezTo>
                    <a:pt x="2698" y="4733"/>
                    <a:pt x="2705" y="4726"/>
                    <a:pt x="2662" y="4726"/>
                  </a:cubicBezTo>
                  <a:cubicBezTo>
                    <a:pt x="2619" y="4726"/>
                    <a:pt x="2619" y="4740"/>
                    <a:pt x="2591" y="4719"/>
                  </a:cubicBezTo>
                  <a:cubicBezTo>
                    <a:pt x="2569" y="4698"/>
                    <a:pt x="2498" y="4628"/>
                    <a:pt x="2498" y="4628"/>
                  </a:cubicBezTo>
                  <a:cubicBezTo>
                    <a:pt x="2505" y="4551"/>
                    <a:pt x="2505" y="4551"/>
                    <a:pt x="2505" y="4551"/>
                  </a:cubicBezTo>
                  <a:cubicBezTo>
                    <a:pt x="2505" y="4551"/>
                    <a:pt x="2491" y="4502"/>
                    <a:pt x="2512" y="4481"/>
                  </a:cubicBezTo>
                  <a:cubicBezTo>
                    <a:pt x="2526" y="4460"/>
                    <a:pt x="2533" y="4432"/>
                    <a:pt x="2533" y="4432"/>
                  </a:cubicBezTo>
                  <a:cubicBezTo>
                    <a:pt x="2505" y="4397"/>
                    <a:pt x="2498" y="4369"/>
                    <a:pt x="2462" y="4390"/>
                  </a:cubicBezTo>
                  <a:cubicBezTo>
                    <a:pt x="2426" y="4411"/>
                    <a:pt x="2426" y="4418"/>
                    <a:pt x="2390" y="4418"/>
                  </a:cubicBezTo>
                  <a:cubicBezTo>
                    <a:pt x="2362" y="4418"/>
                    <a:pt x="2262" y="4418"/>
                    <a:pt x="2290" y="4460"/>
                  </a:cubicBezTo>
                  <a:cubicBezTo>
                    <a:pt x="2319" y="4502"/>
                    <a:pt x="2355" y="4551"/>
                    <a:pt x="2355" y="4551"/>
                  </a:cubicBezTo>
                  <a:cubicBezTo>
                    <a:pt x="2355" y="4551"/>
                    <a:pt x="2440" y="4600"/>
                    <a:pt x="2376" y="4649"/>
                  </a:cubicBezTo>
                  <a:cubicBezTo>
                    <a:pt x="2312" y="4691"/>
                    <a:pt x="2333" y="4677"/>
                    <a:pt x="2312" y="4719"/>
                  </a:cubicBezTo>
                  <a:cubicBezTo>
                    <a:pt x="2297" y="4768"/>
                    <a:pt x="2226" y="4733"/>
                    <a:pt x="2197" y="4719"/>
                  </a:cubicBezTo>
                  <a:cubicBezTo>
                    <a:pt x="2176" y="4712"/>
                    <a:pt x="2161" y="4649"/>
                    <a:pt x="2154" y="4621"/>
                  </a:cubicBezTo>
                  <a:cubicBezTo>
                    <a:pt x="2147" y="4600"/>
                    <a:pt x="2111" y="4621"/>
                    <a:pt x="2068" y="4593"/>
                  </a:cubicBezTo>
                  <a:cubicBezTo>
                    <a:pt x="2025" y="4558"/>
                    <a:pt x="1990" y="4516"/>
                    <a:pt x="2033" y="4495"/>
                  </a:cubicBezTo>
                  <a:cubicBezTo>
                    <a:pt x="2083" y="4481"/>
                    <a:pt x="2118" y="4453"/>
                    <a:pt x="2040" y="4397"/>
                  </a:cubicBezTo>
                  <a:cubicBezTo>
                    <a:pt x="1961" y="4341"/>
                    <a:pt x="1983" y="4286"/>
                    <a:pt x="1990" y="4265"/>
                  </a:cubicBezTo>
                  <a:cubicBezTo>
                    <a:pt x="2004" y="4237"/>
                    <a:pt x="2025" y="4265"/>
                    <a:pt x="1904" y="4216"/>
                  </a:cubicBezTo>
                  <a:cubicBezTo>
                    <a:pt x="1789" y="4167"/>
                    <a:pt x="1825" y="4167"/>
                    <a:pt x="1775" y="4118"/>
                  </a:cubicBezTo>
                  <a:cubicBezTo>
                    <a:pt x="1718" y="4062"/>
                    <a:pt x="1610" y="4013"/>
                    <a:pt x="1582" y="4013"/>
                  </a:cubicBezTo>
                  <a:cubicBezTo>
                    <a:pt x="1553" y="4013"/>
                    <a:pt x="1532" y="4034"/>
                    <a:pt x="1560" y="4090"/>
                  </a:cubicBezTo>
                  <a:cubicBezTo>
                    <a:pt x="1582" y="4139"/>
                    <a:pt x="1553" y="4139"/>
                    <a:pt x="1689" y="4237"/>
                  </a:cubicBezTo>
                  <a:cubicBezTo>
                    <a:pt x="1825" y="4328"/>
                    <a:pt x="1832" y="4279"/>
                    <a:pt x="1839" y="4307"/>
                  </a:cubicBezTo>
                  <a:cubicBezTo>
                    <a:pt x="1854" y="4328"/>
                    <a:pt x="1918" y="4348"/>
                    <a:pt x="1954" y="4390"/>
                  </a:cubicBezTo>
                  <a:cubicBezTo>
                    <a:pt x="1983" y="4439"/>
                    <a:pt x="1983" y="4467"/>
                    <a:pt x="1983" y="4467"/>
                  </a:cubicBezTo>
                  <a:cubicBezTo>
                    <a:pt x="1983" y="4467"/>
                    <a:pt x="1918" y="4467"/>
                    <a:pt x="1904" y="4467"/>
                  </a:cubicBezTo>
                  <a:cubicBezTo>
                    <a:pt x="1889" y="4460"/>
                    <a:pt x="1875" y="4495"/>
                    <a:pt x="1875" y="4495"/>
                  </a:cubicBezTo>
                  <a:cubicBezTo>
                    <a:pt x="1875" y="4495"/>
                    <a:pt x="1911" y="4537"/>
                    <a:pt x="1882" y="4551"/>
                  </a:cubicBezTo>
                  <a:cubicBezTo>
                    <a:pt x="1847" y="4565"/>
                    <a:pt x="1839" y="4614"/>
                    <a:pt x="1804" y="4614"/>
                  </a:cubicBezTo>
                  <a:cubicBezTo>
                    <a:pt x="1768" y="4614"/>
                    <a:pt x="1811" y="4642"/>
                    <a:pt x="1768" y="4663"/>
                  </a:cubicBezTo>
                  <a:cubicBezTo>
                    <a:pt x="1718" y="4684"/>
                    <a:pt x="1754" y="4691"/>
                    <a:pt x="1739" y="4705"/>
                  </a:cubicBezTo>
                  <a:cubicBezTo>
                    <a:pt x="1732" y="4719"/>
                    <a:pt x="1732" y="4740"/>
                    <a:pt x="1718" y="4733"/>
                  </a:cubicBezTo>
                  <a:cubicBezTo>
                    <a:pt x="1703" y="4733"/>
                    <a:pt x="1696" y="4747"/>
                    <a:pt x="1610" y="4691"/>
                  </a:cubicBezTo>
                  <a:cubicBezTo>
                    <a:pt x="1525" y="4628"/>
                    <a:pt x="1525" y="4628"/>
                    <a:pt x="1525" y="4628"/>
                  </a:cubicBezTo>
                  <a:cubicBezTo>
                    <a:pt x="1525" y="4628"/>
                    <a:pt x="1482" y="4572"/>
                    <a:pt x="1567" y="4593"/>
                  </a:cubicBezTo>
                  <a:cubicBezTo>
                    <a:pt x="1653" y="4621"/>
                    <a:pt x="1689" y="4635"/>
                    <a:pt x="1718" y="4614"/>
                  </a:cubicBezTo>
                  <a:cubicBezTo>
                    <a:pt x="1746" y="4593"/>
                    <a:pt x="1746" y="4593"/>
                    <a:pt x="1746" y="4565"/>
                  </a:cubicBezTo>
                  <a:cubicBezTo>
                    <a:pt x="1746" y="4544"/>
                    <a:pt x="1761" y="4544"/>
                    <a:pt x="1739" y="4516"/>
                  </a:cubicBezTo>
                  <a:cubicBezTo>
                    <a:pt x="1718" y="4481"/>
                    <a:pt x="1796" y="4446"/>
                    <a:pt x="1725" y="4418"/>
                  </a:cubicBezTo>
                  <a:cubicBezTo>
                    <a:pt x="1661" y="4390"/>
                    <a:pt x="1632" y="4383"/>
                    <a:pt x="1596" y="4348"/>
                  </a:cubicBezTo>
                  <a:cubicBezTo>
                    <a:pt x="1560" y="4314"/>
                    <a:pt x="1596" y="4341"/>
                    <a:pt x="1510" y="4272"/>
                  </a:cubicBezTo>
                  <a:cubicBezTo>
                    <a:pt x="1417" y="4202"/>
                    <a:pt x="1417" y="4209"/>
                    <a:pt x="1396" y="4181"/>
                  </a:cubicBezTo>
                  <a:cubicBezTo>
                    <a:pt x="1374" y="4153"/>
                    <a:pt x="1346" y="4062"/>
                    <a:pt x="1331" y="4062"/>
                  </a:cubicBezTo>
                  <a:cubicBezTo>
                    <a:pt x="1324" y="4062"/>
                    <a:pt x="1274" y="4090"/>
                    <a:pt x="1210" y="4118"/>
                  </a:cubicBezTo>
                  <a:cubicBezTo>
                    <a:pt x="1145" y="4146"/>
                    <a:pt x="1181" y="4195"/>
                    <a:pt x="1131" y="4188"/>
                  </a:cubicBezTo>
                  <a:cubicBezTo>
                    <a:pt x="1074" y="4174"/>
                    <a:pt x="1095" y="4181"/>
                    <a:pt x="1038" y="4174"/>
                  </a:cubicBezTo>
                  <a:cubicBezTo>
                    <a:pt x="988" y="4167"/>
                    <a:pt x="938" y="4167"/>
                    <a:pt x="931" y="4174"/>
                  </a:cubicBezTo>
                  <a:cubicBezTo>
                    <a:pt x="916" y="4181"/>
                    <a:pt x="916" y="4237"/>
                    <a:pt x="916" y="4237"/>
                  </a:cubicBezTo>
                  <a:cubicBezTo>
                    <a:pt x="916" y="4237"/>
                    <a:pt x="916" y="4237"/>
                    <a:pt x="881" y="4286"/>
                  </a:cubicBezTo>
                  <a:cubicBezTo>
                    <a:pt x="838" y="4328"/>
                    <a:pt x="802" y="4314"/>
                    <a:pt x="773" y="4348"/>
                  </a:cubicBezTo>
                  <a:cubicBezTo>
                    <a:pt x="737" y="4390"/>
                    <a:pt x="687" y="4404"/>
                    <a:pt x="687" y="4453"/>
                  </a:cubicBezTo>
                  <a:cubicBezTo>
                    <a:pt x="687" y="4502"/>
                    <a:pt x="702" y="4481"/>
                    <a:pt x="644" y="4579"/>
                  </a:cubicBezTo>
                  <a:cubicBezTo>
                    <a:pt x="587" y="4684"/>
                    <a:pt x="609" y="4719"/>
                    <a:pt x="566" y="4719"/>
                  </a:cubicBezTo>
                  <a:cubicBezTo>
                    <a:pt x="523" y="4726"/>
                    <a:pt x="487" y="4733"/>
                    <a:pt x="466" y="4740"/>
                  </a:cubicBezTo>
                  <a:cubicBezTo>
                    <a:pt x="437" y="4747"/>
                    <a:pt x="373" y="4754"/>
                    <a:pt x="373" y="4754"/>
                  </a:cubicBezTo>
                  <a:cubicBezTo>
                    <a:pt x="373" y="4754"/>
                    <a:pt x="337" y="4803"/>
                    <a:pt x="315" y="4775"/>
                  </a:cubicBezTo>
                  <a:cubicBezTo>
                    <a:pt x="294" y="4747"/>
                    <a:pt x="301" y="4691"/>
                    <a:pt x="287" y="4719"/>
                  </a:cubicBezTo>
                  <a:cubicBezTo>
                    <a:pt x="265" y="4740"/>
                    <a:pt x="294" y="4859"/>
                    <a:pt x="280" y="4859"/>
                  </a:cubicBezTo>
                  <a:cubicBezTo>
                    <a:pt x="265" y="4859"/>
                    <a:pt x="237" y="4859"/>
                    <a:pt x="222" y="4852"/>
                  </a:cubicBezTo>
                  <a:cubicBezTo>
                    <a:pt x="215" y="4852"/>
                    <a:pt x="215" y="4747"/>
                    <a:pt x="194" y="4754"/>
                  </a:cubicBezTo>
                  <a:cubicBezTo>
                    <a:pt x="179" y="4761"/>
                    <a:pt x="172" y="4754"/>
                    <a:pt x="101" y="4726"/>
                  </a:cubicBezTo>
                  <a:cubicBezTo>
                    <a:pt x="36" y="4698"/>
                    <a:pt x="36" y="4691"/>
                    <a:pt x="22" y="4684"/>
                  </a:cubicBezTo>
                  <a:cubicBezTo>
                    <a:pt x="0" y="4677"/>
                    <a:pt x="72" y="4460"/>
                    <a:pt x="51" y="4321"/>
                  </a:cubicBezTo>
                  <a:cubicBezTo>
                    <a:pt x="29" y="4188"/>
                    <a:pt x="36" y="4202"/>
                    <a:pt x="72" y="4160"/>
                  </a:cubicBezTo>
                  <a:cubicBezTo>
                    <a:pt x="101" y="4111"/>
                    <a:pt x="129" y="4118"/>
                    <a:pt x="330" y="4146"/>
                  </a:cubicBezTo>
                  <a:cubicBezTo>
                    <a:pt x="523" y="4181"/>
                    <a:pt x="587" y="4125"/>
                    <a:pt x="580" y="4090"/>
                  </a:cubicBezTo>
                  <a:cubicBezTo>
                    <a:pt x="573" y="4062"/>
                    <a:pt x="594" y="3880"/>
                    <a:pt x="594" y="3880"/>
                  </a:cubicBezTo>
                  <a:cubicBezTo>
                    <a:pt x="594" y="3880"/>
                    <a:pt x="537" y="3852"/>
                    <a:pt x="530" y="3831"/>
                  </a:cubicBezTo>
                  <a:cubicBezTo>
                    <a:pt x="523" y="3810"/>
                    <a:pt x="530" y="3782"/>
                    <a:pt x="501" y="3782"/>
                  </a:cubicBezTo>
                  <a:cubicBezTo>
                    <a:pt x="480" y="3782"/>
                    <a:pt x="408" y="3761"/>
                    <a:pt x="394" y="3740"/>
                  </a:cubicBezTo>
                  <a:cubicBezTo>
                    <a:pt x="387" y="3726"/>
                    <a:pt x="365" y="3663"/>
                    <a:pt x="365" y="3663"/>
                  </a:cubicBezTo>
                  <a:cubicBezTo>
                    <a:pt x="365" y="3663"/>
                    <a:pt x="401" y="3663"/>
                    <a:pt x="401" y="3656"/>
                  </a:cubicBezTo>
                  <a:cubicBezTo>
                    <a:pt x="408" y="3642"/>
                    <a:pt x="415" y="3656"/>
                    <a:pt x="466" y="3649"/>
                  </a:cubicBezTo>
                  <a:cubicBezTo>
                    <a:pt x="508" y="3635"/>
                    <a:pt x="573" y="3642"/>
                    <a:pt x="573" y="3642"/>
                  </a:cubicBezTo>
                  <a:cubicBezTo>
                    <a:pt x="544" y="3587"/>
                    <a:pt x="544" y="3587"/>
                    <a:pt x="544" y="3587"/>
                  </a:cubicBezTo>
                  <a:cubicBezTo>
                    <a:pt x="544" y="3587"/>
                    <a:pt x="530" y="3531"/>
                    <a:pt x="580" y="3545"/>
                  </a:cubicBezTo>
                  <a:cubicBezTo>
                    <a:pt x="630" y="3552"/>
                    <a:pt x="695" y="3594"/>
                    <a:pt x="702" y="3587"/>
                  </a:cubicBezTo>
                  <a:cubicBezTo>
                    <a:pt x="702" y="3580"/>
                    <a:pt x="702" y="3531"/>
                    <a:pt x="709" y="3524"/>
                  </a:cubicBezTo>
                  <a:cubicBezTo>
                    <a:pt x="716" y="3510"/>
                    <a:pt x="737" y="3482"/>
                    <a:pt x="737" y="3482"/>
                  </a:cubicBezTo>
                  <a:cubicBezTo>
                    <a:pt x="737" y="3482"/>
                    <a:pt x="745" y="3468"/>
                    <a:pt x="773" y="3475"/>
                  </a:cubicBezTo>
                  <a:cubicBezTo>
                    <a:pt x="809" y="3482"/>
                    <a:pt x="816" y="3419"/>
                    <a:pt x="816" y="3419"/>
                  </a:cubicBezTo>
                  <a:cubicBezTo>
                    <a:pt x="816" y="3419"/>
                    <a:pt x="866" y="3370"/>
                    <a:pt x="895" y="3377"/>
                  </a:cubicBezTo>
                  <a:cubicBezTo>
                    <a:pt x="924" y="3384"/>
                    <a:pt x="981" y="3356"/>
                    <a:pt x="974" y="3328"/>
                  </a:cubicBezTo>
                  <a:cubicBezTo>
                    <a:pt x="966" y="3300"/>
                    <a:pt x="1038" y="3202"/>
                    <a:pt x="1038" y="3202"/>
                  </a:cubicBezTo>
                  <a:cubicBezTo>
                    <a:pt x="1038" y="3202"/>
                    <a:pt x="1038" y="3167"/>
                    <a:pt x="1059" y="3160"/>
                  </a:cubicBezTo>
                  <a:cubicBezTo>
                    <a:pt x="1081" y="3160"/>
                    <a:pt x="1131" y="3174"/>
                    <a:pt x="1138" y="3153"/>
                  </a:cubicBezTo>
                  <a:cubicBezTo>
                    <a:pt x="1152" y="3139"/>
                    <a:pt x="1167" y="3076"/>
                    <a:pt x="1167" y="3097"/>
                  </a:cubicBezTo>
                  <a:cubicBezTo>
                    <a:pt x="1174" y="3118"/>
                    <a:pt x="1260" y="3097"/>
                    <a:pt x="1260" y="3097"/>
                  </a:cubicBezTo>
                  <a:cubicBezTo>
                    <a:pt x="1260" y="3097"/>
                    <a:pt x="1260" y="3027"/>
                    <a:pt x="1260" y="3020"/>
                  </a:cubicBezTo>
                  <a:cubicBezTo>
                    <a:pt x="1260" y="3006"/>
                    <a:pt x="1260" y="2860"/>
                    <a:pt x="1246" y="2846"/>
                  </a:cubicBezTo>
                  <a:cubicBezTo>
                    <a:pt x="1231" y="2832"/>
                    <a:pt x="1210" y="2797"/>
                    <a:pt x="1224" y="2783"/>
                  </a:cubicBezTo>
                  <a:cubicBezTo>
                    <a:pt x="1246" y="2769"/>
                    <a:pt x="1288" y="2720"/>
                    <a:pt x="1296" y="2699"/>
                  </a:cubicBezTo>
                  <a:cubicBezTo>
                    <a:pt x="1296" y="2685"/>
                    <a:pt x="1288" y="2685"/>
                    <a:pt x="1310" y="2671"/>
                  </a:cubicBezTo>
                  <a:cubicBezTo>
                    <a:pt x="1331" y="2657"/>
                    <a:pt x="1439" y="2671"/>
                    <a:pt x="1424" y="2678"/>
                  </a:cubicBezTo>
                  <a:cubicBezTo>
                    <a:pt x="1410" y="2692"/>
                    <a:pt x="1396" y="2671"/>
                    <a:pt x="1396" y="2713"/>
                  </a:cubicBezTo>
                  <a:cubicBezTo>
                    <a:pt x="1396" y="2755"/>
                    <a:pt x="1417" y="2755"/>
                    <a:pt x="1424" y="2776"/>
                  </a:cubicBezTo>
                  <a:cubicBezTo>
                    <a:pt x="1432" y="2790"/>
                    <a:pt x="1489" y="2832"/>
                    <a:pt x="1482" y="2846"/>
                  </a:cubicBezTo>
                  <a:cubicBezTo>
                    <a:pt x="1474" y="2853"/>
                    <a:pt x="1474" y="2874"/>
                    <a:pt x="1489" y="2887"/>
                  </a:cubicBezTo>
                  <a:cubicBezTo>
                    <a:pt x="1503" y="2901"/>
                    <a:pt x="1553" y="2929"/>
                    <a:pt x="1546" y="2943"/>
                  </a:cubicBezTo>
                  <a:cubicBezTo>
                    <a:pt x="1539" y="2950"/>
                    <a:pt x="1532" y="2950"/>
                    <a:pt x="1503" y="2957"/>
                  </a:cubicBezTo>
                  <a:cubicBezTo>
                    <a:pt x="1474" y="2957"/>
                    <a:pt x="1446" y="2943"/>
                    <a:pt x="1410" y="2943"/>
                  </a:cubicBezTo>
                  <a:cubicBezTo>
                    <a:pt x="1374" y="2950"/>
                    <a:pt x="1360" y="2985"/>
                    <a:pt x="1360" y="2985"/>
                  </a:cubicBezTo>
                  <a:cubicBezTo>
                    <a:pt x="1389" y="3041"/>
                    <a:pt x="1389" y="3041"/>
                    <a:pt x="1389" y="3041"/>
                  </a:cubicBezTo>
                  <a:cubicBezTo>
                    <a:pt x="1389" y="3041"/>
                    <a:pt x="1374" y="3034"/>
                    <a:pt x="1410" y="3055"/>
                  </a:cubicBezTo>
                  <a:cubicBezTo>
                    <a:pt x="1446" y="3069"/>
                    <a:pt x="1396" y="3062"/>
                    <a:pt x="1467" y="3055"/>
                  </a:cubicBezTo>
                  <a:cubicBezTo>
                    <a:pt x="1539" y="3055"/>
                    <a:pt x="1546" y="2999"/>
                    <a:pt x="1575" y="3013"/>
                  </a:cubicBezTo>
                  <a:cubicBezTo>
                    <a:pt x="1603" y="3027"/>
                    <a:pt x="1596" y="3055"/>
                    <a:pt x="1596" y="3055"/>
                  </a:cubicBezTo>
                  <a:cubicBezTo>
                    <a:pt x="1596" y="3055"/>
                    <a:pt x="1746" y="3062"/>
                    <a:pt x="1775" y="3048"/>
                  </a:cubicBezTo>
                  <a:cubicBezTo>
                    <a:pt x="1804" y="3034"/>
                    <a:pt x="1804" y="2999"/>
                    <a:pt x="1854" y="2992"/>
                  </a:cubicBezTo>
                  <a:cubicBezTo>
                    <a:pt x="1904" y="2992"/>
                    <a:pt x="1954" y="2957"/>
                    <a:pt x="1975" y="2999"/>
                  </a:cubicBezTo>
                  <a:cubicBezTo>
                    <a:pt x="1997" y="3034"/>
                    <a:pt x="1983" y="3034"/>
                    <a:pt x="2018" y="3027"/>
                  </a:cubicBezTo>
                  <a:cubicBezTo>
                    <a:pt x="2054" y="3027"/>
                    <a:pt x="2104" y="2901"/>
                    <a:pt x="2111" y="2880"/>
                  </a:cubicBezTo>
                  <a:cubicBezTo>
                    <a:pt x="2111" y="2867"/>
                    <a:pt x="2040" y="2894"/>
                    <a:pt x="2097" y="2818"/>
                  </a:cubicBezTo>
                  <a:cubicBezTo>
                    <a:pt x="2147" y="2748"/>
                    <a:pt x="2161" y="2706"/>
                    <a:pt x="2176" y="2699"/>
                  </a:cubicBezTo>
                  <a:cubicBezTo>
                    <a:pt x="2183" y="2685"/>
                    <a:pt x="2061" y="2594"/>
                    <a:pt x="2140" y="2622"/>
                  </a:cubicBezTo>
                  <a:cubicBezTo>
                    <a:pt x="2219" y="2650"/>
                    <a:pt x="2262" y="2692"/>
                    <a:pt x="2283" y="2692"/>
                  </a:cubicBezTo>
                  <a:cubicBezTo>
                    <a:pt x="2304" y="2699"/>
                    <a:pt x="2383" y="2727"/>
                    <a:pt x="2369" y="2713"/>
                  </a:cubicBezTo>
                  <a:cubicBezTo>
                    <a:pt x="2355" y="2699"/>
                    <a:pt x="2297" y="2671"/>
                    <a:pt x="2312" y="2650"/>
                  </a:cubicBezTo>
                  <a:cubicBezTo>
                    <a:pt x="2326" y="2629"/>
                    <a:pt x="2362" y="2629"/>
                    <a:pt x="2312" y="2608"/>
                  </a:cubicBezTo>
                  <a:cubicBezTo>
                    <a:pt x="2262" y="2587"/>
                    <a:pt x="2254" y="2566"/>
                    <a:pt x="2226" y="2587"/>
                  </a:cubicBezTo>
                  <a:cubicBezTo>
                    <a:pt x="2204" y="2608"/>
                    <a:pt x="2204" y="2601"/>
                    <a:pt x="2190" y="2573"/>
                  </a:cubicBezTo>
                  <a:cubicBezTo>
                    <a:pt x="2183" y="2545"/>
                    <a:pt x="2190" y="2545"/>
                    <a:pt x="2197" y="2524"/>
                  </a:cubicBezTo>
                  <a:cubicBezTo>
                    <a:pt x="2204" y="2503"/>
                    <a:pt x="2240" y="2496"/>
                    <a:pt x="2262" y="2496"/>
                  </a:cubicBezTo>
                  <a:cubicBezTo>
                    <a:pt x="2283" y="2489"/>
                    <a:pt x="2297" y="2482"/>
                    <a:pt x="2283" y="2468"/>
                  </a:cubicBezTo>
                  <a:cubicBezTo>
                    <a:pt x="2269" y="2447"/>
                    <a:pt x="2226" y="2447"/>
                    <a:pt x="2262" y="2419"/>
                  </a:cubicBezTo>
                  <a:cubicBezTo>
                    <a:pt x="2297" y="2398"/>
                    <a:pt x="2283" y="2391"/>
                    <a:pt x="2340" y="2398"/>
                  </a:cubicBezTo>
                  <a:cubicBezTo>
                    <a:pt x="2398" y="2405"/>
                    <a:pt x="2383" y="2419"/>
                    <a:pt x="2455" y="2412"/>
                  </a:cubicBezTo>
                  <a:cubicBezTo>
                    <a:pt x="2519" y="2398"/>
                    <a:pt x="2605" y="2398"/>
                    <a:pt x="2612" y="2391"/>
                  </a:cubicBezTo>
                  <a:cubicBezTo>
                    <a:pt x="2619" y="2384"/>
                    <a:pt x="2619" y="2328"/>
                    <a:pt x="2619" y="2328"/>
                  </a:cubicBezTo>
                  <a:cubicBezTo>
                    <a:pt x="2641" y="2328"/>
                    <a:pt x="2641" y="2328"/>
                    <a:pt x="2641" y="2328"/>
                  </a:cubicBezTo>
                  <a:cubicBezTo>
                    <a:pt x="2641" y="2328"/>
                    <a:pt x="2576" y="2307"/>
                    <a:pt x="2548" y="2307"/>
                  </a:cubicBezTo>
                  <a:cubicBezTo>
                    <a:pt x="2519" y="2300"/>
                    <a:pt x="2526" y="2272"/>
                    <a:pt x="2448" y="2300"/>
                  </a:cubicBezTo>
                  <a:cubicBezTo>
                    <a:pt x="2369" y="2335"/>
                    <a:pt x="2319" y="2370"/>
                    <a:pt x="2297" y="2370"/>
                  </a:cubicBezTo>
                  <a:cubicBezTo>
                    <a:pt x="2276" y="2370"/>
                    <a:pt x="2190" y="2356"/>
                    <a:pt x="2190" y="2356"/>
                  </a:cubicBezTo>
                  <a:cubicBezTo>
                    <a:pt x="2154" y="2300"/>
                    <a:pt x="2154" y="2300"/>
                    <a:pt x="2154" y="2300"/>
                  </a:cubicBezTo>
                  <a:cubicBezTo>
                    <a:pt x="2154" y="2300"/>
                    <a:pt x="2133" y="2272"/>
                    <a:pt x="2126" y="2251"/>
                  </a:cubicBezTo>
                  <a:cubicBezTo>
                    <a:pt x="2118" y="2237"/>
                    <a:pt x="2118" y="2223"/>
                    <a:pt x="2111" y="2188"/>
                  </a:cubicBezTo>
                  <a:cubicBezTo>
                    <a:pt x="2104" y="2160"/>
                    <a:pt x="2104" y="2119"/>
                    <a:pt x="2104" y="2119"/>
                  </a:cubicBezTo>
                  <a:cubicBezTo>
                    <a:pt x="2104" y="2119"/>
                    <a:pt x="2097" y="2091"/>
                    <a:pt x="2097" y="2070"/>
                  </a:cubicBezTo>
                  <a:cubicBezTo>
                    <a:pt x="2097" y="2049"/>
                    <a:pt x="2126" y="2028"/>
                    <a:pt x="2133" y="2014"/>
                  </a:cubicBezTo>
                  <a:cubicBezTo>
                    <a:pt x="2133" y="2000"/>
                    <a:pt x="2176" y="1874"/>
                    <a:pt x="2204" y="1846"/>
                  </a:cubicBezTo>
                  <a:cubicBezTo>
                    <a:pt x="2226" y="1811"/>
                    <a:pt x="2347" y="1720"/>
                    <a:pt x="2347" y="1692"/>
                  </a:cubicBezTo>
                  <a:cubicBezTo>
                    <a:pt x="2355" y="1671"/>
                    <a:pt x="2390" y="1552"/>
                    <a:pt x="2390" y="1552"/>
                  </a:cubicBezTo>
                  <a:cubicBezTo>
                    <a:pt x="2390" y="1552"/>
                    <a:pt x="2347" y="1517"/>
                    <a:pt x="2319" y="1503"/>
                  </a:cubicBezTo>
                  <a:cubicBezTo>
                    <a:pt x="2290" y="1482"/>
                    <a:pt x="2319" y="1517"/>
                    <a:pt x="2254" y="1531"/>
                  </a:cubicBezTo>
                  <a:cubicBezTo>
                    <a:pt x="2197" y="1552"/>
                    <a:pt x="2161" y="1566"/>
                    <a:pt x="2140" y="1601"/>
                  </a:cubicBezTo>
                  <a:cubicBezTo>
                    <a:pt x="2118" y="1643"/>
                    <a:pt x="2118" y="1713"/>
                    <a:pt x="2097" y="1741"/>
                  </a:cubicBezTo>
                  <a:cubicBezTo>
                    <a:pt x="2076" y="1762"/>
                    <a:pt x="2083" y="1804"/>
                    <a:pt x="2054" y="1832"/>
                  </a:cubicBezTo>
                  <a:cubicBezTo>
                    <a:pt x="2018" y="1867"/>
                    <a:pt x="2018" y="1874"/>
                    <a:pt x="1975" y="1916"/>
                  </a:cubicBezTo>
                  <a:cubicBezTo>
                    <a:pt x="1932" y="1958"/>
                    <a:pt x="1897" y="2035"/>
                    <a:pt x="1889" y="2042"/>
                  </a:cubicBezTo>
                  <a:cubicBezTo>
                    <a:pt x="1889" y="2056"/>
                    <a:pt x="1882" y="2084"/>
                    <a:pt x="1882" y="2140"/>
                  </a:cubicBezTo>
                  <a:cubicBezTo>
                    <a:pt x="1889" y="2188"/>
                    <a:pt x="1897" y="2209"/>
                    <a:pt x="1925" y="2244"/>
                  </a:cubicBezTo>
                  <a:cubicBezTo>
                    <a:pt x="1947" y="2272"/>
                    <a:pt x="2011" y="2363"/>
                    <a:pt x="1954" y="2426"/>
                  </a:cubicBezTo>
                  <a:cubicBezTo>
                    <a:pt x="1904" y="2496"/>
                    <a:pt x="1847" y="2447"/>
                    <a:pt x="1847" y="2552"/>
                  </a:cubicBezTo>
                  <a:cubicBezTo>
                    <a:pt x="1854" y="2664"/>
                    <a:pt x="1832" y="2727"/>
                    <a:pt x="1818" y="2755"/>
                  </a:cubicBezTo>
                  <a:cubicBezTo>
                    <a:pt x="1796" y="2776"/>
                    <a:pt x="1696" y="2853"/>
                    <a:pt x="1696" y="2860"/>
                  </a:cubicBezTo>
                  <a:cubicBezTo>
                    <a:pt x="1696" y="2867"/>
                    <a:pt x="1711" y="2894"/>
                    <a:pt x="1661" y="2894"/>
                  </a:cubicBezTo>
                  <a:cubicBezTo>
                    <a:pt x="1618" y="2894"/>
                    <a:pt x="1603" y="2894"/>
                    <a:pt x="1589" y="2894"/>
                  </a:cubicBezTo>
                  <a:cubicBezTo>
                    <a:pt x="1582" y="2887"/>
                    <a:pt x="1560" y="2860"/>
                    <a:pt x="1553" y="2825"/>
                  </a:cubicBezTo>
                  <a:cubicBezTo>
                    <a:pt x="1546" y="2790"/>
                    <a:pt x="1539" y="2776"/>
                    <a:pt x="1525" y="2734"/>
                  </a:cubicBezTo>
                  <a:cubicBezTo>
                    <a:pt x="1510" y="2699"/>
                    <a:pt x="1510" y="2678"/>
                    <a:pt x="1496" y="2643"/>
                  </a:cubicBezTo>
                  <a:cubicBezTo>
                    <a:pt x="1482" y="2608"/>
                    <a:pt x="1496" y="2552"/>
                    <a:pt x="1474" y="2538"/>
                  </a:cubicBezTo>
                  <a:cubicBezTo>
                    <a:pt x="1460" y="2524"/>
                    <a:pt x="1439" y="2447"/>
                    <a:pt x="1439" y="2447"/>
                  </a:cubicBezTo>
                  <a:cubicBezTo>
                    <a:pt x="1439" y="2447"/>
                    <a:pt x="1396" y="2482"/>
                    <a:pt x="1367" y="2496"/>
                  </a:cubicBezTo>
                  <a:cubicBezTo>
                    <a:pt x="1346" y="2503"/>
                    <a:pt x="1360" y="2524"/>
                    <a:pt x="1339" y="2531"/>
                  </a:cubicBezTo>
                  <a:cubicBezTo>
                    <a:pt x="1310" y="2531"/>
                    <a:pt x="1310" y="2538"/>
                    <a:pt x="1281" y="2573"/>
                  </a:cubicBezTo>
                  <a:cubicBezTo>
                    <a:pt x="1253" y="2601"/>
                    <a:pt x="1231" y="2608"/>
                    <a:pt x="1210" y="2615"/>
                  </a:cubicBezTo>
                  <a:cubicBezTo>
                    <a:pt x="1195" y="2615"/>
                    <a:pt x="1188" y="2643"/>
                    <a:pt x="1160" y="2622"/>
                  </a:cubicBezTo>
                  <a:cubicBezTo>
                    <a:pt x="1138" y="2601"/>
                    <a:pt x="1138" y="2594"/>
                    <a:pt x="1124" y="2580"/>
                  </a:cubicBezTo>
                  <a:cubicBezTo>
                    <a:pt x="1117" y="2566"/>
                    <a:pt x="1067" y="2538"/>
                    <a:pt x="1067" y="2538"/>
                  </a:cubicBezTo>
                  <a:cubicBezTo>
                    <a:pt x="1067" y="2538"/>
                    <a:pt x="1059" y="2559"/>
                    <a:pt x="1067" y="2510"/>
                  </a:cubicBezTo>
                  <a:cubicBezTo>
                    <a:pt x="1067" y="2468"/>
                    <a:pt x="1074" y="2447"/>
                    <a:pt x="1081" y="2419"/>
                  </a:cubicBezTo>
                  <a:cubicBezTo>
                    <a:pt x="1095" y="2398"/>
                    <a:pt x="1095" y="2398"/>
                    <a:pt x="1095" y="2398"/>
                  </a:cubicBezTo>
                  <a:cubicBezTo>
                    <a:pt x="1095" y="2398"/>
                    <a:pt x="1088" y="2398"/>
                    <a:pt x="1095" y="2370"/>
                  </a:cubicBezTo>
                  <a:cubicBezTo>
                    <a:pt x="1110" y="2342"/>
                    <a:pt x="1081" y="2335"/>
                    <a:pt x="1067" y="2321"/>
                  </a:cubicBezTo>
                  <a:cubicBezTo>
                    <a:pt x="1052" y="2307"/>
                    <a:pt x="1045" y="2342"/>
                    <a:pt x="1052" y="2307"/>
                  </a:cubicBezTo>
                  <a:cubicBezTo>
                    <a:pt x="1059" y="2279"/>
                    <a:pt x="1052" y="2091"/>
                    <a:pt x="1052" y="2091"/>
                  </a:cubicBezTo>
                  <a:cubicBezTo>
                    <a:pt x="1052" y="2091"/>
                    <a:pt x="1102" y="2070"/>
                    <a:pt x="1095" y="2056"/>
                  </a:cubicBezTo>
                  <a:cubicBezTo>
                    <a:pt x="1095" y="2042"/>
                    <a:pt x="1145" y="2000"/>
                    <a:pt x="1145" y="2000"/>
                  </a:cubicBezTo>
                  <a:cubicBezTo>
                    <a:pt x="1145" y="2000"/>
                    <a:pt x="1188" y="1993"/>
                    <a:pt x="1203" y="1965"/>
                  </a:cubicBezTo>
                  <a:cubicBezTo>
                    <a:pt x="1224" y="1937"/>
                    <a:pt x="1238" y="1895"/>
                    <a:pt x="1281" y="1874"/>
                  </a:cubicBezTo>
                  <a:cubicBezTo>
                    <a:pt x="1317" y="1853"/>
                    <a:pt x="1331" y="1839"/>
                    <a:pt x="1339" y="1825"/>
                  </a:cubicBezTo>
                  <a:cubicBezTo>
                    <a:pt x="1346" y="1818"/>
                    <a:pt x="1324" y="1860"/>
                    <a:pt x="1353" y="1797"/>
                  </a:cubicBezTo>
                  <a:cubicBezTo>
                    <a:pt x="1381" y="1741"/>
                    <a:pt x="1489" y="1671"/>
                    <a:pt x="1510" y="1622"/>
                  </a:cubicBezTo>
                  <a:cubicBezTo>
                    <a:pt x="1539" y="1573"/>
                    <a:pt x="1567" y="1489"/>
                    <a:pt x="1567" y="1489"/>
                  </a:cubicBezTo>
                  <a:cubicBezTo>
                    <a:pt x="1567" y="1489"/>
                    <a:pt x="1539" y="1454"/>
                    <a:pt x="1575" y="1413"/>
                  </a:cubicBezTo>
                  <a:cubicBezTo>
                    <a:pt x="1603" y="1371"/>
                    <a:pt x="1646" y="1357"/>
                    <a:pt x="1668" y="1336"/>
                  </a:cubicBezTo>
                  <a:cubicBezTo>
                    <a:pt x="1696" y="1315"/>
                    <a:pt x="1725" y="1280"/>
                    <a:pt x="1718" y="1273"/>
                  </a:cubicBezTo>
                  <a:cubicBezTo>
                    <a:pt x="1703" y="1273"/>
                    <a:pt x="1732" y="1280"/>
                    <a:pt x="1732" y="1266"/>
                  </a:cubicBezTo>
                  <a:cubicBezTo>
                    <a:pt x="1739" y="1245"/>
                    <a:pt x="1761" y="1217"/>
                    <a:pt x="1761" y="1217"/>
                  </a:cubicBezTo>
                  <a:cubicBezTo>
                    <a:pt x="1711" y="1210"/>
                    <a:pt x="1725" y="1217"/>
                    <a:pt x="1696" y="1231"/>
                  </a:cubicBezTo>
                  <a:cubicBezTo>
                    <a:pt x="1668" y="1238"/>
                    <a:pt x="1682" y="1224"/>
                    <a:pt x="1668" y="1210"/>
                  </a:cubicBezTo>
                  <a:cubicBezTo>
                    <a:pt x="1653" y="1196"/>
                    <a:pt x="1653" y="1196"/>
                    <a:pt x="1661" y="1189"/>
                  </a:cubicBezTo>
                  <a:cubicBezTo>
                    <a:pt x="1668" y="1175"/>
                    <a:pt x="1689" y="1161"/>
                    <a:pt x="1689" y="1161"/>
                  </a:cubicBezTo>
                  <a:cubicBezTo>
                    <a:pt x="1689" y="1161"/>
                    <a:pt x="1703" y="1189"/>
                    <a:pt x="1739" y="1154"/>
                  </a:cubicBezTo>
                  <a:cubicBezTo>
                    <a:pt x="1782" y="1119"/>
                    <a:pt x="1847" y="1084"/>
                    <a:pt x="1847" y="1084"/>
                  </a:cubicBezTo>
                  <a:cubicBezTo>
                    <a:pt x="1947" y="1007"/>
                    <a:pt x="1947" y="1007"/>
                    <a:pt x="1947" y="1007"/>
                  </a:cubicBezTo>
                  <a:cubicBezTo>
                    <a:pt x="1947" y="1007"/>
                    <a:pt x="2033" y="979"/>
                    <a:pt x="2047" y="979"/>
                  </a:cubicBezTo>
                  <a:cubicBezTo>
                    <a:pt x="2061" y="986"/>
                    <a:pt x="2076" y="986"/>
                    <a:pt x="2083" y="986"/>
                  </a:cubicBezTo>
                  <a:cubicBezTo>
                    <a:pt x="2090" y="986"/>
                    <a:pt x="2118" y="986"/>
                    <a:pt x="2147" y="958"/>
                  </a:cubicBezTo>
                  <a:cubicBezTo>
                    <a:pt x="2169" y="937"/>
                    <a:pt x="2154" y="916"/>
                    <a:pt x="2190" y="909"/>
                  </a:cubicBezTo>
                  <a:cubicBezTo>
                    <a:pt x="2226" y="902"/>
                    <a:pt x="2254" y="909"/>
                    <a:pt x="2276" y="888"/>
                  </a:cubicBezTo>
                  <a:cubicBezTo>
                    <a:pt x="2297" y="860"/>
                    <a:pt x="2548" y="888"/>
                    <a:pt x="2548" y="888"/>
                  </a:cubicBezTo>
                  <a:cubicBezTo>
                    <a:pt x="2548" y="888"/>
                    <a:pt x="2655" y="916"/>
                    <a:pt x="2669" y="937"/>
                  </a:cubicBezTo>
                  <a:cubicBezTo>
                    <a:pt x="2684" y="958"/>
                    <a:pt x="2734" y="972"/>
                    <a:pt x="2712" y="1000"/>
                  </a:cubicBezTo>
                  <a:cubicBezTo>
                    <a:pt x="2684" y="1021"/>
                    <a:pt x="2712" y="1056"/>
                    <a:pt x="2727" y="1063"/>
                  </a:cubicBezTo>
                  <a:cubicBezTo>
                    <a:pt x="2741" y="1070"/>
                    <a:pt x="2741" y="1007"/>
                    <a:pt x="2770" y="1014"/>
                  </a:cubicBezTo>
                  <a:cubicBezTo>
                    <a:pt x="2791" y="1021"/>
                    <a:pt x="2805" y="1056"/>
                    <a:pt x="2827" y="1063"/>
                  </a:cubicBezTo>
                  <a:cubicBezTo>
                    <a:pt x="2848" y="1070"/>
                    <a:pt x="2948" y="1077"/>
                    <a:pt x="2963" y="1084"/>
                  </a:cubicBezTo>
                  <a:cubicBezTo>
                    <a:pt x="2977" y="1098"/>
                    <a:pt x="2999" y="1112"/>
                    <a:pt x="3041" y="1133"/>
                  </a:cubicBezTo>
                  <a:cubicBezTo>
                    <a:pt x="3077" y="1154"/>
                    <a:pt x="3349" y="1259"/>
                    <a:pt x="3356" y="1273"/>
                  </a:cubicBezTo>
                  <a:cubicBezTo>
                    <a:pt x="3363" y="1287"/>
                    <a:pt x="3335" y="1392"/>
                    <a:pt x="3335" y="1392"/>
                  </a:cubicBezTo>
                  <a:cubicBezTo>
                    <a:pt x="3335" y="1392"/>
                    <a:pt x="3342" y="1427"/>
                    <a:pt x="3306" y="1433"/>
                  </a:cubicBezTo>
                  <a:cubicBezTo>
                    <a:pt x="3270" y="1433"/>
                    <a:pt x="3306" y="1427"/>
                    <a:pt x="3249" y="1433"/>
                  </a:cubicBezTo>
                  <a:cubicBezTo>
                    <a:pt x="3192" y="1440"/>
                    <a:pt x="3199" y="1468"/>
                    <a:pt x="3156" y="1454"/>
                  </a:cubicBezTo>
                  <a:cubicBezTo>
                    <a:pt x="3120" y="1440"/>
                    <a:pt x="3127" y="1440"/>
                    <a:pt x="3099" y="1420"/>
                  </a:cubicBezTo>
                  <a:cubicBezTo>
                    <a:pt x="3070" y="1406"/>
                    <a:pt x="3041" y="1378"/>
                    <a:pt x="3013" y="1392"/>
                  </a:cubicBezTo>
                  <a:cubicBezTo>
                    <a:pt x="2984" y="1413"/>
                    <a:pt x="2999" y="1440"/>
                    <a:pt x="2948" y="1413"/>
                  </a:cubicBezTo>
                  <a:cubicBezTo>
                    <a:pt x="2898" y="1378"/>
                    <a:pt x="2870" y="1371"/>
                    <a:pt x="2870" y="1371"/>
                  </a:cubicBezTo>
                  <a:cubicBezTo>
                    <a:pt x="2870" y="1371"/>
                    <a:pt x="2848" y="1385"/>
                    <a:pt x="2848" y="1392"/>
                  </a:cubicBezTo>
                  <a:cubicBezTo>
                    <a:pt x="2855" y="1406"/>
                    <a:pt x="2870" y="1385"/>
                    <a:pt x="2906" y="1427"/>
                  </a:cubicBezTo>
                  <a:cubicBezTo>
                    <a:pt x="2934" y="1461"/>
                    <a:pt x="2984" y="1489"/>
                    <a:pt x="2977" y="1510"/>
                  </a:cubicBezTo>
                  <a:cubicBezTo>
                    <a:pt x="2977" y="1531"/>
                    <a:pt x="2999" y="1538"/>
                    <a:pt x="2977" y="1559"/>
                  </a:cubicBezTo>
                  <a:cubicBezTo>
                    <a:pt x="2963" y="1573"/>
                    <a:pt x="2963" y="1601"/>
                    <a:pt x="2963" y="1601"/>
                  </a:cubicBezTo>
                  <a:cubicBezTo>
                    <a:pt x="2963" y="1601"/>
                    <a:pt x="2991" y="1636"/>
                    <a:pt x="2984" y="1650"/>
                  </a:cubicBezTo>
                  <a:cubicBezTo>
                    <a:pt x="2977" y="1664"/>
                    <a:pt x="2977" y="1699"/>
                    <a:pt x="2977" y="1713"/>
                  </a:cubicBezTo>
                  <a:cubicBezTo>
                    <a:pt x="2977" y="1720"/>
                    <a:pt x="2999" y="1755"/>
                    <a:pt x="2999" y="1755"/>
                  </a:cubicBezTo>
                  <a:cubicBezTo>
                    <a:pt x="2999" y="1755"/>
                    <a:pt x="3027" y="1734"/>
                    <a:pt x="3063" y="1769"/>
                  </a:cubicBezTo>
                  <a:cubicBezTo>
                    <a:pt x="3099" y="1797"/>
                    <a:pt x="3149" y="1797"/>
                    <a:pt x="3149" y="1797"/>
                  </a:cubicBezTo>
                  <a:cubicBezTo>
                    <a:pt x="3149" y="1755"/>
                    <a:pt x="3149" y="1755"/>
                    <a:pt x="3149" y="1755"/>
                  </a:cubicBezTo>
                  <a:cubicBezTo>
                    <a:pt x="3149" y="1755"/>
                    <a:pt x="3135" y="1748"/>
                    <a:pt x="3120" y="1720"/>
                  </a:cubicBezTo>
                  <a:cubicBezTo>
                    <a:pt x="3099" y="1699"/>
                    <a:pt x="3077" y="1664"/>
                    <a:pt x="3077" y="1657"/>
                  </a:cubicBezTo>
                  <a:cubicBezTo>
                    <a:pt x="3070" y="1643"/>
                    <a:pt x="3070" y="1608"/>
                    <a:pt x="3077" y="1608"/>
                  </a:cubicBezTo>
                  <a:cubicBezTo>
                    <a:pt x="3092" y="1608"/>
                    <a:pt x="3113" y="1615"/>
                    <a:pt x="3156" y="1636"/>
                  </a:cubicBezTo>
                  <a:cubicBezTo>
                    <a:pt x="3199" y="1650"/>
                    <a:pt x="3285" y="1713"/>
                    <a:pt x="3306" y="1678"/>
                  </a:cubicBezTo>
                  <a:cubicBezTo>
                    <a:pt x="3328" y="1643"/>
                    <a:pt x="3321" y="1636"/>
                    <a:pt x="3306" y="1601"/>
                  </a:cubicBezTo>
                  <a:cubicBezTo>
                    <a:pt x="3292" y="1566"/>
                    <a:pt x="3270" y="1587"/>
                    <a:pt x="3285" y="1545"/>
                  </a:cubicBezTo>
                  <a:cubicBezTo>
                    <a:pt x="3306" y="1503"/>
                    <a:pt x="3263" y="1538"/>
                    <a:pt x="3349" y="1468"/>
                  </a:cubicBezTo>
                  <a:cubicBezTo>
                    <a:pt x="3435" y="1399"/>
                    <a:pt x="3507" y="1420"/>
                    <a:pt x="3521" y="1420"/>
                  </a:cubicBezTo>
                  <a:cubicBezTo>
                    <a:pt x="3535" y="1420"/>
                    <a:pt x="3592" y="1385"/>
                    <a:pt x="3585" y="1371"/>
                  </a:cubicBezTo>
                  <a:cubicBezTo>
                    <a:pt x="3578" y="1364"/>
                    <a:pt x="3592" y="1343"/>
                    <a:pt x="3578" y="1308"/>
                  </a:cubicBezTo>
                  <a:cubicBezTo>
                    <a:pt x="3557" y="1273"/>
                    <a:pt x="3521" y="1203"/>
                    <a:pt x="3521" y="1203"/>
                  </a:cubicBezTo>
                  <a:cubicBezTo>
                    <a:pt x="3521" y="1203"/>
                    <a:pt x="3485" y="1140"/>
                    <a:pt x="3507" y="1140"/>
                  </a:cubicBezTo>
                  <a:cubicBezTo>
                    <a:pt x="3528" y="1147"/>
                    <a:pt x="3550" y="1161"/>
                    <a:pt x="3614" y="1189"/>
                  </a:cubicBezTo>
                  <a:cubicBezTo>
                    <a:pt x="3685" y="1217"/>
                    <a:pt x="3714" y="1224"/>
                    <a:pt x="3728" y="1231"/>
                  </a:cubicBezTo>
                  <a:cubicBezTo>
                    <a:pt x="3743" y="1238"/>
                    <a:pt x="3757" y="1266"/>
                    <a:pt x="3728" y="1266"/>
                  </a:cubicBezTo>
                  <a:cubicBezTo>
                    <a:pt x="3693" y="1266"/>
                    <a:pt x="3671" y="1287"/>
                    <a:pt x="3664" y="1301"/>
                  </a:cubicBezTo>
                  <a:cubicBezTo>
                    <a:pt x="3657" y="1315"/>
                    <a:pt x="3700" y="1350"/>
                    <a:pt x="3700" y="1350"/>
                  </a:cubicBezTo>
                  <a:cubicBezTo>
                    <a:pt x="3700" y="1350"/>
                    <a:pt x="3764" y="1350"/>
                    <a:pt x="3778" y="1350"/>
                  </a:cubicBezTo>
                  <a:cubicBezTo>
                    <a:pt x="3793" y="1350"/>
                    <a:pt x="3793" y="1301"/>
                    <a:pt x="3793" y="1273"/>
                  </a:cubicBezTo>
                  <a:cubicBezTo>
                    <a:pt x="3793" y="1252"/>
                    <a:pt x="3893" y="1266"/>
                    <a:pt x="3907" y="1259"/>
                  </a:cubicBezTo>
                  <a:cubicBezTo>
                    <a:pt x="3922" y="1245"/>
                    <a:pt x="3957" y="1203"/>
                    <a:pt x="3979" y="1189"/>
                  </a:cubicBezTo>
                  <a:cubicBezTo>
                    <a:pt x="4007" y="1175"/>
                    <a:pt x="4100" y="1147"/>
                    <a:pt x="4086" y="1161"/>
                  </a:cubicBezTo>
                  <a:cubicBezTo>
                    <a:pt x="4079" y="1175"/>
                    <a:pt x="4100" y="1217"/>
                    <a:pt x="4100" y="1203"/>
                  </a:cubicBezTo>
                  <a:cubicBezTo>
                    <a:pt x="4100" y="1189"/>
                    <a:pt x="4129" y="1133"/>
                    <a:pt x="4143" y="1133"/>
                  </a:cubicBezTo>
                  <a:cubicBezTo>
                    <a:pt x="4158" y="1133"/>
                    <a:pt x="4201" y="1147"/>
                    <a:pt x="4201" y="1147"/>
                  </a:cubicBezTo>
                  <a:cubicBezTo>
                    <a:pt x="4201" y="1147"/>
                    <a:pt x="4179" y="1203"/>
                    <a:pt x="4208" y="1203"/>
                  </a:cubicBezTo>
                  <a:cubicBezTo>
                    <a:pt x="4244" y="1210"/>
                    <a:pt x="4287" y="1238"/>
                    <a:pt x="4294" y="1210"/>
                  </a:cubicBezTo>
                  <a:cubicBezTo>
                    <a:pt x="4308" y="1189"/>
                    <a:pt x="4287" y="1196"/>
                    <a:pt x="4358" y="1175"/>
                  </a:cubicBezTo>
                  <a:cubicBezTo>
                    <a:pt x="4437" y="1161"/>
                    <a:pt x="4401" y="1161"/>
                    <a:pt x="4451" y="1154"/>
                  </a:cubicBezTo>
                  <a:cubicBezTo>
                    <a:pt x="4501" y="1154"/>
                    <a:pt x="4530" y="1189"/>
                    <a:pt x="4551" y="1189"/>
                  </a:cubicBezTo>
                  <a:cubicBezTo>
                    <a:pt x="4580" y="1189"/>
                    <a:pt x="4594" y="1133"/>
                    <a:pt x="4594" y="1133"/>
                  </a:cubicBezTo>
                  <a:cubicBezTo>
                    <a:pt x="4601" y="1091"/>
                    <a:pt x="4601" y="1091"/>
                    <a:pt x="4601" y="1091"/>
                  </a:cubicBezTo>
                  <a:cubicBezTo>
                    <a:pt x="4573" y="1077"/>
                    <a:pt x="4573" y="1077"/>
                    <a:pt x="4573" y="1077"/>
                  </a:cubicBezTo>
                  <a:cubicBezTo>
                    <a:pt x="4573" y="1077"/>
                    <a:pt x="4601" y="1077"/>
                    <a:pt x="4587" y="1063"/>
                  </a:cubicBezTo>
                  <a:cubicBezTo>
                    <a:pt x="4580" y="1056"/>
                    <a:pt x="4616" y="1049"/>
                    <a:pt x="4637" y="1049"/>
                  </a:cubicBezTo>
                  <a:cubicBezTo>
                    <a:pt x="4659" y="1042"/>
                    <a:pt x="4723" y="1063"/>
                    <a:pt x="4752" y="1070"/>
                  </a:cubicBezTo>
                  <a:cubicBezTo>
                    <a:pt x="4787" y="1084"/>
                    <a:pt x="4909" y="1077"/>
                    <a:pt x="4988" y="1133"/>
                  </a:cubicBezTo>
                  <a:cubicBezTo>
                    <a:pt x="5059" y="1189"/>
                    <a:pt x="5074" y="1196"/>
                    <a:pt x="5088" y="1196"/>
                  </a:cubicBezTo>
                  <a:cubicBezTo>
                    <a:pt x="5102" y="1203"/>
                    <a:pt x="5159" y="1182"/>
                    <a:pt x="5159" y="1182"/>
                  </a:cubicBezTo>
                  <a:cubicBezTo>
                    <a:pt x="5159" y="1182"/>
                    <a:pt x="5181" y="1175"/>
                    <a:pt x="5159" y="1161"/>
                  </a:cubicBezTo>
                  <a:cubicBezTo>
                    <a:pt x="5131" y="1140"/>
                    <a:pt x="5109" y="1147"/>
                    <a:pt x="5109" y="1140"/>
                  </a:cubicBezTo>
                  <a:cubicBezTo>
                    <a:pt x="5109" y="1126"/>
                    <a:pt x="5088" y="1070"/>
                    <a:pt x="5081" y="1070"/>
                  </a:cubicBezTo>
                  <a:cubicBezTo>
                    <a:pt x="5074" y="1070"/>
                    <a:pt x="5059" y="1063"/>
                    <a:pt x="5052" y="1070"/>
                  </a:cubicBezTo>
                  <a:cubicBezTo>
                    <a:pt x="5045" y="1077"/>
                    <a:pt x="5002" y="1042"/>
                    <a:pt x="5002" y="1035"/>
                  </a:cubicBezTo>
                  <a:cubicBezTo>
                    <a:pt x="5002" y="1021"/>
                    <a:pt x="5002" y="986"/>
                    <a:pt x="5016" y="986"/>
                  </a:cubicBezTo>
                  <a:cubicBezTo>
                    <a:pt x="5024" y="979"/>
                    <a:pt x="4952" y="979"/>
                    <a:pt x="4995" y="937"/>
                  </a:cubicBezTo>
                  <a:cubicBezTo>
                    <a:pt x="5031" y="888"/>
                    <a:pt x="5102" y="832"/>
                    <a:pt x="5102" y="825"/>
                  </a:cubicBezTo>
                  <a:cubicBezTo>
                    <a:pt x="5095" y="811"/>
                    <a:pt x="5109" y="644"/>
                    <a:pt x="5109" y="644"/>
                  </a:cubicBezTo>
                  <a:cubicBezTo>
                    <a:pt x="5109" y="644"/>
                    <a:pt x="5152" y="665"/>
                    <a:pt x="5167" y="651"/>
                  </a:cubicBezTo>
                  <a:cubicBezTo>
                    <a:pt x="5181" y="630"/>
                    <a:pt x="5195" y="588"/>
                    <a:pt x="5195" y="588"/>
                  </a:cubicBezTo>
                  <a:cubicBezTo>
                    <a:pt x="5245" y="581"/>
                    <a:pt x="5245" y="581"/>
                    <a:pt x="5245" y="581"/>
                  </a:cubicBezTo>
                  <a:cubicBezTo>
                    <a:pt x="5245" y="581"/>
                    <a:pt x="5267" y="616"/>
                    <a:pt x="5267" y="623"/>
                  </a:cubicBezTo>
                  <a:cubicBezTo>
                    <a:pt x="5260" y="630"/>
                    <a:pt x="5238" y="658"/>
                    <a:pt x="5267" y="658"/>
                  </a:cubicBezTo>
                  <a:cubicBezTo>
                    <a:pt x="5288" y="658"/>
                    <a:pt x="5353" y="700"/>
                    <a:pt x="5353" y="700"/>
                  </a:cubicBezTo>
                  <a:cubicBezTo>
                    <a:pt x="5353" y="700"/>
                    <a:pt x="5374" y="783"/>
                    <a:pt x="5360" y="783"/>
                  </a:cubicBezTo>
                  <a:cubicBezTo>
                    <a:pt x="5346" y="783"/>
                    <a:pt x="5353" y="825"/>
                    <a:pt x="5353" y="825"/>
                  </a:cubicBezTo>
                  <a:cubicBezTo>
                    <a:pt x="5353" y="825"/>
                    <a:pt x="5338" y="797"/>
                    <a:pt x="5331" y="832"/>
                  </a:cubicBezTo>
                  <a:cubicBezTo>
                    <a:pt x="5317" y="867"/>
                    <a:pt x="5353" y="888"/>
                    <a:pt x="5353" y="888"/>
                  </a:cubicBezTo>
                  <a:cubicBezTo>
                    <a:pt x="5353" y="888"/>
                    <a:pt x="5388" y="874"/>
                    <a:pt x="5374" y="909"/>
                  </a:cubicBezTo>
                  <a:cubicBezTo>
                    <a:pt x="5367" y="944"/>
                    <a:pt x="5367" y="930"/>
                    <a:pt x="5374" y="958"/>
                  </a:cubicBezTo>
                  <a:cubicBezTo>
                    <a:pt x="5374" y="993"/>
                    <a:pt x="5403" y="1035"/>
                    <a:pt x="5403" y="1049"/>
                  </a:cubicBezTo>
                  <a:cubicBezTo>
                    <a:pt x="5403" y="1063"/>
                    <a:pt x="5403" y="1147"/>
                    <a:pt x="5403" y="1147"/>
                  </a:cubicBezTo>
                  <a:cubicBezTo>
                    <a:pt x="5403" y="1147"/>
                    <a:pt x="5424" y="1189"/>
                    <a:pt x="5439" y="1203"/>
                  </a:cubicBezTo>
                  <a:cubicBezTo>
                    <a:pt x="5453" y="1217"/>
                    <a:pt x="5489" y="1182"/>
                    <a:pt x="5453" y="1217"/>
                  </a:cubicBezTo>
                  <a:cubicBezTo>
                    <a:pt x="5410" y="1252"/>
                    <a:pt x="5431" y="1252"/>
                    <a:pt x="5403" y="1287"/>
                  </a:cubicBezTo>
                  <a:cubicBezTo>
                    <a:pt x="5374" y="1322"/>
                    <a:pt x="5353" y="1329"/>
                    <a:pt x="5338" y="1343"/>
                  </a:cubicBezTo>
                  <a:cubicBezTo>
                    <a:pt x="5324" y="1357"/>
                    <a:pt x="5281" y="1371"/>
                    <a:pt x="5281" y="1371"/>
                  </a:cubicBezTo>
                  <a:cubicBezTo>
                    <a:pt x="5281" y="1371"/>
                    <a:pt x="5381" y="1399"/>
                    <a:pt x="5396" y="1399"/>
                  </a:cubicBezTo>
                  <a:cubicBezTo>
                    <a:pt x="5410" y="1399"/>
                    <a:pt x="5524" y="1385"/>
                    <a:pt x="5524" y="1357"/>
                  </a:cubicBezTo>
                  <a:cubicBezTo>
                    <a:pt x="5524" y="1329"/>
                    <a:pt x="5589" y="1259"/>
                    <a:pt x="5553" y="1238"/>
                  </a:cubicBezTo>
                  <a:cubicBezTo>
                    <a:pt x="5524" y="1217"/>
                    <a:pt x="5517" y="1224"/>
                    <a:pt x="5510" y="1203"/>
                  </a:cubicBezTo>
                  <a:cubicBezTo>
                    <a:pt x="5510" y="1182"/>
                    <a:pt x="5496" y="1175"/>
                    <a:pt x="5510" y="1161"/>
                  </a:cubicBezTo>
                  <a:cubicBezTo>
                    <a:pt x="5517" y="1147"/>
                    <a:pt x="5539" y="1119"/>
                    <a:pt x="5510" y="1126"/>
                  </a:cubicBezTo>
                  <a:cubicBezTo>
                    <a:pt x="5481" y="1126"/>
                    <a:pt x="5481" y="1133"/>
                    <a:pt x="5467" y="1112"/>
                  </a:cubicBezTo>
                  <a:cubicBezTo>
                    <a:pt x="5453" y="1091"/>
                    <a:pt x="5460" y="1119"/>
                    <a:pt x="5439" y="1063"/>
                  </a:cubicBezTo>
                  <a:cubicBezTo>
                    <a:pt x="5417" y="1007"/>
                    <a:pt x="5453" y="979"/>
                    <a:pt x="5453" y="979"/>
                  </a:cubicBezTo>
                  <a:cubicBezTo>
                    <a:pt x="5453" y="979"/>
                    <a:pt x="5481" y="1007"/>
                    <a:pt x="5460" y="958"/>
                  </a:cubicBezTo>
                  <a:cubicBezTo>
                    <a:pt x="5439" y="909"/>
                    <a:pt x="5410" y="895"/>
                    <a:pt x="5410" y="881"/>
                  </a:cubicBezTo>
                  <a:cubicBezTo>
                    <a:pt x="5403" y="860"/>
                    <a:pt x="5417" y="846"/>
                    <a:pt x="5410" y="818"/>
                  </a:cubicBezTo>
                  <a:cubicBezTo>
                    <a:pt x="5410" y="790"/>
                    <a:pt x="5496" y="776"/>
                    <a:pt x="5496" y="776"/>
                  </a:cubicBezTo>
                  <a:cubicBezTo>
                    <a:pt x="5496" y="776"/>
                    <a:pt x="5503" y="734"/>
                    <a:pt x="5489" y="713"/>
                  </a:cubicBezTo>
                  <a:cubicBezTo>
                    <a:pt x="5467" y="700"/>
                    <a:pt x="5439" y="665"/>
                    <a:pt x="5439" y="665"/>
                  </a:cubicBezTo>
                  <a:cubicBezTo>
                    <a:pt x="5439" y="665"/>
                    <a:pt x="5446" y="644"/>
                    <a:pt x="5446" y="637"/>
                  </a:cubicBezTo>
                  <a:cubicBezTo>
                    <a:pt x="5453" y="623"/>
                    <a:pt x="5489" y="644"/>
                    <a:pt x="5503" y="658"/>
                  </a:cubicBezTo>
                  <a:cubicBezTo>
                    <a:pt x="5510" y="672"/>
                    <a:pt x="5553" y="700"/>
                    <a:pt x="5553" y="700"/>
                  </a:cubicBezTo>
                  <a:cubicBezTo>
                    <a:pt x="5553" y="700"/>
                    <a:pt x="5539" y="720"/>
                    <a:pt x="5546" y="741"/>
                  </a:cubicBezTo>
                  <a:cubicBezTo>
                    <a:pt x="5553" y="762"/>
                    <a:pt x="5560" y="811"/>
                    <a:pt x="5560" y="811"/>
                  </a:cubicBezTo>
                  <a:cubicBezTo>
                    <a:pt x="5560" y="811"/>
                    <a:pt x="5574" y="846"/>
                    <a:pt x="5582" y="853"/>
                  </a:cubicBezTo>
                  <a:cubicBezTo>
                    <a:pt x="5589" y="860"/>
                    <a:pt x="5567" y="867"/>
                    <a:pt x="5589" y="860"/>
                  </a:cubicBezTo>
                  <a:cubicBezTo>
                    <a:pt x="5610" y="860"/>
                    <a:pt x="5703" y="881"/>
                    <a:pt x="5703" y="881"/>
                  </a:cubicBezTo>
                  <a:cubicBezTo>
                    <a:pt x="5703" y="881"/>
                    <a:pt x="5710" y="818"/>
                    <a:pt x="5696" y="818"/>
                  </a:cubicBezTo>
                  <a:cubicBezTo>
                    <a:pt x="5675" y="825"/>
                    <a:pt x="5660" y="832"/>
                    <a:pt x="5646" y="825"/>
                  </a:cubicBezTo>
                  <a:cubicBezTo>
                    <a:pt x="5625" y="811"/>
                    <a:pt x="5617" y="783"/>
                    <a:pt x="5617" y="783"/>
                  </a:cubicBezTo>
                  <a:cubicBezTo>
                    <a:pt x="5617" y="783"/>
                    <a:pt x="5617" y="762"/>
                    <a:pt x="5625" y="748"/>
                  </a:cubicBezTo>
                  <a:cubicBezTo>
                    <a:pt x="5632" y="734"/>
                    <a:pt x="5682" y="706"/>
                    <a:pt x="5682" y="706"/>
                  </a:cubicBezTo>
                  <a:cubicBezTo>
                    <a:pt x="5682" y="706"/>
                    <a:pt x="5725" y="713"/>
                    <a:pt x="5753" y="713"/>
                  </a:cubicBezTo>
                  <a:cubicBezTo>
                    <a:pt x="5782" y="713"/>
                    <a:pt x="5896" y="790"/>
                    <a:pt x="5896" y="790"/>
                  </a:cubicBezTo>
                  <a:cubicBezTo>
                    <a:pt x="5918" y="811"/>
                    <a:pt x="5918" y="811"/>
                    <a:pt x="5918" y="811"/>
                  </a:cubicBezTo>
                  <a:cubicBezTo>
                    <a:pt x="5918" y="811"/>
                    <a:pt x="5925" y="762"/>
                    <a:pt x="5947" y="776"/>
                  </a:cubicBezTo>
                  <a:cubicBezTo>
                    <a:pt x="5961" y="783"/>
                    <a:pt x="5961" y="783"/>
                    <a:pt x="5961" y="783"/>
                  </a:cubicBezTo>
                  <a:cubicBezTo>
                    <a:pt x="5961" y="783"/>
                    <a:pt x="5968" y="748"/>
                    <a:pt x="5939" y="734"/>
                  </a:cubicBezTo>
                  <a:cubicBezTo>
                    <a:pt x="5904" y="727"/>
                    <a:pt x="5861" y="679"/>
                    <a:pt x="5861" y="679"/>
                  </a:cubicBezTo>
                  <a:cubicBezTo>
                    <a:pt x="5861" y="679"/>
                    <a:pt x="5825" y="623"/>
                    <a:pt x="5832" y="595"/>
                  </a:cubicBezTo>
                  <a:cubicBezTo>
                    <a:pt x="5839" y="567"/>
                    <a:pt x="5832" y="553"/>
                    <a:pt x="5846" y="553"/>
                  </a:cubicBezTo>
                  <a:cubicBezTo>
                    <a:pt x="5861" y="553"/>
                    <a:pt x="5947" y="546"/>
                    <a:pt x="5975" y="532"/>
                  </a:cubicBezTo>
                  <a:cubicBezTo>
                    <a:pt x="6004" y="525"/>
                    <a:pt x="6040" y="539"/>
                    <a:pt x="6083" y="525"/>
                  </a:cubicBezTo>
                  <a:cubicBezTo>
                    <a:pt x="6125" y="511"/>
                    <a:pt x="6133" y="504"/>
                    <a:pt x="6168" y="511"/>
                  </a:cubicBezTo>
                  <a:cubicBezTo>
                    <a:pt x="6211" y="525"/>
                    <a:pt x="6183" y="490"/>
                    <a:pt x="6176" y="469"/>
                  </a:cubicBezTo>
                  <a:cubicBezTo>
                    <a:pt x="6168" y="455"/>
                    <a:pt x="6161" y="378"/>
                    <a:pt x="6161" y="399"/>
                  </a:cubicBezTo>
                  <a:cubicBezTo>
                    <a:pt x="6161" y="413"/>
                    <a:pt x="6161" y="322"/>
                    <a:pt x="6247" y="308"/>
                  </a:cubicBezTo>
                  <a:cubicBezTo>
                    <a:pt x="6326" y="301"/>
                    <a:pt x="6397" y="287"/>
                    <a:pt x="6490" y="273"/>
                  </a:cubicBezTo>
                  <a:cubicBezTo>
                    <a:pt x="6591" y="252"/>
                    <a:pt x="6605" y="217"/>
                    <a:pt x="6605" y="217"/>
                  </a:cubicBezTo>
                  <a:cubicBezTo>
                    <a:pt x="6605" y="217"/>
                    <a:pt x="6676" y="210"/>
                    <a:pt x="6691" y="210"/>
                  </a:cubicBezTo>
                  <a:cubicBezTo>
                    <a:pt x="6698" y="210"/>
                    <a:pt x="6719" y="196"/>
                    <a:pt x="6748" y="203"/>
                  </a:cubicBezTo>
                  <a:cubicBezTo>
                    <a:pt x="6784" y="210"/>
                    <a:pt x="6798" y="224"/>
                    <a:pt x="6820" y="224"/>
                  </a:cubicBezTo>
                  <a:cubicBezTo>
                    <a:pt x="6841" y="224"/>
                    <a:pt x="6963" y="203"/>
                    <a:pt x="6963" y="203"/>
                  </a:cubicBezTo>
                  <a:cubicBezTo>
                    <a:pt x="6963" y="203"/>
                    <a:pt x="6963" y="182"/>
                    <a:pt x="6977" y="168"/>
                  </a:cubicBezTo>
                  <a:cubicBezTo>
                    <a:pt x="6984" y="154"/>
                    <a:pt x="6998" y="126"/>
                    <a:pt x="7013" y="126"/>
                  </a:cubicBezTo>
                  <a:cubicBezTo>
                    <a:pt x="7034" y="133"/>
                    <a:pt x="7056" y="140"/>
                    <a:pt x="7056" y="126"/>
                  </a:cubicBezTo>
                  <a:cubicBezTo>
                    <a:pt x="7063" y="105"/>
                    <a:pt x="7134" y="0"/>
                    <a:pt x="7184" y="21"/>
                  </a:cubicBezTo>
                  <a:cubicBezTo>
                    <a:pt x="7235" y="35"/>
                    <a:pt x="7349" y="35"/>
                    <a:pt x="7349" y="42"/>
                  </a:cubicBezTo>
                  <a:cubicBezTo>
                    <a:pt x="7349" y="56"/>
                    <a:pt x="7370" y="84"/>
                    <a:pt x="7370" y="84"/>
                  </a:cubicBezTo>
                  <a:cubicBezTo>
                    <a:pt x="7370" y="84"/>
                    <a:pt x="7363" y="105"/>
                    <a:pt x="7399" y="112"/>
                  </a:cubicBezTo>
                  <a:cubicBezTo>
                    <a:pt x="7442" y="126"/>
                    <a:pt x="7464" y="140"/>
                    <a:pt x="7464" y="140"/>
                  </a:cubicBezTo>
                  <a:cubicBezTo>
                    <a:pt x="7464" y="140"/>
                    <a:pt x="7578" y="140"/>
                    <a:pt x="7599" y="140"/>
                  </a:cubicBezTo>
                  <a:cubicBezTo>
                    <a:pt x="7628" y="133"/>
                    <a:pt x="7828" y="175"/>
                    <a:pt x="7828" y="182"/>
                  </a:cubicBezTo>
                  <a:cubicBezTo>
                    <a:pt x="7828" y="196"/>
                    <a:pt x="7893" y="294"/>
                    <a:pt x="7857" y="308"/>
                  </a:cubicBezTo>
                  <a:cubicBezTo>
                    <a:pt x="7821" y="329"/>
                    <a:pt x="7864" y="329"/>
                    <a:pt x="7778" y="399"/>
                  </a:cubicBezTo>
                  <a:cubicBezTo>
                    <a:pt x="7692" y="462"/>
                    <a:pt x="7635" y="490"/>
                    <a:pt x="7585" y="511"/>
                  </a:cubicBezTo>
                  <a:cubicBezTo>
                    <a:pt x="7535" y="532"/>
                    <a:pt x="7514" y="595"/>
                    <a:pt x="7485" y="602"/>
                  </a:cubicBezTo>
                  <a:cubicBezTo>
                    <a:pt x="7449" y="609"/>
                    <a:pt x="7442" y="630"/>
                    <a:pt x="7442" y="630"/>
                  </a:cubicBezTo>
                  <a:cubicBezTo>
                    <a:pt x="7442" y="630"/>
                    <a:pt x="7485" y="623"/>
                    <a:pt x="7506" y="616"/>
                  </a:cubicBezTo>
                  <a:cubicBezTo>
                    <a:pt x="7521" y="609"/>
                    <a:pt x="7692" y="581"/>
                    <a:pt x="7692" y="581"/>
                  </a:cubicBezTo>
                  <a:cubicBezTo>
                    <a:pt x="7692" y="581"/>
                    <a:pt x="7607" y="546"/>
                    <a:pt x="7664" y="518"/>
                  </a:cubicBezTo>
                  <a:cubicBezTo>
                    <a:pt x="7721" y="490"/>
                    <a:pt x="7735" y="497"/>
                    <a:pt x="7735" y="497"/>
                  </a:cubicBezTo>
                  <a:cubicBezTo>
                    <a:pt x="7735" y="497"/>
                    <a:pt x="7771" y="497"/>
                    <a:pt x="7786" y="504"/>
                  </a:cubicBezTo>
                  <a:cubicBezTo>
                    <a:pt x="7807" y="504"/>
                    <a:pt x="7828" y="518"/>
                    <a:pt x="7857" y="539"/>
                  </a:cubicBezTo>
                  <a:cubicBezTo>
                    <a:pt x="7893" y="560"/>
                    <a:pt x="7879" y="560"/>
                    <a:pt x="7900" y="539"/>
                  </a:cubicBezTo>
                  <a:cubicBezTo>
                    <a:pt x="7929" y="511"/>
                    <a:pt x="7950" y="497"/>
                    <a:pt x="7979" y="504"/>
                  </a:cubicBezTo>
                  <a:cubicBezTo>
                    <a:pt x="8014" y="511"/>
                    <a:pt x="8186" y="532"/>
                    <a:pt x="8236" y="539"/>
                  </a:cubicBezTo>
                  <a:cubicBezTo>
                    <a:pt x="8279" y="539"/>
                    <a:pt x="8193" y="574"/>
                    <a:pt x="8258" y="609"/>
                  </a:cubicBezTo>
                  <a:cubicBezTo>
                    <a:pt x="8322" y="637"/>
                    <a:pt x="8394" y="672"/>
                    <a:pt x="8408" y="672"/>
                  </a:cubicBezTo>
                  <a:cubicBezTo>
                    <a:pt x="8422" y="665"/>
                    <a:pt x="8523" y="637"/>
                    <a:pt x="8523" y="637"/>
                  </a:cubicBezTo>
                  <a:cubicBezTo>
                    <a:pt x="8523" y="637"/>
                    <a:pt x="8523" y="637"/>
                    <a:pt x="8544" y="595"/>
                  </a:cubicBezTo>
                  <a:cubicBezTo>
                    <a:pt x="8558" y="553"/>
                    <a:pt x="8551" y="560"/>
                    <a:pt x="8551" y="539"/>
                  </a:cubicBezTo>
                  <a:cubicBezTo>
                    <a:pt x="8558" y="525"/>
                    <a:pt x="8573" y="511"/>
                    <a:pt x="8587" y="497"/>
                  </a:cubicBezTo>
                  <a:cubicBezTo>
                    <a:pt x="8608" y="483"/>
                    <a:pt x="8608" y="469"/>
                    <a:pt x="8658" y="497"/>
                  </a:cubicBezTo>
                  <a:cubicBezTo>
                    <a:pt x="8709" y="532"/>
                    <a:pt x="8716" y="546"/>
                    <a:pt x="8716" y="546"/>
                  </a:cubicBezTo>
                  <a:cubicBezTo>
                    <a:pt x="8716" y="546"/>
                    <a:pt x="8802" y="539"/>
                    <a:pt x="8895" y="616"/>
                  </a:cubicBezTo>
                  <a:cubicBezTo>
                    <a:pt x="8988" y="686"/>
                    <a:pt x="8966" y="706"/>
                    <a:pt x="8973" y="720"/>
                  </a:cubicBezTo>
                  <a:cubicBezTo>
                    <a:pt x="8973" y="741"/>
                    <a:pt x="8966" y="783"/>
                    <a:pt x="8973" y="797"/>
                  </a:cubicBezTo>
                  <a:cubicBezTo>
                    <a:pt x="8973" y="811"/>
                    <a:pt x="8973" y="783"/>
                    <a:pt x="9023" y="832"/>
                  </a:cubicBezTo>
                  <a:cubicBezTo>
                    <a:pt x="9073" y="888"/>
                    <a:pt x="9174" y="888"/>
                    <a:pt x="9166" y="888"/>
                  </a:cubicBezTo>
                  <a:cubicBezTo>
                    <a:pt x="9152" y="888"/>
                    <a:pt x="9174" y="846"/>
                    <a:pt x="9159" y="825"/>
                  </a:cubicBezTo>
                  <a:cubicBezTo>
                    <a:pt x="9145" y="804"/>
                    <a:pt x="9166" y="811"/>
                    <a:pt x="9188" y="790"/>
                  </a:cubicBezTo>
                  <a:cubicBezTo>
                    <a:pt x="9202" y="776"/>
                    <a:pt x="9238" y="783"/>
                    <a:pt x="9238" y="783"/>
                  </a:cubicBezTo>
                  <a:cubicBezTo>
                    <a:pt x="9238" y="783"/>
                    <a:pt x="9252" y="790"/>
                    <a:pt x="9295" y="804"/>
                  </a:cubicBezTo>
                  <a:cubicBezTo>
                    <a:pt x="9331" y="811"/>
                    <a:pt x="9274" y="811"/>
                    <a:pt x="9374" y="811"/>
                  </a:cubicBezTo>
                  <a:cubicBezTo>
                    <a:pt x="9474" y="811"/>
                    <a:pt x="9474" y="783"/>
                    <a:pt x="9510" y="783"/>
                  </a:cubicBezTo>
                  <a:cubicBezTo>
                    <a:pt x="9539" y="783"/>
                    <a:pt x="9567" y="776"/>
                    <a:pt x="9574" y="783"/>
                  </a:cubicBezTo>
                  <a:cubicBezTo>
                    <a:pt x="9581" y="797"/>
                    <a:pt x="9581" y="804"/>
                    <a:pt x="9617" y="804"/>
                  </a:cubicBezTo>
                  <a:cubicBezTo>
                    <a:pt x="9653" y="811"/>
                    <a:pt x="9660" y="825"/>
                    <a:pt x="9646" y="790"/>
                  </a:cubicBezTo>
                  <a:cubicBezTo>
                    <a:pt x="9624" y="755"/>
                    <a:pt x="9603" y="727"/>
                    <a:pt x="9603" y="727"/>
                  </a:cubicBezTo>
                  <a:cubicBezTo>
                    <a:pt x="9574" y="713"/>
                    <a:pt x="9574" y="713"/>
                    <a:pt x="9574" y="713"/>
                  </a:cubicBezTo>
                  <a:cubicBezTo>
                    <a:pt x="9574" y="713"/>
                    <a:pt x="9560" y="706"/>
                    <a:pt x="9603" y="679"/>
                  </a:cubicBezTo>
                  <a:cubicBezTo>
                    <a:pt x="9646" y="651"/>
                    <a:pt x="9639" y="693"/>
                    <a:pt x="9675" y="686"/>
                  </a:cubicBezTo>
                  <a:cubicBezTo>
                    <a:pt x="9710" y="686"/>
                    <a:pt x="9796" y="672"/>
                    <a:pt x="9796" y="672"/>
                  </a:cubicBezTo>
                  <a:cubicBezTo>
                    <a:pt x="9796" y="672"/>
                    <a:pt x="9882" y="686"/>
                    <a:pt x="9954" y="713"/>
                  </a:cubicBezTo>
                  <a:cubicBezTo>
                    <a:pt x="10032" y="741"/>
                    <a:pt x="10175" y="755"/>
                    <a:pt x="10175" y="741"/>
                  </a:cubicBezTo>
                  <a:cubicBezTo>
                    <a:pt x="10175" y="734"/>
                    <a:pt x="10211" y="741"/>
                    <a:pt x="10233" y="741"/>
                  </a:cubicBezTo>
                  <a:cubicBezTo>
                    <a:pt x="10261" y="741"/>
                    <a:pt x="10333" y="811"/>
                    <a:pt x="10333" y="811"/>
                  </a:cubicBezTo>
                  <a:cubicBezTo>
                    <a:pt x="10333" y="811"/>
                    <a:pt x="10390" y="860"/>
                    <a:pt x="10419" y="874"/>
                  </a:cubicBezTo>
                  <a:cubicBezTo>
                    <a:pt x="10447" y="888"/>
                    <a:pt x="10454" y="895"/>
                    <a:pt x="10490" y="895"/>
                  </a:cubicBezTo>
                  <a:cubicBezTo>
                    <a:pt x="10526" y="895"/>
                    <a:pt x="10619" y="937"/>
                    <a:pt x="10619" y="930"/>
                  </a:cubicBezTo>
                  <a:cubicBezTo>
                    <a:pt x="10626" y="916"/>
                    <a:pt x="10741" y="923"/>
                    <a:pt x="10741" y="902"/>
                  </a:cubicBezTo>
                  <a:cubicBezTo>
                    <a:pt x="10734" y="874"/>
                    <a:pt x="10805" y="909"/>
                    <a:pt x="10898" y="923"/>
                  </a:cubicBezTo>
                  <a:cubicBezTo>
                    <a:pt x="10991" y="937"/>
                    <a:pt x="11005" y="958"/>
                    <a:pt x="11005" y="972"/>
                  </a:cubicBezTo>
                  <a:cubicBezTo>
                    <a:pt x="11013" y="979"/>
                    <a:pt x="11034" y="1028"/>
                    <a:pt x="11034" y="1028"/>
                  </a:cubicBezTo>
                  <a:cubicBezTo>
                    <a:pt x="11034" y="1028"/>
                    <a:pt x="11120" y="1063"/>
                    <a:pt x="11156" y="1063"/>
                  </a:cubicBezTo>
                  <a:cubicBezTo>
                    <a:pt x="11191" y="1056"/>
                    <a:pt x="11270" y="1063"/>
                    <a:pt x="11270" y="1063"/>
                  </a:cubicBezTo>
                  <a:cubicBezTo>
                    <a:pt x="11270" y="1063"/>
                    <a:pt x="11492" y="1042"/>
                    <a:pt x="11542" y="1042"/>
                  </a:cubicBezTo>
                  <a:cubicBezTo>
                    <a:pt x="11585" y="1035"/>
                    <a:pt x="11585" y="958"/>
                    <a:pt x="11592" y="993"/>
                  </a:cubicBezTo>
                  <a:cubicBezTo>
                    <a:pt x="11606" y="1028"/>
                    <a:pt x="11592" y="1077"/>
                    <a:pt x="11592" y="1077"/>
                  </a:cubicBezTo>
                  <a:cubicBezTo>
                    <a:pt x="11592" y="1077"/>
                    <a:pt x="11628" y="1126"/>
                    <a:pt x="11657" y="1119"/>
                  </a:cubicBezTo>
                  <a:cubicBezTo>
                    <a:pt x="11678" y="1112"/>
                    <a:pt x="11707" y="1105"/>
                    <a:pt x="11707" y="1105"/>
                  </a:cubicBezTo>
                  <a:cubicBezTo>
                    <a:pt x="11707" y="1105"/>
                    <a:pt x="11721" y="1098"/>
                    <a:pt x="11678" y="1070"/>
                  </a:cubicBezTo>
                  <a:cubicBezTo>
                    <a:pt x="11642" y="1042"/>
                    <a:pt x="11657" y="1000"/>
                    <a:pt x="11671" y="986"/>
                  </a:cubicBezTo>
                  <a:cubicBezTo>
                    <a:pt x="11685" y="979"/>
                    <a:pt x="12007" y="993"/>
                    <a:pt x="12122" y="1042"/>
                  </a:cubicBezTo>
                  <a:cubicBezTo>
                    <a:pt x="12236" y="1084"/>
                    <a:pt x="12601" y="1231"/>
                    <a:pt x="12644" y="1273"/>
                  </a:cubicBezTo>
                  <a:cubicBezTo>
                    <a:pt x="12687" y="1315"/>
                    <a:pt x="12716" y="1343"/>
                    <a:pt x="12723" y="1357"/>
                  </a:cubicBezTo>
                  <a:cubicBezTo>
                    <a:pt x="12737" y="1364"/>
                    <a:pt x="12766" y="1315"/>
                    <a:pt x="12766" y="1315"/>
                  </a:cubicBezTo>
                  <a:cubicBezTo>
                    <a:pt x="12766" y="1315"/>
                    <a:pt x="12837" y="1322"/>
                    <a:pt x="12866" y="1329"/>
                  </a:cubicBezTo>
                  <a:cubicBezTo>
                    <a:pt x="12887" y="1329"/>
                    <a:pt x="12887" y="1301"/>
                    <a:pt x="12959" y="1350"/>
                  </a:cubicBezTo>
                  <a:cubicBezTo>
                    <a:pt x="13030" y="1392"/>
                    <a:pt x="13038" y="1440"/>
                    <a:pt x="13038" y="1440"/>
                  </a:cubicBezTo>
                  <a:cubicBezTo>
                    <a:pt x="13038" y="1440"/>
                    <a:pt x="13080" y="1489"/>
                    <a:pt x="13030" y="1496"/>
                  </a:cubicBezTo>
                  <a:cubicBezTo>
                    <a:pt x="12973" y="1510"/>
                    <a:pt x="12952" y="1566"/>
                    <a:pt x="12952" y="1566"/>
                  </a:cubicBezTo>
                  <a:cubicBezTo>
                    <a:pt x="12952" y="1566"/>
                    <a:pt x="12966" y="1587"/>
                    <a:pt x="12966" y="1601"/>
                  </a:cubicBezTo>
                  <a:cubicBezTo>
                    <a:pt x="12966" y="1615"/>
                    <a:pt x="12952" y="1636"/>
                    <a:pt x="12959" y="1657"/>
                  </a:cubicBezTo>
                  <a:cubicBezTo>
                    <a:pt x="12966" y="1678"/>
                    <a:pt x="13002" y="1706"/>
                    <a:pt x="12987" y="1720"/>
                  </a:cubicBezTo>
                  <a:cubicBezTo>
                    <a:pt x="12973" y="1727"/>
                    <a:pt x="12987" y="1727"/>
                    <a:pt x="12952" y="1727"/>
                  </a:cubicBezTo>
                  <a:cubicBezTo>
                    <a:pt x="12923" y="1720"/>
                    <a:pt x="12866" y="1706"/>
                    <a:pt x="12859" y="1692"/>
                  </a:cubicBezTo>
                  <a:cubicBezTo>
                    <a:pt x="12844" y="1685"/>
                    <a:pt x="12844" y="1671"/>
                    <a:pt x="12823" y="1671"/>
                  </a:cubicBezTo>
                  <a:cubicBezTo>
                    <a:pt x="12801" y="1671"/>
                    <a:pt x="12723" y="1636"/>
                    <a:pt x="12723" y="1636"/>
                  </a:cubicBezTo>
                  <a:cubicBezTo>
                    <a:pt x="12694" y="1601"/>
                    <a:pt x="12694" y="1601"/>
                    <a:pt x="12694" y="1601"/>
                  </a:cubicBezTo>
                  <a:cubicBezTo>
                    <a:pt x="12665" y="1559"/>
                    <a:pt x="12665" y="1559"/>
                    <a:pt x="12665" y="1559"/>
                  </a:cubicBezTo>
                  <a:cubicBezTo>
                    <a:pt x="12665" y="1559"/>
                    <a:pt x="12537" y="1552"/>
                    <a:pt x="12530" y="1538"/>
                  </a:cubicBezTo>
                  <a:cubicBezTo>
                    <a:pt x="12530" y="1531"/>
                    <a:pt x="12494" y="1420"/>
                    <a:pt x="12487" y="1420"/>
                  </a:cubicBezTo>
                  <a:cubicBezTo>
                    <a:pt x="12479" y="1420"/>
                    <a:pt x="12436" y="1392"/>
                    <a:pt x="12451" y="1433"/>
                  </a:cubicBezTo>
                  <a:cubicBezTo>
                    <a:pt x="12458" y="1468"/>
                    <a:pt x="12458" y="1503"/>
                    <a:pt x="12458" y="1503"/>
                  </a:cubicBezTo>
                  <a:cubicBezTo>
                    <a:pt x="12458" y="1503"/>
                    <a:pt x="12530" y="1559"/>
                    <a:pt x="12515" y="1559"/>
                  </a:cubicBezTo>
                  <a:cubicBezTo>
                    <a:pt x="12494" y="1559"/>
                    <a:pt x="12501" y="1608"/>
                    <a:pt x="12487" y="1608"/>
                  </a:cubicBezTo>
                  <a:cubicBezTo>
                    <a:pt x="12479" y="1608"/>
                    <a:pt x="12436" y="1664"/>
                    <a:pt x="12422" y="1657"/>
                  </a:cubicBezTo>
                  <a:cubicBezTo>
                    <a:pt x="12408" y="1650"/>
                    <a:pt x="12372" y="1664"/>
                    <a:pt x="12365" y="1664"/>
                  </a:cubicBezTo>
                  <a:cubicBezTo>
                    <a:pt x="12351" y="1664"/>
                    <a:pt x="12351" y="1657"/>
                    <a:pt x="12336" y="1650"/>
                  </a:cubicBezTo>
                  <a:cubicBezTo>
                    <a:pt x="12322" y="1650"/>
                    <a:pt x="12286" y="1643"/>
                    <a:pt x="12286" y="1657"/>
                  </a:cubicBezTo>
                  <a:cubicBezTo>
                    <a:pt x="12279" y="1671"/>
                    <a:pt x="12301" y="1713"/>
                    <a:pt x="12322" y="1706"/>
                  </a:cubicBezTo>
                  <a:cubicBezTo>
                    <a:pt x="12343" y="1699"/>
                    <a:pt x="12408" y="1706"/>
                    <a:pt x="12408" y="1706"/>
                  </a:cubicBezTo>
                  <a:cubicBezTo>
                    <a:pt x="12408" y="1706"/>
                    <a:pt x="12494" y="1832"/>
                    <a:pt x="12487" y="1846"/>
                  </a:cubicBezTo>
                  <a:cubicBezTo>
                    <a:pt x="12487" y="1860"/>
                    <a:pt x="12580" y="1923"/>
                    <a:pt x="12565" y="1930"/>
                  </a:cubicBezTo>
                  <a:cubicBezTo>
                    <a:pt x="12544" y="1937"/>
                    <a:pt x="12551" y="1958"/>
                    <a:pt x="12537" y="1965"/>
                  </a:cubicBezTo>
                  <a:cubicBezTo>
                    <a:pt x="12530" y="1965"/>
                    <a:pt x="12544" y="1986"/>
                    <a:pt x="12544" y="1993"/>
                  </a:cubicBezTo>
                  <a:cubicBezTo>
                    <a:pt x="12544" y="2007"/>
                    <a:pt x="12465" y="1986"/>
                    <a:pt x="12394" y="2000"/>
                  </a:cubicBezTo>
                  <a:cubicBezTo>
                    <a:pt x="12322" y="2014"/>
                    <a:pt x="12229" y="2049"/>
                    <a:pt x="12200" y="2098"/>
                  </a:cubicBezTo>
                  <a:cubicBezTo>
                    <a:pt x="12172" y="2147"/>
                    <a:pt x="12136" y="2272"/>
                    <a:pt x="12107" y="2279"/>
                  </a:cubicBezTo>
                  <a:cubicBezTo>
                    <a:pt x="12086" y="2293"/>
                    <a:pt x="12050" y="2349"/>
                    <a:pt x="12050" y="2349"/>
                  </a:cubicBezTo>
                  <a:cubicBezTo>
                    <a:pt x="12050" y="2349"/>
                    <a:pt x="11986" y="2300"/>
                    <a:pt x="11979" y="2272"/>
                  </a:cubicBezTo>
                  <a:cubicBezTo>
                    <a:pt x="11971" y="2244"/>
                    <a:pt x="11821" y="2272"/>
                    <a:pt x="11814" y="2272"/>
                  </a:cubicBezTo>
                  <a:cubicBezTo>
                    <a:pt x="11807" y="2279"/>
                    <a:pt x="11828" y="2307"/>
                    <a:pt x="11814" y="2328"/>
                  </a:cubicBezTo>
                  <a:cubicBezTo>
                    <a:pt x="11807" y="2349"/>
                    <a:pt x="11843" y="2405"/>
                    <a:pt x="11807" y="2377"/>
                  </a:cubicBezTo>
                  <a:cubicBezTo>
                    <a:pt x="11764" y="2356"/>
                    <a:pt x="11750" y="2307"/>
                    <a:pt x="11750" y="2307"/>
                  </a:cubicBezTo>
                  <a:cubicBezTo>
                    <a:pt x="11750" y="2307"/>
                    <a:pt x="11735" y="2335"/>
                    <a:pt x="11721" y="2342"/>
                  </a:cubicBezTo>
                  <a:cubicBezTo>
                    <a:pt x="11707" y="2342"/>
                    <a:pt x="11657" y="2384"/>
                    <a:pt x="11635" y="2398"/>
                  </a:cubicBezTo>
                  <a:cubicBezTo>
                    <a:pt x="11606" y="2405"/>
                    <a:pt x="11599" y="2377"/>
                    <a:pt x="11606" y="2405"/>
                  </a:cubicBezTo>
                  <a:cubicBezTo>
                    <a:pt x="11621" y="2433"/>
                    <a:pt x="11614" y="2489"/>
                    <a:pt x="11606" y="2503"/>
                  </a:cubicBezTo>
                  <a:cubicBezTo>
                    <a:pt x="11592" y="2524"/>
                    <a:pt x="11606" y="2552"/>
                    <a:pt x="11614" y="2573"/>
                  </a:cubicBezTo>
                  <a:cubicBezTo>
                    <a:pt x="11621" y="2587"/>
                    <a:pt x="11714" y="2629"/>
                    <a:pt x="11699" y="2629"/>
                  </a:cubicBezTo>
                  <a:cubicBezTo>
                    <a:pt x="11692" y="2629"/>
                    <a:pt x="11707" y="2699"/>
                    <a:pt x="11707" y="2706"/>
                  </a:cubicBezTo>
                  <a:cubicBezTo>
                    <a:pt x="11707" y="2720"/>
                    <a:pt x="11750" y="2748"/>
                    <a:pt x="11735" y="2762"/>
                  </a:cubicBezTo>
                  <a:cubicBezTo>
                    <a:pt x="11721" y="2776"/>
                    <a:pt x="11750" y="2832"/>
                    <a:pt x="11728" y="2825"/>
                  </a:cubicBezTo>
                  <a:cubicBezTo>
                    <a:pt x="11707" y="2818"/>
                    <a:pt x="11678" y="2804"/>
                    <a:pt x="11678" y="2804"/>
                  </a:cubicBezTo>
                  <a:cubicBezTo>
                    <a:pt x="11678" y="2804"/>
                    <a:pt x="11735" y="2832"/>
                    <a:pt x="11692" y="2839"/>
                  </a:cubicBezTo>
                  <a:cubicBezTo>
                    <a:pt x="11649" y="2846"/>
                    <a:pt x="11649" y="2880"/>
                    <a:pt x="11649" y="2880"/>
                  </a:cubicBezTo>
                  <a:cubicBezTo>
                    <a:pt x="11649" y="2880"/>
                    <a:pt x="11671" y="2887"/>
                    <a:pt x="11671" y="2908"/>
                  </a:cubicBezTo>
                  <a:cubicBezTo>
                    <a:pt x="11671" y="2929"/>
                    <a:pt x="11728" y="2964"/>
                    <a:pt x="11707" y="2964"/>
                  </a:cubicBezTo>
                  <a:cubicBezTo>
                    <a:pt x="11692" y="2964"/>
                    <a:pt x="11671" y="2985"/>
                    <a:pt x="11649" y="2985"/>
                  </a:cubicBezTo>
                  <a:cubicBezTo>
                    <a:pt x="11635" y="2992"/>
                    <a:pt x="11614" y="3048"/>
                    <a:pt x="11614" y="3062"/>
                  </a:cubicBezTo>
                  <a:cubicBezTo>
                    <a:pt x="11621" y="3076"/>
                    <a:pt x="11606" y="3146"/>
                    <a:pt x="11614" y="3153"/>
                  </a:cubicBezTo>
                  <a:cubicBezTo>
                    <a:pt x="11621" y="3167"/>
                    <a:pt x="11535" y="3167"/>
                    <a:pt x="11535" y="3167"/>
                  </a:cubicBezTo>
                  <a:cubicBezTo>
                    <a:pt x="11535" y="3167"/>
                    <a:pt x="11578" y="3230"/>
                    <a:pt x="11564" y="3230"/>
                  </a:cubicBezTo>
                  <a:cubicBezTo>
                    <a:pt x="11549" y="3237"/>
                    <a:pt x="11542" y="3237"/>
                    <a:pt x="11528" y="3272"/>
                  </a:cubicBezTo>
                  <a:cubicBezTo>
                    <a:pt x="11513" y="3307"/>
                    <a:pt x="11492" y="3349"/>
                    <a:pt x="11478" y="3356"/>
                  </a:cubicBezTo>
                  <a:cubicBezTo>
                    <a:pt x="11456" y="3363"/>
                    <a:pt x="11449" y="3384"/>
                    <a:pt x="11449" y="3391"/>
                  </a:cubicBezTo>
                  <a:cubicBezTo>
                    <a:pt x="11449" y="3405"/>
                    <a:pt x="11385" y="3223"/>
                    <a:pt x="11370" y="3209"/>
                  </a:cubicBezTo>
                  <a:cubicBezTo>
                    <a:pt x="11356" y="3195"/>
                    <a:pt x="11335" y="3125"/>
                    <a:pt x="11335" y="3125"/>
                  </a:cubicBezTo>
                  <a:cubicBezTo>
                    <a:pt x="11313" y="3083"/>
                    <a:pt x="11313" y="3083"/>
                    <a:pt x="11313" y="3083"/>
                  </a:cubicBezTo>
                  <a:cubicBezTo>
                    <a:pt x="11313" y="3083"/>
                    <a:pt x="11299" y="3090"/>
                    <a:pt x="11284" y="3062"/>
                  </a:cubicBezTo>
                  <a:cubicBezTo>
                    <a:pt x="11263" y="3027"/>
                    <a:pt x="11206" y="2741"/>
                    <a:pt x="11206" y="2741"/>
                  </a:cubicBezTo>
                  <a:cubicBezTo>
                    <a:pt x="11206" y="2741"/>
                    <a:pt x="11249" y="2727"/>
                    <a:pt x="11242" y="2713"/>
                  </a:cubicBezTo>
                  <a:cubicBezTo>
                    <a:pt x="11234" y="2699"/>
                    <a:pt x="11220" y="2601"/>
                    <a:pt x="11220" y="2601"/>
                  </a:cubicBezTo>
                  <a:cubicBezTo>
                    <a:pt x="11220" y="2601"/>
                    <a:pt x="11342" y="2566"/>
                    <a:pt x="11349" y="2517"/>
                  </a:cubicBezTo>
                  <a:cubicBezTo>
                    <a:pt x="11349" y="2468"/>
                    <a:pt x="11406" y="2412"/>
                    <a:pt x="11442" y="2342"/>
                  </a:cubicBezTo>
                  <a:cubicBezTo>
                    <a:pt x="11471" y="2272"/>
                    <a:pt x="11499" y="2223"/>
                    <a:pt x="11499" y="2223"/>
                  </a:cubicBezTo>
                  <a:cubicBezTo>
                    <a:pt x="11499" y="2223"/>
                    <a:pt x="11564" y="2209"/>
                    <a:pt x="11585" y="2209"/>
                  </a:cubicBezTo>
                  <a:cubicBezTo>
                    <a:pt x="11599" y="2202"/>
                    <a:pt x="11599" y="2209"/>
                    <a:pt x="11592" y="2174"/>
                  </a:cubicBezTo>
                  <a:cubicBezTo>
                    <a:pt x="11585" y="2147"/>
                    <a:pt x="11556" y="2188"/>
                    <a:pt x="11564" y="2091"/>
                  </a:cubicBezTo>
                  <a:cubicBezTo>
                    <a:pt x="11578" y="1993"/>
                    <a:pt x="11585" y="1972"/>
                    <a:pt x="11585" y="1972"/>
                  </a:cubicBezTo>
                  <a:cubicBezTo>
                    <a:pt x="11585" y="1972"/>
                    <a:pt x="11549" y="1958"/>
                    <a:pt x="11535" y="1972"/>
                  </a:cubicBezTo>
                  <a:cubicBezTo>
                    <a:pt x="11521" y="1979"/>
                    <a:pt x="11485" y="2028"/>
                    <a:pt x="11492" y="2042"/>
                  </a:cubicBezTo>
                  <a:cubicBezTo>
                    <a:pt x="11499" y="2063"/>
                    <a:pt x="11528" y="2126"/>
                    <a:pt x="11478" y="2119"/>
                  </a:cubicBezTo>
                  <a:cubicBezTo>
                    <a:pt x="11428" y="2112"/>
                    <a:pt x="11370" y="2160"/>
                    <a:pt x="11377" y="2174"/>
                  </a:cubicBezTo>
                  <a:cubicBezTo>
                    <a:pt x="11377" y="2188"/>
                    <a:pt x="11399" y="2223"/>
                    <a:pt x="11399" y="2223"/>
                  </a:cubicBezTo>
                  <a:cubicBezTo>
                    <a:pt x="11370" y="2230"/>
                    <a:pt x="11370" y="2230"/>
                    <a:pt x="11370" y="2230"/>
                  </a:cubicBezTo>
                  <a:cubicBezTo>
                    <a:pt x="11370" y="2230"/>
                    <a:pt x="11349" y="2202"/>
                    <a:pt x="11342" y="2181"/>
                  </a:cubicBezTo>
                  <a:cubicBezTo>
                    <a:pt x="11327" y="2160"/>
                    <a:pt x="11342" y="2154"/>
                    <a:pt x="11320" y="2126"/>
                  </a:cubicBezTo>
                  <a:cubicBezTo>
                    <a:pt x="11306" y="2098"/>
                    <a:pt x="11306" y="2091"/>
                    <a:pt x="11292" y="2084"/>
                  </a:cubicBezTo>
                  <a:cubicBezTo>
                    <a:pt x="11277" y="2084"/>
                    <a:pt x="11327" y="2056"/>
                    <a:pt x="11263" y="2077"/>
                  </a:cubicBezTo>
                  <a:cubicBezTo>
                    <a:pt x="11199" y="2105"/>
                    <a:pt x="11242" y="2126"/>
                    <a:pt x="11170" y="2133"/>
                  </a:cubicBezTo>
                  <a:cubicBezTo>
                    <a:pt x="11106" y="2140"/>
                    <a:pt x="11106" y="2195"/>
                    <a:pt x="11098" y="2216"/>
                  </a:cubicBezTo>
                  <a:cubicBezTo>
                    <a:pt x="11098" y="2230"/>
                    <a:pt x="11098" y="2188"/>
                    <a:pt x="11063" y="2251"/>
                  </a:cubicBezTo>
                  <a:cubicBezTo>
                    <a:pt x="11027" y="2314"/>
                    <a:pt x="11048" y="2293"/>
                    <a:pt x="11020" y="2328"/>
                  </a:cubicBezTo>
                  <a:cubicBezTo>
                    <a:pt x="10998" y="2370"/>
                    <a:pt x="11070" y="2398"/>
                    <a:pt x="11063" y="2405"/>
                  </a:cubicBezTo>
                  <a:cubicBezTo>
                    <a:pt x="11056" y="2419"/>
                    <a:pt x="11034" y="2447"/>
                    <a:pt x="11034" y="2447"/>
                  </a:cubicBezTo>
                  <a:cubicBezTo>
                    <a:pt x="11034" y="2447"/>
                    <a:pt x="11027" y="2447"/>
                    <a:pt x="10977" y="2447"/>
                  </a:cubicBezTo>
                  <a:cubicBezTo>
                    <a:pt x="10934" y="2447"/>
                    <a:pt x="10855" y="2475"/>
                    <a:pt x="10841" y="2468"/>
                  </a:cubicBezTo>
                  <a:cubicBezTo>
                    <a:pt x="10827" y="2461"/>
                    <a:pt x="10848" y="2398"/>
                    <a:pt x="10848" y="2398"/>
                  </a:cubicBezTo>
                  <a:cubicBezTo>
                    <a:pt x="10848" y="2398"/>
                    <a:pt x="10726" y="2384"/>
                    <a:pt x="10705" y="2391"/>
                  </a:cubicBezTo>
                  <a:cubicBezTo>
                    <a:pt x="10691" y="2391"/>
                    <a:pt x="10698" y="2398"/>
                    <a:pt x="10683" y="2412"/>
                  </a:cubicBezTo>
                  <a:cubicBezTo>
                    <a:pt x="10669" y="2426"/>
                    <a:pt x="10719" y="2447"/>
                    <a:pt x="10655" y="2440"/>
                  </a:cubicBezTo>
                  <a:cubicBezTo>
                    <a:pt x="10590" y="2433"/>
                    <a:pt x="10547" y="2419"/>
                    <a:pt x="10512" y="2426"/>
                  </a:cubicBezTo>
                  <a:cubicBezTo>
                    <a:pt x="10476" y="2433"/>
                    <a:pt x="10447" y="2461"/>
                    <a:pt x="10447" y="2461"/>
                  </a:cubicBezTo>
                  <a:cubicBezTo>
                    <a:pt x="10426" y="2419"/>
                    <a:pt x="10426" y="2419"/>
                    <a:pt x="10426" y="2419"/>
                  </a:cubicBezTo>
                  <a:cubicBezTo>
                    <a:pt x="10218" y="2447"/>
                    <a:pt x="10218" y="2447"/>
                    <a:pt x="10218" y="2447"/>
                  </a:cubicBezTo>
                  <a:cubicBezTo>
                    <a:pt x="10218" y="2447"/>
                    <a:pt x="10240" y="2496"/>
                    <a:pt x="10190" y="2566"/>
                  </a:cubicBezTo>
                  <a:cubicBezTo>
                    <a:pt x="10140" y="2643"/>
                    <a:pt x="10039" y="2853"/>
                    <a:pt x="9989" y="2853"/>
                  </a:cubicBezTo>
                  <a:cubicBezTo>
                    <a:pt x="9946" y="2853"/>
                    <a:pt x="9825" y="2929"/>
                    <a:pt x="9861" y="2950"/>
                  </a:cubicBezTo>
                  <a:cubicBezTo>
                    <a:pt x="9896" y="2978"/>
                    <a:pt x="9918" y="2992"/>
                    <a:pt x="9932" y="2999"/>
                  </a:cubicBezTo>
                  <a:cubicBezTo>
                    <a:pt x="9954" y="2999"/>
                    <a:pt x="10018" y="2985"/>
                    <a:pt x="10025" y="3006"/>
                  </a:cubicBezTo>
                  <a:cubicBezTo>
                    <a:pt x="10032" y="3027"/>
                    <a:pt x="10082" y="3097"/>
                    <a:pt x="10082" y="3097"/>
                  </a:cubicBezTo>
                  <a:cubicBezTo>
                    <a:pt x="10082" y="3097"/>
                    <a:pt x="10061" y="3125"/>
                    <a:pt x="10125" y="3104"/>
                  </a:cubicBezTo>
                  <a:cubicBezTo>
                    <a:pt x="10190" y="3076"/>
                    <a:pt x="10132" y="3034"/>
                    <a:pt x="10132" y="3034"/>
                  </a:cubicBezTo>
                  <a:cubicBezTo>
                    <a:pt x="10132" y="3034"/>
                    <a:pt x="10240" y="3034"/>
                    <a:pt x="10240" y="3055"/>
                  </a:cubicBezTo>
                  <a:cubicBezTo>
                    <a:pt x="10247" y="3069"/>
                    <a:pt x="10311" y="3146"/>
                    <a:pt x="10297" y="3146"/>
                  </a:cubicBezTo>
                  <a:cubicBezTo>
                    <a:pt x="10283" y="3146"/>
                    <a:pt x="10340" y="3125"/>
                    <a:pt x="10347" y="3174"/>
                  </a:cubicBezTo>
                  <a:cubicBezTo>
                    <a:pt x="10354" y="3216"/>
                    <a:pt x="10354" y="3251"/>
                    <a:pt x="10369" y="3279"/>
                  </a:cubicBezTo>
                  <a:cubicBezTo>
                    <a:pt x="10376" y="3300"/>
                    <a:pt x="10361" y="3356"/>
                    <a:pt x="10361" y="3356"/>
                  </a:cubicBezTo>
                  <a:cubicBezTo>
                    <a:pt x="10361" y="3356"/>
                    <a:pt x="10397" y="3419"/>
                    <a:pt x="10390" y="3433"/>
                  </a:cubicBezTo>
                  <a:cubicBezTo>
                    <a:pt x="10383" y="3447"/>
                    <a:pt x="10419" y="3328"/>
                    <a:pt x="10397" y="3503"/>
                  </a:cubicBezTo>
                  <a:cubicBezTo>
                    <a:pt x="10376" y="3677"/>
                    <a:pt x="10404" y="3719"/>
                    <a:pt x="10390" y="3740"/>
                  </a:cubicBezTo>
                  <a:cubicBezTo>
                    <a:pt x="10383" y="3768"/>
                    <a:pt x="10390" y="3761"/>
                    <a:pt x="10361" y="3782"/>
                  </a:cubicBezTo>
                  <a:cubicBezTo>
                    <a:pt x="10340" y="3803"/>
                    <a:pt x="10340" y="3817"/>
                    <a:pt x="10318" y="3852"/>
                  </a:cubicBezTo>
                  <a:cubicBezTo>
                    <a:pt x="10297" y="3887"/>
                    <a:pt x="10326" y="3943"/>
                    <a:pt x="10311" y="3957"/>
                  </a:cubicBezTo>
                  <a:cubicBezTo>
                    <a:pt x="10297" y="3971"/>
                    <a:pt x="10290" y="4006"/>
                    <a:pt x="10254" y="4034"/>
                  </a:cubicBezTo>
                  <a:cubicBezTo>
                    <a:pt x="10218" y="4055"/>
                    <a:pt x="10104" y="4160"/>
                    <a:pt x="10061" y="4167"/>
                  </a:cubicBezTo>
                  <a:cubicBezTo>
                    <a:pt x="10018" y="4174"/>
                    <a:pt x="9911" y="4146"/>
                    <a:pt x="9911" y="4146"/>
                  </a:cubicBezTo>
                  <a:cubicBezTo>
                    <a:pt x="9911" y="4146"/>
                    <a:pt x="9889" y="4209"/>
                    <a:pt x="9868" y="4223"/>
                  </a:cubicBezTo>
                  <a:cubicBezTo>
                    <a:pt x="9853" y="4237"/>
                    <a:pt x="9818" y="4279"/>
                    <a:pt x="9818" y="4300"/>
                  </a:cubicBezTo>
                  <a:cubicBezTo>
                    <a:pt x="9818" y="4321"/>
                    <a:pt x="9789" y="4314"/>
                    <a:pt x="9810" y="4362"/>
                  </a:cubicBezTo>
                  <a:cubicBezTo>
                    <a:pt x="9825" y="4418"/>
                    <a:pt x="9775" y="4453"/>
                    <a:pt x="9775" y="4453"/>
                  </a:cubicBezTo>
                  <a:cubicBezTo>
                    <a:pt x="9775" y="4453"/>
                    <a:pt x="9753" y="4488"/>
                    <a:pt x="9753" y="4502"/>
                  </a:cubicBezTo>
                  <a:cubicBezTo>
                    <a:pt x="9760" y="4516"/>
                    <a:pt x="9818" y="4551"/>
                    <a:pt x="9818" y="4572"/>
                  </a:cubicBezTo>
                  <a:cubicBezTo>
                    <a:pt x="9818" y="4593"/>
                    <a:pt x="9911" y="4684"/>
                    <a:pt x="9903" y="4684"/>
                  </a:cubicBezTo>
                  <a:cubicBezTo>
                    <a:pt x="9889" y="4684"/>
                    <a:pt x="9918" y="4754"/>
                    <a:pt x="9896" y="4803"/>
                  </a:cubicBezTo>
                  <a:cubicBezTo>
                    <a:pt x="9868" y="4852"/>
                    <a:pt x="9818" y="4880"/>
                    <a:pt x="9818" y="4880"/>
                  </a:cubicBezTo>
                  <a:cubicBezTo>
                    <a:pt x="9818" y="4880"/>
                    <a:pt x="9753" y="4936"/>
                    <a:pt x="9732" y="4908"/>
                  </a:cubicBezTo>
                  <a:cubicBezTo>
                    <a:pt x="9703" y="4880"/>
                    <a:pt x="9675" y="4838"/>
                    <a:pt x="9675" y="4838"/>
                  </a:cubicBezTo>
                  <a:cubicBezTo>
                    <a:pt x="9675" y="4838"/>
                    <a:pt x="9667" y="4796"/>
                    <a:pt x="9660" y="4733"/>
                  </a:cubicBezTo>
                  <a:cubicBezTo>
                    <a:pt x="9653" y="4670"/>
                    <a:pt x="9632" y="4656"/>
                    <a:pt x="9646" y="4635"/>
                  </a:cubicBezTo>
                  <a:cubicBezTo>
                    <a:pt x="9653" y="4614"/>
                    <a:pt x="9639" y="4635"/>
                    <a:pt x="9589" y="4621"/>
                  </a:cubicBezTo>
                  <a:cubicBezTo>
                    <a:pt x="9546" y="4614"/>
                    <a:pt x="9553" y="4642"/>
                    <a:pt x="9546" y="4614"/>
                  </a:cubicBezTo>
                  <a:cubicBezTo>
                    <a:pt x="9539" y="4586"/>
                    <a:pt x="9546" y="4544"/>
                    <a:pt x="9539" y="4530"/>
                  </a:cubicBezTo>
                  <a:cubicBezTo>
                    <a:pt x="9531" y="4509"/>
                    <a:pt x="9531" y="4488"/>
                    <a:pt x="9496" y="4474"/>
                  </a:cubicBezTo>
                  <a:cubicBezTo>
                    <a:pt x="9460" y="4460"/>
                    <a:pt x="9395" y="4502"/>
                    <a:pt x="9395" y="4502"/>
                  </a:cubicBezTo>
                  <a:cubicBezTo>
                    <a:pt x="9395" y="4502"/>
                    <a:pt x="9381" y="4523"/>
                    <a:pt x="9353" y="4516"/>
                  </a:cubicBezTo>
                  <a:cubicBezTo>
                    <a:pt x="9324" y="4502"/>
                    <a:pt x="9238" y="4488"/>
                    <a:pt x="9245" y="4460"/>
                  </a:cubicBezTo>
                  <a:cubicBezTo>
                    <a:pt x="9252" y="4425"/>
                    <a:pt x="9267" y="4390"/>
                    <a:pt x="9252" y="4390"/>
                  </a:cubicBezTo>
                  <a:cubicBezTo>
                    <a:pt x="9231" y="4390"/>
                    <a:pt x="9159" y="4425"/>
                    <a:pt x="9131" y="4439"/>
                  </a:cubicBezTo>
                  <a:cubicBezTo>
                    <a:pt x="9109" y="4460"/>
                    <a:pt x="9116" y="4509"/>
                    <a:pt x="9102" y="4516"/>
                  </a:cubicBezTo>
                  <a:cubicBezTo>
                    <a:pt x="9095" y="4523"/>
                    <a:pt x="9045" y="4523"/>
                    <a:pt x="9059" y="4558"/>
                  </a:cubicBezTo>
                  <a:cubicBezTo>
                    <a:pt x="9073" y="4593"/>
                    <a:pt x="9102" y="4642"/>
                    <a:pt x="9124" y="4642"/>
                  </a:cubicBezTo>
                  <a:cubicBezTo>
                    <a:pt x="9138" y="4649"/>
                    <a:pt x="9181" y="4621"/>
                    <a:pt x="9202" y="4621"/>
                  </a:cubicBezTo>
                  <a:cubicBezTo>
                    <a:pt x="9224" y="4621"/>
                    <a:pt x="9252" y="4593"/>
                    <a:pt x="9302" y="4621"/>
                  </a:cubicBezTo>
                  <a:cubicBezTo>
                    <a:pt x="9360" y="4649"/>
                    <a:pt x="9395" y="4663"/>
                    <a:pt x="9410" y="4663"/>
                  </a:cubicBezTo>
                  <a:cubicBezTo>
                    <a:pt x="9424" y="4670"/>
                    <a:pt x="9503" y="4691"/>
                    <a:pt x="9474" y="4698"/>
                  </a:cubicBezTo>
                  <a:cubicBezTo>
                    <a:pt x="9438" y="4705"/>
                    <a:pt x="9374" y="4719"/>
                    <a:pt x="9324" y="4733"/>
                  </a:cubicBezTo>
                  <a:cubicBezTo>
                    <a:pt x="9281" y="4747"/>
                    <a:pt x="9288" y="4747"/>
                    <a:pt x="9274" y="4768"/>
                  </a:cubicBezTo>
                  <a:cubicBezTo>
                    <a:pt x="9260" y="4789"/>
                    <a:pt x="9231" y="4824"/>
                    <a:pt x="9238" y="4831"/>
                  </a:cubicBezTo>
                  <a:cubicBezTo>
                    <a:pt x="9245" y="4845"/>
                    <a:pt x="9288" y="4894"/>
                    <a:pt x="9288" y="4894"/>
                  </a:cubicBezTo>
                  <a:cubicBezTo>
                    <a:pt x="9288" y="4894"/>
                    <a:pt x="9453" y="5055"/>
                    <a:pt x="9438" y="5096"/>
                  </a:cubicBezTo>
                  <a:cubicBezTo>
                    <a:pt x="9431" y="5138"/>
                    <a:pt x="9438" y="5173"/>
                    <a:pt x="9424" y="5194"/>
                  </a:cubicBezTo>
                  <a:cubicBezTo>
                    <a:pt x="9417" y="5215"/>
                    <a:pt x="9424" y="5208"/>
                    <a:pt x="9446" y="5243"/>
                  </a:cubicBezTo>
                  <a:cubicBezTo>
                    <a:pt x="9467" y="5278"/>
                    <a:pt x="9381" y="5481"/>
                    <a:pt x="9381" y="5481"/>
                  </a:cubicBezTo>
                  <a:cubicBezTo>
                    <a:pt x="9381" y="5481"/>
                    <a:pt x="9267" y="5698"/>
                    <a:pt x="9252" y="5705"/>
                  </a:cubicBezTo>
                  <a:cubicBezTo>
                    <a:pt x="9238" y="5719"/>
                    <a:pt x="9224" y="5788"/>
                    <a:pt x="9159" y="5802"/>
                  </a:cubicBezTo>
                  <a:cubicBezTo>
                    <a:pt x="9095" y="5809"/>
                    <a:pt x="9066" y="5816"/>
                    <a:pt x="9031" y="5816"/>
                  </a:cubicBezTo>
                  <a:cubicBezTo>
                    <a:pt x="8988" y="5823"/>
                    <a:pt x="8902" y="5858"/>
                    <a:pt x="8830" y="5879"/>
                  </a:cubicBezTo>
                  <a:cubicBezTo>
                    <a:pt x="8759" y="5907"/>
                    <a:pt x="8723" y="5893"/>
                    <a:pt x="8716" y="5900"/>
                  </a:cubicBezTo>
                  <a:cubicBezTo>
                    <a:pt x="8701" y="5914"/>
                    <a:pt x="8759" y="5956"/>
                    <a:pt x="8701" y="5914"/>
                  </a:cubicBezTo>
                  <a:cubicBezTo>
                    <a:pt x="8651" y="5872"/>
                    <a:pt x="8709" y="5851"/>
                    <a:pt x="8644" y="5858"/>
                  </a:cubicBezTo>
                  <a:cubicBezTo>
                    <a:pt x="8580" y="5872"/>
                    <a:pt x="8494" y="5893"/>
                    <a:pt x="8487" y="5928"/>
                  </a:cubicBezTo>
                  <a:cubicBezTo>
                    <a:pt x="8472" y="5963"/>
                    <a:pt x="8444" y="6019"/>
                    <a:pt x="8465" y="6033"/>
                  </a:cubicBezTo>
                  <a:cubicBezTo>
                    <a:pt x="8487" y="6054"/>
                    <a:pt x="8415" y="5984"/>
                    <a:pt x="8580" y="6152"/>
                  </a:cubicBezTo>
                  <a:cubicBezTo>
                    <a:pt x="8744" y="6320"/>
                    <a:pt x="8816" y="6390"/>
                    <a:pt x="8787" y="6453"/>
                  </a:cubicBezTo>
                  <a:cubicBezTo>
                    <a:pt x="8751" y="6508"/>
                    <a:pt x="8773" y="6571"/>
                    <a:pt x="8701" y="6613"/>
                  </a:cubicBezTo>
                  <a:cubicBezTo>
                    <a:pt x="8637" y="6655"/>
                    <a:pt x="8666" y="6634"/>
                    <a:pt x="8608" y="6683"/>
                  </a:cubicBezTo>
                  <a:cubicBezTo>
                    <a:pt x="8551" y="6732"/>
                    <a:pt x="8565" y="6781"/>
                    <a:pt x="8530" y="6746"/>
                  </a:cubicBezTo>
                  <a:cubicBezTo>
                    <a:pt x="8494" y="6711"/>
                    <a:pt x="8487" y="6711"/>
                    <a:pt x="8401" y="6613"/>
                  </a:cubicBezTo>
                  <a:cubicBezTo>
                    <a:pt x="8315" y="6522"/>
                    <a:pt x="8379" y="6550"/>
                    <a:pt x="8286" y="6508"/>
                  </a:cubicBezTo>
                  <a:cubicBezTo>
                    <a:pt x="8193" y="6474"/>
                    <a:pt x="8158" y="6446"/>
                    <a:pt x="8136" y="6439"/>
                  </a:cubicBezTo>
                  <a:cubicBezTo>
                    <a:pt x="8115" y="6432"/>
                    <a:pt x="8136" y="6446"/>
                    <a:pt x="8115" y="6495"/>
                  </a:cubicBezTo>
                  <a:cubicBezTo>
                    <a:pt x="8093" y="6536"/>
                    <a:pt x="8057" y="6606"/>
                    <a:pt x="8079" y="6641"/>
                  </a:cubicBezTo>
                  <a:cubicBezTo>
                    <a:pt x="8100" y="6683"/>
                    <a:pt x="8122" y="6725"/>
                    <a:pt x="8136" y="6746"/>
                  </a:cubicBezTo>
                  <a:cubicBezTo>
                    <a:pt x="8143" y="6767"/>
                    <a:pt x="8229" y="6844"/>
                    <a:pt x="8258" y="6858"/>
                  </a:cubicBezTo>
                  <a:cubicBezTo>
                    <a:pt x="8286" y="6879"/>
                    <a:pt x="8508" y="6984"/>
                    <a:pt x="8480" y="7040"/>
                  </a:cubicBezTo>
                  <a:cubicBezTo>
                    <a:pt x="8444" y="7096"/>
                    <a:pt x="8537" y="7180"/>
                    <a:pt x="8537" y="7180"/>
                  </a:cubicBezTo>
                  <a:cubicBezTo>
                    <a:pt x="8537" y="7180"/>
                    <a:pt x="8616" y="7229"/>
                    <a:pt x="8594" y="7235"/>
                  </a:cubicBezTo>
                  <a:cubicBezTo>
                    <a:pt x="8565" y="7242"/>
                    <a:pt x="8565" y="7256"/>
                    <a:pt x="8544" y="7256"/>
                  </a:cubicBezTo>
                  <a:cubicBezTo>
                    <a:pt x="8523" y="7256"/>
                    <a:pt x="8451" y="7194"/>
                    <a:pt x="8422" y="7180"/>
                  </a:cubicBezTo>
                  <a:cubicBezTo>
                    <a:pt x="8387" y="7166"/>
                    <a:pt x="8222" y="7040"/>
                    <a:pt x="8222" y="7040"/>
                  </a:cubicBezTo>
                  <a:cubicBezTo>
                    <a:pt x="8222" y="7040"/>
                    <a:pt x="8229" y="6984"/>
                    <a:pt x="8201" y="6956"/>
                  </a:cubicBezTo>
                  <a:cubicBezTo>
                    <a:pt x="8172" y="6928"/>
                    <a:pt x="8158" y="6921"/>
                    <a:pt x="8100" y="6865"/>
                  </a:cubicBezTo>
                  <a:cubicBezTo>
                    <a:pt x="8043" y="6816"/>
                    <a:pt x="7986" y="6795"/>
                    <a:pt x="7986" y="6718"/>
                  </a:cubicBezTo>
                  <a:cubicBezTo>
                    <a:pt x="7986" y="6648"/>
                    <a:pt x="7986" y="6536"/>
                    <a:pt x="7964" y="6495"/>
                  </a:cubicBezTo>
                  <a:cubicBezTo>
                    <a:pt x="7950" y="6453"/>
                    <a:pt x="7900" y="6341"/>
                    <a:pt x="7900" y="6327"/>
                  </a:cubicBezTo>
                  <a:cubicBezTo>
                    <a:pt x="7907" y="6306"/>
                    <a:pt x="7886" y="6208"/>
                    <a:pt x="7857" y="6208"/>
                  </a:cubicBezTo>
                  <a:cubicBezTo>
                    <a:pt x="7828" y="6201"/>
                    <a:pt x="7793" y="6187"/>
                    <a:pt x="7771" y="6215"/>
                  </a:cubicBezTo>
                  <a:cubicBezTo>
                    <a:pt x="7750" y="6243"/>
                    <a:pt x="7700" y="6271"/>
                    <a:pt x="7678" y="6257"/>
                  </a:cubicBezTo>
                  <a:cubicBezTo>
                    <a:pt x="7650" y="6243"/>
                    <a:pt x="7607" y="6229"/>
                    <a:pt x="7607" y="6229"/>
                  </a:cubicBezTo>
                  <a:cubicBezTo>
                    <a:pt x="7607" y="6229"/>
                    <a:pt x="7571" y="6082"/>
                    <a:pt x="7557" y="6075"/>
                  </a:cubicBezTo>
                  <a:cubicBezTo>
                    <a:pt x="7542" y="6068"/>
                    <a:pt x="7521" y="5970"/>
                    <a:pt x="7471" y="5935"/>
                  </a:cubicBezTo>
                  <a:cubicBezTo>
                    <a:pt x="7421" y="5900"/>
                    <a:pt x="7363" y="5858"/>
                    <a:pt x="7335" y="5823"/>
                  </a:cubicBezTo>
                  <a:cubicBezTo>
                    <a:pt x="7299" y="5788"/>
                    <a:pt x="7335" y="5782"/>
                    <a:pt x="7299" y="5788"/>
                  </a:cubicBezTo>
                  <a:cubicBezTo>
                    <a:pt x="7263" y="5795"/>
                    <a:pt x="7270" y="5802"/>
                    <a:pt x="7220" y="5809"/>
                  </a:cubicBezTo>
                  <a:cubicBezTo>
                    <a:pt x="7163" y="5823"/>
                    <a:pt x="7106" y="5844"/>
                    <a:pt x="7091" y="5844"/>
                  </a:cubicBezTo>
                  <a:cubicBezTo>
                    <a:pt x="7077" y="5844"/>
                    <a:pt x="7013" y="5851"/>
                    <a:pt x="7013" y="5872"/>
                  </a:cubicBezTo>
                  <a:cubicBezTo>
                    <a:pt x="7006" y="5886"/>
                    <a:pt x="7013" y="5935"/>
                    <a:pt x="7027" y="5949"/>
                  </a:cubicBezTo>
                  <a:cubicBezTo>
                    <a:pt x="7034" y="5963"/>
                    <a:pt x="7113" y="5949"/>
                    <a:pt x="6984" y="5998"/>
                  </a:cubicBezTo>
                  <a:cubicBezTo>
                    <a:pt x="6855" y="6040"/>
                    <a:pt x="6820" y="6096"/>
                    <a:pt x="6812" y="6110"/>
                  </a:cubicBezTo>
                  <a:cubicBezTo>
                    <a:pt x="6805" y="6131"/>
                    <a:pt x="6891" y="6138"/>
                    <a:pt x="6798" y="6173"/>
                  </a:cubicBezTo>
                  <a:cubicBezTo>
                    <a:pt x="6705" y="6201"/>
                    <a:pt x="6626" y="6222"/>
                    <a:pt x="6583" y="6285"/>
                  </a:cubicBezTo>
                  <a:cubicBezTo>
                    <a:pt x="6576" y="6299"/>
                    <a:pt x="6619" y="6578"/>
                    <a:pt x="6583" y="6641"/>
                  </a:cubicBezTo>
                  <a:cubicBezTo>
                    <a:pt x="6540" y="6704"/>
                    <a:pt x="6455" y="6774"/>
                    <a:pt x="6455" y="6774"/>
                  </a:cubicBezTo>
                  <a:cubicBezTo>
                    <a:pt x="6455" y="6774"/>
                    <a:pt x="6476" y="6837"/>
                    <a:pt x="6340" y="6739"/>
                  </a:cubicBezTo>
                  <a:cubicBezTo>
                    <a:pt x="6211" y="6648"/>
                    <a:pt x="6326" y="6732"/>
                    <a:pt x="6326" y="6732"/>
                  </a:cubicBezTo>
                  <a:cubicBezTo>
                    <a:pt x="6326" y="6732"/>
                    <a:pt x="6269" y="6550"/>
                    <a:pt x="6218" y="6502"/>
                  </a:cubicBezTo>
                  <a:cubicBezTo>
                    <a:pt x="6176" y="6453"/>
                    <a:pt x="6090" y="6348"/>
                    <a:pt x="6068" y="6271"/>
                  </a:cubicBezTo>
                  <a:cubicBezTo>
                    <a:pt x="6040" y="6194"/>
                    <a:pt x="6011" y="6145"/>
                    <a:pt x="5997" y="6096"/>
                  </a:cubicBezTo>
                  <a:cubicBezTo>
                    <a:pt x="5990" y="6054"/>
                    <a:pt x="5975" y="5935"/>
                    <a:pt x="5982" y="5928"/>
                  </a:cubicBezTo>
                  <a:cubicBezTo>
                    <a:pt x="5982" y="5914"/>
                    <a:pt x="5954" y="5830"/>
                    <a:pt x="5954" y="5830"/>
                  </a:cubicBezTo>
                  <a:cubicBezTo>
                    <a:pt x="5954" y="5830"/>
                    <a:pt x="5918" y="5816"/>
                    <a:pt x="5918" y="5830"/>
                  </a:cubicBezTo>
                  <a:cubicBezTo>
                    <a:pt x="5911" y="5844"/>
                    <a:pt x="5911" y="5872"/>
                    <a:pt x="5911" y="5900"/>
                  </a:cubicBezTo>
                  <a:cubicBezTo>
                    <a:pt x="5904" y="5921"/>
                    <a:pt x="5803" y="5928"/>
                    <a:pt x="5803" y="5928"/>
                  </a:cubicBezTo>
                  <a:cubicBezTo>
                    <a:pt x="5768" y="5907"/>
                    <a:pt x="5768" y="5907"/>
                    <a:pt x="5768" y="5907"/>
                  </a:cubicBezTo>
                  <a:cubicBezTo>
                    <a:pt x="5768" y="5907"/>
                    <a:pt x="5617" y="5754"/>
                    <a:pt x="5596" y="5733"/>
                  </a:cubicBezTo>
                  <a:cubicBezTo>
                    <a:pt x="5574" y="5705"/>
                    <a:pt x="5546" y="5670"/>
                    <a:pt x="5510" y="5649"/>
                  </a:cubicBezTo>
                  <a:cubicBezTo>
                    <a:pt x="5474" y="5628"/>
                    <a:pt x="5503" y="5607"/>
                    <a:pt x="5431" y="5607"/>
                  </a:cubicBezTo>
                  <a:cubicBezTo>
                    <a:pt x="5367" y="5607"/>
                    <a:pt x="5374" y="5607"/>
                    <a:pt x="5260" y="5600"/>
                  </a:cubicBezTo>
                  <a:cubicBezTo>
                    <a:pt x="5145" y="5586"/>
                    <a:pt x="5117" y="5621"/>
                    <a:pt x="5066" y="5614"/>
                  </a:cubicBezTo>
                  <a:cubicBezTo>
                    <a:pt x="5016" y="5600"/>
                    <a:pt x="5002" y="5614"/>
                    <a:pt x="4895" y="5593"/>
                  </a:cubicBezTo>
                  <a:cubicBezTo>
                    <a:pt x="4780" y="5572"/>
                    <a:pt x="4780" y="5572"/>
                    <a:pt x="4780" y="5572"/>
                  </a:cubicBezTo>
                  <a:cubicBezTo>
                    <a:pt x="4780" y="5572"/>
                    <a:pt x="4766" y="5544"/>
                    <a:pt x="4744" y="5516"/>
                  </a:cubicBezTo>
                  <a:cubicBezTo>
                    <a:pt x="4730" y="5488"/>
                    <a:pt x="4730" y="5488"/>
                    <a:pt x="4730" y="5488"/>
                  </a:cubicBezTo>
                  <a:cubicBezTo>
                    <a:pt x="4702" y="5509"/>
                    <a:pt x="4702" y="5509"/>
                    <a:pt x="4702" y="5509"/>
                  </a:cubicBezTo>
                  <a:cubicBezTo>
                    <a:pt x="4702" y="5509"/>
                    <a:pt x="4680" y="5516"/>
                    <a:pt x="4666" y="5516"/>
                  </a:cubicBezTo>
                  <a:cubicBezTo>
                    <a:pt x="4651" y="5509"/>
                    <a:pt x="4501" y="5474"/>
                    <a:pt x="4473" y="5467"/>
                  </a:cubicBezTo>
                  <a:cubicBezTo>
                    <a:pt x="4451" y="5460"/>
                    <a:pt x="4451" y="5481"/>
                    <a:pt x="4351" y="5411"/>
                  </a:cubicBezTo>
                  <a:cubicBezTo>
                    <a:pt x="4251" y="5334"/>
                    <a:pt x="4287" y="5306"/>
                    <a:pt x="4287" y="5306"/>
                  </a:cubicBezTo>
                  <a:cubicBezTo>
                    <a:pt x="4287" y="5306"/>
                    <a:pt x="4265" y="5285"/>
                    <a:pt x="4236" y="5271"/>
                  </a:cubicBezTo>
                  <a:cubicBezTo>
                    <a:pt x="4215" y="5257"/>
                    <a:pt x="4179" y="5236"/>
                    <a:pt x="4165" y="5236"/>
                  </a:cubicBezTo>
                  <a:cubicBezTo>
                    <a:pt x="4158" y="5243"/>
                    <a:pt x="4093" y="5271"/>
                    <a:pt x="4108" y="5299"/>
                  </a:cubicBezTo>
                  <a:cubicBezTo>
                    <a:pt x="4122" y="5327"/>
                    <a:pt x="4215" y="5418"/>
                    <a:pt x="4222" y="5418"/>
                  </a:cubicBezTo>
                  <a:cubicBezTo>
                    <a:pt x="4229" y="5418"/>
                    <a:pt x="4351" y="5551"/>
                    <a:pt x="4351" y="5551"/>
                  </a:cubicBezTo>
                  <a:cubicBezTo>
                    <a:pt x="4401" y="5614"/>
                    <a:pt x="4401" y="5614"/>
                    <a:pt x="4401" y="5614"/>
                  </a:cubicBezTo>
                  <a:cubicBezTo>
                    <a:pt x="4401" y="5614"/>
                    <a:pt x="4358" y="5649"/>
                    <a:pt x="4401" y="5642"/>
                  </a:cubicBezTo>
                  <a:cubicBezTo>
                    <a:pt x="4444" y="5635"/>
                    <a:pt x="4408" y="5628"/>
                    <a:pt x="4473" y="5635"/>
                  </a:cubicBezTo>
                  <a:cubicBezTo>
                    <a:pt x="4537" y="5642"/>
                    <a:pt x="4573" y="5656"/>
                    <a:pt x="4594" y="5635"/>
                  </a:cubicBezTo>
                  <a:cubicBezTo>
                    <a:pt x="4616" y="5621"/>
                    <a:pt x="4580" y="5600"/>
                    <a:pt x="4630" y="5579"/>
                  </a:cubicBezTo>
                  <a:cubicBezTo>
                    <a:pt x="4680" y="5558"/>
                    <a:pt x="4723" y="5565"/>
                    <a:pt x="4730" y="5572"/>
                  </a:cubicBezTo>
                  <a:cubicBezTo>
                    <a:pt x="4737" y="5586"/>
                    <a:pt x="4766" y="5614"/>
                    <a:pt x="4773" y="5628"/>
                  </a:cubicBezTo>
                  <a:cubicBezTo>
                    <a:pt x="4773" y="5642"/>
                    <a:pt x="4787" y="5677"/>
                    <a:pt x="4809" y="5677"/>
                  </a:cubicBezTo>
                  <a:cubicBezTo>
                    <a:pt x="4823" y="5684"/>
                    <a:pt x="4866" y="5677"/>
                    <a:pt x="4873" y="5705"/>
                  </a:cubicBezTo>
                  <a:cubicBezTo>
                    <a:pt x="4880" y="5726"/>
                    <a:pt x="4931" y="5768"/>
                    <a:pt x="4931" y="5768"/>
                  </a:cubicBezTo>
                  <a:cubicBezTo>
                    <a:pt x="4931" y="5768"/>
                    <a:pt x="4945" y="5775"/>
                    <a:pt x="4973" y="5782"/>
                  </a:cubicBezTo>
                  <a:cubicBezTo>
                    <a:pt x="5002" y="5795"/>
                    <a:pt x="5081" y="5837"/>
                    <a:pt x="5081" y="5837"/>
                  </a:cubicBezTo>
                  <a:cubicBezTo>
                    <a:pt x="5059" y="5851"/>
                    <a:pt x="5024" y="5914"/>
                    <a:pt x="4995" y="5914"/>
                  </a:cubicBezTo>
                  <a:cubicBezTo>
                    <a:pt x="4973" y="5914"/>
                    <a:pt x="4981" y="5907"/>
                    <a:pt x="4923" y="5942"/>
                  </a:cubicBezTo>
                  <a:cubicBezTo>
                    <a:pt x="4866" y="5970"/>
                    <a:pt x="4895" y="6040"/>
                    <a:pt x="4866" y="6047"/>
                  </a:cubicBezTo>
                  <a:cubicBezTo>
                    <a:pt x="4837" y="6054"/>
                    <a:pt x="4795" y="6110"/>
                    <a:pt x="4773" y="6124"/>
                  </a:cubicBezTo>
                  <a:cubicBezTo>
                    <a:pt x="4752" y="6131"/>
                    <a:pt x="4609" y="6187"/>
                    <a:pt x="4594" y="6180"/>
                  </a:cubicBezTo>
                  <a:cubicBezTo>
                    <a:pt x="4580" y="6180"/>
                    <a:pt x="4544" y="6201"/>
                    <a:pt x="4530" y="6201"/>
                  </a:cubicBezTo>
                  <a:cubicBezTo>
                    <a:pt x="4523" y="6201"/>
                    <a:pt x="4530" y="6236"/>
                    <a:pt x="4523" y="6243"/>
                  </a:cubicBezTo>
                  <a:cubicBezTo>
                    <a:pt x="4508" y="6250"/>
                    <a:pt x="4566" y="6285"/>
                    <a:pt x="4480" y="6299"/>
                  </a:cubicBezTo>
                  <a:cubicBezTo>
                    <a:pt x="4401" y="6306"/>
                    <a:pt x="4344" y="6334"/>
                    <a:pt x="4329" y="6334"/>
                  </a:cubicBezTo>
                  <a:cubicBezTo>
                    <a:pt x="4308" y="6341"/>
                    <a:pt x="4272" y="6418"/>
                    <a:pt x="4208" y="6411"/>
                  </a:cubicBezTo>
                  <a:cubicBezTo>
                    <a:pt x="4143" y="6404"/>
                    <a:pt x="4172" y="6404"/>
                    <a:pt x="4115" y="6411"/>
                  </a:cubicBezTo>
                  <a:cubicBezTo>
                    <a:pt x="4058" y="6411"/>
                    <a:pt x="4050" y="6432"/>
                    <a:pt x="3993" y="6439"/>
                  </a:cubicBezTo>
                  <a:cubicBezTo>
                    <a:pt x="3936" y="6446"/>
                    <a:pt x="3900" y="6453"/>
                    <a:pt x="3900" y="6453"/>
                  </a:cubicBezTo>
                  <a:lnTo>
                    <a:pt x="3872" y="64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65">
              <a:extLst>
                <a:ext uri="{FF2B5EF4-FFF2-40B4-BE49-F238E27FC236}">
                  <a16:creationId xmlns:a16="http://schemas.microsoft.com/office/drawing/2014/main" xmlns="" id="{B8C30802-4BFE-4F44-9296-B38973904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51" y="1798638"/>
              <a:ext cx="3535363" cy="4640263"/>
            </a:xfrm>
            <a:custGeom>
              <a:avLst/>
              <a:gdLst>
                <a:gd name="T0" fmla="*/ 10556 w 17064"/>
                <a:gd name="T1" fmla="*/ 21371 h 22392"/>
                <a:gd name="T2" fmla="*/ 11057 w 17064"/>
                <a:gd name="T3" fmla="*/ 20420 h 22392"/>
                <a:gd name="T4" fmla="*/ 11930 w 17064"/>
                <a:gd name="T5" fmla="*/ 19637 h 22392"/>
                <a:gd name="T6" fmla="*/ 14375 w 17064"/>
                <a:gd name="T7" fmla="*/ 17721 h 22392"/>
                <a:gd name="T8" fmla="*/ 16263 w 17064"/>
                <a:gd name="T9" fmla="*/ 15483 h 22392"/>
                <a:gd name="T10" fmla="*/ 16650 w 17064"/>
                <a:gd name="T11" fmla="*/ 14350 h 22392"/>
                <a:gd name="T12" fmla="*/ 14890 w 17064"/>
                <a:gd name="T13" fmla="*/ 13749 h 22392"/>
                <a:gd name="T14" fmla="*/ 13717 w 17064"/>
                <a:gd name="T15" fmla="*/ 12854 h 22392"/>
                <a:gd name="T16" fmla="*/ 12559 w 17064"/>
                <a:gd name="T17" fmla="*/ 12336 h 22392"/>
                <a:gd name="T18" fmla="*/ 11586 w 17064"/>
                <a:gd name="T19" fmla="*/ 12113 h 22392"/>
                <a:gd name="T20" fmla="*/ 10070 w 17064"/>
                <a:gd name="T21" fmla="*/ 12392 h 22392"/>
                <a:gd name="T22" fmla="*/ 9655 w 17064"/>
                <a:gd name="T23" fmla="*/ 11050 h 22392"/>
                <a:gd name="T24" fmla="*/ 8296 w 17064"/>
                <a:gd name="T25" fmla="*/ 10378 h 22392"/>
                <a:gd name="T26" fmla="*/ 10428 w 17064"/>
                <a:gd name="T27" fmla="*/ 9679 h 22392"/>
                <a:gd name="T28" fmla="*/ 11701 w 17064"/>
                <a:gd name="T29" fmla="*/ 8714 h 22392"/>
                <a:gd name="T30" fmla="*/ 12616 w 17064"/>
                <a:gd name="T31" fmla="*/ 7749 h 22392"/>
                <a:gd name="T32" fmla="*/ 13875 w 17064"/>
                <a:gd name="T33" fmla="*/ 7175 h 22392"/>
                <a:gd name="T34" fmla="*/ 13675 w 17064"/>
                <a:gd name="T35" fmla="*/ 6728 h 22392"/>
                <a:gd name="T36" fmla="*/ 13746 w 17064"/>
                <a:gd name="T37" fmla="*/ 6140 h 22392"/>
                <a:gd name="T38" fmla="*/ 14676 w 17064"/>
                <a:gd name="T39" fmla="*/ 6071 h 22392"/>
                <a:gd name="T40" fmla="*/ 15048 w 17064"/>
                <a:gd name="T41" fmla="*/ 6182 h 22392"/>
                <a:gd name="T42" fmla="*/ 14561 w 17064"/>
                <a:gd name="T43" fmla="*/ 4980 h 22392"/>
                <a:gd name="T44" fmla="*/ 13889 w 17064"/>
                <a:gd name="T45" fmla="*/ 3973 h 22392"/>
                <a:gd name="T46" fmla="*/ 13217 w 17064"/>
                <a:gd name="T47" fmla="*/ 3441 h 22392"/>
                <a:gd name="T48" fmla="*/ 12244 w 17064"/>
                <a:gd name="T49" fmla="*/ 3651 h 22392"/>
                <a:gd name="T50" fmla="*/ 11858 w 17064"/>
                <a:gd name="T51" fmla="*/ 5539 h 22392"/>
                <a:gd name="T52" fmla="*/ 11500 w 17064"/>
                <a:gd name="T53" fmla="*/ 5287 h 22392"/>
                <a:gd name="T54" fmla="*/ 10213 w 17064"/>
                <a:gd name="T55" fmla="*/ 4084 h 22392"/>
                <a:gd name="T56" fmla="*/ 11257 w 17064"/>
                <a:gd name="T57" fmla="*/ 2560 h 22392"/>
                <a:gd name="T58" fmla="*/ 11758 w 17064"/>
                <a:gd name="T59" fmla="*/ 1973 h 22392"/>
                <a:gd name="T60" fmla="*/ 12187 w 17064"/>
                <a:gd name="T61" fmla="*/ 1175 h 22392"/>
                <a:gd name="T62" fmla="*/ 11343 w 17064"/>
                <a:gd name="T63" fmla="*/ 1287 h 22392"/>
                <a:gd name="T64" fmla="*/ 10914 w 17064"/>
                <a:gd name="T65" fmla="*/ 420 h 22392"/>
                <a:gd name="T66" fmla="*/ 10657 w 17064"/>
                <a:gd name="T67" fmla="*/ 602 h 22392"/>
                <a:gd name="T68" fmla="*/ 10313 w 17064"/>
                <a:gd name="T69" fmla="*/ 1455 h 22392"/>
                <a:gd name="T70" fmla="*/ 9426 w 17064"/>
                <a:gd name="T71" fmla="*/ 1581 h 22392"/>
                <a:gd name="T72" fmla="*/ 7610 w 17064"/>
                <a:gd name="T73" fmla="*/ 1329 h 22392"/>
                <a:gd name="T74" fmla="*/ 6709 w 17064"/>
                <a:gd name="T75" fmla="*/ 1119 h 22392"/>
                <a:gd name="T76" fmla="*/ 6051 w 17064"/>
                <a:gd name="T77" fmla="*/ 1077 h 22392"/>
                <a:gd name="T78" fmla="*/ 1545 w 17064"/>
                <a:gd name="T79" fmla="*/ 1399 h 22392"/>
                <a:gd name="T80" fmla="*/ 1402 w 17064"/>
                <a:gd name="T81" fmla="*/ 1987 h 22392"/>
                <a:gd name="T82" fmla="*/ 1531 w 17064"/>
                <a:gd name="T83" fmla="*/ 2490 h 22392"/>
                <a:gd name="T84" fmla="*/ 844 w 17064"/>
                <a:gd name="T85" fmla="*/ 3917 h 22392"/>
                <a:gd name="T86" fmla="*/ 687 w 17064"/>
                <a:gd name="T87" fmla="*/ 4854 h 22392"/>
                <a:gd name="T88" fmla="*/ 2218 w 17064"/>
                <a:gd name="T89" fmla="*/ 3861 h 22392"/>
                <a:gd name="T90" fmla="*/ 2732 w 17064"/>
                <a:gd name="T91" fmla="*/ 3847 h 22392"/>
                <a:gd name="T92" fmla="*/ 4477 w 17064"/>
                <a:gd name="T93" fmla="*/ 4238 h 22392"/>
                <a:gd name="T94" fmla="*/ 5078 w 17064"/>
                <a:gd name="T95" fmla="*/ 5861 h 22392"/>
                <a:gd name="T96" fmla="*/ 4992 w 17064"/>
                <a:gd name="T97" fmla="*/ 7833 h 22392"/>
                <a:gd name="T98" fmla="*/ 5936 w 17064"/>
                <a:gd name="T99" fmla="*/ 9903 h 22392"/>
                <a:gd name="T100" fmla="*/ 6451 w 17064"/>
                <a:gd name="T101" fmla="*/ 10434 h 22392"/>
                <a:gd name="T102" fmla="*/ 6981 w 17064"/>
                <a:gd name="T103" fmla="*/ 10924 h 22392"/>
                <a:gd name="T104" fmla="*/ 9069 w 17064"/>
                <a:gd name="T105" fmla="*/ 12099 h 22392"/>
                <a:gd name="T106" fmla="*/ 10213 w 17064"/>
                <a:gd name="T107" fmla="*/ 12728 h 22392"/>
                <a:gd name="T108" fmla="*/ 10356 w 17064"/>
                <a:gd name="T109" fmla="*/ 13539 h 22392"/>
                <a:gd name="T110" fmla="*/ 9913 w 17064"/>
                <a:gd name="T111" fmla="*/ 14658 h 22392"/>
                <a:gd name="T112" fmla="*/ 10957 w 17064"/>
                <a:gd name="T113" fmla="*/ 17134 h 22392"/>
                <a:gd name="T114" fmla="*/ 9856 w 17064"/>
                <a:gd name="T115" fmla="*/ 20085 h 22392"/>
                <a:gd name="T116" fmla="*/ 9612 w 17064"/>
                <a:gd name="T117" fmla="*/ 20686 h 22392"/>
                <a:gd name="T118" fmla="*/ 9698 w 17064"/>
                <a:gd name="T119" fmla="*/ 21903 h 22392"/>
                <a:gd name="T120" fmla="*/ 11300 w 17064"/>
                <a:gd name="T121" fmla="*/ 22309 h 2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64" h="22392">
                  <a:moveTo>
                    <a:pt x="11329" y="22267"/>
                  </a:moveTo>
                  <a:cubicBezTo>
                    <a:pt x="11329" y="22267"/>
                    <a:pt x="11443" y="22323"/>
                    <a:pt x="11443" y="22267"/>
                  </a:cubicBezTo>
                  <a:cubicBezTo>
                    <a:pt x="11458" y="22211"/>
                    <a:pt x="11443" y="22141"/>
                    <a:pt x="11386" y="22127"/>
                  </a:cubicBezTo>
                  <a:cubicBezTo>
                    <a:pt x="11329" y="22113"/>
                    <a:pt x="11200" y="22085"/>
                    <a:pt x="11043" y="21987"/>
                  </a:cubicBezTo>
                  <a:cubicBezTo>
                    <a:pt x="10885" y="21875"/>
                    <a:pt x="10599" y="21861"/>
                    <a:pt x="10642" y="21749"/>
                  </a:cubicBezTo>
                  <a:cubicBezTo>
                    <a:pt x="10671" y="21651"/>
                    <a:pt x="10528" y="21525"/>
                    <a:pt x="10556" y="21371"/>
                  </a:cubicBezTo>
                  <a:cubicBezTo>
                    <a:pt x="10585" y="21218"/>
                    <a:pt x="10571" y="21204"/>
                    <a:pt x="10699" y="21190"/>
                  </a:cubicBezTo>
                  <a:cubicBezTo>
                    <a:pt x="10814" y="21176"/>
                    <a:pt x="10842" y="21036"/>
                    <a:pt x="10900" y="21008"/>
                  </a:cubicBezTo>
                  <a:cubicBezTo>
                    <a:pt x="10957" y="20966"/>
                    <a:pt x="11214" y="20840"/>
                    <a:pt x="11214" y="20798"/>
                  </a:cubicBezTo>
                  <a:cubicBezTo>
                    <a:pt x="11214" y="20770"/>
                    <a:pt x="11214" y="20700"/>
                    <a:pt x="11157" y="20686"/>
                  </a:cubicBezTo>
                  <a:cubicBezTo>
                    <a:pt x="11100" y="20686"/>
                    <a:pt x="10986" y="20658"/>
                    <a:pt x="10971" y="20616"/>
                  </a:cubicBezTo>
                  <a:cubicBezTo>
                    <a:pt x="10957" y="20588"/>
                    <a:pt x="11028" y="20448"/>
                    <a:pt x="11057" y="20420"/>
                  </a:cubicBezTo>
                  <a:cubicBezTo>
                    <a:pt x="11100" y="20392"/>
                    <a:pt x="11343" y="20392"/>
                    <a:pt x="11343" y="20392"/>
                  </a:cubicBezTo>
                  <a:cubicBezTo>
                    <a:pt x="11343" y="20392"/>
                    <a:pt x="11343" y="20127"/>
                    <a:pt x="11386" y="20113"/>
                  </a:cubicBezTo>
                  <a:cubicBezTo>
                    <a:pt x="11415" y="20099"/>
                    <a:pt x="11586" y="19987"/>
                    <a:pt x="11629" y="19973"/>
                  </a:cubicBezTo>
                  <a:cubicBezTo>
                    <a:pt x="11672" y="19973"/>
                    <a:pt x="11686" y="19861"/>
                    <a:pt x="11601" y="19847"/>
                  </a:cubicBezTo>
                  <a:cubicBezTo>
                    <a:pt x="11529" y="19833"/>
                    <a:pt x="11400" y="19749"/>
                    <a:pt x="11458" y="19693"/>
                  </a:cubicBezTo>
                  <a:cubicBezTo>
                    <a:pt x="11529" y="19623"/>
                    <a:pt x="11887" y="19679"/>
                    <a:pt x="11930" y="19637"/>
                  </a:cubicBezTo>
                  <a:cubicBezTo>
                    <a:pt x="11958" y="19595"/>
                    <a:pt x="12030" y="19385"/>
                    <a:pt x="12216" y="19343"/>
                  </a:cubicBezTo>
                  <a:cubicBezTo>
                    <a:pt x="12402" y="19302"/>
                    <a:pt x="13217" y="18938"/>
                    <a:pt x="12945" y="18728"/>
                  </a:cubicBezTo>
                  <a:cubicBezTo>
                    <a:pt x="12673" y="18504"/>
                    <a:pt x="12945" y="18588"/>
                    <a:pt x="12945" y="18588"/>
                  </a:cubicBezTo>
                  <a:cubicBezTo>
                    <a:pt x="12945" y="18588"/>
                    <a:pt x="13217" y="18742"/>
                    <a:pt x="13374" y="18644"/>
                  </a:cubicBezTo>
                  <a:cubicBezTo>
                    <a:pt x="13517" y="18560"/>
                    <a:pt x="14147" y="18001"/>
                    <a:pt x="14175" y="17875"/>
                  </a:cubicBezTo>
                  <a:cubicBezTo>
                    <a:pt x="14204" y="17749"/>
                    <a:pt x="14290" y="17735"/>
                    <a:pt x="14375" y="17721"/>
                  </a:cubicBezTo>
                  <a:cubicBezTo>
                    <a:pt x="14447" y="17721"/>
                    <a:pt x="14561" y="17679"/>
                    <a:pt x="14561" y="17595"/>
                  </a:cubicBezTo>
                  <a:cubicBezTo>
                    <a:pt x="14547" y="17511"/>
                    <a:pt x="14490" y="17315"/>
                    <a:pt x="14576" y="17246"/>
                  </a:cubicBezTo>
                  <a:cubicBezTo>
                    <a:pt x="14661" y="17190"/>
                    <a:pt x="15176" y="16868"/>
                    <a:pt x="15391" y="16868"/>
                  </a:cubicBezTo>
                  <a:cubicBezTo>
                    <a:pt x="15606" y="16868"/>
                    <a:pt x="15749" y="16840"/>
                    <a:pt x="15963" y="16476"/>
                  </a:cubicBezTo>
                  <a:cubicBezTo>
                    <a:pt x="16178" y="16113"/>
                    <a:pt x="16092" y="16127"/>
                    <a:pt x="16178" y="16099"/>
                  </a:cubicBezTo>
                  <a:cubicBezTo>
                    <a:pt x="16249" y="16057"/>
                    <a:pt x="16263" y="15483"/>
                    <a:pt x="16263" y="15483"/>
                  </a:cubicBezTo>
                  <a:cubicBezTo>
                    <a:pt x="16263" y="15483"/>
                    <a:pt x="16349" y="15427"/>
                    <a:pt x="16407" y="15427"/>
                  </a:cubicBezTo>
                  <a:cubicBezTo>
                    <a:pt x="16464" y="15427"/>
                    <a:pt x="16621" y="15204"/>
                    <a:pt x="16621" y="15204"/>
                  </a:cubicBezTo>
                  <a:cubicBezTo>
                    <a:pt x="16807" y="15092"/>
                    <a:pt x="16807" y="15092"/>
                    <a:pt x="16807" y="15092"/>
                  </a:cubicBezTo>
                  <a:cubicBezTo>
                    <a:pt x="16807" y="15092"/>
                    <a:pt x="16864" y="14980"/>
                    <a:pt x="16921" y="14952"/>
                  </a:cubicBezTo>
                  <a:cubicBezTo>
                    <a:pt x="16979" y="14910"/>
                    <a:pt x="17064" y="14504"/>
                    <a:pt x="16979" y="14434"/>
                  </a:cubicBezTo>
                  <a:cubicBezTo>
                    <a:pt x="16907" y="14378"/>
                    <a:pt x="16735" y="14406"/>
                    <a:pt x="16650" y="14350"/>
                  </a:cubicBezTo>
                  <a:cubicBezTo>
                    <a:pt x="16564" y="14280"/>
                    <a:pt x="16206" y="14085"/>
                    <a:pt x="16135" y="14085"/>
                  </a:cubicBezTo>
                  <a:cubicBezTo>
                    <a:pt x="16049" y="14099"/>
                    <a:pt x="15749" y="14113"/>
                    <a:pt x="15648" y="14057"/>
                  </a:cubicBezTo>
                  <a:cubicBezTo>
                    <a:pt x="15548" y="14015"/>
                    <a:pt x="15663" y="13889"/>
                    <a:pt x="15534" y="13889"/>
                  </a:cubicBezTo>
                  <a:cubicBezTo>
                    <a:pt x="15420" y="13875"/>
                    <a:pt x="15176" y="13819"/>
                    <a:pt x="15105" y="13805"/>
                  </a:cubicBezTo>
                  <a:cubicBezTo>
                    <a:pt x="15019" y="13791"/>
                    <a:pt x="14890" y="13889"/>
                    <a:pt x="14876" y="13903"/>
                  </a:cubicBezTo>
                  <a:cubicBezTo>
                    <a:pt x="14847" y="13917"/>
                    <a:pt x="15062" y="13805"/>
                    <a:pt x="14890" y="13749"/>
                  </a:cubicBezTo>
                  <a:cubicBezTo>
                    <a:pt x="14719" y="13693"/>
                    <a:pt x="14762" y="13623"/>
                    <a:pt x="14790" y="13609"/>
                  </a:cubicBezTo>
                  <a:cubicBezTo>
                    <a:pt x="14819" y="13595"/>
                    <a:pt x="14933" y="13483"/>
                    <a:pt x="14819" y="13413"/>
                  </a:cubicBezTo>
                  <a:cubicBezTo>
                    <a:pt x="14704" y="13357"/>
                    <a:pt x="14590" y="13287"/>
                    <a:pt x="14619" y="13217"/>
                  </a:cubicBezTo>
                  <a:cubicBezTo>
                    <a:pt x="14633" y="13148"/>
                    <a:pt x="14418" y="12994"/>
                    <a:pt x="14375" y="12994"/>
                  </a:cubicBezTo>
                  <a:cubicBezTo>
                    <a:pt x="14333" y="12980"/>
                    <a:pt x="14204" y="12938"/>
                    <a:pt x="14075" y="12952"/>
                  </a:cubicBezTo>
                  <a:cubicBezTo>
                    <a:pt x="13932" y="12952"/>
                    <a:pt x="13717" y="12910"/>
                    <a:pt x="13717" y="12854"/>
                  </a:cubicBezTo>
                  <a:cubicBezTo>
                    <a:pt x="13732" y="12798"/>
                    <a:pt x="13603" y="12672"/>
                    <a:pt x="13546" y="12658"/>
                  </a:cubicBezTo>
                  <a:cubicBezTo>
                    <a:pt x="13474" y="12630"/>
                    <a:pt x="13417" y="12630"/>
                    <a:pt x="13346" y="12546"/>
                  </a:cubicBezTo>
                  <a:cubicBezTo>
                    <a:pt x="13288" y="12462"/>
                    <a:pt x="13288" y="12420"/>
                    <a:pt x="13203" y="12406"/>
                  </a:cubicBezTo>
                  <a:cubicBezTo>
                    <a:pt x="13102" y="12406"/>
                    <a:pt x="13060" y="12378"/>
                    <a:pt x="13045" y="12322"/>
                  </a:cubicBezTo>
                  <a:cubicBezTo>
                    <a:pt x="13045" y="12252"/>
                    <a:pt x="12945" y="12210"/>
                    <a:pt x="12816" y="12294"/>
                  </a:cubicBezTo>
                  <a:cubicBezTo>
                    <a:pt x="12702" y="12364"/>
                    <a:pt x="12602" y="12392"/>
                    <a:pt x="12559" y="12336"/>
                  </a:cubicBezTo>
                  <a:cubicBezTo>
                    <a:pt x="12502" y="12294"/>
                    <a:pt x="12502" y="12280"/>
                    <a:pt x="12330" y="12280"/>
                  </a:cubicBezTo>
                  <a:cubicBezTo>
                    <a:pt x="12158" y="12280"/>
                    <a:pt x="12073" y="12280"/>
                    <a:pt x="12115" y="12183"/>
                  </a:cubicBezTo>
                  <a:cubicBezTo>
                    <a:pt x="12173" y="12085"/>
                    <a:pt x="12015" y="12043"/>
                    <a:pt x="11901" y="12113"/>
                  </a:cubicBezTo>
                  <a:cubicBezTo>
                    <a:pt x="11801" y="12196"/>
                    <a:pt x="11758" y="12266"/>
                    <a:pt x="11701" y="12252"/>
                  </a:cubicBezTo>
                  <a:cubicBezTo>
                    <a:pt x="11629" y="12252"/>
                    <a:pt x="11858" y="12183"/>
                    <a:pt x="11801" y="12099"/>
                  </a:cubicBezTo>
                  <a:cubicBezTo>
                    <a:pt x="11758" y="12015"/>
                    <a:pt x="11758" y="12029"/>
                    <a:pt x="11586" y="12113"/>
                  </a:cubicBezTo>
                  <a:cubicBezTo>
                    <a:pt x="11415" y="12196"/>
                    <a:pt x="11343" y="12238"/>
                    <a:pt x="11200" y="12238"/>
                  </a:cubicBezTo>
                  <a:cubicBezTo>
                    <a:pt x="11057" y="12238"/>
                    <a:pt x="11114" y="12294"/>
                    <a:pt x="11028" y="12406"/>
                  </a:cubicBezTo>
                  <a:cubicBezTo>
                    <a:pt x="10957" y="12518"/>
                    <a:pt x="10857" y="12728"/>
                    <a:pt x="10785" y="12658"/>
                  </a:cubicBezTo>
                  <a:cubicBezTo>
                    <a:pt x="10699" y="12588"/>
                    <a:pt x="10642" y="12392"/>
                    <a:pt x="10513" y="12434"/>
                  </a:cubicBezTo>
                  <a:cubicBezTo>
                    <a:pt x="10399" y="12490"/>
                    <a:pt x="10370" y="12616"/>
                    <a:pt x="10285" y="12560"/>
                  </a:cubicBezTo>
                  <a:cubicBezTo>
                    <a:pt x="10199" y="12490"/>
                    <a:pt x="10084" y="12448"/>
                    <a:pt x="10070" y="12392"/>
                  </a:cubicBezTo>
                  <a:cubicBezTo>
                    <a:pt x="10070" y="12336"/>
                    <a:pt x="10013" y="12294"/>
                    <a:pt x="10013" y="12294"/>
                  </a:cubicBezTo>
                  <a:cubicBezTo>
                    <a:pt x="10013" y="12294"/>
                    <a:pt x="9941" y="12280"/>
                    <a:pt x="10027" y="11987"/>
                  </a:cubicBezTo>
                  <a:cubicBezTo>
                    <a:pt x="10113" y="11679"/>
                    <a:pt x="10142" y="11595"/>
                    <a:pt x="9813" y="11595"/>
                  </a:cubicBezTo>
                  <a:cubicBezTo>
                    <a:pt x="9498" y="11609"/>
                    <a:pt x="9355" y="11665"/>
                    <a:pt x="9384" y="11567"/>
                  </a:cubicBezTo>
                  <a:cubicBezTo>
                    <a:pt x="9398" y="11469"/>
                    <a:pt x="9484" y="11497"/>
                    <a:pt x="9498" y="11385"/>
                  </a:cubicBezTo>
                  <a:cubicBezTo>
                    <a:pt x="9512" y="11287"/>
                    <a:pt x="9612" y="11106"/>
                    <a:pt x="9655" y="11050"/>
                  </a:cubicBezTo>
                  <a:cubicBezTo>
                    <a:pt x="9698" y="10980"/>
                    <a:pt x="9813" y="10826"/>
                    <a:pt x="9713" y="10826"/>
                  </a:cubicBezTo>
                  <a:cubicBezTo>
                    <a:pt x="9627" y="10840"/>
                    <a:pt x="9355" y="10784"/>
                    <a:pt x="9240" y="10882"/>
                  </a:cubicBezTo>
                  <a:cubicBezTo>
                    <a:pt x="9126" y="10994"/>
                    <a:pt x="8997" y="11217"/>
                    <a:pt x="8912" y="11231"/>
                  </a:cubicBezTo>
                  <a:cubicBezTo>
                    <a:pt x="8811" y="11259"/>
                    <a:pt x="8497" y="11315"/>
                    <a:pt x="8439" y="11231"/>
                  </a:cubicBezTo>
                  <a:cubicBezTo>
                    <a:pt x="8397" y="11148"/>
                    <a:pt x="8182" y="11134"/>
                    <a:pt x="8196" y="10854"/>
                  </a:cubicBezTo>
                  <a:cubicBezTo>
                    <a:pt x="8211" y="10588"/>
                    <a:pt x="8196" y="10448"/>
                    <a:pt x="8296" y="10378"/>
                  </a:cubicBezTo>
                  <a:cubicBezTo>
                    <a:pt x="8382" y="10308"/>
                    <a:pt x="8368" y="10322"/>
                    <a:pt x="8382" y="10196"/>
                  </a:cubicBezTo>
                  <a:cubicBezTo>
                    <a:pt x="8397" y="10057"/>
                    <a:pt x="8497" y="9875"/>
                    <a:pt x="8640" y="9833"/>
                  </a:cubicBezTo>
                  <a:cubicBezTo>
                    <a:pt x="8768" y="9805"/>
                    <a:pt x="8912" y="9637"/>
                    <a:pt x="8997" y="9637"/>
                  </a:cubicBezTo>
                  <a:cubicBezTo>
                    <a:pt x="9083" y="9623"/>
                    <a:pt x="9426" y="9847"/>
                    <a:pt x="9498" y="9777"/>
                  </a:cubicBezTo>
                  <a:cubicBezTo>
                    <a:pt x="9569" y="9721"/>
                    <a:pt x="9598" y="9567"/>
                    <a:pt x="9798" y="9595"/>
                  </a:cubicBezTo>
                  <a:cubicBezTo>
                    <a:pt x="9999" y="9637"/>
                    <a:pt x="10356" y="9581"/>
                    <a:pt x="10428" y="9679"/>
                  </a:cubicBezTo>
                  <a:cubicBezTo>
                    <a:pt x="10499" y="9777"/>
                    <a:pt x="10642" y="10043"/>
                    <a:pt x="10628" y="10154"/>
                  </a:cubicBezTo>
                  <a:cubicBezTo>
                    <a:pt x="10599" y="10280"/>
                    <a:pt x="10642" y="10364"/>
                    <a:pt x="10728" y="10336"/>
                  </a:cubicBezTo>
                  <a:cubicBezTo>
                    <a:pt x="10800" y="10308"/>
                    <a:pt x="10857" y="10168"/>
                    <a:pt x="10842" y="10099"/>
                  </a:cubicBezTo>
                  <a:cubicBezTo>
                    <a:pt x="10828" y="10029"/>
                    <a:pt x="10828" y="9749"/>
                    <a:pt x="10828" y="9637"/>
                  </a:cubicBezTo>
                  <a:cubicBezTo>
                    <a:pt x="10814" y="9511"/>
                    <a:pt x="10699" y="9427"/>
                    <a:pt x="10885" y="9315"/>
                  </a:cubicBezTo>
                  <a:cubicBezTo>
                    <a:pt x="11086" y="9203"/>
                    <a:pt x="11701" y="8854"/>
                    <a:pt x="11701" y="8714"/>
                  </a:cubicBezTo>
                  <a:cubicBezTo>
                    <a:pt x="11701" y="8574"/>
                    <a:pt x="11643" y="8434"/>
                    <a:pt x="11686" y="8392"/>
                  </a:cubicBezTo>
                  <a:cubicBezTo>
                    <a:pt x="11729" y="8336"/>
                    <a:pt x="11729" y="8490"/>
                    <a:pt x="11801" y="8448"/>
                  </a:cubicBezTo>
                  <a:cubicBezTo>
                    <a:pt x="11887" y="8406"/>
                    <a:pt x="11972" y="8140"/>
                    <a:pt x="12044" y="8099"/>
                  </a:cubicBezTo>
                  <a:cubicBezTo>
                    <a:pt x="12115" y="8057"/>
                    <a:pt x="12173" y="7931"/>
                    <a:pt x="12201" y="7875"/>
                  </a:cubicBezTo>
                  <a:cubicBezTo>
                    <a:pt x="12230" y="7805"/>
                    <a:pt x="12344" y="7777"/>
                    <a:pt x="12402" y="7805"/>
                  </a:cubicBezTo>
                  <a:cubicBezTo>
                    <a:pt x="12473" y="7833"/>
                    <a:pt x="12587" y="7805"/>
                    <a:pt x="12616" y="7749"/>
                  </a:cubicBezTo>
                  <a:cubicBezTo>
                    <a:pt x="12645" y="7693"/>
                    <a:pt x="12602" y="7581"/>
                    <a:pt x="12616" y="7525"/>
                  </a:cubicBezTo>
                  <a:cubicBezTo>
                    <a:pt x="12630" y="7483"/>
                    <a:pt x="12845" y="7371"/>
                    <a:pt x="12931" y="7287"/>
                  </a:cubicBezTo>
                  <a:cubicBezTo>
                    <a:pt x="13031" y="7203"/>
                    <a:pt x="13131" y="7189"/>
                    <a:pt x="13174" y="7203"/>
                  </a:cubicBezTo>
                  <a:cubicBezTo>
                    <a:pt x="13217" y="7231"/>
                    <a:pt x="13317" y="7078"/>
                    <a:pt x="13303" y="7189"/>
                  </a:cubicBezTo>
                  <a:cubicBezTo>
                    <a:pt x="13288" y="7301"/>
                    <a:pt x="13317" y="7483"/>
                    <a:pt x="13403" y="7385"/>
                  </a:cubicBezTo>
                  <a:cubicBezTo>
                    <a:pt x="13503" y="7273"/>
                    <a:pt x="13818" y="7175"/>
                    <a:pt x="13875" y="7175"/>
                  </a:cubicBezTo>
                  <a:cubicBezTo>
                    <a:pt x="13918" y="7175"/>
                    <a:pt x="14004" y="7092"/>
                    <a:pt x="14032" y="7050"/>
                  </a:cubicBezTo>
                  <a:cubicBezTo>
                    <a:pt x="14061" y="6994"/>
                    <a:pt x="14175" y="7008"/>
                    <a:pt x="14232" y="6994"/>
                  </a:cubicBezTo>
                  <a:cubicBezTo>
                    <a:pt x="14304" y="6980"/>
                    <a:pt x="14304" y="6924"/>
                    <a:pt x="14232" y="6840"/>
                  </a:cubicBezTo>
                  <a:cubicBezTo>
                    <a:pt x="14161" y="6770"/>
                    <a:pt x="14318" y="6574"/>
                    <a:pt x="14189" y="6644"/>
                  </a:cubicBezTo>
                  <a:cubicBezTo>
                    <a:pt x="14046" y="6728"/>
                    <a:pt x="14075" y="6840"/>
                    <a:pt x="13946" y="6826"/>
                  </a:cubicBezTo>
                  <a:cubicBezTo>
                    <a:pt x="13818" y="6798"/>
                    <a:pt x="13675" y="6756"/>
                    <a:pt x="13675" y="6728"/>
                  </a:cubicBezTo>
                  <a:cubicBezTo>
                    <a:pt x="13689" y="6700"/>
                    <a:pt x="13675" y="6560"/>
                    <a:pt x="13617" y="6630"/>
                  </a:cubicBezTo>
                  <a:cubicBezTo>
                    <a:pt x="13560" y="6700"/>
                    <a:pt x="13546" y="6574"/>
                    <a:pt x="13646" y="6518"/>
                  </a:cubicBezTo>
                  <a:cubicBezTo>
                    <a:pt x="13746" y="6448"/>
                    <a:pt x="13746" y="6364"/>
                    <a:pt x="13675" y="6308"/>
                  </a:cubicBezTo>
                  <a:cubicBezTo>
                    <a:pt x="13603" y="6252"/>
                    <a:pt x="13503" y="6238"/>
                    <a:pt x="13431" y="6238"/>
                  </a:cubicBezTo>
                  <a:cubicBezTo>
                    <a:pt x="13360" y="6252"/>
                    <a:pt x="13288" y="6098"/>
                    <a:pt x="13489" y="6112"/>
                  </a:cubicBezTo>
                  <a:cubicBezTo>
                    <a:pt x="13675" y="6126"/>
                    <a:pt x="13732" y="6112"/>
                    <a:pt x="13746" y="6140"/>
                  </a:cubicBezTo>
                  <a:cubicBezTo>
                    <a:pt x="13760" y="6168"/>
                    <a:pt x="13889" y="6420"/>
                    <a:pt x="13961" y="6364"/>
                  </a:cubicBezTo>
                  <a:cubicBezTo>
                    <a:pt x="14018" y="6294"/>
                    <a:pt x="14175" y="6280"/>
                    <a:pt x="14075" y="6224"/>
                  </a:cubicBezTo>
                  <a:cubicBezTo>
                    <a:pt x="13989" y="6168"/>
                    <a:pt x="13875" y="6126"/>
                    <a:pt x="13918" y="6098"/>
                  </a:cubicBezTo>
                  <a:cubicBezTo>
                    <a:pt x="13961" y="6071"/>
                    <a:pt x="14218" y="6140"/>
                    <a:pt x="14290" y="6112"/>
                  </a:cubicBezTo>
                  <a:cubicBezTo>
                    <a:pt x="14347" y="6071"/>
                    <a:pt x="14619" y="5819"/>
                    <a:pt x="14661" y="5833"/>
                  </a:cubicBezTo>
                  <a:cubicBezTo>
                    <a:pt x="14704" y="5847"/>
                    <a:pt x="14719" y="6001"/>
                    <a:pt x="14676" y="6071"/>
                  </a:cubicBezTo>
                  <a:cubicBezTo>
                    <a:pt x="14633" y="6154"/>
                    <a:pt x="14304" y="6392"/>
                    <a:pt x="14333" y="6448"/>
                  </a:cubicBezTo>
                  <a:cubicBezTo>
                    <a:pt x="14375" y="6504"/>
                    <a:pt x="14390" y="6616"/>
                    <a:pt x="14390" y="6616"/>
                  </a:cubicBezTo>
                  <a:cubicBezTo>
                    <a:pt x="14390" y="6616"/>
                    <a:pt x="14647" y="6462"/>
                    <a:pt x="14833" y="6616"/>
                  </a:cubicBezTo>
                  <a:cubicBezTo>
                    <a:pt x="15019" y="6784"/>
                    <a:pt x="15176" y="6854"/>
                    <a:pt x="15205" y="6770"/>
                  </a:cubicBezTo>
                  <a:cubicBezTo>
                    <a:pt x="15248" y="6672"/>
                    <a:pt x="15334" y="6616"/>
                    <a:pt x="15277" y="6462"/>
                  </a:cubicBezTo>
                  <a:cubicBezTo>
                    <a:pt x="15205" y="6294"/>
                    <a:pt x="15134" y="6210"/>
                    <a:pt x="15048" y="6182"/>
                  </a:cubicBezTo>
                  <a:cubicBezTo>
                    <a:pt x="14962" y="6154"/>
                    <a:pt x="14819" y="6112"/>
                    <a:pt x="14847" y="6029"/>
                  </a:cubicBezTo>
                  <a:cubicBezTo>
                    <a:pt x="14876" y="5945"/>
                    <a:pt x="14890" y="5973"/>
                    <a:pt x="14962" y="5819"/>
                  </a:cubicBezTo>
                  <a:cubicBezTo>
                    <a:pt x="15019" y="5665"/>
                    <a:pt x="15048" y="5273"/>
                    <a:pt x="14976" y="5273"/>
                  </a:cubicBezTo>
                  <a:cubicBezTo>
                    <a:pt x="14919" y="5273"/>
                    <a:pt x="14833" y="5315"/>
                    <a:pt x="14833" y="5245"/>
                  </a:cubicBezTo>
                  <a:cubicBezTo>
                    <a:pt x="14833" y="5175"/>
                    <a:pt x="14890" y="5105"/>
                    <a:pt x="14776" y="5091"/>
                  </a:cubicBezTo>
                  <a:cubicBezTo>
                    <a:pt x="14661" y="5063"/>
                    <a:pt x="14604" y="5022"/>
                    <a:pt x="14561" y="4980"/>
                  </a:cubicBezTo>
                  <a:cubicBezTo>
                    <a:pt x="14504" y="4938"/>
                    <a:pt x="14476" y="4798"/>
                    <a:pt x="14390" y="4756"/>
                  </a:cubicBezTo>
                  <a:cubicBezTo>
                    <a:pt x="14318" y="4714"/>
                    <a:pt x="14218" y="4756"/>
                    <a:pt x="14290" y="4686"/>
                  </a:cubicBezTo>
                  <a:cubicBezTo>
                    <a:pt x="14361" y="4616"/>
                    <a:pt x="14347" y="4434"/>
                    <a:pt x="14304" y="4336"/>
                  </a:cubicBezTo>
                  <a:cubicBezTo>
                    <a:pt x="14261" y="4224"/>
                    <a:pt x="14161" y="4098"/>
                    <a:pt x="14147" y="3945"/>
                  </a:cubicBezTo>
                  <a:cubicBezTo>
                    <a:pt x="14132" y="3805"/>
                    <a:pt x="14132" y="3693"/>
                    <a:pt x="14075" y="3721"/>
                  </a:cubicBezTo>
                  <a:cubicBezTo>
                    <a:pt x="14004" y="3763"/>
                    <a:pt x="13946" y="3847"/>
                    <a:pt x="13889" y="3973"/>
                  </a:cubicBezTo>
                  <a:cubicBezTo>
                    <a:pt x="13832" y="4084"/>
                    <a:pt x="13760" y="4154"/>
                    <a:pt x="13717" y="4154"/>
                  </a:cubicBezTo>
                  <a:cubicBezTo>
                    <a:pt x="13689" y="4168"/>
                    <a:pt x="13689" y="4294"/>
                    <a:pt x="13603" y="4210"/>
                  </a:cubicBezTo>
                  <a:cubicBezTo>
                    <a:pt x="13532" y="4140"/>
                    <a:pt x="13446" y="4056"/>
                    <a:pt x="13417" y="4029"/>
                  </a:cubicBezTo>
                  <a:cubicBezTo>
                    <a:pt x="13388" y="3987"/>
                    <a:pt x="13317" y="3931"/>
                    <a:pt x="13403" y="3777"/>
                  </a:cubicBezTo>
                  <a:cubicBezTo>
                    <a:pt x="13489" y="3623"/>
                    <a:pt x="13489" y="3511"/>
                    <a:pt x="13446" y="3497"/>
                  </a:cubicBezTo>
                  <a:cubicBezTo>
                    <a:pt x="13403" y="3469"/>
                    <a:pt x="13303" y="3623"/>
                    <a:pt x="13217" y="3441"/>
                  </a:cubicBezTo>
                  <a:cubicBezTo>
                    <a:pt x="13145" y="3259"/>
                    <a:pt x="13160" y="3203"/>
                    <a:pt x="13045" y="3175"/>
                  </a:cubicBezTo>
                  <a:cubicBezTo>
                    <a:pt x="12916" y="3133"/>
                    <a:pt x="12931" y="3175"/>
                    <a:pt x="12773" y="3133"/>
                  </a:cubicBezTo>
                  <a:cubicBezTo>
                    <a:pt x="12602" y="3091"/>
                    <a:pt x="12630" y="2980"/>
                    <a:pt x="12502" y="3063"/>
                  </a:cubicBezTo>
                  <a:cubicBezTo>
                    <a:pt x="12373" y="3133"/>
                    <a:pt x="12259" y="3077"/>
                    <a:pt x="12316" y="3245"/>
                  </a:cubicBezTo>
                  <a:cubicBezTo>
                    <a:pt x="12387" y="3413"/>
                    <a:pt x="12387" y="3497"/>
                    <a:pt x="12330" y="3497"/>
                  </a:cubicBezTo>
                  <a:cubicBezTo>
                    <a:pt x="12259" y="3511"/>
                    <a:pt x="12201" y="3581"/>
                    <a:pt x="12244" y="3651"/>
                  </a:cubicBezTo>
                  <a:cubicBezTo>
                    <a:pt x="12287" y="3721"/>
                    <a:pt x="12459" y="3679"/>
                    <a:pt x="12316" y="3847"/>
                  </a:cubicBezTo>
                  <a:cubicBezTo>
                    <a:pt x="12173" y="4001"/>
                    <a:pt x="12115" y="4168"/>
                    <a:pt x="12187" y="4210"/>
                  </a:cubicBezTo>
                  <a:cubicBezTo>
                    <a:pt x="12259" y="4266"/>
                    <a:pt x="12359" y="4364"/>
                    <a:pt x="12316" y="4476"/>
                  </a:cubicBezTo>
                  <a:cubicBezTo>
                    <a:pt x="12273" y="4588"/>
                    <a:pt x="12287" y="4840"/>
                    <a:pt x="12073" y="4966"/>
                  </a:cubicBezTo>
                  <a:cubicBezTo>
                    <a:pt x="11858" y="5105"/>
                    <a:pt x="11844" y="5189"/>
                    <a:pt x="11844" y="5231"/>
                  </a:cubicBezTo>
                  <a:cubicBezTo>
                    <a:pt x="11829" y="5273"/>
                    <a:pt x="11801" y="5455"/>
                    <a:pt x="11858" y="5539"/>
                  </a:cubicBezTo>
                  <a:cubicBezTo>
                    <a:pt x="11915" y="5623"/>
                    <a:pt x="11944" y="5665"/>
                    <a:pt x="11887" y="5693"/>
                  </a:cubicBezTo>
                  <a:cubicBezTo>
                    <a:pt x="11844" y="5721"/>
                    <a:pt x="11758" y="5889"/>
                    <a:pt x="11686" y="5847"/>
                  </a:cubicBezTo>
                  <a:cubicBezTo>
                    <a:pt x="11629" y="5805"/>
                    <a:pt x="11572" y="5777"/>
                    <a:pt x="11515" y="5721"/>
                  </a:cubicBezTo>
                  <a:cubicBezTo>
                    <a:pt x="11472" y="5665"/>
                    <a:pt x="11372" y="5553"/>
                    <a:pt x="11458" y="5553"/>
                  </a:cubicBezTo>
                  <a:cubicBezTo>
                    <a:pt x="11529" y="5567"/>
                    <a:pt x="11658" y="5511"/>
                    <a:pt x="11586" y="5455"/>
                  </a:cubicBezTo>
                  <a:cubicBezTo>
                    <a:pt x="11529" y="5413"/>
                    <a:pt x="11486" y="5399"/>
                    <a:pt x="11500" y="5287"/>
                  </a:cubicBezTo>
                  <a:cubicBezTo>
                    <a:pt x="11515" y="5189"/>
                    <a:pt x="11443" y="4952"/>
                    <a:pt x="11386" y="4952"/>
                  </a:cubicBezTo>
                  <a:cubicBezTo>
                    <a:pt x="11329" y="4952"/>
                    <a:pt x="11171" y="4952"/>
                    <a:pt x="11171" y="4854"/>
                  </a:cubicBezTo>
                  <a:cubicBezTo>
                    <a:pt x="11157" y="4756"/>
                    <a:pt x="10814" y="4658"/>
                    <a:pt x="10714" y="4602"/>
                  </a:cubicBezTo>
                  <a:cubicBezTo>
                    <a:pt x="10628" y="4532"/>
                    <a:pt x="10585" y="4448"/>
                    <a:pt x="10413" y="4462"/>
                  </a:cubicBezTo>
                  <a:cubicBezTo>
                    <a:pt x="10227" y="4476"/>
                    <a:pt x="10227" y="4546"/>
                    <a:pt x="10242" y="4350"/>
                  </a:cubicBezTo>
                  <a:cubicBezTo>
                    <a:pt x="10242" y="4140"/>
                    <a:pt x="10342" y="4140"/>
                    <a:pt x="10213" y="4084"/>
                  </a:cubicBezTo>
                  <a:cubicBezTo>
                    <a:pt x="10070" y="4029"/>
                    <a:pt x="9956" y="4056"/>
                    <a:pt x="10056" y="3889"/>
                  </a:cubicBezTo>
                  <a:cubicBezTo>
                    <a:pt x="10170" y="3721"/>
                    <a:pt x="10013" y="3665"/>
                    <a:pt x="10213" y="3539"/>
                  </a:cubicBezTo>
                  <a:cubicBezTo>
                    <a:pt x="10413" y="3399"/>
                    <a:pt x="10585" y="3035"/>
                    <a:pt x="10599" y="3022"/>
                  </a:cubicBezTo>
                  <a:cubicBezTo>
                    <a:pt x="10628" y="2994"/>
                    <a:pt x="10742" y="3008"/>
                    <a:pt x="10800" y="2896"/>
                  </a:cubicBezTo>
                  <a:cubicBezTo>
                    <a:pt x="10842" y="2784"/>
                    <a:pt x="10771" y="2714"/>
                    <a:pt x="10957" y="2700"/>
                  </a:cubicBezTo>
                  <a:cubicBezTo>
                    <a:pt x="11143" y="2700"/>
                    <a:pt x="11171" y="2728"/>
                    <a:pt x="11257" y="2560"/>
                  </a:cubicBezTo>
                  <a:cubicBezTo>
                    <a:pt x="11357" y="2406"/>
                    <a:pt x="11486" y="2336"/>
                    <a:pt x="11329" y="2280"/>
                  </a:cubicBezTo>
                  <a:cubicBezTo>
                    <a:pt x="11186" y="2238"/>
                    <a:pt x="11057" y="2182"/>
                    <a:pt x="11114" y="2182"/>
                  </a:cubicBezTo>
                  <a:cubicBezTo>
                    <a:pt x="11186" y="2182"/>
                    <a:pt x="11400" y="2210"/>
                    <a:pt x="11443" y="2182"/>
                  </a:cubicBezTo>
                  <a:cubicBezTo>
                    <a:pt x="11472" y="2168"/>
                    <a:pt x="11715" y="2084"/>
                    <a:pt x="11643" y="2014"/>
                  </a:cubicBezTo>
                  <a:cubicBezTo>
                    <a:pt x="11558" y="1945"/>
                    <a:pt x="11500" y="1931"/>
                    <a:pt x="11572" y="1917"/>
                  </a:cubicBezTo>
                  <a:cubicBezTo>
                    <a:pt x="11629" y="1903"/>
                    <a:pt x="11701" y="1987"/>
                    <a:pt x="11758" y="1973"/>
                  </a:cubicBezTo>
                  <a:cubicBezTo>
                    <a:pt x="11815" y="1959"/>
                    <a:pt x="11801" y="1805"/>
                    <a:pt x="11858" y="1819"/>
                  </a:cubicBezTo>
                  <a:cubicBezTo>
                    <a:pt x="11930" y="1833"/>
                    <a:pt x="11987" y="1917"/>
                    <a:pt x="12073" y="1847"/>
                  </a:cubicBezTo>
                  <a:cubicBezTo>
                    <a:pt x="12158" y="1791"/>
                    <a:pt x="12344" y="1833"/>
                    <a:pt x="12316" y="1693"/>
                  </a:cubicBezTo>
                  <a:cubicBezTo>
                    <a:pt x="12287" y="1567"/>
                    <a:pt x="12130" y="1581"/>
                    <a:pt x="12216" y="1497"/>
                  </a:cubicBezTo>
                  <a:cubicBezTo>
                    <a:pt x="12316" y="1413"/>
                    <a:pt x="12330" y="1371"/>
                    <a:pt x="12273" y="1315"/>
                  </a:cubicBezTo>
                  <a:cubicBezTo>
                    <a:pt x="12216" y="1259"/>
                    <a:pt x="12273" y="1203"/>
                    <a:pt x="12187" y="1175"/>
                  </a:cubicBezTo>
                  <a:cubicBezTo>
                    <a:pt x="12115" y="1133"/>
                    <a:pt x="11887" y="1175"/>
                    <a:pt x="11872" y="1231"/>
                  </a:cubicBezTo>
                  <a:cubicBezTo>
                    <a:pt x="11858" y="1287"/>
                    <a:pt x="11758" y="1371"/>
                    <a:pt x="11672" y="1497"/>
                  </a:cubicBezTo>
                  <a:cubicBezTo>
                    <a:pt x="11586" y="1623"/>
                    <a:pt x="11572" y="1665"/>
                    <a:pt x="11515" y="1651"/>
                  </a:cubicBezTo>
                  <a:cubicBezTo>
                    <a:pt x="11458" y="1637"/>
                    <a:pt x="11429" y="1763"/>
                    <a:pt x="11458" y="1623"/>
                  </a:cubicBezTo>
                  <a:cubicBezTo>
                    <a:pt x="11486" y="1469"/>
                    <a:pt x="11515" y="1483"/>
                    <a:pt x="11500" y="1427"/>
                  </a:cubicBezTo>
                  <a:cubicBezTo>
                    <a:pt x="11472" y="1385"/>
                    <a:pt x="11400" y="1301"/>
                    <a:pt x="11343" y="1287"/>
                  </a:cubicBezTo>
                  <a:cubicBezTo>
                    <a:pt x="11300" y="1273"/>
                    <a:pt x="11257" y="1259"/>
                    <a:pt x="11200" y="1343"/>
                  </a:cubicBezTo>
                  <a:cubicBezTo>
                    <a:pt x="11157" y="1427"/>
                    <a:pt x="11157" y="1189"/>
                    <a:pt x="11100" y="1147"/>
                  </a:cubicBezTo>
                  <a:cubicBezTo>
                    <a:pt x="11057" y="1119"/>
                    <a:pt x="11171" y="1091"/>
                    <a:pt x="11057" y="980"/>
                  </a:cubicBezTo>
                  <a:cubicBezTo>
                    <a:pt x="10943" y="868"/>
                    <a:pt x="11000" y="714"/>
                    <a:pt x="10914" y="686"/>
                  </a:cubicBezTo>
                  <a:cubicBezTo>
                    <a:pt x="10828" y="658"/>
                    <a:pt x="10814" y="658"/>
                    <a:pt x="10842" y="574"/>
                  </a:cubicBezTo>
                  <a:cubicBezTo>
                    <a:pt x="10871" y="476"/>
                    <a:pt x="10699" y="378"/>
                    <a:pt x="10914" y="420"/>
                  </a:cubicBezTo>
                  <a:cubicBezTo>
                    <a:pt x="11129" y="462"/>
                    <a:pt x="11129" y="490"/>
                    <a:pt x="11214" y="392"/>
                  </a:cubicBezTo>
                  <a:cubicBezTo>
                    <a:pt x="11314" y="308"/>
                    <a:pt x="11529" y="224"/>
                    <a:pt x="11429" y="154"/>
                  </a:cubicBezTo>
                  <a:cubicBezTo>
                    <a:pt x="11314" y="70"/>
                    <a:pt x="11157" y="42"/>
                    <a:pt x="11100" y="14"/>
                  </a:cubicBezTo>
                  <a:cubicBezTo>
                    <a:pt x="11057" y="0"/>
                    <a:pt x="10800" y="56"/>
                    <a:pt x="10800" y="56"/>
                  </a:cubicBezTo>
                  <a:cubicBezTo>
                    <a:pt x="10800" y="56"/>
                    <a:pt x="10671" y="364"/>
                    <a:pt x="10657" y="378"/>
                  </a:cubicBezTo>
                  <a:cubicBezTo>
                    <a:pt x="10642" y="406"/>
                    <a:pt x="10757" y="434"/>
                    <a:pt x="10657" y="602"/>
                  </a:cubicBezTo>
                  <a:cubicBezTo>
                    <a:pt x="10571" y="770"/>
                    <a:pt x="10485" y="714"/>
                    <a:pt x="10471" y="868"/>
                  </a:cubicBezTo>
                  <a:cubicBezTo>
                    <a:pt x="10442" y="1007"/>
                    <a:pt x="10456" y="1161"/>
                    <a:pt x="10456" y="1161"/>
                  </a:cubicBezTo>
                  <a:cubicBezTo>
                    <a:pt x="10456" y="1161"/>
                    <a:pt x="10642" y="1259"/>
                    <a:pt x="10628" y="1259"/>
                  </a:cubicBezTo>
                  <a:cubicBezTo>
                    <a:pt x="10599" y="1259"/>
                    <a:pt x="10742" y="1399"/>
                    <a:pt x="10685" y="1427"/>
                  </a:cubicBezTo>
                  <a:cubicBezTo>
                    <a:pt x="10628" y="1455"/>
                    <a:pt x="10728" y="1525"/>
                    <a:pt x="10571" y="1525"/>
                  </a:cubicBezTo>
                  <a:cubicBezTo>
                    <a:pt x="10413" y="1525"/>
                    <a:pt x="10270" y="1469"/>
                    <a:pt x="10313" y="1455"/>
                  </a:cubicBezTo>
                  <a:cubicBezTo>
                    <a:pt x="10356" y="1441"/>
                    <a:pt x="10513" y="1399"/>
                    <a:pt x="10471" y="1343"/>
                  </a:cubicBezTo>
                  <a:cubicBezTo>
                    <a:pt x="10428" y="1287"/>
                    <a:pt x="10270" y="1133"/>
                    <a:pt x="10199" y="1189"/>
                  </a:cubicBezTo>
                  <a:cubicBezTo>
                    <a:pt x="10142" y="1245"/>
                    <a:pt x="9898" y="1329"/>
                    <a:pt x="9941" y="1343"/>
                  </a:cubicBezTo>
                  <a:cubicBezTo>
                    <a:pt x="9984" y="1371"/>
                    <a:pt x="10199" y="1427"/>
                    <a:pt x="10127" y="1469"/>
                  </a:cubicBezTo>
                  <a:cubicBezTo>
                    <a:pt x="10041" y="1511"/>
                    <a:pt x="9984" y="1637"/>
                    <a:pt x="9884" y="1623"/>
                  </a:cubicBezTo>
                  <a:cubicBezTo>
                    <a:pt x="9784" y="1623"/>
                    <a:pt x="9527" y="1609"/>
                    <a:pt x="9426" y="1581"/>
                  </a:cubicBezTo>
                  <a:cubicBezTo>
                    <a:pt x="9326" y="1567"/>
                    <a:pt x="9212" y="1483"/>
                    <a:pt x="9341" y="1427"/>
                  </a:cubicBezTo>
                  <a:cubicBezTo>
                    <a:pt x="9469" y="1385"/>
                    <a:pt x="8897" y="1385"/>
                    <a:pt x="8826" y="1469"/>
                  </a:cubicBezTo>
                  <a:cubicBezTo>
                    <a:pt x="8754" y="1553"/>
                    <a:pt x="8754" y="1595"/>
                    <a:pt x="8640" y="1581"/>
                  </a:cubicBezTo>
                  <a:cubicBezTo>
                    <a:pt x="8511" y="1581"/>
                    <a:pt x="7925" y="1581"/>
                    <a:pt x="7925" y="1581"/>
                  </a:cubicBezTo>
                  <a:cubicBezTo>
                    <a:pt x="7925" y="1581"/>
                    <a:pt x="8125" y="1483"/>
                    <a:pt x="7953" y="1385"/>
                  </a:cubicBezTo>
                  <a:cubicBezTo>
                    <a:pt x="7767" y="1301"/>
                    <a:pt x="7639" y="1329"/>
                    <a:pt x="7610" y="1329"/>
                  </a:cubicBezTo>
                  <a:cubicBezTo>
                    <a:pt x="7581" y="1329"/>
                    <a:pt x="7538" y="1329"/>
                    <a:pt x="7438" y="1273"/>
                  </a:cubicBezTo>
                  <a:cubicBezTo>
                    <a:pt x="7338" y="1231"/>
                    <a:pt x="7238" y="1189"/>
                    <a:pt x="7209" y="1175"/>
                  </a:cubicBezTo>
                  <a:cubicBezTo>
                    <a:pt x="7181" y="1147"/>
                    <a:pt x="7009" y="1133"/>
                    <a:pt x="6966" y="1161"/>
                  </a:cubicBezTo>
                  <a:cubicBezTo>
                    <a:pt x="6923" y="1175"/>
                    <a:pt x="6923" y="1259"/>
                    <a:pt x="6895" y="1259"/>
                  </a:cubicBezTo>
                  <a:cubicBezTo>
                    <a:pt x="6852" y="1273"/>
                    <a:pt x="6809" y="1273"/>
                    <a:pt x="6809" y="1161"/>
                  </a:cubicBezTo>
                  <a:cubicBezTo>
                    <a:pt x="6809" y="1049"/>
                    <a:pt x="6709" y="1119"/>
                    <a:pt x="6709" y="1119"/>
                  </a:cubicBezTo>
                  <a:cubicBezTo>
                    <a:pt x="6652" y="1231"/>
                    <a:pt x="6652" y="1231"/>
                    <a:pt x="6652" y="1231"/>
                  </a:cubicBezTo>
                  <a:cubicBezTo>
                    <a:pt x="6652" y="1231"/>
                    <a:pt x="6594" y="1231"/>
                    <a:pt x="6566" y="1175"/>
                  </a:cubicBezTo>
                  <a:cubicBezTo>
                    <a:pt x="6551" y="1133"/>
                    <a:pt x="6551" y="1091"/>
                    <a:pt x="6509" y="1063"/>
                  </a:cubicBezTo>
                  <a:cubicBezTo>
                    <a:pt x="6466" y="1035"/>
                    <a:pt x="6537" y="1021"/>
                    <a:pt x="6423" y="1021"/>
                  </a:cubicBezTo>
                  <a:cubicBezTo>
                    <a:pt x="6323" y="1035"/>
                    <a:pt x="6323" y="1147"/>
                    <a:pt x="6265" y="1133"/>
                  </a:cubicBezTo>
                  <a:cubicBezTo>
                    <a:pt x="6194" y="1133"/>
                    <a:pt x="6294" y="966"/>
                    <a:pt x="6051" y="1077"/>
                  </a:cubicBezTo>
                  <a:cubicBezTo>
                    <a:pt x="5793" y="1203"/>
                    <a:pt x="5464" y="1245"/>
                    <a:pt x="5307" y="1329"/>
                  </a:cubicBezTo>
                  <a:cubicBezTo>
                    <a:pt x="5150" y="1399"/>
                    <a:pt x="5107" y="1329"/>
                    <a:pt x="4778" y="1189"/>
                  </a:cubicBezTo>
                  <a:cubicBezTo>
                    <a:pt x="4435" y="1049"/>
                    <a:pt x="4063" y="1161"/>
                    <a:pt x="3405" y="993"/>
                  </a:cubicBezTo>
                  <a:cubicBezTo>
                    <a:pt x="2747" y="840"/>
                    <a:pt x="2647" y="938"/>
                    <a:pt x="2432" y="993"/>
                  </a:cubicBezTo>
                  <a:cubicBezTo>
                    <a:pt x="2218" y="1049"/>
                    <a:pt x="2032" y="993"/>
                    <a:pt x="1874" y="1147"/>
                  </a:cubicBezTo>
                  <a:cubicBezTo>
                    <a:pt x="1717" y="1301"/>
                    <a:pt x="1745" y="1371"/>
                    <a:pt x="1545" y="1399"/>
                  </a:cubicBezTo>
                  <a:cubicBezTo>
                    <a:pt x="1345" y="1413"/>
                    <a:pt x="1188" y="1469"/>
                    <a:pt x="1216" y="1511"/>
                  </a:cubicBezTo>
                  <a:cubicBezTo>
                    <a:pt x="1245" y="1553"/>
                    <a:pt x="1402" y="1581"/>
                    <a:pt x="1445" y="1609"/>
                  </a:cubicBezTo>
                  <a:cubicBezTo>
                    <a:pt x="1488" y="1637"/>
                    <a:pt x="1474" y="1805"/>
                    <a:pt x="1588" y="1847"/>
                  </a:cubicBezTo>
                  <a:cubicBezTo>
                    <a:pt x="1717" y="1889"/>
                    <a:pt x="1931" y="1861"/>
                    <a:pt x="1874" y="1931"/>
                  </a:cubicBezTo>
                  <a:cubicBezTo>
                    <a:pt x="1831" y="1987"/>
                    <a:pt x="1688" y="2182"/>
                    <a:pt x="1631" y="2126"/>
                  </a:cubicBezTo>
                  <a:cubicBezTo>
                    <a:pt x="1560" y="2070"/>
                    <a:pt x="1488" y="1987"/>
                    <a:pt x="1402" y="1987"/>
                  </a:cubicBezTo>
                  <a:cubicBezTo>
                    <a:pt x="1316" y="1987"/>
                    <a:pt x="1130" y="2042"/>
                    <a:pt x="1059" y="2084"/>
                  </a:cubicBezTo>
                  <a:cubicBezTo>
                    <a:pt x="987" y="2126"/>
                    <a:pt x="859" y="2140"/>
                    <a:pt x="873" y="2224"/>
                  </a:cubicBezTo>
                  <a:cubicBezTo>
                    <a:pt x="887" y="2308"/>
                    <a:pt x="987" y="2266"/>
                    <a:pt x="973" y="2336"/>
                  </a:cubicBezTo>
                  <a:cubicBezTo>
                    <a:pt x="959" y="2420"/>
                    <a:pt x="830" y="2350"/>
                    <a:pt x="830" y="2448"/>
                  </a:cubicBezTo>
                  <a:cubicBezTo>
                    <a:pt x="844" y="2546"/>
                    <a:pt x="1116" y="2616"/>
                    <a:pt x="1245" y="2574"/>
                  </a:cubicBezTo>
                  <a:cubicBezTo>
                    <a:pt x="1374" y="2532"/>
                    <a:pt x="1459" y="2392"/>
                    <a:pt x="1531" y="2490"/>
                  </a:cubicBezTo>
                  <a:cubicBezTo>
                    <a:pt x="1602" y="2588"/>
                    <a:pt x="1645" y="2812"/>
                    <a:pt x="1488" y="2854"/>
                  </a:cubicBezTo>
                  <a:cubicBezTo>
                    <a:pt x="1331" y="2896"/>
                    <a:pt x="916" y="2994"/>
                    <a:pt x="873" y="3091"/>
                  </a:cubicBezTo>
                  <a:cubicBezTo>
                    <a:pt x="844" y="3203"/>
                    <a:pt x="716" y="3385"/>
                    <a:pt x="658" y="3399"/>
                  </a:cubicBezTo>
                  <a:cubicBezTo>
                    <a:pt x="601" y="3399"/>
                    <a:pt x="601" y="3553"/>
                    <a:pt x="658" y="3609"/>
                  </a:cubicBezTo>
                  <a:cubicBezTo>
                    <a:pt x="701" y="3665"/>
                    <a:pt x="644" y="3651"/>
                    <a:pt x="673" y="3763"/>
                  </a:cubicBezTo>
                  <a:cubicBezTo>
                    <a:pt x="701" y="3875"/>
                    <a:pt x="744" y="4001"/>
                    <a:pt x="844" y="3917"/>
                  </a:cubicBezTo>
                  <a:cubicBezTo>
                    <a:pt x="944" y="3847"/>
                    <a:pt x="1073" y="3917"/>
                    <a:pt x="1002" y="4015"/>
                  </a:cubicBezTo>
                  <a:cubicBezTo>
                    <a:pt x="930" y="4126"/>
                    <a:pt x="787" y="4182"/>
                    <a:pt x="1002" y="4182"/>
                  </a:cubicBezTo>
                  <a:cubicBezTo>
                    <a:pt x="1216" y="4182"/>
                    <a:pt x="1188" y="4084"/>
                    <a:pt x="1359" y="4140"/>
                  </a:cubicBezTo>
                  <a:cubicBezTo>
                    <a:pt x="1531" y="4210"/>
                    <a:pt x="1574" y="4126"/>
                    <a:pt x="1531" y="4252"/>
                  </a:cubicBezTo>
                  <a:cubicBezTo>
                    <a:pt x="1474" y="4392"/>
                    <a:pt x="1331" y="4574"/>
                    <a:pt x="1116" y="4672"/>
                  </a:cubicBezTo>
                  <a:cubicBezTo>
                    <a:pt x="902" y="4770"/>
                    <a:pt x="859" y="4756"/>
                    <a:pt x="687" y="4854"/>
                  </a:cubicBezTo>
                  <a:cubicBezTo>
                    <a:pt x="515" y="4952"/>
                    <a:pt x="0" y="5217"/>
                    <a:pt x="158" y="5203"/>
                  </a:cubicBezTo>
                  <a:cubicBezTo>
                    <a:pt x="329" y="5203"/>
                    <a:pt x="616" y="5008"/>
                    <a:pt x="687" y="4980"/>
                  </a:cubicBezTo>
                  <a:cubicBezTo>
                    <a:pt x="773" y="4952"/>
                    <a:pt x="801" y="5063"/>
                    <a:pt x="930" y="4980"/>
                  </a:cubicBezTo>
                  <a:cubicBezTo>
                    <a:pt x="1045" y="4896"/>
                    <a:pt x="1531" y="4546"/>
                    <a:pt x="1688" y="4448"/>
                  </a:cubicBezTo>
                  <a:cubicBezTo>
                    <a:pt x="1846" y="4350"/>
                    <a:pt x="2074" y="4294"/>
                    <a:pt x="2089" y="4154"/>
                  </a:cubicBezTo>
                  <a:cubicBezTo>
                    <a:pt x="2103" y="4015"/>
                    <a:pt x="2103" y="3889"/>
                    <a:pt x="2218" y="3861"/>
                  </a:cubicBezTo>
                  <a:cubicBezTo>
                    <a:pt x="2346" y="3819"/>
                    <a:pt x="2375" y="3721"/>
                    <a:pt x="2504" y="3637"/>
                  </a:cubicBezTo>
                  <a:cubicBezTo>
                    <a:pt x="2632" y="3539"/>
                    <a:pt x="2761" y="3413"/>
                    <a:pt x="2818" y="3441"/>
                  </a:cubicBezTo>
                  <a:cubicBezTo>
                    <a:pt x="2875" y="3469"/>
                    <a:pt x="2761" y="3525"/>
                    <a:pt x="2661" y="3595"/>
                  </a:cubicBezTo>
                  <a:cubicBezTo>
                    <a:pt x="2546" y="3651"/>
                    <a:pt x="2446" y="3735"/>
                    <a:pt x="2432" y="3861"/>
                  </a:cubicBezTo>
                  <a:cubicBezTo>
                    <a:pt x="2418" y="4001"/>
                    <a:pt x="2232" y="4140"/>
                    <a:pt x="2389" y="4070"/>
                  </a:cubicBezTo>
                  <a:cubicBezTo>
                    <a:pt x="2532" y="4001"/>
                    <a:pt x="2632" y="3903"/>
                    <a:pt x="2732" y="3847"/>
                  </a:cubicBezTo>
                  <a:cubicBezTo>
                    <a:pt x="2847" y="3791"/>
                    <a:pt x="2918" y="3875"/>
                    <a:pt x="2961" y="3749"/>
                  </a:cubicBezTo>
                  <a:cubicBezTo>
                    <a:pt x="3004" y="3623"/>
                    <a:pt x="2947" y="3511"/>
                    <a:pt x="3061" y="3581"/>
                  </a:cubicBezTo>
                  <a:cubicBezTo>
                    <a:pt x="3162" y="3637"/>
                    <a:pt x="3305" y="3763"/>
                    <a:pt x="3433" y="3819"/>
                  </a:cubicBezTo>
                  <a:cubicBezTo>
                    <a:pt x="3562" y="3875"/>
                    <a:pt x="3562" y="3749"/>
                    <a:pt x="3877" y="3889"/>
                  </a:cubicBezTo>
                  <a:cubicBezTo>
                    <a:pt x="4206" y="4029"/>
                    <a:pt x="4191" y="3945"/>
                    <a:pt x="4234" y="4182"/>
                  </a:cubicBezTo>
                  <a:cubicBezTo>
                    <a:pt x="4263" y="4406"/>
                    <a:pt x="4392" y="4196"/>
                    <a:pt x="4477" y="4238"/>
                  </a:cubicBezTo>
                  <a:cubicBezTo>
                    <a:pt x="4578" y="4280"/>
                    <a:pt x="4678" y="4280"/>
                    <a:pt x="4692" y="4462"/>
                  </a:cubicBezTo>
                  <a:cubicBezTo>
                    <a:pt x="4721" y="4658"/>
                    <a:pt x="4749" y="4728"/>
                    <a:pt x="4721" y="4854"/>
                  </a:cubicBezTo>
                  <a:cubicBezTo>
                    <a:pt x="4692" y="4980"/>
                    <a:pt x="4878" y="4938"/>
                    <a:pt x="4892" y="5077"/>
                  </a:cubicBezTo>
                  <a:cubicBezTo>
                    <a:pt x="4892" y="5203"/>
                    <a:pt x="4878" y="5371"/>
                    <a:pt x="4892" y="5413"/>
                  </a:cubicBezTo>
                  <a:cubicBezTo>
                    <a:pt x="4907" y="5441"/>
                    <a:pt x="5121" y="5469"/>
                    <a:pt x="5064" y="5567"/>
                  </a:cubicBezTo>
                  <a:cubicBezTo>
                    <a:pt x="5021" y="5665"/>
                    <a:pt x="5035" y="5763"/>
                    <a:pt x="5078" y="5861"/>
                  </a:cubicBezTo>
                  <a:cubicBezTo>
                    <a:pt x="5135" y="5945"/>
                    <a:pt x="5193" y="5973"/>
                    <a:pt x="5321" y="6098"/>
                  </a:cubicBezTo>
                  <a:cubicBezTo>
                    <a:pt x="5450" y="6224"/>
                    <a:pt x="5708" y="6448"/>
                    <a:pt x="5622" y="6476"/>
                  </a:cubicBezTo>
                  <a:cubicBezTo>
                    <a:pt x="5550" y="6518"/>
                    <a:pt x="5464" y="6448"/>
                    <a:pt x="5379" y="6546"/>
                  </a:cubicBezTo>
                  <a:cubicBezTo>
                    <a:pt x="5293" y="6644"/>
                    <a:pt x="5350" y="6672"/>
                    <a:pt x="5278" y="6938"/>
                  </a:cubicBezTo>
                  <a:cubicBezTo>
                    <a:pt x="5207" y="7189"/>
                    <a:pt x="5221" y="7203"/>
                    <a:pt x="5150" y="7399"/>
                  </a:cubicBezTo>
                  <a:cubicBezTo>
                    <a:pt x="5064" y="7609"/>
                    <a:pt x="5021" y="7665"/>
                    <a:pt x="4992" y="7833"/>
                  </a:cubicBezTo>
                  <a:cubicBezTo>
                    <a:pt x="4964" y="8001"/>
                    <a:pt x="4892" y="8112"/>
                    <a:pt x="5021" y="8266"/>
                  </a:cubicBezTo>
                  <a:cubicBezTo>
                    <a:pt x="5150" y="8420"/>
                    <a:pt x="4949" y="8434"/>
                    <a:pt x="5121" y="8658"/>
                  </a:cubicBezTo>
                  <a:cubicBezTo>
                    <a:pt x="5293" y="8882"/>
                    <a:pt x="5379" y="8826"/>
                    <a:pt x="5464" y="8966"/>
                  </a:cubicBezTo>
                  <a:cubicBezTo>
                    <a:pt x="5565" y="9106"/>
                    <a:pt x="5822" y="9064"/>
                    <a:pt x="5750" y="9245"/>
                  </a:cubicBezTo>
                  <a:cubicBezTo>
                    <a:pt x="5679" y="9427"/>
                    <a:pt x="5708" y="9525"/>
                    <a:pt x="5836" y="9665"/>
                  </a:cubicBezTo>
                  <a:cubicBezTo>
                    <a:pt x="5979" y="9805"/>
                    <a:pt x="5994" y="9847"/>
                    <a:pt x="5936" y="9903"/>
                  </a:cubicBezTo>
                  <a:cubicBezTo>
                    <a:pt x="5879" y="9959"/>
                    <a:pt x="5793" y="10015"/>
                    <a:pt x="5851" y="10043"/>
                  </a:cubicBezTo>
                  <a:cubicBezTo>
                    <a:pt x="5893" y="10071"/>
                    <a:pt x="5965" y="10057"/>
                    <a:pt x="6037" y="10168"/>
                  </a:cubicBezTo>
                  <a:cubicBezTo>
                    <a:pt x="6108" y="10294"/>
                    <a:pt x="6108" y="10392"/>
                    <a:pt x="6151" y="10434"/>
                  </a:cubicBezTo>
                  <a:cubicBezTo>
                    <a:pt x="6194" y="10476"/>
                    <a:pt x="6308" y="10560"/>
                    <a:pt x="6294" y="10602"/>
                  </a:cubicBezTo>
                  <a:cubicBezTo>
                    <a:pt x="6294" y="10658"/>
                    <a:pt x="6451" y="10714"/>
                    <a:pt x="6451" y="10644"/>
                  </a:cubicBezTo>
                  <a:cubicBezTo>
                    <a:pt x="6451" y="10574"/>
                    <a:pt x="6551" y="10658"/>
                    <a:pt x="6451" y="10434"/>
                  </a:cubicBezTo>
                  <a:cubicBezTo>
                    <a:pt x="6337" y="10210"/>
                    <a:pt x="6165" y="10029"/>
                    <a:pt x="6108" y="9889"/>
                  </a:cubicBezTo>
                  <a:cubicBezTo>
                    <a:pt x="6065" y="9749"/>
                    <a:pt x="5994" y="9553"/>
                    <a:pt x="6022" y="9497"/>
                  </a:cubicBezTo>
                  <a:cubicBezTo>
                    <a:pt x="6037" y="9441"/>
                    <a:pt x="6065" y="9287"/>
                    <a:pt x="6165" y="9371"/>
                  </a:cubicBezTo>
                  <a:cubicBezTo>
                    <a:pt x="6265" y="9455"/>
                    <a:pt x="6180" y="9609"/>
                    <a:pt x="6280" y="9791"/>
                  </a:cubicBezTo>
                  <a:cubicBezTo>
                    <a:pt x="6380" y="9973"/>
                    <a:pt x="6737" y="10364"/>
                    <a:pt x="6795" y="10434"/>
                  </a:cubicBezTo>
                  <a:cubicBezTo>
                    <a:pt x="6838" y="10504"/>
                    <a:pt x="7038" y="10784"/>
                    <a:pt x="6981" y="10924"/>
                  </a:cubicBezTo>
                  <a:cubicBezTo>
                    <a:pt x="6909" y="11064"/>
                    <a:pt x="6880" y="11078"/>
                    <a:pt x="6981" y="11134"/>
                  </a:cubicBezTo>
                  <a:cubicBezTo>
                    <a:pt x="7081" y="11189"/>
                    <a:pt x="7925" y="11623"/>
                    <a:pt x="8039" y="11623"/>
                  </a:cubicBezTo>
                  <a:cubicBezTo>
                    <a:pt x="8153" y="11637"/>
                    <a:pt x="8382" y="11525"/>
                    <a:pt x="8468" y="11581"/>
                  </a:cubicBezTo>
                  <a:cubicBezTo>
                    <a:pt x="8568" y="11623"/>
                    <a:pt x="8740" y="11861"/>
                    <a:pt x="8840" y="11861"/>
                  </a:cubicBezTo>
                  <a:cubicBezTo>
                    <a:pt x="8926" y="11861"/>
                    <a:pt x="9097" y="11819"/>
                    <a:pt x="9083" y="11917"/>
                  </a:cubicBezTo>
                  <a:cubicBezTo>
                    <a:pt x="9055" y="12015"/>
                    <a:pt x="8969" y="12155"/>
                    <a:pt x="9069" y="12099"/>
                  </a:cubicBezTo>
                  <a:cubicBezTo>
                    <a:pt x="9169" y="12043"/>
                    <a:pt x="9226" y="11931"/>
                    <a:pt x="9312" y="11987"/>
                  </a:cubicBezTo>
                  <a:cubicBezTo>
                    <a:pt x="9398" y="12043"/>
                    <a:pt x="9541" y="12183"/>
                    <a:pt x="9555" y="12294"/>
                  </a:cubicBezTo>
                  <a:cubicBezTo>
                    <a:pt x="9584" y="12406"/>
                    <a:pt x="9670" y="12476"/>
                    <a:pt x="9741" y="12434"/>
                  </a:cubicBezTo>
                  <a:cubicBezTo>
                    <a:pt x="9813" y="12392"/>
                    <a:pt x="9927" y="12490"/>
                    <a:pt x="9941" y="12560"/>
                  </a:cubicBezTo>
                  <a:cubicBezTo>
                    <a:pt x="9970" y="12630"/>
                    <a:pt x="10013" y="12686"/>
                    <a:pt x="10084" y="12672"/>
                  </a:cubicBezTo>
                  <a:cubicBezTo>
                    <a:pt x="10156" y="12644"/>
                    <a:pt x="10213" y="12672"/>
                    <a:pt x="10213" y="12728"/>
                  </a:cubicBezTo>
                  <a:cubicBezTo>
                    <a:pt x="10213" y="12770"/>
                    <a:pt x="10256" y="12840"/>
                    <a:pt x="10313" y="12770"/>
                  </a:cubicBezTo>
                  <a:cubicBezTo>
                    <a:pt x="10385" y="12700"/>
                    <a:pt x="10370" y="12630"/>
                    <a:pt x="10399" y="12630"/>
                  </a:cubicBezTo>
                  <a:cubicBezTo>
                    <a:pt x="10428" y="12630"/>
                    <a:pt x="10542" y="12574"/>
                    <a:pt x="10556" y="12658"/>
                  </a:cubicBezTo>
                  <a:cubicBezTo>
                    <a:pt x="10571" y="12742"/>
                    <a:pt x="10699" y="12882"/>
                    <a:pt x="10657" y="13022"/>
                  </a:cubicBezTo>
                  <a:cubicBezTo>
                    <a:pt x="10599" y="13148"/>
                    <a:pt x="10671" y="13343"/>
                    <a:pt x="10513" y="13357"/>
                  </a:cubicBezTo>
                  <a:cubicBezTo>
                    <a:pt x="10342" y="13371"/>
                    <a:pt x="10299" y="13469"/>
                    <a:pt x="10356" y="13539"/>
                  </a:cubicBezTo>
                  <a:cubicBezTo>
                    <a:pt x="10413" y="13595"/>
                    <a:pt x="10313" y="13553"/>
                    <a:pt x="10213" y="13623"/>
                  </a:cubicBezTo>
                  <a:cubicBezTo>
                    <a:pt x="10127" y="13693"/>
                    <a:pt x="9956" y="13637"/>
                    <a:pt x="9999" y="13777"/>
                  </a:cubicBezTo>
                  <a:cubicBezTo>
                    <a:pt x="10056" y="13917"/>
                    <a:pt x="9984" y="14099"/>
                    <a:pt x="9984" y="14099"/>
                  </a:cubicBezTo>
                  <a:cubicBezTo>
                    <a:pt x="9984" y="14099"/>
                    <a:pt x="10170" y="14183"/>
                    <a:pt x="10056" y="14197"/>
                  </a:cubicBezTo>
                  <a:cubicBezTo>
                    <a:pt x="9927" y="14211"/>
                    <a:pt x="9941" y="14238"/>
                    <a:pt x="9898" y="14364"/>
                  </a:cubicBezTo>
                  <a:cubicBezTo>
                    <a:pt x="9870" y="14490"/>
                    <a:pt x="9870" y="14658"/>
                    <a:pt x="9913" y="14658"/>
                  </a:cubicBezTo>
                  <a:cubicBezTo>
                    <a:pt x="9956" y="14644"/>
                    <a:pt x="10199" y="14924"/>
                    <a:pt x="10227" y="15092"/>
                  </a:cubicBezTo>
                  <a:cubicBezTo>
                    <a:pt x="10256" y="15259"/>
                    <a:pt x="10356" y="15483"/>
                    <a:pt x="10385" y="15651"/>
                  </a:cubicBezTo>
                  <a:cubicBezTo>
                    <a:pt x="10399" y="15819"/>
                    <a:pt x="10628" y="15875"/>
                    <a:pt x="10728" y="15917"/>
                  </a:cubicBezTo>
                  <a:cubicBezTo>
                    <a:pt x="10814" y="15959"/>
                    <a:pt x="11028" y="16029"/>
                    <a:pt x="11043" y="16127"/>
                  </a:cubicBezTo>
                  <a:cubicBezTo>
                    <a:pt x="11071" y="16211"/>
                    <a:pt x="11171" y="16113"/>
                    <a:pt x="11143" y="16350"/>
                  </a:cubicBezTo>
                  <a:cubicBezTo>
                    <a:pt x="11129" y="16588"/>
                    <a:pt x="11043" y="16966"/>
                    <a:pt x="10957" y="17134"/>
                  </a:cubicBezTo>
                  <a:cubicBezTo>
                    <a:pt x="10871" y="17315"/>
                    <a:pt x="10871" y="17357"/>
                    <a:pt x="10800" y="17623"/>
                  </a:cubicBezTo>
                  <a:cubicBezTo>
                    <a:pt x="10728" y="17889"/>
                    <a:pt x="10757" y="17959"/>
                    <a:pt x="10714" y="18057"/>
                  </a:cubicBezTo>
                  <a:cubicBezTo>
                    <a:pt x="10671" y="18155"/>
                    <a:pt x="10571" y="18560"/>
                    <a:pt x="10442" y="18714"/>
                  </a:cubicBezTo>
                  <a:cubicBezTo>
                    <a:pt x="10299" y="18868"/>
                    <a:pt x="10170" y="18882"/>
                    <a:pt x="10156" y="19120"/>
                  </a:cubicBezTo>
                  <a:cubicBezTo>
                    <a:pt x="10127" y="19357"/>
                    <a:pt x="10027" y="19483"/>
                    <a:pt x="9984" y="19637"/>
                  </a:cubicBezTo>
                  <a:cubicBezTo>
                    <a:pt x="9941" y="19805"/>
                    <a:pt x="9841" y="20015"/>
                    <a:pt x="9856" y="20085"/>
                  </a:cubicBezTo>
                  <a:cubicBezTo>
                    <a:pt x="9856" y="20169"/>
                    <a:pt x="9970" y="20071"/>
                    <a:pt x="9970" y="20071"/>
                  </a:cubicBezTo>
                  <a:cubicBezTo>
                    <a:pt x="9970" y="20071"/>
                    <a:pt x="10113" y="19791"/>
                    <a:pt x="10156" y="19805"/>
                  </a:cubicBezTo>
                  <a:cubicBezTo>
                    <a:pt x="10199" y="19805"/>
                    <a:pt x="10185" y="19749"/>
                    <a:pt x="10185" y="19903"/>
                  </a:cubicBezTo>
                  <a:cubicBezTo>
                    <a:pt x="10185" y="20057"/>
                    <a:pt x="10056" y="20239"/>
                    <a:pt x="9970" y="20295"/>
                  </a:cubicBezTo>
                  <a:cubicBezTo>
                    <a:pt x="9898" y="20364"/>
                    <a:pt x="9898" y="20364"/>
                    <a:pt x="9755" y="20462"/>
                  </a:cubicBezTo>
                  <a:cubicBezTo>
                    <a:pt x="9612" y="20560"/>
                    <a:pt x="9612" y="20644"/>
                    <a:pt x="9612" y="20686"/>
                  </a:cubicBezTo>
                  <a:cubicBezTo>
                    <a:pt x="9612" y="20714"/>
                    <a:pt x="9727" y="20756"/>
                    <a:pt x="9670" y="20784"/>
                  </a:cubicBezTo>
                  <a:cubicBezTo>
                    <a:pt x="9612" y="20812"/>
                    <a:pt x="9641" y="20840"/>
                    <a:pt x="9584" y="20882"/>
                  </a:cubicBezTo>
                  <a:cubicBezTo>
                    <a:pt x="9541" y="20910"/>
                    <a:pt x="9441" y="20952"/>
                    <a:pt x="9484" y="21008"/>
                  </a:cubicBezTo>
                  <a:cubicBezTo>
                    <a:pt x="9527" y="21078"/>
                    <a:pt x="9426" y="21218"/>
                    <a:pt x="9441" y="21316"/>
                  </a:cubicBezTo>
                  <a:cubicBezTo>
                    <a:pt x="9441" y="21399"/>
                    <a:pt x="9527" y="21553"/>
                    <a:pt x="9527" y="21553"/>
                  </a:cubicBezTo>
                  <a:cubicBezTo>
                    <a:pt x="9527" y="21553"/>
                    <a:pt x="9641" y="21861"/>
                    <a:pt x="9698" y="21903"/>
                  </a:cubicBezTo>
                  <a:cubicBezTo>
                    <a:pt x="9755" y="21959"/>
                    <a:pt x="9884" y="21987"/>
                    <a:pt x="9870" y="22043"/>
                  </a:cubicBezTo>
                  <a:cubicBezTo>
                    <a:pt x="9856" y="22113"/>
                    <a:pt x="9984" y="22071"/>
                    <a:pt x="10113" y="22127"/>
                  </a:cubicBezTo>
                  <a:cubicBezTo>
                    <a:pt x="10242" y="22183"/>
                    <a:pt x="10156" y="22392"/>
                    <a:pt x="10399" y="22337"/>
                  </a:cubicBezTo>
                  <a:cubicBezTo>
                    <a:pt x="10642" y="22295"/>
                    <a:pt x="10857" y="22309"/>
                    <a:pt x="10857" y="22309"/>
                  </a:cubicBezTo>
                  <a:cubicBezTo>
                    <a:pt x="10857" y="22309"/>
                    <a:pt x="10885" y="22337"/>
                    <a:pt x="10971" y="22351"/>
                  </a:cubicBezTo>
                  <a:cubicBezTo>
                    <a:pt x="11057" y="22364"/>
                    <a:pt x="11300" y="22309"/>
                    <a:pt x="11300" y="22309"/>
                  </a:cubicBezTo>
                  <a:lnTo>
                    <a:pt x="11329" y="22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68">
              <a:extLst>
                <a:ext uri="{FF2B5EF4-FFF2-40B4-BE49-F238E27FC236}">
                  <a16:creationId xmlns:a16="http://schemas.microsoft.com/office/drawing/2014/main" xmlns="" id="{8C90FBFD-CA15-4DD1-B931-AABFDB15A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3" y="1154113"/>
              <a:ext cx="1628775" cy="1438275"/>
            </a:xfrm>
            <a:custGeom>
              <a:avLst/>
              <a:gdLst>
                <a:gd name="T0" fmla="*/ 887 w 7864"/>
                <a:gd name="T1" fmla="*/ 1537 h 6944"/>
                <a:gd name="T2" fmla="*/ 1159 w 7864"/>
                <a:gd name="T3" fmla="*/ 1719 h 6944"/>
                <a:gd name="T4" fmla="*/ 387 w 7864"/>
                <a:gd name="T5" fmla="*/ 1998 h 6944"/>
                <a:gd name="T6" fmla="*/ 158 w 7864"/>
                <a:gd name="T7" fmla="*/ 2292 h 6944"/>
                <a:gd name="T8" fmla="*/ 458 w 7864"/>
                <a:gd name="T9" fmla="*/ 2487 h 6944"/>
                <a:gd name="T10" fmla="*/ 787 w 7864"/>
                <a:gd name="T11" fmla="*/ 2613 h 6944"/>
                <a:gd name="T12" fmla="*/ 1702 w 7864"/>
                <a:gd name="T13" fmla="*/ 2851 h 6944"/>
                <a:gd name="T14" fmla="*/ 2102 w 7864"/>
                <a:gd name="T15" fmla="*/ 3787 h 6944"/>
                <a:gd name="T16" fmla="*/ 2345 w 7864"/>
                <a:gd name="T17" fmla="*/ 3773 h 6944"/>
                <a:gd name="T18" fmla="*/ 2474 w 7864"/>
                <a:gd name="T19" fmla="*/ 4374 h 6944"/>
                <a:gd name="T20" fmla="*/ 2188 w 7864"/>
                <a:gd name="T21" fmla="*/ 4667 h 6944"/>
                <a:gd name="T22" fmla="*/ 2145 w 7864"/>
                <a:gd name="T23" fmla="*/ 5086 h 6944"/>
                <a:gd name="T24" fmla="*/ 2245 w 7864"/>
                <a:gd name="T25" fmla="*/ 5603 h 6944"/>
                <a:gd name="T26" fmla="*/ 2531 w 7864"/>
                <a:gd name="T27" fmla="*/ 5519 h 6944"/>
                <a:gd name="T28" fmla="*/ 2288 w 7864"/>
                <a:gd name="T29" fmla="*/ 5883 h 6944"/>
                <a:gd name="T30" fmla="*/ 2560 w 7864"/>
                <a:gd name="T31" fmla="*/ 6344 h 6944"/>
                <a:gd name="T32" fmla="*/ 2946 w 7864"/>
                <a:gd name="T33" fmla="*/ 6679 h 6944"/>
                <a:gd name="T34" fmla="*/ 3246 w 7864"/>
                <a:gd name="T35" fmla="*/ 6875 h 6944"/>
                <a:gd name="T36" fmla="*/ 3575 w 7864"/>
                <a:gd name="T37" fmla="*/ 6232 h 6944"/>
                <a:gd name="T38" fmla="*/ 3818 w 7864"/>
                <a:gd name="T39" fmla="*/ 5701 h 6944"/>
                <a:gd name="T40" fmla="*/ 4233 w 7864"/>
                <a:gd name="T41" fmla="*/ 5254 h 6944"/>
                <a:gd name="T42" fmla="*/ 4933 w 7864"/>
                <a:gd name="T43" fmla="*/ 4821 h 6944"/>
                <a:gd name="T44" fmla="*/ 6335 w 7864"/>
                <a:gd name="T45" fmla="*/ 4164 h 6944"/>
                <a:gd name="T46" fmla="*/ 5734 w 7864"/>
                <a:gd name="T47" fmla="*/ 4052 h 6944"/>
                <a:gd name="T48" fmla="*/ 6106 w 7864"/>
                <a:gd name="T49" fmla="*/ 4010 h 6944"/>
                <a:gd name="T50" fmla="*/ 6449 w 7864"/>
                <a:gd name="T51" fmla="*/ 3927 h 6944"/>
                <a:gd name="T52" fmla="*/ 5877 w 7864"/>
                <a:gd name="T53" fmla="*/ 3563 h 6944"/>
                <a:gd name="T54" fmla="*/ 6163 w 7864"/>
                <a:gd name="T55" fmla="*/ 3298 h 6944"/>
                <a:gd name="T56" fmla="*/ 6478 w 7864"/>
                <a:gd name="T57" fmla="*/ 3326 h 6944"/>
                <a:gd name="T58" fmla="*/ 6478 w 7864"/>
                <a:gd name="T59" fmla="*/ 3144 h 6944"/>
                <a:gd name="T60" fmla="*/ 6835 w 7864"/>
                <a:gd name="T61" fmla="*/ 2767 h 6944"/>
                <a:gd name="T62" fmla="*/ 6606 w 7864"/>
                <a:gd name="T63" fmla="*/ 2515 h 6944"/>
                <a:gd name="T64" fmla="*/ 6921 w 7864"/>
                <a:gd name="T65" fmla="*/ 2264 h 6944"/>
                <a:gd name="T66" fmla="*/ 6578 w 7864"/>
                <a:gd name="T67" fmla="*/ 2082 h 6944"/>
                <a:gd name="T68" fmla="*/ 6806 w 7864"/>
                <a:gd name="T69" fmla="*/ 1733 h 6944"/>
                <a:gd name="T70" fmla="*/ 7121 w 7864"/>
                <a:gd name="T71" fmla="*/ 1454 h 6944"/>
                <a:gd name="T72" fmla="*/ 7764 w 7864"/>
                <a:gd name="T73" fmla="*/ 1020 h 6944"/>
                <a:gd name="T74" fmla="*/ 6949 w 7864"/>
                <a:gd name="T75" fmla="*/ 853 h 6944"/>
                <a:gd name="T76" fmla="*/ 6320 w 7864"/>
                <a:gd name="T77" fmla="*/ 1104 h 6944"/>
                <a:gd name="T78" fmla="*/ 6277 w 7864"/>
                <a:gd name="T79" fmla="*/ 839 h 6944"/>
                <a:gd name="T80" fmla="*/ 5949 w 7864"/>
                <a:gd name="T81" fmla="*/ 741 h 6944"/>
                <a:gd name="T82" fmla="*/ 6549 w 7864"/>
                <a:gd name="T83" fmla="*/ 420 h 6944"/>
                <a:gd name="T84" fmla="*/ 5920 w 7864"/>
                <a:gd name="T85" fmla="*/ 84 h 6944"/>
                <a:gd name="T86" fmla="*/ 4590 w 7864"/>
                <a:gd name="T87" fmla="*/ 154 h 6944"/>
                <a:gd name="T88" fmla="*/ 4118 w 7864"/>
                <a:gd name="T89" fmla="*/ 294 h 6944"/>
                <a:gd name="T90" fmla="*/ 3504 w 7864"/>
                <a:gd name="T91" fmla="*/ 489 h 6944"/>
                <a:gd name="T92" fmla="*/ 3160 w 7864"/>
                <a:gd name="T93" fmla="*/ 559 h 6944"/>
                <a:gd name="T94" fmla="*/ 2746 w 7864"/>
                <a:gd name="T95" fmla="*/ 657 h 6944"/>
                <a:gd name="T96" fmla="*/ 2188 w 7864"/>
                <a:gd name="T97" fmla="*/ 713 h 6944"/>
                <a:gd name="T98" fmla="*/ 2017 w 7864"/>
                <a:gd name="T99" fmla="*/ 951 h 6944"/>
                <a:gd name="T100" fmla="*/ 1273 w 7864"/>
                <a:gd name="T101" fmla="*/ 1230 h 6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64" h="6944">
                  <a:moveTo>
                    <a:pt x="958" y="1384"/>
                  </a:moveTo>
                  <a:cubicBezTo>
                    <a:pt x="887" y="1398"/>
                    <a:pt x="858" y="1537"/>
                    <a:pt x="887" y="1537"/>
                  </a:cubicBezTo>
                  <a:cubicBezTo>
                    <a:pt x="916" y="1551"/>
                    <a:pt x="1044" y="1481"/>
                    <a:pt x="1202" y="1537"/>
                  </a:cubicBezTo>
                  <a:cubicBezTo>
                    <a:pt x="1359" y="1607"/>
                    <a:pt x="1244" y="1705"/>
                    <a:pt x="1159" y="1719"/>
                  </a:cubicBezTo>
                  <a:cubicBezTo>
                    <a:pt x="1087" y="1747"/>
                    <a:pt x="1016" y="1691"/>
                    <a:pt x="801" y="1803"/>
                  </a:cubicBezTo>
                  <a:cubicBezTo>
                    <a:pt x="601" y="1915"/>
                    <a:pt x="501" y="2040"/>
                    <a:pt x="387" y="1998"/>
                  </a:cubicBezTo>
                  <a:cubicBezTo>
                    <a:pt x="286" y="1943"/>
                    <a:pt x="72" y="2012"/>
                    <a:pt x="43" y="2068"/>
                  </a:cubicBezTo>
                  <a:cubicBezTo>
                    <a:pt x="0" y="2124"/>
                    <a:pt x="158" y="2292"/>
                    <a:pt x="158" y="2292"/>
                  </a:cubicBezTo>
                  <a:cubicBezTo>
                    <a:pt x="344" y="2278"/>
                    <a:pt x="344" y="2278"/>
                    <a:pt x="344" y="2278"/>
                  </a:cubicBezTo>
                  <a:cubicBezTo>
                    <a:pt x="344" y="2278"/>
                    <a:pt x="530" y="2446"/>
                    <a:pt x="458" y="2487"/>
                  </a:cubicBezTo>
                  <a:cubicBezTo>
                    <a:pt x="401" y="2529"/>
                    <a:pt x="272" y="2501"/>
                    <a:pt x="429" y="2571"/>
                  </a:cubicBezTo>
                  <a:cubicBezTo>
                    <a:pt x="587" y="2641"/>
                    <a:pt x="415" y="2585"/>
                    <a:pt x="787" y="2613"/>
                  </a:cubicBezTo>
                  <a:cubicBezTo>
                    <a:pt x="1159" y="2641"/>
                    <a:pt x="1030" y="2613"/>
                    <a:pt x="1202" y="2641"/>
                  </a:cubicBezTo>
                  <a:cubicBezTo>
                    <a:pt x="1387" y="2655"/>
                    <a:pt x="1659" y="2837"/>
                    <a:pt x="1702" y="2851"/>
                  </a:cubicBezTo>
                  <a:cubicBezTo>
                    <a:pt x="1759" y="2851"/>
                    <a:pt x="1974" y="2865"/>
                    <a:pt x="1988" y="3032"/>
                  </a:cubicBezTo>
                  <a:cubicBezTo>
                    <a:pt x="2002" y="3200"/>
                    <a:pt x="2188" y="3675"/>
                    <a:pt x="2102" y="3787"/>
                  </a:cubicBezTo>
                  <a:cubicBezTo>
                    <a:pt x="2017" y="3899"/>
                    <a:pt x="2302" y="4010"/>
                    <a:pt x="2274" y="3954"/>
                  </a:cubicBezTo>
                  <a:cubicBezTo>
                    <a:pt x="2260" y="3913"/>
                    <a:pt x="2288" y="3745"/>
                    <a:pt x="2345" y="3773"/>
                  </a:cubicBezTo>
                  <a:cubicBezTo>
                    <a:pt x="2403" y="3801"/>
                    <a:pt x="2546" y="4206"/>
                    <a:pt x="2531" y="4234"/>
                  </a:cubicBezTo>
                  <a:cubicBezTo>
                    <a:pt x="2517" y="4262"/>
                    <a:pt x="2546" y="4262"/>
                    <a:pt x="2474" y="4374"/>
                  </a:cubicBezTo>
                  <a:cubicBezTo>
                    <a:pt x="2417" y="4485"/>
                    <a:pt x="2345" y="4597"/>
                    <a:pt x="2317" y="4597"/>
                  </a:cubicBezTo>
                  <a:cubicBezTo>
                    <a:pt x="2274" y="4597"/>
                    <a:pt x="2202" y="4625"/>
                    <a:pt x="2188" y="4667"/>
                  </a:cubicBezTo>
                  <a:cubicBezTo>
                    <a:pt x="2174" y="4695"/>
                    <a:pt x="2202" y="4737"/>
                    <a:pt x="2188" y="4849"/>
                  </a:cubicBezTo>
                  <a:cubicBezTo>
                    <a:pt x="2174" y="4960"/>
                    <a:pt x="2102" y="4974"/>
                    <a:pt x="2145" y="5086"/>
                  </a:cubicBezTo>
                  <a:cubicBezTo>
                    <a:pt x="2202" y="5198"/>
                    <a:pt x="2159" y="5198"/>
                    <a:pt x="2174" y="5296"/>
                  </a:cubicBezTo>
                  <a:cubicBezTo>
                    <a:pt x="2174" y="5394"/>
                    <a:pt x="2317" y="5575"/>
                    <a:pt x="2245" y="5603"/>
                  </a:cubicBezTo>
                  <a:cubicBezTo>
                    <a:pt x="2174" y="5617"/>
                    <a:pt x="2159" y="5729"/>
                    <a:pt x="2260" y="5659"/>
                  </a:cubicBezTo>
                  <a:cubicBezTo>
                    <a:pt x="2345" y="5603"/>
                    <a:pt x="2531" y="5519"/>
                    <a:pt x="2531" y="5519"/>
                  </a:cubicBezTo>
                  <a:cubicBezTo>
                    <a:pt x="2531" y="5519"/>
                    <a:pt x="2588" y="5547"/>
                    <a:pt x="2517" y="5575"/>
                  </a:cubicBezTo>
                  <a:cubicBezTo>
                    <a:pt x="2445" y="5589"/>
                    <a:pt x="2245" y="5813"/>
                    <a:pt x="2288" y="5883"/>
                  </a:cubicBezTo>
                  <a:cubicBezTo>
                    <a:pt x="2345" y="5952"/>
                    <a:pt x="2417" y="5980"/>
                    <a:pt x="2445" y="6092"/>
                  </a:cubicBezTo>
                  <a:cubicBezTo>
                    <a:pt x="2474" y="6218"/>
                    <a:pt x="2617" y="6204"/>
                    <a:pt x="2560" y="6344"/>
                  </a:cubicBezTo>
                  <a:cubicBezTo>
                    <a:pt x="2503" y="6497"/>
                    <a:pt x="2660" y="6539"/>
                    <a:pt x="2660" y="6623"/>
                  </a:cubicBezTo>
                  <a:cubicBezTo>
                    <a:pt x="2660" y="6707"/>
                    <a:pt x="2817" y="6553"/>
                    <a:pt x="2946" y="6679"/>
                  </a:cubicBezTo>
                  <a:cubicBezTo>
                    <a:pt x="3075" y="6805"/>
                    <a:pt x="2974" y="6833"/>
                    <a:pt x="3089" y="6889"/>
                  </a:cubicBezTo>
                  <a:cubicBezTo>
                    <a:pt x="3203" y="6944"/>
                    <a:pt x="3218" y="6903"/>
                    <a:pt x="3246" y="6875"/>
                  </a:cubicBezTo>
                  <a:cubicBezTo>
                    <a:pt x="3275" y="6847"/>
                    <a:pt x="3289" y="6637"/>
                    <a:pt x="3389" y="6483"/>
                  </a:cubicBezTo>
                  <a:cubicBezTo>
                    <a:pt x="3489" y="6330"/>
                    <a:pt x="3575" y="6330"/>
                    <a:pt x="3575" y="6232"/>
                  </a:cubicBezTo>
                  <a:cubicBezTo>
                    <a:pt x="3575" y="6134"/>
                    <a:pt x="3718" y="5952"/>
                    <a:pt x="3761" y="5883"/>
                  </a:cubicBezTo>
                  <a:cubicBezTo>
                    <a:pt x="3789" y="5827"/>
                    <a:pt x="3904" y="5757"/>
                    <a:pt x="3818" y="5701"/>
                  </a:cubicBezTo>
                  <a:cubicBezTo>
                    <a:pt x="3732" y="5645"/>
                    <a:pt x="3875" y="5589"/>
                    <a:pt x="4018" y="5491"/>
                  </a:cubicBezTo>
                  <a:cubicBezTo>
                    <a:pt x="4147" y="5394"/>
                    <a:pt x="4118" y="5282"/>
                    <a:pt x="4233" y="5254"/>
                  </a:cubicBezTo>
                  <a:cubicBezTo>
                    <a:pt x="4361" y="5226"/>
                    <a:pt x="4261" y="5170"/>
                    <a:pt x="4447" y="5114"/>
                  </a:cubicBezTo>
                  <a:cubicBezTo>
                    <a:pt x="4633" y="5044"/>
                    <a:pt x="4805" y="4905"/>
                    <a:pt x="4933" y="4821"/>
                  </a:cubicBezTo>
                  <a:cubicBezTo>
                    <a:pt x="5048" y="4737"/>
                    <a:pt x="5005" y="4695"/>
                    <a:pt x="5234" y="4639"/>
                  </a:cubicBezTo>
                  <a:cubicBezTo>
                    <a:pt x="5477" y="4583"/>
                    <a:pt x="6335" y="4164"/>
                    <a:pt x="6335" y="4164"/>
                  </a:cubicBezTo>
                  <a:cubicBezTo>
                    <a:pt x="6335" y="4164"/>
                    <a:pt x="6163" y="4136"/>
                    <a:pt x="6020" y="4122"/>
                  </a:cubicBezTo>
                  <a:cubicBezTo>
                    <a:pt x="5891" y="4122"/>
                    <a:pt x="5677" y="4094"/>
                    <a:pt x="5734" y="4052"/>
                  </a:cubicBezTo>
                  <a:cubicBezTo>
                    <a:pt x="5791" y="4010"/>
                    <a:pt x="5863" y="3885"/>
                    <a:pt x="5906" y="3871"/>
                  </a:cubicBezTo>
                  <a:cubicBezTo>
                    <a:pt x="5949" y="3857"/>
                    <a:pt x="6106" y="4010"/>
                    <a:pt x="6106" y="4010"/>
                  </a:cubicBezTo>
                  <a:cubicBezTo>
                    <a:pt x="6106" y="4010"/>
                    <a:pt x="6392" y="4066"/>
                    <a:pt x="6363" y="4038"/>
                  </a:cubicBezTo>
                  <a:cubicBezTo>
                    <a:pt x="6349" y="4010"/>
                    <a:pt x="6449" y="3968"/>
                    <a:pt x="6449" y="3927"/>
                  </a:cubicBezTo>
                  <a:cubicBezTo>
                    <a:pt x="6449" y="3885"/>
                    <a:pt x="6363" y="3773"/>
                    <a:pt x="6177" y="3689"/>
                  </a:cubicBezTo>
                  <a:cubicBezTo>
                    <a:pt x="6006" y="3605"/>
                    <a:pt x="6049" y="3647"/>
                    <a:pt x="5877" y="3563"/>
                  </a:cubicBezTo>
                  <a:cubicBezTo>
                    <a:pt x="5691" y="3465"/>
                    <a:pt x="5534" y="3452"/>
                    <a:pt x="5677" y="3424"/>
                  </a:cubicBezTo>
                  <a:cubicBezTo>
                    <a:pt x="5806" y="3382"/>
                    <a:pt x="6120" y="3354"/>
                    <a:pt x="6163" y="3298"/>
                  </a:cubicBezTo>
                  <a:cubicBezTo>
                    <a:pt x="6192" y="3242"/>
                    <a:pt x="6091" y="3172"/>
                    <a:pt x="6192" y="3242"/>
                  </a:cubicBezTo>
                  <a:cubicBezTo>
                    <a:pt x="6306" y="3312"/>
                    <a:pt x="6349" y="3312"/>
                    <a:pt x="6478" y="3326"/>
                  </a:cubicBezTo>
                  <a:cubicBezTo>
                    <a:pt x="6606" y="3340"/>
                    <a:pt x="6663" y="3368"/>
                    <a:pt x="6621" y="3298"/>
                  </a:cubicBezTo>
                  <a:cubicBezTo>
                    <a:pt x="6563" y="3228"/>
                    <a:pt x="6420" y="3340"/>
                    <a:pt x="6478" y="3144"/>
                  </a:cubicBezTo>
                  <a:cubicBezTo>
                    <a:pt x="6549" y="2949"/>
                    <a:pt x="6806" y="2879"/>
                    <a:pt x="6806" y="2879"/>
                  </a:cubicBezTo>
                  <a:cubicBezTo>
                    <a:pt x="6806" y="2879"/>
                    <a:pt x="6964" y="2949"/>
                    <a:pt x="6835" y="2767"/>
                  </a:cubicBezTo>
                  <a:cubicBezTo>
                    <a:pt x="6706" y="2599"/>
                    <a:pt x="6721" y="2613"/>
                    <a:pt x="6663" y="2557"/>
                  </a:cubicBezTo>
                  <a:cubicBezTo>
                    <a:pt x="6606" y="2515"/>
                    <a:pt x="6606" y="2515"/>
                    <a:pt x="6606" y="2515"/>
                  </a:cubicBezTo>
                  <a:cubicBezTo>
                    <a:pt x="6606" y="2515"/>
                    <a:pt x="7049" y="2446"/>
                    <a:pt x="7007" y="2404"/>
                  </a:cubicBezTo>
                  <a:cubicBezTo>
                    <a:pt x="6978" y="2348"/>
                    <a:pt x="6921" y="2264"/>
                    <a:pt x="6921" y="2264"/>
                  </a:cubicBezTo>
                  <a:cubicBezTo>
                    <a:pt x="6921" y="2264"/>
                    <a:pt x="6921" y="2250"/>
                    <a:pt x="6749" y="2166"/>
                  </a:cubicBezTo>
                  <a:cubicBezTo>
                    <a:pt x="6578" y="2082"/>
                    <a:pt x="6578" y="2152"/>
                    <a:pt x="6578" y="2082"/>
                  </a:cubicBezTo>
                  <a:cubicBezTo>
                    <a:pt x="6563" y="2012"/>
                    <a:pt x="6721" y="1915"/>
                    <a:pt x="6735" y="1859"/>
                  </a:cubicBezTo>
                  <a:cubicBezTo>
                    <a:pt x="6764" y="1803"/>
                    <a:pt x="6806" y="1761"/>
                    <a:pt x="6806" y="1733"/>
                  </a:cubicBezTo>
                  <a:cubicBezTo>
                    <a:pt x="6806" y="1705"/>
                    <a:pt x="6821" y="1621"/>
                    <a:pt x="6849" y="1607"/>
                  </a:cubicBezTo>
                  <a:cubicBezTo>
                    <a:pt x="6878" y="1593"/>
                    <a:pt x="6992" y="1565"/>
                    <a:pt x="7121" y="1454"/>
                  </a:cubicBezTo>
                  <a:cubicBezTo>
                    <a:pt x="7250" y="1328"/>
                    <a:pt x="7364" y="1160"/>
                    <a:pt x="7407" y="1160"/>
                  </a:cubicBezTo>
                  <a:cubicBezTo>
                    <a:pt x="7464" y="1160"/>
                    <a:pt x="7707" y="1048"/>
                    <a:pt x="7764" y="1020"/>
                  </a:cubicBezTo>
                  <a:cubicBezTo>
                    <a:pt x="7807" y="992"/>
                    <a:pt x="7864" y="895"/>
                    <a:pt x="7664" y="881"/>
                  </a:cubicBezTo>
                  <a:cubicBezTo>
                    <a:pt x="7450" y="853"/>
                    <a:pt x="7007" y="783"/>
                    <a:pt x="6949" y="853"/>
                  </a:cubicBezTo>
                  <a:cubicBezTo>
                    <a:pt x="6878" y="937"/>
                    <a:pt x="6735" y="1020"/>
                    <a:pt x="6692" y="1104"/>
                  </a:cubicBezTo>
                  <a:cubicBezTo>
                    <a:pt x="6649" y="1188"/>
                    <a:pt x="6406" y="1118"/>
                    <a:pt x="6320" y="1104"/>
                  </a:cubicBezTo>
                  <a:cubicBezTo>
                    <a:pt x="6234" y="1076"/>
                    <a:pt x="6663" y="965"/>
                    <a:pt x="6563" y="881"/>
                  </a:cubicBezTo>
                  <a:cubicBezTo>
                    <a:pt x="6463" y="783"/>
                    <a:pt x="6478" y="755"/>
                    <a:pt x="6277" y="839"/>
                  </a:cubicBezTo>
                  <a:cubicBezTo>
                    <a:pt x="6077" y="923"/>
                    <a:pt x="6091" y="992"/>
                    <a:pt x="5991" y="1006"/>
                  </a:cubicBezTo>
                  <a:cubicBezTo>
                    <a:pt x="5891" y="1020"/>
                    <a:pt x="5734" y="839"/>
                    <a:pt x="5949" y="741"/>
                  </a:cubicBezTo>
                  <a:cubicBezTo>
                    <a:pt x="6163" y="643"/>
                    <a:pt x="6706" y="727"/>
                    <a:pt x="6721" y="671"/>
                  </a:cubicBezTo>
                  <a:cubicBezTo>
                    <a:pt x="6749" y="615"/>
                    <a:pt x="6692" y="462"/>
                    <a:pt x="6549" y="420"/>
                  </a:cubicBezTo>
                  <a:cubicBezTo>
                    <a:pt x="6406" y="378"/>
                    <a:pt x="6134" y="280"/>
                    <a:pt x="6034" y="238"/>
                  </a:cubicBezTo>
                  <a:cubicBezTo>
                    <a:pt x="5949" y="182"/>
                    <a:pt x="5920" y="84"/>
                    <a:pt x="5920" y="84"/>
                  </a:cubicBezTo>
                  <a:cubicBezTo>
                    <a:pt x="5305" y="0"/>
                    <a:pt x="5305" y="0"/>
                    <a:pt x="5305" y="0"/>
                  </a:cubicBezTo>
                  <a:cubicBezTo>
                    <a:pt x="5305" y="0"/>
                    <a:pt x="4662" y="140"/>
                    <a:pt x="4590" y="154"/>
                  </a:cubicBezTo>
                  <a:cubicBezTo>
                    <a:pt x="4519" y="154"/>
                    <a:pt x="4533" y="210"/>
                    <a:pt x="4361" y="238"/>
                  </a:cubicBezTo>
                  <a:cubicBezTo>
                    <a:pt x="4190" y="280"/>
                    <a:pt x="4118" y="294"/>
                    <a:pt x="4118" y="294"/>
                  </a:cubicBezTo>
                  <a:cubicBezTo>
                    <a:pt x="4118" y="294"/>
                    <a:pt x="3918" y="252"/>
                    <a:pt x="3761" y="280"/>
                  </a:cubicBezTo>
                  <a:cubicBezTo>
                    <a:pt x="3604" y="308"/>
                    <a:pt x="3504" y="489"/>
                    <a:pt x="3504" y="489"/>
                  </a:cubicBezTo>
                  <a:cubicBezTo>
                    <a:pt x="3504" y="489"/>
                    <a:pt x="3575" y="531"/>
                    <a:pt x="3604" y="559"/>
                  </a:cubicBezTo>
                  <a:cubicBezTo>
                    <a:pt x="3647" y="587"/>
                    <a:pt x="3346" y="573"/>
                    <a:pt x="3160" y="559"/>
                  </a:cubicBezTo>
                  <a:cubicBezTo>
                    <a:pt x="2974" y="531"/>
                    <a:pt x="2974" y="601"/>
                    <a:pt x="2932" y="727"/>
                  </a:cubicBezTo>
                  <a:cubicBezTo>
                    <a:pt x="2874" y="839"/>
                    <a:pt x="2817" y="755"/>
                    <a:pt x="2746" y="657"/>
                  </a:cubicBezTo>
                  <a:cubicBezTo>
                    <a:pt x="2674" y="559"/>
                    <a:pt x="2603" y="587"/>
                    <a:pt x="2546" y="671"/>
                  </a:cubicBezTo>
                  <a:cubicBezTo>
                    <a:pt x="2488" y="755"/>
                    <a:pt x="2403" y="643"/>
                    <a:pt x="2188" y="713"/>
                  </a:cubicBezTo>
                  <a:cubicBezTo>
                    <a:pt x="1988" y="783"/>
                    <a:pt x="1802" y="853"/>
                    <a:pt x="1802" y="853"/>
                  </a:cubicBezTo>
                  <a:cubicBezTo>
                    <a:pt x="1802" y="853"/>
                    <a:pt x="2074" y="909"/>
                    <a:pt x="2017" y="951"/>
                  </a:cubicBezTo>
                  <a:cubicBezTo>
                    <a:pt x="1959" y="992"/>
                    <a:pt x="1588" y="1076"/>
                    <a:pt x="1588" y="1076"/>
                  </a:cubicBezTo>
                  <a:cubicBezTo>
                    <a:pt x="1588" y="1076"/>
                    <a:pt x="1316" y="1230"/>
                    <a:pt x="1273" y="1230"/>
                  </a:cubicBezTo>
                  <a:cubicBezTo>
                    <a:pt x="1216" y="1230"/>
                    <a:pt x="958" y="1384"/>
                    <a:pt x="958" y="138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71">
              <a:extLst>
                <a:ext uri="{FF2B5EF4-FFF2-40B4-BE49-F238E27FC236}">
                  <a16:creationId xmlns:a16="http://schemas.microsoft.com/office/drawing/2014/main" xmlns="" id="{446D105A-B1F8-4456-8268-982A52B22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963" y="1208088"/>
              <a:ext cx="963613" cy="585788"/>
            </a:xfrm>
            <a:custGeom>
              <a:avLst/>
              <a:gdLst>
                <a:gd name="T0" fmla="*/ 4248 w 4648"/>
                <a:gd name="T1" fmla="*/ 616 h 2824"/>
                <a:gd name="T2" fmla="*/ 4076 w 4648"/>
                <a:gd name="T3" fmla="*/ 741 h 2824"/>
                <a:gd name="T4" fmla="*/ 3962 w 4648"/>
                <a:gd name="T5" fmla="*/ 895 h 2824"/>
                <a:gd name="T6" fmla="*/ 3318 w 4648"/>
                <a:gd name="T7" fmla="*/ 1231 h 2824"/>
                <a:gd name="T8" fmla="*/ 3018 w 4648"/>
                <a:gd name="T9" fmla="*/ 1454 h 2824"/>
                <a:gd name="T10" fmla="*/ 2818 w 4648"/>
                <a:gd name="T11" fmla="*/ 1482 h 2824"/>
                <a:gd name="T12" fmla="*/ 2746 w 4648"/>
                <a:gd name="T13" fmla="*/ 1734 h 2824"/>
                <a:gd name="T14" fmla="*/ 2417 w 4648"/>
                <a:gd name="T15" fmla="*/ 1930 h 2824"/>
                <a:gd name="T16" fmla="*/ 2289 w 4648"/>
                <a:gd name="T17" fmla="*/ 2070 h 2824"/>
                <a:gd name="T18" fmla="*/ 2317 w 4648"/>
                <a:gd name="T19" fmla="*/ 2293 h 2824"/>
                <a:gd name="T20" fmla="*/ 2046 w 4648"/>
                <a:gd name="T21" fmla="*/ 2363 h 2824"/>
                <a:gd name="T22" fmla="*/ 1817 w 4648"/>
                <a:gd name="T23" fmla="*/ 2349 h 2824"/>
                <a:gd name="T24" fmla="*/ 1502 w 4648"/>
                <a:gd name="T25" fmla="*/ 2349 h 2824"/>
                <a:gd name="T26" fmla="*/ 1145 w 4648"/>
                <a:gd name="T27" fmla="*/ 2349 h 2824"/>
                <a:gd name="T28" fmla="*/ 1059 w 4648"/>
                <a:gd name="T29" fmla="*/ 2349 h 2824"/>
                <a:gd name="T30" fmla="*/ 859 w 4648"/>
                <a:gd name="T31" fmla="*/ 2377 h 2824"/>
                <a:gd name="T32" fmla="*/ 887 w 4648"/>
                <a:gd name="T33" fmla="*/ 2475 h 2824"/>
                <a:gd name="T34" fmla="*/ 1187 w 4648"/>
                <a:gd name="T35" fmla="*/ 2475 h 2824"/>
                <a:gd name="T36" fmla="*/ 1688 w 4648"/>
                <a:gd name="T37" fmla="*/ 2545 h 2824"/>
                <a:gd name="T38" fmla="*/ 2031 w 4648"/>
                <a:gd name="T39" fmla="*/ 2545 h 2824"/>
                <a:gd name="T40" fmla="*/ 2060 w 4648"/>
                <a:gd name="T41" fmla="*/ 2727 h 2824"/>
                <a:gd name="T42" fmla="*/ 1845 w 4648"/>
                <a:gd name="T43" fmla="*/ 2810 h 2824"/>
                <a:gd name="T44" fmla="*/ 1559 w 4648"/>
                <a:gd name="T45" fmla="*/ 2797 h 2824"/>
                <a:gd name="T46" fmla="*/ 959 w 4648"/>
                <a:gd name="T47" fmla="*/ 2783 h 2824"/>
                <a:gd name="T48" fmla="*/ 530 w 4648"/>
                <a:gd name="T49" fmla="*/ 2699 h 2824"/>
                <a:gd name="T50" fmla="*/ 415 w 4648"/>
                <a:gd name="T51" fmla="*/ 2531 h 2824"/>
                <a:gd name="T52" fmla="*/ 344 w 4648"/>
                <a:gd name="T53" fmla="*/ 2377 h 2824"/>
                <a:gd name="T54" fmla="*/ 43 w 4648"/>
                <a:gd name="T55" fmla="*/ 2237 h 2824"/>
                <a:gd name="T56" fmla="*/ 43 w 4648"/>
                <a:gd name="T57" fmla="*/ 2139 h 2824"/>
                <a:gd name="T58" fmla="*/ 301 w 4648"/>
                <a:gd name="T59" fmla="*/ 2125 h 2824"/>
                <a:gd name="T60" fmla="*/ 501 w 4648"/>
                <a:gd name="T61" fmla="*/ 2209 h 2824"/>
                <a:gd name="T62" fmla="*/ 901 w 4648"/>
                <a:gd name="T63" fmla="*/ 2181 h 2824"/>
                <a:gd name="T64" fmla="*/ 1159 w 4648"/>
                <a:gd name="T65" fmla="*/ 2111 h 2824"/>
                <a:gd name="T66" fmla="*/ 1102 w 4648"/>
                <a:gd name="T67" fmla="*/ 1916 h 2824"/>
                <a:gd name="T68" fmla="*/ 1345 w 4648"/>
                <a:gd name="T69" fmla="*/ 1916 h 2824"/>
                <a:gd name="T70" fmla="*/ 1402 w 4648"/>
                <a:gd name="T71" fmla="*/ 1916 h 2824"/>
                <a:gd name="T72" fmla="*/ 1345 w 4648"/>
                <a:gd name="T73" fmla="*/ 1832 h 2824"/>
                <a:gd name="T74" fmla="*/ 1159 w 4648"/>
                <a:gd name="T75" fmla="*/ 1776 h 2824"/>
                <a:gd name="T76" fmla="*/ 1474 w 4648"/>
                <a:gd name="T77" fmla="*/ 1524 h 2824"/>
                <a:gd name="T78" fmla="*/ 1659 w 4648"/>
                <a:gd name="T79" fmla="*/ 1398 h 2824"/>
                <a:gd name="T80" fmla="*/ 1431 w 4648"/>
                <a:gd name="T81" fmla="*/ 1217 h 2824"/>
                <a:gd name="T82" fmla="*/ 1245 w 4648"/>
                <a:gd name="T83" fmla="*/ 1105 h 2824"/>
                <a:gd name="T84" fmla="*/ 1059 w 4648"/>
                <a:gd name="T85" fmla="*/ 825 h 2824"/>
                <a:gd name="T86" fmla="*/ 873 w 4648"/>
                <a:gd name="T87" fmla="*/ 727 h 2824"/>
                <a:gd name="T88" fmla="*/ 1059 w 4648"/>
                <a:gd name="T89" fmla="*/ 574 h 2824"/>
                <a:gd name="T90" fmla="*/ 1402 w 4648"/>
                <a:gd name="T91" fmla="*/ 462 h 2824"/>
                <a:gd name="T92" fmla="*/ 1631 w 4648"/>
                <a:gd name="T93" fmla="*/ 518 h 2824"/>
                <a:gd name="T94" fmla="*/ 1617 w 4648"/>
                <a:gd name="T95" fmla="*/ 350 h 2824"/>
                <a:gd name="T96" fmla="*/ 1917 w 4648"/>
                <a:gd name="T97" fmla="*/ 434 h 2824"/>
                <a:gd name="T98" fmla="*/ 2046 w 4648"/>
                <a:gd name="T99" fmla="*/ 308 h 2824"/>
                <a:gd name="T100" fmla="*/ 2232 w 4648"/>
                <a:gd name="T101" fmla="*/ 154 h 2824"/>
                <a:gd name="T102" fmla="*/ 2775 w 4648"/>
                <a:gd name="T103" fmla="*/ 112 h 2824"/>
                <a:gd name="T104" fmla="*/ 3032 w 4648"/>
                <a:gd name="T105" fmla="*/ 42 h 2824"/>
                <a:gd name="T106" fmla="*/ 3190 w 4648"/>
                <a:gd name="T107" fmla="*/ 210 h 2824"/>
                <a:gd name="T108" fmla="*/ 3233 w 4648"/>
                <a:gd name="T109" fmla="*/ 56 h 2824"/>
                <a:gd name="T110" fmla="*/ 4062 w 4648"/>
                <a:gd name="T111" fmla="*/ 168 h 2824"/>
                <a:gd name="T112" fmla="*/ 4634 w 4648"/>
                <a:gd name="T113" fmla="*/ 308 h 2824"/>
                <a:gd name="T114" fmla="*/ 4548 w 4648"/>
                <a:gd name="T115" fmla="*/ 532 h 2824"/>
                <a:gd name="T116" fmla="*/ 4248 w 4648"/>
                <a:gd name="T117" fmla="*/ 616 h 2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48" h="2824">
                  <a:moveTo>
                    <a:pt x="4248" y="616"/>
                  </a:moveTo>
                  <a:cubicBezTo>
                    <a:pt x="4005" y="672"/>
                    <a:pt x="3933" y="727"/>
                    <a:pt x="4076" y="741"/>
                  </a:cubicBezTo>
                  <a:cubicBezTo>
                    <a:pt x="4205" y="755"/>
                    <a:pt x="4334" y="699"/>
                    <a:pt x="3962" y="895"/>
                  </a:cubicBezTo>
                  <a:cubicBezTo>
                    <a:pt x="3604" y="1077"/>
                    <a:pt x="3461" y="1161"/>
                    <a:pt x="3318" y="1231"/>
                  </a:cubicBezTo>
                  <a:cubicBezTo>
                    <a:pt x="3175" y="1301"/>
                    <a:pt x="3190" y="1440"/>
                    <a:pt x="3018" y="1454"/>
                  </a:cubicBezTo>
                  <a:cubicBezTo>
                    <a:pt x="2861" y="1454"/>
                    <a:pt x="2875" y="1301"/>
                    <a:pt x="2818" y="1482"/>
                  </a:cubicBezTo>
                  <a:cubicBezTo>
                    <a:pt x="2761" y="1664"/>
                    <a:pt x="2761" y="1706"/>
                    <a:pt x="2746" y="1734"/>
                  </a:cubicBezTo>
                  <a:cubicBezTo>
                    <a:pt x="2732" y="1776"/>
                    <a:pt x="2575" y="1916"/>
                    <a:pt x="2417" y="1930"/>
                  </a:cubicBezTo>
                  <a:cubicBezTo>
                    <a:pt x="2274" y="1944"/>
                    <a:pt x="2346" y="1972"/>
                    <a:pt x="2289" y="2070"/>
                  </a:cubicBezTo>
                  <a:cubicBezTo>
                    <a:pt x="2232" y="2153"/>
                    <a:pt x="2532" y="2251"/>
                    <a:pt x="2317" y="2293"/>
                  </a:cubicBezTo>
                  <a:cubicBezTo>
                    <a:pt x="2103" y="2321"/>
                    <a:pt x="2074" y="2349"/>
                    <a:pt x="2046" y="2363"/>
                  </a:cubicBezTo>
                  <a:cubicBezTo>
                    <a:pt x="2003" y="2377"/>
                    <a:pt x="1931" y="2391"/>
                    <a:pt x="1817" y="2349"/>
                  </a:cubicBezTo>
                  <a:cubicBezTo>
                    <a:pt x="1702" y="2321"/>
                    <a:pt x="1702" y="2363"/>
                    <a:pt x="1502" y="2349"/>
                  </a:cubicBezTo>
                  <a:cubicBezTo>
                    <a:pt x="1302" y="2349"/>
                    <a:pt x="1230" y="2349"/>
                    <a:pt x="1145" y="2349"/>
                  </a:cubicBezTo>
                  <a:cubicBezTo>
                    <a:pt x="1059" y="2349"/>
                    <a:pt x="1202" y="2335"/>
                    <a:pt x="1059" y="2349"/>
                  </a:cubicBezTo>
                  <a:cubicBezTo>
                    <a:pt x="930" y="2349"/>
                    <a:pt x="844" y="2321"/>
                    <a:pt x="859" y="2377"/>
                  </a:cubicBezTo>
                  <a:cubicBezTo>
                    <a:pt x="873" y="2433"/>
                    <a:pt x="859" y="2461"/>
                    <a:pt x="887" y="2475"/>
                  </a:cubicBezTo>
                  <a:cubicBezTo>
                    <a:pt x="930" y="2489"/>
                    <a:pt x="1002" y="2461"/>
                    <a:pt x="1187" y="2475"/>
                  </a:cubicBezTo>
                  <a:cubicBezTo>
                    <a:pt x="1388" y="2489"/>
                    <a:pt x="1516" y="2545"/>
                    <a:pt x="1688" y="2545"/>
                  </a:cubicBezTo>
                  <a:cubicBezTo>
                    <a:pt x="1860" y="2531"/>
                    <a:pt x="1945" y="2503"/>
                    <a:pt x="2031" y="2545"/>
                  </a:cubicBezTo>
                  <a:cubicBezTo>
                    <a:pt x="2103" y="2587"/>
                    <a:pt x="2131" y="2727"/>
                    <a:pt x="2060" y="2727"/>
                  </a:cubicBezTo>
                  <a:cubicBezTo>
                    <a:pt x="1974" y="2741"/>
                    <a:pt x="1974" y="2810"/>
                    <a:pt x="1845" y="2810"/>
                  </a:cubicBezTo>
                  <a:cubicBezTo>
                    <a:pt x="1717" y="2810"/>
                    <a:pt x="1802" y="2824"/>
                    <a:pt x="1559" y="2797"/>
                  </a:cubicBezTo>
                  <a:cubicBezTo>
                    <a:pt x="1316" y="2769"/>
                    <a:pt x="1145" y="2810"/>
                    <a:pt x="959" y="2783"/>
                  </a:cubicBezTo>
                  <a:cubicBezTo>
                    <a:pt x="773" y="2741"/>
                    <a:pt x="615" y="2769"/>
                    <a:pt x="530" y="2699"/>
                  </a:cubicBezTo>
                  <a:cubicBezTo>
                    <a:pt x="444" y="2643"/>
                    <a:pt x="444" y="2615"/>
                    <a:pt x="415" y="2531"/>
                  </a:cubicBezTo>
                  <a:cubicBezTo>
                    <a:pt x="372" y="2433"/>
                    <a:pt x="487" y="2461"/>
                    <a:pt x="344" y="2377"/>
                  </a:cubicBezTo>
                  <a:cubicBezTo>
                    <a:pt x="186" y="2293"/>
                    <a:pt x="43" y="2237"/>
                    <a:pt x="43" y="2237"/>
                  </a:cubicBezTo>
                  <a:cubicBezTo>
                    <a:pt x="43" y="2237"/>
                    <a:pt x="0" y="2195"/>
                    <a:pt x="43" y="2139"/>
                  </a:cubicBezTo>
                  <a:cubicBezTo>
                    <a:pt x="86" y="2084"/>
                    <a:pt x="301" y="2125"/>
                    <a:pt x="301" y="2125"/>
                  </a:cubicBezTo>
                  <a:cubicBezTo>
                    <a:pt x="501" y="2209"/>
                    <a:pt x="501" y="2209"/>
                    <a:pt x="501" y="2209"/>
                  </a:cubicBezTo>
                  <a:cubicBezTo>
                    <a:pt x="501" y="2209"/>
                    <a:pt x="873" y="2265"/>
                    <a:pt x="901" y="2181"/>
                  </a:cubicBezTo>
                  <a:cubicBezTo>
                    <a:pt x="930" y="2084"/>
                    <a:pt x="1173" y="2209"/>
                    <a:pt x="1159" y="2111"/>
                  </a:cubicBezTo>
                  <a:cubicBezTo>
                    <a:pt x="1145" y="2014"/>
                    <a:pt x="987" y="1986"/>
                    <a:pt x="1102" y="1916"/>
                  </a:cubicBezTo>
                  <a:cubicBezTo>
                    <a:pt x="1230" y="1832"/>
                    <a:pt x="1345" y="1916"/>
                    <a:pt x="1345" y="1916"/>
                  </a:cubicBezTo>
                  <a:cubicBezTo>
                    <a:pt x="1345" y="1916"/>
                    <a:pt x="1373" y="1944"/>
                    <a:pt x="1402" y="1916"/>
                  </a:cubicBezTo>
                  <a:cubicBezTo>
                    <a:pt x="1431" y="1888"/>
                    <a:pt x="1416" y="1860"/>
                    <a:pt x="1345" y="1832"/>
                  </a:cubicBezTo>
                  <a:cubicBezTo>
                    <a:pt x="1288" y="1804"/>
                    <a:pt x="1159" y="1776"/>
                    <a:pt x="1159" y="1776"/>
                  </a:cubicBezTo>
                  <a:cubicBezTo>
                    <a:pt x="1159" y="1776"/>
                    <a:pt x="1416" y="1524"/>
                    <a:pt x="1474" y="1524"/>
                  </a:cubicBezTo>
                  <a:cubicBezTo>
                    <a:pt x="1516" y="1524"/>
                    <a:pt x="1802" y="1538"/>
                    <a:pt x="1659" y="1398"/>
                  </a:cubicBezTo>
                  <a:cubicBezTo>
                    <a:pt x="1502" y="1245"/>
                    <a:pt x="1531" y="1287"/>
                    <a:pt x="1431" y="1217"/>
                  </a:cubicBezTo>
                  <a:cubicBezTo>
                    <a:pt x="1345" y="1161"/>
                    <a:pt x="1431" y="1273"/>
                    <a:pt x="1245" y="1105"/>
                  </a:cubicBezTo>
                  <a:cubicBezTo>
                    <a:pt x="1059" y="951"/>
                    <a:pt x="1087" y="979"/>
                    <a:pt x="1059" y="825"/>
                  </a:cubicBezTo>
                  <a:cubicBezTo>
                    <a:pt x="1030" y="672"/>
                    <a:pt x="859" y="797"/>
                    <a:pt x="873" y="727"/>
                  </a:cubicBezTo>
                  <a:cubicBezTo>
                    <a:pt x="887" y="672"/>
                    <a:pt x="1002" y="574"/>
                    <a:pt x="1059" y="574"/>
                  </a:cubicBezTo>
                  <a:cubicBezTo>
                    <a:pt x="1116" y="574"/>
                    <a:pt x="1245" y="406"/>
                    <a:pt x="1402" y="462"/>
                  </a:cubicBezTo>
                  <a:cubicBezTo>
                    <a:pt x="1559" y="518"/>
                    <a:pt x="1559" y="560"/>
                    <a:pt x="1631" y="518"/>
                  </a:cubicBezTo>
                  <a:cubicBezTo>
                    <a:pt x="1688" y="462"/>
                    <a:pt x="1445" y="406"/>
                    <a:pt x="1617" y="350"/>
                  </a:cubicBezTo>
                  <a:cubicBezTo>
                    <a:pt x="1788" y="294"/>
                    <a:pt x="1845" y="434"/>
                    <a:pt x="1917" y="434"/>
                  </a:cubicBezTo>
                  <a:cubicBezTo>
                    <a:pt x="1988" y="434"/>
                    <a:pt x="2060" y="406"/>
                    <a:pt x="2046" y="308"/>
                  </a:cubicBezTo>
                  <a:cubicBezTo>
                    <a:pt x="2046" y="224"/>
                    <a:pt x="2160" y="168"/>
                    <a:pt x="2232" y="154"/>
                  </a:cubicBezTo>
                  <a:cubicBezTo>
                    <a:pt x="2317" y="140"/>
                    <a:pt x="2775" y="112"/>
                    <a:pt x="2775" y="112"/>
                  </a:cubicBezTo>
                  <a:cubicBezTo>
                    <a:pt x="2775" y="112"/>
                    <a:pt x="3047" y="0"/>
                    <a:pt x="3032" y="42"/>
                  </a:cubicBezTo>
                  <a:cubicBezTo>
                    <a:pt x="3004" y="84"/>
                    <a:pt x="3190" y="210"/>
                    <a:pt x="3190" y="210"/>
                  </a:cubicBezTo>
                  <a:cubicBezTo>
                    <a:pt x="3233" y="56"/>
                    <a:pt x="3233" y="56"/>
                    <a:pt x="3233" y="56"/>
                  </a:cubicBezTo>
                  <a:cubicBezTo>
                    <a:pt x="3233" y="56"/>
                    <a:pt x="4034" y="168"/>
                    <a:pt x="4062" y="168"/>
                  </a:cubicBezTo>
                  <a:cubicBezTo>
                    <a:pt x="4091" y="168"/>
                    <a:pt x="4648" y="336"/>
                    <a:pt x="4634" y="308"/>
                  </a:cubicBezTo>
                  <a:cubicBezTo>
                    <a:pt x="4620" y="280"/>
                    <a:pt x="4634" y="518"/>
                    <a:pt x="4548" y="532"/>
                  </a:cubicBezTo>
                  <a:cubicBezTo>
                    <a:pt x="4477" y="546"/>
                    <a:pt x="4248" y="616"/>
                    <a:pt x="4248" y="61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74">
              <a:extLst>
                <a:ext uri="{FF2B5EF4-FFF2-40B4-BE49-F238E27FC236}">
                  <a16:creationId xmlns:a16="http://schemas.microsoft.com/office/drawing/2014/main" xmlns="" id="{DDD1A2C6-B36E-4427-ADE3-D98AEC9F5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1370013"/>
              <a:ext cx="284163" cy="236538"/>
            </a:xfrm>
            <a:custGeom>
              <a:avLst/>
              <a:gdLst>
                <a:gd name="T0" fmla="*/ 813 w 1368"/>
                <a:gd name="T1" fmla="*/ 1024 h 1136"/>
                <a:gd name="T2" fmla="*/ 585 w 1368"/>
                <a:gd name="T3" fmla="*/ 1052 h 1136"/>
                <a:gd name="T4" fmla="*/ 243 w 1368"/>
                <a:gd name="T5" fmla="*/ 926 h 1136"/>
                <a:gd name="T6" fmla="*/ 371 w 1368"/>
                <a:gd name="T7" fmla="*/ 730 h 1136"/>
                <a:gd name="T8" fmla="*/ 271 w 1368"/>
                <a:gd name="T9" fmla="*/ 702 h 1136"/>
                <a:gd name="T10" fmla="*/ 43 w 1368"/>
                <a:gd name="T11" fmla="*/ 407 h 1136"/>
                <a:gd name="T12" fmla="*/ 228 w 1368"/>
                <a:gd name="T13" fmla="*/ 239 h 1136"/>
                <a:gd name="T14" fmla="*/ 542 w 1368"/>
                <a:gd name="T15" fmla="*/ 0 h 1136"/>
                <a:gd name="T16" fmla="*/ 784 w 1368"/>
                <a:gd name="T17" fmla="*/ 113 h 1136"/>
                <a:gd name="T18" fmla="*/ 941 w 1368"/>
                <a:gd name="T19" fmla="*/ 323 h 1136"/>
                <a:gd name="T20" fmla="*/ 1340 w 1368"/>
                <a:gd name="T21" fmla="*/ 575 h 1136"/>
                <a:gd name="T22" fmla="*/ 1069 w 1368"/>
                <a:gd name="T23" fmla="*/ 786 h 1136"/>
                <a:gd name="T24" fmla="*/ 813 w 1368"/>
                <a:gd name="T25" fmla="*/ 102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8" h="1136">
                  <a:moveTo>
                    <a:pt x="813" y="1024"/>
                  </a:moveTo>
                  <a:cubicBezTo>
                    <a:pt x="684" y="1136"/>
                    <a:pt x="684" y="1108"/>
                    <a:pt x="585" y="1052"/>
                  </a:cubicBezTo>
                  <a:cubicBezTo>
                    <a:pt x="485" y="1010"/>
                    <a:pt x="257" y="954"/>
                    <a:pt x="243" y="926"/>
                  </a:cubicBezTo>
                  <a:cubicBezTo>
                    <a:pt x="243" y="898"/>
                    <a:pt x="342" y="730"/>
                    <a:pt x="371" y="730"/>
                  </a:cubicBezTo>
                  <a:cubicBezTo>
                    <a:pt x="399" y="730"/>
                    <a:pt x="342" y="716"/>
                    <a:pt x="271" y="702"/>
                  </a:cubicBezTo>
                  <a:cubicBezTo>
                    <a:pt x="200" y="702"/>
                    <a:pt x="0" y="491"/>
                    <a:pt x="43" y="407"/>
                  </a:cubicBezTo>
                  <a:cubicBezTo>
                    <a:pt x="100" y="323"/>
                    <a:pt x="143" y="281"/>
                    <a:pt x="228" y="239"/>
                  </a:cubicBezTo>
                  <a:cubicBezTo>
                    <a:pt x="300" y="211"/>
                    <a:pt x="499" y="14"/>
                    <a:pt x="542" y="0"/>
                  </a:cubicBezTo>
                  <a:cubicBezTo>
                    <a:pt x="585" y="0"/>
                    <a:pt x="756" y="0"/>
                    <a:pt x="784" y="113"/>
                  </a:cubicBezTo>
                  <a:cubicBezTo>
                    <a:pt x="813" y="225"/>
                    <a:pt x="784" y="211"/>
                    <a:pt x="941" y="323"/>
                  </a:cubicBezTo>
                  <a:cubicBezTo>
                    <a:pt x="1083" y="435"/>
                    <a:pt x="1368" y="519"/>
                    <a:pt x="1340" y="575"/>
                  </a:cubicBezTo>
                  <a:cubicBezTo>
                    <a:pt x="1326" y="646"/>
                    <a:pt x="1155" y="702"/>
                    <a:pt x="1069" y="786"/>
                  </a:cubicBezTo>
                  <a:cubicBezTo>
                    <a:pt x="969" y="856"/>
                    <a:pt x="813" y="1024"/>
                    <a:pt x="813" y="102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77">
              <a:extLst>
                <a:ext uri="{FF2B5EF4-FFF2-40B4-BE49-F238E27FC236}">
                  <a16:creationId xmlns:a16="http://schemas.microsoft.com/office/drawing/2014/main" xmlns="" id="{FE2940A6-008F-44C6-A60C-7D7F87454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451" y="1543050"/>
              <a:ext cx="139700" cy="73025"/>
            </a:xfrm>
            <a:custGeom>
              <a:avLst/>
              <a:gdLst>
                <a:gd name="T0" fmla="*/ 830 w 1344"/>
                <a:gd name="T1" fmla="*/ 596 h 704"/>
                <a:gd name="T2" fmla="*/ 344 w 1344"/>
                <a:gd name="T3" fmla="*/ 596 h 704"/>
                <a:gd name="T4" fmla="*/ 143 w 1344"/>
                <a:gd name="T5" fmla="*/ 82 h 704"/>
                <a:gd name="T6" fmla="*/ 801 w 1344"/>
                <a:gd name="T7" fmla="*/ 217 h 704"/>
                <a:gd name="T8" fmla="*/ 830 w 1344"/>
                <a:gd name="T9" fmla="*/ 596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4" h="704">
                  <a:moveTo>
                    <a:pt x="830" y="596"/>
                  </a:moveTo>
                  <a:cubicBezTo>
                    <a:pt x="715" y="596"/>
                    <a:pt x="458" y="704"/>
                    <a:pt x="344" y="596"/>
                  </a:cubicBezTo>
                  <a:cubicBezTo>
                    <a:pt x="229" y="461"/>
                    <a:pt x="0" y="136"/>
                    <a:pt x="143" y="82"/>
                  </a:cubicBezTo>
                  <a:cubicBezTo>
                    <a:pt x="258" y="28"/>
                    <a:pt x="229" y="0"/>
                    <a:pt x="801" y="217"/>
                  </a:cubicBezTo>
                  <a:cubicBezTo>
                    <a:pt x="1344" y="434"/>
                    <a:pt x="830" y="596"/>
                    <a:pt x="830" y="59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80">
              <a:extLst>
                <a:ext uri="{FF2B5EF4-FFF2-40B4-BE49-F238E27FC236}">
                  <a16:creationId xmlns:a16="http://schemas.microsoft.com/office/drawing/2014/main" xmlns="" id="{E6536A8E-68F0-4FB0-A6DF-3320664B8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" y="1509713"/>
              <a:ext cx="201613" cy="106363"/>
            </a:xfrm>
            <a:custGeom>
              <a:avLst/>
              <a:gdLst>
                <a:gd name="T0" fmla="*/ 1120 w 1952"/>
                <a:gd name="T1" fmla="*/ 941 h 1024"/>
                <a:gd name="T2" fmla="*/ 603 w 1952"/>
                <a:gd name="T3" fmla="*/ 692 h 1024"/>
                <a:gd name="T4" fmla="*/ 230 w 1952"/>
                <a:gd name="T5" fmla="*/ 692 h 1024"/>
                <a:gd name="T6" fmla="*/ 460 w 1952"/>
                <a:gd name="T7" fmla="*/ 499 h 1024"/>
                <a:gd name="T8" fmla="*/ 316 w 1952"/>
                <a:gd name="T9" fmla="*/ 277 h 1024"/>
                <a:gd name="T10" fmla="*/ 431 w 1952"/>
                <a:gd name="T11" fmla="*/ 0 h 1024"/>
                <a:gd name="T12" fmla="*/ 1321 w 1952"/>
                <a:gd name="T13" fmla="*/ 388 h 1024"/>
                <a:gd name="T14" fmla="*/ 1838 w 1952"/>
                <a:gd name="T15" fmla="*/ 831 h 1024"/>
                <a:gd name="T16" fmla="*/ 1120 w 1952"/>
                <a:gd name="T17" fmla="*/ 94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2" h="1024">
                  <a:moveTo>
                    <a:pt x="1120" y="941"/>
                  </a:moveTo>
                  <a:cubicBezTo>
                    <a:pt x="862" y="914"/>
                    <a:pt x="776" y="803"/>
                    <a:pt x="603" y="692"/>
                  </a:cubicBezTo>
                  <a:cubicBezTo>
                    <a:pt x="431" y="609"/>
                    <a:pt x="488" y="1024"/>
                    <a:pt x="230" y="692"/>
                  </a:cubicBezTo>
                  <a:cubicBezTo>
                    <a:pt x="0" y="333"/>
                    <a:pt x="374" y="526"/>
                    <a:pt x="460" y="499"/>
                  </a:cubicBezTo>
                  <a:cubicBezTo>
                    <a:pt x="575" y="443"/>
                    <a:pt x="374" y="333"/>
                    <a:pt x="316" y="277"/>
                  </a:cubicBezTo>
                  <a:cubicBezTo>
                    <a:pt x="259" y="250"/>
                    <a:pt x="316" y="0"/>
                    <a:pt x="431" y="0"/>
                  </a:cubicBezTo>
                  <a:cubicBezTo>
                    <a:pt x="546" y="0"/>
                    <a:pt x="1034" y="139"/>
                    <a:pt x="1321" y="388"/>
                  </a:cubicBezTo>
                  <a:cubicBezTo>
                    <a:pt x="1608" y="609"/>
                    <a:pt x="1952" y="803"/>
                    <a:pt x="1838" y="831"/>
                  </a:cubicBezTo>
                  <a:cubicBezTo>
                    <a:pt x="1723" y="858"/>
                    <a:pt x="1120" y="941"/>
                    <a:pt x="1120" y="94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83">
              <a:extLst>
                <a:ext uri="{FF2B5EF4-FFF2-40B4-BE49-F238E27FC236}">
                  <a16:creationId xmlns:a16="http://schemas.microsoft.com/office/drawing/2014/main" xmlns="" id="{2C1E1DC7-BA2C-4ECA-BB3E-B4283C2C2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4026" y="1833563"/>
              <a:ext cx="454025" cy="287338"/>
            </a:xfrm>
            <a:custGeom>
              <a:avLst/>
              <a:gdLst>
                <a:gd name="T0" fmla="*/ 4384 w 4384"/>
                <a:gd name="T1" fmla="*/ 1913 h 2784"/>
                <a:gd name="T2" fmla="*/ 3897 w 4384"/>
                <a:gd name="T3" fmla="*/ 1519 h 2784"/>
                <a:gd name="T4" fmla="*/ 3525 w 4384"/>
                <a:gd name="T5" fmla="*/ 1210 h 2784"/>
                <a:gd name="T6" fmla="*/ 3668 w 4384"/>
                <a:gd name="T7" fmla="*/ 647 h 2784"/>
                <a:gd name="T8" fmla="*/ 3811 w 4384"/>
                <a:gd name="T9" fmla="*/ 0 h 2784"/>
                <a:gd name="T10" fmla="*/ 3296 w 4384"/>
                <a:gd name="T11" fmla="*/ 0 h 2784"/>
                <a:gd name="T12" fmla="*/ 3038 w 4384"/>
                <a:gd name="T13" fmla="*/ 254 h 2784"/>
                <a:gd name="T14" fmla="*/ 2837 w 4384"/>
                <a:gd name="T15" fmla="*/ 563 h 2784"/>
                <a:gd name="T16" fmla="*/ 2665 w 4384"/>
                <a:gd name="T17" fmla="*/ 985 h 2784"/>
                <a:gd name="T18" fmla="*/ 2551 w 4384"/>
                <a:gd name="T19" fmla="*/ 619 h 2784"/>
                <a:gd name="T20" fmla="*/ 2436 w 4384"/>
                <a:gd name="T21" fmla="*/ 507 h 2784"/>
                <a:gd name="T22" fmla="*/ 2121 w 4384"/>
                <a:gd name="T23" fmla="*/ 591 h 2784"/>
                <a:gd name="T24" fmla="*/ 1949 w 4384"/>
                <a:gd name="T25" fmla="*/ 507 h 2784"/>
                <a:gd name="T26" fmla="*/ 1892 w 4384"/>
                <a:gd name="T27" fmla="*/ 450 h 2784"/>
                <a:gd name="T28" fmla="*/ 1634 w 4384"/>
                <a:gd name="T29" fmla="*/ 422 h 2784"/>
                <a:gd name="T30" fmla="*/ 1290 w 4384"/>
                <a:gd name="T31" fmla="*/ 535 h 2784"/>
                <a:gd name="T32" fmla="*/ 1233 w 4384"/>
                <a:gd name="T33" fmla="*/ 169 h 2784"/>
                <a:gd name="T34" fmla="*/ 1003 w 4384"/>
                <a:gd name="T35" fmla="*/ 338 h 2784"/>
                <a:gd name="T36" fmla="*/ 545 w 4384"/>
                <a:gd name="T37" fmla="*/ 535 h 2784"/>
                <a:gd name="T38" fmla="*/ 0 w 4384"/>
                <a:gd name="T39" fmla="*/ 1041 h 2784"/>
                <a:gd name="T40" fmla="*/ 201 w 4384"/>
                <a:gd name="T41" fmla="*/ 1266 h 2784"/>
                <a:gd name="T42" fmla="*/ 86 w 4384"/>
                <a:gd name="T43" fmla="*/ 1575 h 2784"/>
                <a:gd name="T44" fmla="*/ 402 w 4384"/>
                <a:gd name="T45" fmla="*/ 1688 h 2784"/>
                <a:gd name="T46" fmla="*/ 86 w 4384"/>
                <a:gd name="T47" fmla="*/ 2025 h 2784"/>
                <a:gd name="T48" fmla="*/ 545 w 4384"/>
                <a:gd name="T49" fmla="*/ 2335 h 2784"/>
                <a:gd name="T50" fmla="*/ 1003 w 4384"/>
                <a:gd name="T51" fmla="*/ 2419 h 2784"/>
                <a:gd name="T52" fmla="*/ 1548 w 4384"/>
                <a:gd name="T53" fmla="*/ 2616 h 2784"/>
                <a:gd name="T54" fmla="*/ 2092 w 4384"/>
                <a:gd name="T55" fmla="*/ 2363 h 2784"/>
                <a:gd name="T56" fmla="*/ 2723 w 4384"/>
                <a:gd name="T57" fmla="*/ 2363 h 2784"/>
                <a:gd name="T58" fmla="*/ 3238 w 4384"/>
                <a:gd name="T59" fmla="*/ 2335 h 2784"/>
                <a:gd name="T60" fmla="*/ 3783 w 4384"/>
                <a:gd name="T61" fmla="*/ 2475 h 2784"/>
                <a:gd name="T62" fmla="*/ 3983 w 4384"/>
                <a:gd name="T63" fmla="*/ 2250 h 2784"/>
                <a:gd name="T64" fmla="*/ 3668 w 4384"/>
                <a:gd name="T65" fmla="*/ 2110 h 2784"/>
                <a:gd name="T66" fmla="*/ 4384 w 4384"/>
                <a:gd name="T67" fmla="*/ 1913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84" h="2784">
                  <a:moveTo>
                    <a:pt x="4384" y="1913"/>
                  </a:moveTo>
                  <a:cubicBezTo>
                    <a:pt x="4155" y="1800"/>
                    <a:pt x="4270" y="1688"/>
                    <a:pt x="3897" y="1519"/>
                  </a:cubicBezTo>
                  <a:cubicBezTo>
                    <a:pt x="3525" y="1378"/>
                    <a:pt x="3525" y="1575"/>
                    <a:pt x="3525" y="1210"/>
                  </a:cubicBezTo>
                  <a:cubicBezTo>
                    <a:pt x="3525" y="844"/>
                    <a:pt x="3639" y="816"/>
                    <a:pt x="3668" y="647"/>
                  </a:cubicBezTo>
                  <a:cubicBezTo>
                    <a:pt x="3725" y="507"/>
                    <a:pt x="3811" y="0"/>
                    <a:pt x="3811" y="0"/>
                  </a:cubicBezTo>
                  <a:cubicBezTo>
                    <a:pt x="3811" y="0"/>
                    <a:pt x="3582" y="29"/>
                    <a:pt x="3296" y="0"/>
                  </a:cubicBezTo>
                  <a:cubicBezTo>
                    <a:pt x="2980" y="0"/>
                    <a:pt x="3038" y="225"/>
                    <a:pt x="3038" y="254"/>
                  </a:cubicBezTo>
                  <a:cubicBezTo>
                    <a:pt x="3066" y="282"/>
                    <a:pt x="2837" y="563"/>
                    <a:pt x="2837" y="563"/>
                  </a:cubicBezTo>
                  <a:cubicBezTo>
                    <a:pt x="2665" y="985"/>
                    <a:pt x="2665" y="985"/>
                    <a:pt x="2665" y="985"/>
                  </a:cubicBezTo>
                  <a:cubicBezTo>
                    <a:pt x="2551" y="844"/>
                    <a:pt x="2551" y="619"/>
                    <a:pt x="2551" y="619"/>
                  </a:cubicBezTo>
                  <a:cubicBezTo>
                    <a:pt x="2551" y="619"/>
                    <a:pt x="2493" y="535"/>
                    <a:pt x="2436" y="507"/>
                  </a:cubicBezTo>
                  <a:cubicBezTo>
                    <a:pt x="2379" y="507"/>
                    <a:pt x="2121" y="591"/>
                    <a:pt x="2121" y="591"/>
                  </a:cubicBezTo>
                  <a:cubicBezTo>
                    <a:pt x="2121" y="591"/>
                    <a:pt x="2006" y="591"/>
                    <a:pt x="1949" y="507"/>
                  </a:cubicBezTo>
                  <a:cubicBezTo>
                    <a:pt x="1892" y="450"/>
                    <a:pt x="2006" y="507"/>
                    <a:pt x="1892" y="450"/>
                  </a:cubicBezTo>
                  <a:cubicBezTo>
                    <a:pt x="1748" y="394"/>
                    <a:pt x="1777" y="310"/>
                    <a:pt x="1634" y="422"/>
                  </a:cubicBezTo>
                  <a:cubicBezTo>
                    <a:pt x="1490" y="535"/>
                    <a:pt x="1404" y="732"/>
                    <a:pt x="1290" y="535"/>
                  </a:cubicBezTo>
                  <a:cubicBezTo>
                    <a:pt x="1175" y="338"/>
                    <a:pt x="1319" y="169"/>
                    <a:pt x="1233" y="169"/>
                  </a:cubicBezTo>
                  <a:cubicBezTo>
                    <a:pt x="1147" y="197"/>
                    <a:pt x="1261" y="282"/>
                    <a:pt x="1003" y="338"/>
                  </a:cubicBezTo>
                  <a:cubicBezTo>
                    <a:pt x="717" y="394"/>
                    <a:pt x="688" y="394"/>
                    <a:pt x="545" y="535"/>
                  </a:cubicBezTo>
                  <a:cubicBezTo>
                    <a:pt x="402" y="647"/>
                    <a:pt x="0" y="985"/>
                    <a:pt x="0" y="1041"/>
                  </a:cubicBezTo>
                  <a:cubicBezTo>
                    <a:pt x="0" y="1097"/>
                    <a:pt x="258" y="1210"/>
                    <a:pt x="201" y="1266"/>
                  </a:cubicBezTo>
                  <a:cubicBezTo>
                    <a:pt x="144" y="1350"/>
                    <a:pt x="86" y="1575"/>
                    <a:pt x="86" y="1575"/>
                  </a:cubicBezTo>
                  <a:cubicBezTo>
                    <a:pt x="86" y="1575"/>
                    <a:pt x="344" y="1688"/>
                    <a:pt x="402" y="1688"/>
                  </a:cubicBezTo>
                  <a:cubicBezTo>
                    <a:pt x="459" y="1716"/>
                    <a:pt x="29" y="2025"/>
                    <a:pt x="86" y="2025"/>
                  </a:cubicBezTo>
                  <a:cubicBezTo>
                    <a:pt x="172" y="2053"/>
                    <a:pt x="545" y="2335"/>
                    <a:pt x="545" y="2335"/>
                  </a:cubicBezTo>
                  <a:cubicBezTo>
                    <a:pt x="545" y="2335"/>
                    <a:pt x="831" y="2306"/>
                    <a:pt x="1003" y="2419"/>
                  </a:cubicBezTo>
                  <a:cubicBezTo>
                    <a:pt x="1147" y="2531"/>
                    <a:pt x="1319" y="2784"/>
                    <a:pt x="1548" y="2616"/>
                  </a:cubicBezTo>
                  <a:cubicBezTo>
                    <a:pt x="1806" y="2475"/>
                    <a:pt x="1777" y="2447"/>
                    <a:pt x="2092" y="2363"/>
                  </a:cubicBezTo>
                  <a:cubicBezTo>
                    <a:pt x="2407" y="2278"/>
                    <a:pt x="2579" y="2447"/>
                    <a:pt x="2723" y="2363"/>
                  </a:cubicBezTo>
                  <a:cubicBezTo>
                    <a:pt x="2894" y="2278"/>
                    <a:pt x="3238" y="2335"/>
                    <a:pt x="3238" y="2335"/>
                  </a:cubicBezTo>
                  <a:cubicBezTo>
                    <a:pt x="3238" y="2335"/>
                    <a:pt x="3267" y="2559"/>
                    <a:pt x="3783" y="2475"/>
                  </a:cubicBezTo>
                  <a:cubicBezTo>
                    <a:pt x="4299" y="2391"/>
                    <a:pt x="4155" y="2250"/>
                    <a:pt x="3983" y="2250"/>
                  </a:cubicBezTo>
                  <a:cubicBezTo>
                    <a:pt x="3811" y="2250"/>
                    <a:pt x="3582" y="2110"/>
                    <a:pt x="3668" y="2110"/>
                  </a:cubicBezTo>
                  <a:cubicBezTo>
                    <a:pt x="3754" y="2110"/>
                    <a:pt x="4384" y="1913"/>
                    <a:pt x="4384" y="191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86">
              <a:extLst>
                <a:ext uri="{FF2B5EF4-FFF2-40B4-BE49-F238E27FC236}">
                  <a16:creationId xmlns:a16="http://schemas.microsoft.com/office/drawing/2014/main" xmlns="" id="{9A9A33DE-17C4-44AD-B914-461F9B35E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3526" y="1778000"/>
              <a:ext cx="293688" cy="204788"/>
            </a:xfrm>
            <a:custGeom>
              <a:avLst/>
              <a:gdLst>
                <a:gd name="T0" fmla="*/ 944 w 2832"/>
                <a:gd name="T1" fmla="*/ 1828 h 1968"/>
                <a:gd name="T2" fmla="*/ 458 w 2832"/>
                <a:gd name="T3" fmla="*/ 1744 h 1968"/>
                <a:gd name="T4" fmla="*/ 143 w 2832"/>
                <a:gd name="T5" fmla="*/ 1462 h 1968"/>
                <a:gd name="T6" fmla="*/ 201 w 2832"/>
                <a:gd name="T7" fmla="*/ 1125 h 1968"/>
                <a:gd name="T8" fmla="*/ 458 w 2832"/>
                <a:gd name="T9" fmla="*/ 928 h 1968"/>
                <a:gd name="T10" fmla="*/ 658 w 2832"/>
                <a:gd name="T11" fmla="*/ 450 h 1968"/>
                <a:gd name="T12" fmla="*/ 601 w 2832"/>
                <a:gd name="T13" fmla="*/ 169 h 1968"/>
                <a:gd name="T14" fmla="*/ 1288 w 2832"/>
                <a:gd name="T15" fmla="*/ 85 h 1968"/>
                <a:gd name="T16" fmla="*/ 1888 w 2832"/>
                <a:gd name="T17" fmla="*/ 169 h 1968"/>
                <a:gd name="T18" fmla="*/ 2346 w 2832"/>
                <a:gd name="T19" fmla="*/ 169 h 1968"/>
                <a:gd name="T20" fmla="*/ 2747 w 2832"/>
                <a:gd name="T21" fmla="*/ 422 h 1968"/>
                <a:gd name="T22" fmla="*/ 2203 w 2832"/>
                <a:gd name="T23" fmla="*/ 984 h 1968"/>
                <a:gd name="T24" fmla="*/ 1745 w 2832"/>
                <a:gd name="T25" fmla="*/ 1209 h 1968"/>
                <a:gd name="T26" fmla="*/ 944 w 2832"/>
                <a:gd name="T27" fmla="*/ 182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32" h="1968">
                  <a:moveTo>
                    <a:pt x="944" y="1828"/>
                  </a:moveTo>
                  <a:cubicBezTo>
                    <a:pt x="801" y="1968"/>
                    <a:pt x="573" y="1828"/>
                    <a:pt x="458" y="1744"/>
                  </a:cubicBezTo>
                  <a:cubicBezTo>
                    <a:pt x="344" y="1631"/>
                    <a:pt x="315" y="1519"/>
                    <a:pt x="143" y="1462"/>
                  </a:cubicBezTo>
                  <a:cubicBezTo>
                    <a:pt x="0" y="1378"/>
                    <a:pt x="115" y="1181"/>
                    <a:pt x="201" y="1125"/>
                  </a:cubicBezTo>
                  <a:cubicBezTo>
                    <a:pt x="287" y="1097"/>
                    <a:pt x="458" y="928"/>
                    <a:pt x="458" y="928"/>
                  </a:cubicBezTo>
                  <a:cubicBezTo>
                    <a:pt x="458" y="928"/>
                    <a:pt x="716" y="507"/>
                    <a:pt x="658" y="450"/>
                  </a:cubicBezTo>
                  <a:cubicBezTo>
                    <a:pt x="573" y="394"/>
                    <a:pt x="544" y="253"/>
                    <a:pt x="601" y="169"/>
                  </a:cubicBezTo>
                  <a:cubicBezTo>
                    <a:pt x="658" y="113"/>
                    <a:pt x="1173" y="0"/>
                    <a:pt x="1288" y="85"/>
                  </a:cubicBezTo>
                  <a:cubicBezTo>
                    <a:pt x="1402" y="169"/>
                    <a:pt x="1831" y="282"/>
                    <a:pt x="1888" y="169"/>
                  </a:cubicBezTo>
                  <a:cubicBezTo>
                    <a:pt x="1946" y="57"/>
                    <a:pt x="2203" y="113"/>
                    <a:pt x="2346" y="169"/>
                  </a:cubicBezTo>
                  <a:cubicBezTo>
                    <a:pt x="2461" y="225"/>
                    <a:pt x="2832" y="366"/>
                    <a:pt x="2747" y="422"/>
                  </a:cubicBezTo>
                  <a:cubicBezTo>
                    <a:pt x="2661" y="507"/>
                    <a:pt x="2489" y="900"/>
                    <a:pt x="2203" y="984"/>
                  </a:cubicBezTo>
                  <a:cubicBezTo>
                    <a:pt x="1946" y="1041"/>
                    <a:pt x="1860" y="1097"/>
                    <a:pt x="1745" y="1209"/>
                  </a:cubicBezTo>
                  <a:cubicBezTo>
                    <a:pt x="1660" y="1322"/>
                    <a:pt x="944" y="1828"/>
                    <a:pt x="944" y="1828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92">
              <a:extLst>
                <a:ext uri="{FF2B5EF4-FFF2-40B4-BE49-F238E27FC236}">
                  <a16:creationId xmlns:a16="http://schemas.microsoft.com/office/drawing/2014/main" xmlns="" id="{7F82B8B2-6871-4344-ACD5-EAC368669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951" y="1581150"/>
              <a:ext cx="173038" cy="69850"/>
            </a:xfrm>
            <a:custGeom>
              <a:avLst/>
              <a:gdLst>
                <a:gd name="T0" fmla="*/ 115 w 1664"/>
                <a:gd name="T1" fmla="*/ 84 h 672"/>
                <a:gd name="T2" fmla="*/ 460 w 1664"/>
                <a:gd name="T3" fmla="*/ 168 h 672"/>
                <a:gd name="T4" fmla="*/ 1263 w 1664"/>
                <a:gd name="T5" fmla="*/ 168 h 672"/>
                <a:gd name="T6" fmla="*/ 1435 w 1664"/>
                <a:gd name="T7" fmla="*/ 392 h 672"/>
                <a:gd name="T8" fmla="*/ 1062 w 1664"/>
                <a:gd name="T9" fmla="*/ 616 h 672"/>
                <a:gd name="T10" fmla="*/ 431 w 1664"/>
                <a:gd name="T11" fmla="*/ 448 h 672"/>
                <a:gd name="T12" fmla="*/ 0 w 1664"/>
                <a:gd name="T13" fmla="*/ 336 h 672"/>
                <a:gd name="T14" fmla="*/ 115 w 1664"/>
                <a:gd name="T15" fmla="*/ 84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4" h="672">
                  <a:moveTo>
                    <a:pt x="115" y="84"/>
                  </a:moveTo>
                  <a:cubicBezTo>
                    <a:pt x="230" y="0"/>
                    <a:pt x="316" y="56"/>
                    <a:pt x="460" y="168"/>
                  </a:cubicBezTo>
                  <a:cubicBezTo>
                    <a:pt x="603" y="308"/>
                    <a:pt x="1091" y="84"/>
                    <a:pt x="1263" y="168"/>
                  </a:cubicBezTo>
                  <a:cubicBezTo>
                    <a:pt x="1406" y="280"/>
                    <a:pt x="1664" y="224"/>
                    <a:pt x="1435" y="392"/>
                  </a:cubicBezTo>
                  <a:cubicBezTo>
                    <a:pt x="1177" y="588"/>
                    <a:pt x="1263" y="672"/>
                    <a:pt x="1062" y="616"/>
                  </a:cubicBezTo>
                  <a:cubicBezTo>
                    <a:pt x="832" y="532"/>
                    <a:pt x="660" y="532"/>
                    <a:pt x="431" y="448"/>
                  </a:cubicBezTo>
                  <a:cubicBezTo>
                    <a:pt x="201" y="336"/>
                    <a:pt x="0" y="336"/>
                    <a:pt x="0" y="336"/>
                  </a:cubicBezTo>
                  <a:lnTo>
                    <a:pt x="115" y="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95">
              <a:extLst>
                <a:ext uri="{FF2B5EF4-FFF2-40B4-BE49-F238E27FC236}">
                  <a16:creationId xmlns:a16="http://schemas.microsoft.com/office/drawing/2014/main" xmlns="" id="{39EB2E31-DCD4-4D24-80A5-0349E3A2A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388" y="1535113"/>
              <a:ext cx="95250" cy="65088"/>
            </a:xfrm>
            <a:custGeom>
              <a:avLst/>
              <a:gdLst>
                <a:gd name="T0" fmla="*/ 57 w 912"/>
                <a:gd name="T1" fmla="*/ 511 h 624"/>
                <a:gd name="T2" fmla="*/ 770 w 912"/>
                <a:gd name="T3" fmla="*/ 454 h 624"/>
                <a:gd name="T4" fmla="*/ 371 w 912"/>
                <a:gd name="T5" fmla="*/ 86 h 624"/>
                <a:gd name="T6" fmla="*/ 0 w 912"/>
                <a:gd name="T7" fmla="*/ 256 h 624"/>
                <a:gd name="T8" fmla="*/ 57 w 912"/>
                <a:gd name="T9" fmla="*/ 51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24">
                  <a:moveTo>
                    <a:pt x="57" y="511"/>
                  </a:moveTo>
                  <a:cubicBezTo>
                    <a:pt x="200" y="483"/>
                    <a:pt x="627" y="624"/>
                    <a:pt x="770" y="454"/>
                  </a:cubicBezTo>
                  <a:cubicBezTo>
                    <a:pt x="912" y="256"/>
                    <a:pt x="542" y="0"/>
                    <a:pt x="371" y="86"/>
                  </a:cubicBezTo>
                  <a:cubicBezTo>
                    <a:pt x="228" y="142"/>
                    <a:pt x="0" y="256"/>
                    <a:pt x="0" y="256"/>
                  </a:cubicBezTo>
                  <a:lnTo>
                    <a:pt x="57" y="5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98">
              <a:extLst>
                <a:ext uri="{FF2B5EF4-FFF2-40B4-BE49-F238E27FC236}">
                  <a16:creationId xmlns:a16="http://schemas.microsoft.com/office/drawing/2014/main" xmlns="" id="{995CE3F6-0129-44DA-AB95-65EEDB416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938" y="1665288"/>
              <a:ext cx="338138" cy="136525"/>
            </a:xfrm>
            <a:custGeom>
              <a:avLst/>
              <a:gdLst>
                <a:gd name="T0" fmla="*/ 2148 w 3264"/>
                <a:gd name="T1" fmla="*/ 475 h 1312"/>
                <a:gd name="T2" fmla="*/ 1718 w 3264"/>
                <a:gd name="T3" fmla="*/ 475 h 1312"/>
                <a:gd name="T4" fmla="*/ 1088 w 3264"/>
                <a:gd name="T5" fmla="*/ 224 h 1312"/>
                <a:gd name="T6" fmla="*/ 401 w 3264"/>
                <a:gd name="T7" fmla="*/ 335 h 1312"/>
                <a:gd name="T8" fmla="*/ 144 w 3264"/>
                <a:gd name="T9" fmla="*/ 670 h 1312"/>
                <a:gd name="T10" fmla="*/ 144 w 3264"/>
                <a:gd name="T11" fmla="*/ 782 h 1312"/>
                <a:gd name="T12" fmla="*/ 745 w 3264"/>
                <a:gd name="T13" fmla="*/ 754 h 1312"/>
                <a:gd name="T14" fmla="*/ 1232 w 3264"/>
                <a:gd name="T15" fmla="*/ 922 h 1312"/>
                <a:gd name="T16" fmla="*/ 974 w 3264"/>
                <a:gd name="T17" fmla="*/ 1033 h 1312"/>
                <a:gd name="T18" fmla="*/ 1403 w 3264"/>
                <a:gd name="T19" fmla="*/ 1173 h 1312"/>
                <a:gd name="T20" fmla="*/ 1919 w 3264"/>
                <a:gd name="T21" fmla="*/ 977 h 1312"/>
                <a:gd name="T22" fmla="*/ 2577 w 3264"/>
                <a:gd name="T23" fmla="*/ 977 h 1312"/>
                <a:gd name="T24" fmla="*/ 3093 w 3264"/>
                <a:gd name="T25" fmla="*/ 754 h 1312"/>
                <a:gd name="T26" fmla="*/ 3207 w 3264"/>
                <a:gd name="T27" fmla="*/ 531 h 1312"/>
                <a:gd name="T28" fmla="*/ 3035 w 3264"/>
                <a:gd name="T29" fmla="*/ 391 h 1312"/>
                <a:gd name="T30" fmla="*/ 2806 w 3264"/>
                <a:gd name="T31" fmla="*/ 391 h 1312"/>
                <a:gd name="T32" fmla="*/ 2635 w 3264"/>
                <a:gd name="T33" fmla="*/ 196 h 1312"/>
                <a:gd name="T34" fmla="*/ 2463 w 3264"/>
                <a:gd name="T35" fmla="*/ 0 h 1312"/>
                <a:gd name="T36" fmla="*/ 1976 w 3264"/>
                <a:gd name="T37" fmla="*/ 112 h 1312"/>
                <a:gd name="T38" fmla="*/ 2148 w 3264"/>
                <a:gd name="T39" fmla="*/ 475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64" h="1312">
                  <a:moveTo>
                    <a:pt x="2148" y="475"/>
                  </a:moveTo>
                  <a:cubicBezTo>
                    <a:pt x="1976" y="503"/>
                    <a:pt x="1862" y="726"/>
                    <a:pt x="1718" y="475"/>
                  </a:cubicBezTo>
                  <a:cubicBezTo>
                    <a:pt x="1575" y="224"/>
                    <a:pt x="1203" y="168"/>
                    <a:pt x="1088" y="224"/>
                  </a:cubicBezTo>
                  <a:cubicBezTo>
                    <a:pt x="945" y="280"/>
                    <a:pt x="373" y="224"/>
                    <a:pt x="401" y="335"/>
                  </a:cubicBezTo>
                  <a:cubicBezTo>
                    <a:pt x="401" y="475"/>
                    <a:pt x="258" y="670"/>
                    <a:pt x="144" y="670"/>
                  </a:cubicBezTo>
                  <a:cubicBezTo>
                    <a:pt x="0" y="698"/>
                    <a:pt x="86" y="754"/>
                    <a:pt x="144" y="782"/>
                  </a:cubicBezTo>
                  <a:cubicBezTo>
                    <a:pt x="230" y="810"/>
                    <a:pt x="315" y="670"/>
                    <a:pt x="745" y="754"/>
                  </a:cubicBezTo>
                  <a:cubicBezTo>
                    <a:pt x="1174" y="866"/>
                    <a:pt x="1289" y="866"/>
                    <a:pt x="1232" y="922"/>
                  </a:cubicBezTo>
                  <a:cubicBezTo>
                    <a:pt x="1174" y="1005"/>
                    <a:pt x="888" y="977"/>
                    <a:pt x="974" y="1033"/>
                  </a:cubicBezTo>
                  <a:cubicBezTo>
                    <a:pt x="1060" y="1089"/>
                    <a:pt x="1174" y="1312"/>
                    <a:pt x="1403" y="1173"/>
                  </a:cubicBezTo>
                  <a:cubicBezTo>
                    <a:pt x="1661" y="1033"/>
                    <a:pt x="1690" y="977"/>
                    <a:pt x="1919" y="977"/>
                  </a:cubicBezTo>
                  <a:cubicBezTo>
                    <a:pt x="2148" y="977"/>
                    <a:pt x="2091" y="1117"/>
                    <a:pt x="2577" y="977"/>
                  </a:cubicBezTo>
                  <a:cubicBezTo>
                    <a:pt x="3064" y="866"/>
                    <a:pt x="3093" y="754"/>
                    <a:pt x="3093" y="754"/>
                  </a:cubicBezTo>
                  <a:cubicBezTo>
                    <a:pt x="3093" y="754"/>
                    <a:pt x="3264" y="615"/>
                    <a:pt x="3207" y="531"/>
                  </a:cubicBezTo>
                  <a:cubicBezTo>
                    <a:pt x="3150" y="447"/>
                    <a:pt x="3093" y="391"/>
                    <a:pt x="3035" y="391"/>
                  </a:cubicBezTo>
                  <a:cubicBezTo>
                    <a:pt x="2978" y="391"/>
                    <a:pt x="2950" y="475"/>
                    <a:pt x="2806" y="391"/>
                  </a:cubicBezTo>
                  <a:cubicBezTo>
                    <a:pt x="2663" y="280"/>
                    <a:pt x="2720" y="391"/>
                    <a:pt x="2635" y="196"/>
                  </a:cubicBezTo>
                  <a:cubicBezTo>
                    <a:pt x="2549" y="0"/>
                    <a:pt x="2606" y="0"/>
                    <a:pt x="2463" y="0"/>
                  </a:cubicBezTo>
                  <a:cubicBezTo>
                    <a:pt x="2291" y="0"/>
                    <a:pt x="1776" y="56"/>
                    <a:pt x="1976" y="112"/>
                  </a:cubicBezTo>
                  <a:cubicBezTo>
                    <a:pt x="2176" y="196"/>
                    <a:pt x="2148" y="475"/>
                    <a:pt x="2148" y="47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01">
              <a:extLst>
                <a:ext uri="{FF2B5EF4-FFF2-40B4-BE49-F238E27FC236}">
                  <a16:creationId xmlns:a16="http://schemas.microsoft.com/office/drawing/2014/main" xmlns="" id="{17EDE4C7-5FCE-45EB-A22C-1CBC6C6A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876" y="1801813"/>
              <a:ext cx="174625" cy="174625"/>
            </a:xfrm>
            <a:custGeom>
              <a:avLst/>
              <a:gdLst>
                <a:gd name="T0" fmla="*/ 1139 w 1680"/>
                <a:gd name="T1" fmla="*/ 560 h 1680"/>
                <a:gd name="T2" fmla="*/ 1453 w 1680"/>
                <a:gd name="T3" fmla="*/ 252 h 1680"/>
                <a:gd name="T4" fmla="*/ 912 w 1680"/>
                <a:gd name="T5" fmla="*/ 112 h 1680"/>
                <a:gd name="T6" fmla="*/ 314 w 1680"/>
                <a:gd name="T7" fmla="*/ 280 h 1680"/>
                <a:gd name="T8" fmla="*/ 314 w 1680"/>
                <a:gd name="T9" fmla="*/ 588 h 1680"/>
                <a:gd name="T10" fmla="*/ 0 w 1680"/>
                <a:gd name="T11" fmla="*/ 728 h 1680"/>
                <a:gd name="T12" fmla="*/ 114 w 1680"/>
                <a:gd name="T13" fmla="*/ 1120 h 1680"/>
                <a:gd name="T14" fmla="*/ 456 w 1680"/>
                <a:gd name="T15" fmla="*/ 1400 h 1680"/>
                <a:gd name="T16" fmla="*/ 627 w 1680"/>
                <a:gd name="T17" fmla="*/ 1652 h 1680"/>
                <a:gd name="T18" fmla="*/ 969 w 1680"/>
                <a:gd name="T19" fmla="*/ 1456 h 1680"/>
                <a:gd name="T20" fmla="*/ 1253 w 1680"/>
                <a:gd name="T21" fmla="*/ 1372 h 1680"/>
                <a:gd name="T22" fmla="*/ 1310 w 1680"/>
                <a:gd name="T23" fmla="*/ 1176 h 1680"/>
                <a:gd name="T24" fmla="*/ 1339 w 1680"/>
                <a:gd name="T25" fmla="*/ 868 h 1680"/>
                <a:gd name="T26" fmla="*/ 1139 w 1680"/>
                <a:gd name="T27" fmla="*/ 56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0" h="1680">
                  <a:moveTo>
                    <a:pt x="1139" y="560"/>
                  </a:moveTo>
                  <a:cubicBezTo>
                    <a:pt x="912" y="532"/>
                    <a:pt x="1680" y="252"/>
                    <a:pt x="1453" y="252"/>
                  </a:cubicBezTo>
                  <a:cubicBezTo>
                    <a:pt x="1225" y="252"/>
                    <a:pt x="1054" y="0"/>
                    <a:pt x="912" y="112"/>
                  </a:cubicBezTo>
                  <a:cubicBezTo>
                    <a:pt x="769" y="224"/>
                    <a:pt x="314" y="280"/>
                    <a:pt x="314" y="280"/>
                  </a:cubicBezTo>
                  <a:cubicBezTo>
                    <a:pt x="314" y="588"/>
                    <a:pt x="314" y="588"/>
                    <a:pt x="314" y="58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728"/>
                    <a:pt x="0" y="1008"/>
                    <a:pt x="114" y="1120"/>
                  </a:cubicBezTo>
                  <a:cubicBezTo>
                    <a:pt x="257" y="1204"/>
                    <a:pt x="570" y="1288"/>
                    <a:pt x="456" y="1400"/>
                  </a:cubicBezTo>
                  <a:cubicBezTo>
                    <a:pt x="342" y="1484"/>
                    <a:pt x="712" y="1652"/>
                    <a:pt x="627" y="1652"/>
                  </a:cubicBezTo>
                  <a:cubicBezTo>
                    <a:pt x="541" y="1680"/>
                    <a:pt x="741" y="1540"/>
                    <a:pt x="969" y="1456"/>
                  </a:cubicBezTo>
                  <a:cubicBezTo>
                    <a:pt x="1168" y="1400"/>
                    <a:pt x="1282" y="1344"/>
                    <a:pt x="1253" y="1372"/>
                  </a:cubicBezTo>
                  <a:cubicBezTo>
                    <a:pt x="1253" y="1400"/>
                    <a:pt x="1282" y="1260"/>
                    <a:pt x="1310" y="1176"/>
                  </a:cubicBezTo>
                  <a:cubicBezTo>
                    <a:pt x="1339" y="1064"/>
                    <a:pt x="1339" y="868"/>
                    <a:pt x="1339" y="868"/>
                  </a:cubicBezTo>
                  <a:cubicBezTo>
                    <a:pt x="1339" y="868"/>
                    <a:pt x="1424" y="588"/>
                    <a:pt x="1139" y="56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04">
              <a:extLst>
                <a:ext uri="{FF2B5EF4-FFF2-40B4-BE49-F238E27FC236}">
                  <a16:creationId xmlns:a16="http://schemas.microsoft.com/office/drawing/2014/main" xmlns="" id="{DC467942-0F03-4D1E-8C99-571F35F46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888" y="1660525"/>
              <a:ext cx="282575" cy="136525"/>
            </a:xfrm>
            <a:custGeom>
              <a:avLst/>
              <a:gdLst>
                <a:gd name="T0" fmla="*/ 602 w 2720"/>
                <a:gd name="T1" fmla="*/ 391 h 1312"/>
                <a:gd name="T2" fmla="*/ 172 w 2720"/>
                <a:gd name="T3" fmla="*/ 112 h 1312"/>
                <a:gd name="T4" fmla="*/ 201 w 2720"/>
                <a:gd name="T5" fmla="*/ 447 h 1312"/>
                <a:gd name="T6" fmla="*/ 144 w 2720"/>
                <a:gd name="T7" fmla="*/ 754 h 1312"/>
                <a:gd name="T8" fmla="*/ 344 w 2720"/>
                <a:gd name="T9" fmla="*/ 950 h 1312"/>
                <a:gd name="T10" fmla="*/ 544 w 2720"/>
                <a:gd name="T11" fmla="*/ 1229 h 1312"/>
                <a:gd name="T12" fmla="*/ 1690 w 2720"/>
                <a:gd name="T13" fmla="*/ 1173 h 1312"/>
                <a:gd name="T14" fmla="*/ 2348 w 2720"/>
                <a:gd name="T15" fmla="*/ 1117 h 1312"/>
                <a:gd name="T16" fmla="*/ 2720 w 2720"/>
                <a:gd name="T17" fmla="*/ 977 h 1312"/>
                <a:gd name="T18" fmla="*/ 2463 w 2720"/>
                <a:gd name="T19" fmla="*/ 503 h 1312"/>
                <a:gd name="T20" fmla="*/ 2148 w 2720"/>
                <a:gd name="T21" fmla="*/ 643 h 1312"/>
                <a:gd name="T22" fmla="*/ 1833 w 2720"/>
                <a:gd name="T23" fmla="*/ 335 h 1312"/>
                <a:gd name="T24" fmla="*/ 1747 w 2720"/>
                <a:gd name="T25" fmla="*/ 56 h 1312"/>
                <a:gd name="T26" fmla="*/ 1146 w 2720"/>
                <a:gd name="T27" fmla="*/ 56 h 1312"/>
                <a:gd name="T28" fmla="*/ 745 w 2720"/>
                <a:gd name="T29" fmla="*/ 84 h 1312"/>
                <a:gd name="T30" fmla="*/ 602 w 2720"/>
                <a:gd name="T31" fmla="*/ 391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20" h="1312">
                  <a:moveTo>
                    <a:pt x="602" y="391"/>
                  </a:moveTo>
                  <a:cubicBezTo>
                    <a:pt x="430" y="224"/>
                    <a:pt x="287" y="84"/>
                    <a:pt x="172" y="112"/>
                  </a:cubicBezTo>
                  <a:cubicBezTo>
                    <a:pt x="86" y="112"/>
                    <a:pt x="258" y="335"/>
                    <a:pt x="201" y="447"/>
                  </a:cubicBezTo>
                  <a:cubicBezTo>
                    <a:pt x="172" y="531"/>
                    <a:pt x="287" y="726"/>
                    <a:pt x="144" y="754"/>
                  </a:cubicBezTo>
                  <a:cubicBezTo>
                    <a:pt x="0" y="810"/>
                    <a:pt x="144" y="754"/>
                    <a:pt x="344" y="950"/>
                  </a:cubicBezTo>
                  <a:cubicBezTo>
                    <a:pt x="516" y="1145"/>
                    <a:pt x="144" y="1312"/>
                    <a:pt x="544" y="1229"/>
                  </a:cubicBezTo>
                  <a:cubicBezTo>
                    <a:pt x="917" y="1145"/>
                    <a:pt x="1318" y="1201"/>
                    <a:pt x="1690" y="1173"/>
                  </a:cubicBezTo>
                  <a:cubicBezTo>
                    <a:pt x="2033" y="1145"/>
                    <a:pt x="2348" y="1117"/>
                    <a:pt x="2348" y="1117"/>
                  </a:cubicBezTo>
                  <a:cubicBezTo>
                    <a:pt x="2720" y="977"/>
                    <a:pt x="2720" y="977"/>
                    <a:pt x="2720" y="977"/>
                  </a:cubicBezTo>
                  <a:cubicBezTo>
                    <a:pt x="2720" y="977"/>
                    <a:pt x="2549" y="559"/>
                    <a:pt x="2463" y="503"/>
                  </a:cubicBezTo>
                  <a:cubicBezTo>
                    <a:pt x="2377" y="447"/>
                    <a:pt x="2148" y="643"/>
                    <a:pt x="2148" y="643"/>
                  </a:cubicBezTo>
                  <a:cubicBezTo>
                    <a:pt x="2148" y="643"/>
                    <a:pt x="1833" y="391"/>
                    <a:pt x="1833" y="335"/>
                  </a:cubicBezTo>
                  <a:cubicBezTo>
                    <a:pt x="1833" y="252"/>
                    <a:pt x="1862" y="112"/>
                    <a:pt x="1747" y="56"/>
                  </a:cubicBezTo>
                  <a:cubicBezTo>
                    <a:pt x="1632" y="28"/>
                    <a:pt x="1346" y="56"/>
                    <a:pt x="1146" y="56"/>
                  </a:cubicBezTo>
                  <a:cubicBezTo>
                    <a:pt x="974" y="56"/>
                    <a:pt x="745" y="0"/>
                    <a:pt x="745" y="84"/>
                  </a:cubicBezTo>
                  <a:cubicBezTo>
                    <a:pt x="745" y="168"/>
                    <a:pt x="602" y="391"/>
                    <a:pt x="602" y="39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07">
              <a:extLst>
                <a:ext uri="{FF2B5EF4-FFF2-40B4-BE49-F238E27FC236}">
                  <a16:creationId xmlns:a16="http://schemas.microsoft.com/office/drawing/2014/main" xmlns="" id="{810A6EAC-DBE1-42E2-93A5-A4CC0B9BF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213" y="1819275"/>
              <a:ext cx="731838" cy="666750"/>
            </a:xfrm>
            <a:custGeom>
              <a:avLst/>
              <a:gdLst>
                <a:gd name="T0" fmla="*/ 816 w 3536"/>
                <a:gd name="T1" fmla="*/ 42 h 3216"/>
                <a:gd name="T2" fmla="*/ 502 w 3536"/>
                <a:gd name="T3" fmla="*/ 84 h 3216"/>
                <a:gd name="T4" fmla="*/ 201 w 3536"/>
                <a:gd name="T5" fmla="*/ 364 h 3216"/>
                <a:gd name="T6" fmla="*/ 287 w 3536"/>
                <a:gd name="T7" fmla="*/ 783 h 3216"/>
                <a:gd name="T8" fmla="*/ 315 w 3536"/>
                <a:gd name="T9" fmla="*/ 1063 h 3216"/>
                <a:gd name="T10" fmla="*/ 1046 w 3536"/>
                <a:gd name="T11" fmla="*/ 993 h 3216"/>
                <a:gd name="T12" fmla="*/ 1618 w 3536"/>
                <a:gd name="T13" fmla="*/ 965 h 3216"/>
                <a:gd name="T14" fmla="*/ 1733 w 3536"/>
                <a:gd name="T15" fmla="*/ 1315 h 3216"/>
                <a:gd name="T16" fmla="*/ 1733 w 3536"/>
                <a:gd name="T17" fmla="*/ 1497 h 3216"/>
                <a:gd name="T18" fmla="*/ 2134 w 3536"/>
                <a:gd name="T19" fmla="*/ 1497 h 3216"/>
                <a:gd name="T20" fmla="*/ 2048 w 3536"/>
                <a:gd name="T21" fmla="*/ 1692 h 3216"/>
                <a:gd name="T22" fmla="*/ 1862 w 3536"/>
                <a:gd name="T23" fmla="*/ 2056 h 3216"/>
                <a:gd name="T24" fmla="*/ 1718 w 3536"/>
                <a:gd name="T25" fmla="*/ 2182 h 3216"/>
                <a:gd name="T26" fmla="*/ 1346 w 3536"/>
                <a:gd name="T27" fmla="*/ 2098 h 3216"/>
                <a:gd name="T28" fmla="*/ 1203 w 3536"/>
                <a:gd name="T29" fmla="*/ 2461 h 3216"/>
                <a:gd name="T30" fmla="*/ 1260 w 3536"/>
                <a:gd name="T31" fmla="*/ 2615 h 3216"/>
                <a:gd name="T32" fmla="*/ 1733 w 3536"/>
                <a:gd name="T33" fmla="*/ 2419 h 3216"/>
                <a:gd name="T34" fmla="*/ 1833 w 3536"/>
                <a:gd name="T35" fmla="*/ 2629 h 3216"/>
                <a:gd name="T36" fmla="*/ 2033 w 3536"/>
                <a:gd name="T37" fmla="*/ 2811 h 3216"/>
                <a:gd name="T38" fmla="*/ 2277 w 3536"/>
                <a:gd name="T39" fmla="*/ 3161 h 3216"/>
                <a:gd name="T40" fmla="*/ 2363 w 3536"/>
                <a:gd name="T41" fmla="*/ 3175 h 3216"/>
                <a:gd name="T42" fmla="*/ 2606 w 3536"/>
                <a:gd name="T43" fmla="*/ 3175 h 3216"/>
                <a:gd name="T44" fmla="*/ 2749 w 3536"/>
                <a:gd name="T45" fmla="*/ 3175 h 3216"/>
                <a:gd name="T46" fmla="*/ 2635 w 3536"/>
                <a:gd name="T47" fmla="*/ 2965 h 3216"/>
                <a:gd name="T48" fmla="*/ 2463 w 3536"/>
                <a:gd name="T49" fmla="*/ 2615 h 3216"/>
                <a:gd name="T50" fmla="*/ 2735 w 3536"/>
                <a:gd name="T51" fmla="*/ 2895 h 3216"/>
                <a:gd name="T52" fmla="*/ 2778 w 3536"/>
                <a:gd name="T53" fmla="*/ 2923 h 3216"/>
                <a:gd name="T54" fmla="*/ 3007 w 3536"/>
                <a:gd name="T55" fmla="*/ 2713 h 3216"/>
                <a:gd name="T56" fmla="*/ 2950 w 3536"/>
                <a:gd name="T57" fmla="*/ 2531 h 3216"/>
                <a:gd name="T58" fmla="*/ 2706 w 3536"/>
                <a:gd name="T59" fmla="*/ 2112 h 3216"/>
                <a:gd name="T60" fmla="*/ 2778 w 3536"/>
                <a:gd name="T61" fmla="*/ 1846 h 3216"/>
                <a:gd name="T62" fmla="*/ 3035 w 3536"/>
                <a:gd name="T63" fmla="*/ 1916 h 3216"/>
                <a:gd name="T64" fmla="*/ 3050 w 3536"/>
                <a:gd name="T65" fmla="*/ 2154 h 3216"/>
                <a:gd name="T66" fmla="*/ 3222 w 3536"/>
                <a:gd name="T67" fmla="*/ 2210 h 3216"/>
                <a:gd name="T68" fmla="*/ 3393 w 3536"/>
                <a:gd name="T69" fmla="*/ 2070 h 3216"/>
                <a:gd name="T70" fmla="*/ 3494 w 3536"/>
                <a:gd name="T71" fmla="*/ 1902 h 3216"/>
                <a:gd name="T72" fmla="*/ 3536 w 3536"/>
                <a:gd name="T73" fmla="*/ 1748 h 3216"/>
                <a:gd name="T74" fmla="*/ 3121 w 3536"/>
                <a:gd name="T75" fmla="*/ 1636 h 3216"/>
                <a:gd name="T76" fmla="*/ 2778 w 3536"/>
                <a:gd name="T77" fmla="*/ 1553 h 3216"/>
                <a:gd name="T78" fmla="*/ 2720 w 3536"/>
                <a:gd name="T79" fmla="*/ 1371 h 3216"/>
                <a:gd name="T80" fmla="*/ 2792 w 3536"/>
                <a:gd name="T81" fmla="*/ 1231 h 3216"/>
                <a:gd name="T82" fmla="*/ 2921 w 3536"/>
                <a:gd name="T83" fmla="*/ 1147 h 3216"/>
                <a:gd name="T84" fmla="*/ 2620 w 3536"/>
                <a:gd name="T85" fmla="*/ 825 h 3216"/>
                <a:gd name="T86" fmla="*/ 2491 w 3536"/>
                <a:gd name="T87" fmla="*/ 839 h 3216"/>
                <a:gd name="T88" fmla="*/ 2448 w 3536"/>
                <a:gd name="T89" fmla="*/ 630 h 3216"/>
                <a:gd name="T90" fmla="*/ 2191 w 3536"/>
                <a:gd name="T91" fmla="*/ 686 h 3216"/>
                <a:gd name="T92" fmla="*/ 2076 w 3536"/>
                <a:gd name="T93" fmla="*/ 504 h 3216"/>
                <a:gd name="T94" fmla="*/ 1976 w 3536"/>
                <a:gd name="T95" fmla="*/ 392 h 3216"/>
                <a:gd name="T96" fmla="*/ 2005 w 3536"/>
                <a:gd name="T97" fmla="*/ 238 h 3216"/>
                <a:gd name="T98" fmla="*/ 1761 w 3536"/>
                <a:gd name="T99" fmla="*/ 126 h 3216"/>
                <a:gd name="T100" fmla="*/ 1575 w 3536"/>
                <a:gd name="T101" fmla="*/ 42 h 3216"/>
                <a:gd name="T102" fmla="*/ 1389 w 3536"/>
                <a:gd name="T103" fmla="*/ 56 h 3216"/>
                <a:gd name="T104" fmla="*/ 1260 w 3536"/>
                <a:gd name="T105" fmla="*/ 196 h 3216"/>
                <a:gd name="T106" fmla="*/ 1246 w 3536"/>
                <a:gd name="T107" fmla="*/ 490 h 3216"/>
                <a:gd name="T108" fmla="*/ 1046 w 3536"/>
                <a:gd name="T109" fmla="*/ 336 h 3216"/>
                <a:gd name="T110" fmla="*/ 974 w 3536"/>
                <a:gd name="T111" fmla="*/ 112 h 3216"/>
                <a:gd name="T112" fmla="*/ 917 w 3536"/>
                <a:gd name="T113" fmla="*/ 98 h 3216"/>
                <a:gd name="T114" fmla="*/ 816 w 3536"/>
                <a:gd name="T115" fmla="*/ 42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36" h="3216">
                  <a:moveTo>
                    <a:pt x="816" y="42"/>
                  </a:moveTo>
                  <a:cubicBezTo>
                    <a:pt x="702" y="42"/>
                    <a:pt x="630" y="0"/>
                    <a:pt x="502" y="84"/>
                  </a:cubicBezTo>
                  <a:cubicBezTo>
                    <a:pt x="373" y="168"/>
                    <a:pt x="244" y="266"/>
                    <a:pt x="201" y="364"/>
                  </a:cubicBezTo>
                  <a:cubicBezTo>
                    <a:pt x="158" y="448"/>
                    <a:pt x="287" y="756"/>
                    <a:pt x="287" y="783"/>
                  </a:cubicBezTo>
                  <a:cubicBezTo>
                    <a:pt x="287" y="811"/>
                    <a:pt x="0" y="1063"/>
                    <a:pt x="315" y="1063"/>
                  </a:cubicBezTo>
                  <a:cubicBezTo>
                    <a:pt x="630" y="1063"/>
                    <a:pt x="931" y="993"/>
                    <a:pt x="1046" y="993"/>
                  </a:cubicBezTo>
                  <a:cubicBezTo>
                    <a:pt x="1160" y="1007"/>
                    <a:pt x="1504" y="672"/>
                    <a:pt x="1618" y="965"/>
                  </a:cubicBezTo>
                  <a:cubicBezTo>
                    <a:pt x="1747" y="1259"/>
                    <a:pt x="1804" y="1301"/>
                    <a:pt x="1733" y="1315"/>
                  </a:cubicBezTo>
                  <a:cubicBezTo>
                    <a:pt x="1675" y="1343"/>
                    <a:pt x="1675" y="1455"/>
                    <a:pt x="1733" y="1497"/>
                  </a:cubicBezTo>
                  <a:cubicBezTo>
                    <a:pt x="1790" y="1539"/>
                    <a:pt x="2062" y="1497"/>
                    <a:pt x="2134" y="1497"/>
                  </a:cubicBezTo>
                  <a:cubicBezTo>
                    <a:pt x="2191" y="1497"/>
                    <a:pt x="2219" y="1553"/>
                    <a:pt x="2048" y="1692"/>
                  </a:cubicBezTo>
                  <a:cubicBezTo>
                    <a:pt x="1876" y="1832"/>
                    <a:pt x="1919" y="1986"/>
                    <a:pt x="1862" y="2056"/>
                  </a:cubicBezTo>
                  <a:cubicBezTo>
                    <a:pt x="1790" y="2126"/>
                    <a:pt x="1761" y="2182"/>
                    <a:pt x="1718" y="2182"/>
                  </a:cubicBezTo>
                  <a:cubicBezTo>
                    <a:pt x="1675" y="2196"/>
                    <a:pt x="1461" y="2028"/>
                    <a:pt x="1346" y="2098"/>
                  </a:cubicBezTo>
                  <a:cubicBezTo>
                    <a:pt x="1246" y="2154"/>
                    <a:pt x="1203" y="2419"/>
                    <a:pt x="1203" y="2461"/>
                  </a:cubicBezTo>
                  <a:cubicBezTo>
                    <a:pt x="1203" y="2503"/>
                    <a:pt x="1160" y="2685"/>
                    <a:pt x="1260" y="2615"/>
                  </a:cubicBezTo>
                  <a:cubicBezTo>
                    <a:pt x="1375" y="2559"/>
                    <a:pt x="1733" y="2419"/>
                    <a:pt x="1733" y="2419"/>
                  </a:cubicBezTo>
                  <a:cubicBezTo>
                    <a:pt x="1733" y="2419"/>
                    <a:pt x="1733" y="2601"/>
                    <a:pt x="1833" y="2629"/>
                  </a:cubicBezTo>
                  <a:cubicBezTo>
                    <a:pt x="1919" y="2657"/>
                    <a:pt x="1904" y="2741"/>
                    <a:pt x="2033" y="2811"/>
                  </a:cubicBezTo>
                  <a:cubicBezTo>
                    <a:pt x="2176" y="2881"/>
                    <a:pt x="2277" y="3161"/>
                    <a:pt x="2277" y="3161"/>
                  </a:cubicBezTo>
                  <a:cubicBezTo>
                    <a:pt x="2277" y="3161"/>
                    <a:pt x="2291" y="3175"/>
                    <a:pt x="2363" y="3175"/>
                  </a:cubicBezTo>
                  <a:cubicBezTo>
                    <a:pt x="2448" y="3175"/>
                    <a:pt x="2606" y="3175"/>
                    <a:pt x="2606" y="3175"/>
                  </a:cubicBezTo>
                  <a:cubicBezTo>
                    <a:pt x="2606" y="3175"/>
                    <a:pt x="2778" y="3216"/>
                    <a:pt x="2749" y="3175"/>
                  </a:cubicBezTo>
                  <a:cubicBezTo>
                    <a:pt x="2706" y="3119"/>
                    <a:pt x="2706" y="3091"/>
                    <a:pt x="2635" y="2965"/>
                  </a:cubicBezTo>
                  <a:cubicBezTo>
                    <a:pt x="2549" y="2853"/>
                    <a:pt x="2305" y="2517"/>
                    <a:pt x="2463" y="2615"/>
                  </a:cubicBezTo>
                  <a:cubicBezTo>
                    <a:pt x="2620" y="2699"/>
                    <a:pt x="2749" y="2853"/>
                    <a:pt x="2735" y="2895"/>
                  </a:cubicBezTo>
                  <a:cubicBezTo>
                    <a:pt x="2735" y="2937"/>
                    <a:pt x="2620" y="2965"/>
                    <a:pt x="2778" y="2923"/>
                  </a:cubicBezTo>
                  <a:cubicBezTo>
                    <a:pt x="2935" y="2881"/>
                    <a:pt x="3050" y="2769"/>
                    <a:pt x="3007" y="2713"/>
                  </a:cubicBezTo>
                  <a:cubicBezTo>
                    <a:pt x="2978" y="2671"/>
                    <a:pt x="3035" y="2643"/>
                    <a:pt x="2950" y="2531"/>
                  </a:cubicBezTo>
                  <a:cubicBezTo>
                    <a:pt x="2878" y="2419"/>
                    <a:pt x="2649" y="2266"/>
                    <a:pt x="2706" y="2112"/>
                  </a:cubicBezTo>
                  <a:cubicBezTo>
                    <a:pt x="2749" y="1958"/>
                    <a:pt x="2778" y="1846"/>
                    <a:pt x="2778" y="1846"/>
                  </a:cubicBezTo>
                  <a:cubicBezTo>
                    <a:pt x="2778" y="1846"/>
                    <a:pt x="3064" y="1860"/>
                    <a:pt x="3035" y="1916"/>
                  </a:cubicBezTo>
                  <a:cubicBezTo>
                    <a:pt x="3021" y="1972"/>
                    <a:pt x="3050" y="2154"/>
                    <a:pt x="3050" y="2154"/>
                  </a:cubicBezTo>
                  <a:cubicBezTo>
                    <a:pt x="3050" y="2154"/>
                    <a:pt x="3107" y="2238"/>
                    <a:pt x="3222" y="2210"/>
                  </a:cubicBezTo>
                  <a:cubicBezTo>
                    <a:pt x="3350" y="2182"/>
                    <a:pt x="3393" y="2070"/>
                    <a:pt x="3393" y="2070"/>
                  </a:cubicBezTo>
                  <a:cubicBezTo>
                    <a:pt x="3393" y="2070"/>
                    <a:pt x="3522" y="1972"/>
                    <a:pt x="3494" y="1902"/>
                  </a:cubicBezTo>
                  <a:cubicBezTo>
                    <a:pt x="3479" y="1832"/>
                    <a:pt x="3536" y="1748"/>
                    <a:pt x="3536" y="1748"/>
                  </a:cubicBezTo>
                  <a:cubicBezTo>
                    <a:pt x="3536" y="1748"/>
                    <a:pt x="3264" y="1664"/>
                    <a:pt x="3121" y="1636"/>
                  </a:cubicBezTo>
                  <a:cubicBezTo>
                    <a:pt x="2964" y="1608"/>
                    <a:pt x="2849" y="1664"/>
                    <a:pt x="2778" y="1553"/>
                  </a:cubicBezTo>
                  <a:cubicBezTo>
                    <a:pt x="2706" y="1455"/>
                    <a:pt x="2706" y="1469"/>
                    <a:pt x="2720" y="1371"/>
                  </a:cubicBezTo>
                  <a:cubicBezTo>
                    <a:pt x="2735" y="1259"/>
                    <a:pt x="2706" y="1245"/>
                    <a:pt x="2792" y="1231"/>
                  </a:cubicBezTo>
                  <a:cubicBezTo>
                    <a:pt x="2892" y="1203"/>
                    <a:pt x="2964" y="1259"/>
                    <a:pt x="2921" y="1147"/>
                  </a:cubicBezTo>
                  <a:cubicBezTo>
                    <a:pt x="2878" y="1021"/>
                    <a:pt x="2663" y="853"/>
                    <a:pt x="2620" y="825"/>
                  </a:cubicBezTo>
                  <a:cubicBezTo>
                    <a:pt x="2577" y="797"/>
                    <a:pt x="2563" y="839"/>
                    <a:pt x="2491" y="839"/>
                  </a:cubicBezTo>
                  <a:cubicBezTo>
                    <a:pt x="2434" y="839"/>
                    <a:pt x="2592" y="630"/>
                    <a:pt x="2448" y="630"/>
                  </a:cubicBezTo>
                  <a:cubicBezTo>
                    <a:pt x="2305" y="630"/>
                    <a:pt x="2234" y="672"/>
                    <a:pt x="2191" y="686"/>
                  </a:cubicBezTo>
                  <a:cubicBezTo>
                    <a:pt x="2148" y="686"/>
                    <a:pt x="2162" y="602"/>
                    <a:pt x="2076" y="504"/>
                  </a:cubicBezTo>
                  <a:cubicBezTo>
                    <a:pt x="1976" y="392"/>
                    <a:pt x="1976" y="476"/>
                    <a:pt x="1976" y="392"/>
                  </a:cubicBezTo>
                  <a:cubicBezTo>
                    <a:pt x="1962" y="322"/>
                    <a:pt x="2191" y="308"/>
                    <a:pt x="2005" y="238"/>
                  </a:cubicBezTo>
                  <a:cubicBezTo>
                    <a:pt x="1819" y="182"/>
                    <a:pt x="1962" y="210"/>
                    <a:pt x="1761" y="126"/>
                  </a:cubicBezTo>
                  <a:cubicBezTo>
                    <a:pt x="1575" y="42"/>
                    <a:pt x="1618" y="42"/>
                    <a:pt x="1575" y="42"/>
                  </a:cubicBezTo>
                  <a:cubicBezTo>
                    <a:pt x="1518" y="28"/>
                    <a:pt x="1475" y="0"/>
                    <a:pt x="1389" y="56"/>
                  </a:cubicBezTo>
                  <a:cubicBezTo>
                    <a:pt x="1289" y="112"/>
                    <a:pt x="1260" y="14"/>
                    <a:pt x="1260" y="196"/>
                  </a:cubicBezTo>
                  <a:cubicBezTo>
                    <a:pt x="1246" y="378"/>
                    <a:pt x="1346" y="504"/>
                    <a:pt x="1246" y="490"/>
                  </a:cubicBezTo>
                  <a:cubicBezTo>
                    <a:pt x="1160" y="476"/>
                    <a:pt x="1046" y="336"/>
                    <a:pt x="1046" y="336"/>
                  </a:cubicBezTo>
                  <a:cubicBezTo>
                    <a:pt x="974" y="112"/>
                    <a:pt x="974" y="112"/>
                    <a:pt x="974" y="112"/>
                  </a:cubicBezTo>
                  <a:cubicBezTo>
                    <a:pt x="917" y="98"/>
                    <a:pt x="917" y="98"/>
                    <a:pt x="917" y="98"/>
                  </a:cubicBezTo>
                  <a:lnTo>
                    <a:pt x="816" y="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10">
              <a:extLst>
                <a:ext uri="{FF2B5EF4-FFF2-40B4-BE49-F238E27FC236}">
                  <a16:creationId xmlns:a16="http://schemas.microsoft.com/office/drawing/2014/main" xmlns="" id="{C6B75EB4-09A4-4A4A-86CE-4C5FED40D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1" y="2243138"/>
              <a:ext cx="195263" cy="153988"/>
            </a:xfrm>
            <a:custGeom>
              <a:avLst/>
              <a:gdLst>
                <a:gd name="T0" fmla="*/ 244 w 944"/>
                <a:gd name="T1" fmla="*/ 744 h 744"/>
                <a:gd name="T2" fmla="*/ 558 w 944"/>
                <a:gd name="T3" fmla="*/ 520 h 744"/>
                <a:gd name="T4" fmla="*/ 716 w 944"/>
                <a:gd name="T5" fmla="*/ 632 h 744"/>
                <a:gd name="T6" fmla="*/ 887 w 944"/>
                <a:gd name="T7" fmla="*/ 520 h 744"/>
                <a:gd name="T8" fmla="*/ 773 w 944"/>
                <a:gd name="T9" fmla="*/ 351 h 744"/>
                <a:gd name="T10" fmla="*/ 601 w 944"/>
                <a:gd name="T11" fmla="*/ 141 h 744"/>
                <a:gd name="T12" fmla="*/ 401 w 944"/>
                <a:gd name="T13" fmla="*/ 29 h 744"/>
                <a:gd name="T14" fmla="*/ 258 w 944"/>
                <a:gd name="T15" fmla="*/ 169 h 744"/>
                <a:gd name="T16" fmla="*/ 172 w 944"/>
                <a:gd name="T17" fmla="*/ 408 h 744"/>
                <a:gd name="T18" fmla="*/ 0 w 944"/>
                <a:gd name="T19" fmla="*/ 576 h 744"/>
                <a:gd name="T20" fmla="*/ 244 w 944"/>
                <a:gd name="T21" fmla="*/ 744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4" h="744">
                  <a:moveTo>
                    <a:pt x="244" y="744"/>
                  </a:moveTo>
                  <a:cubicBezTo>
                    <a:pt x="344" y="632"/>
                    <a:pt x="487" y="562"/>
                    <a:pt x="558" y="520"/>
                  </a:cubicBezTo>
                  <a:cubicBezTo>
                    <a:pt x="630" y="492"/>
                    <a:pt x="530" y="674"/>
                    <a:pt x="716" y="632"/>
                  </a:cubicBezTo>
                  <a:cubicBezTo>
                    <a:pt x="902" y="590"/>
                    <a:pt x="944" y="576"/>
                    <a:pt x="887" y="520"/>
                  </a:cubicBezTo>
                  <a:cubicBezTo>
                    <a:pt x="830" y="464"/>
                    <a:pt x="873" y="534"/>
                    <a:pt x="773" y="351"/>
                  </a:cubicBezTo>
                  <a:cubicBezTo>
                    <a:pt x="658" y="183"/>
                    <a:pt x="744" y="197"/>
                    <a:pt x="601" y="141"/>
                  </a:cubicBezTo>
                  <a:cubicBezTo>
                    <a:pt x="458" y="85"/>
                    <a:pt x="444" y="57"/>
                    <a:pt x="401" y="29"/>
                  </a:cubicBezTo>
                  <a:cubicBezTo>
                    <a:pt x="358" y="0"/>
                    <a:pt x="258" y="141"/>
                    <a:pt x="258" y="169"/>
                  </a:cubicBezTo>
                  <a:cubicBezTo>
                    <a:pt x="258" y="197"/>
                    <a:pt x="301" y="379"/>
                    <a:pt x="172" y="408"/>
                  </a:cubicBezTo>
                  <a:cubicBezTo>
                    <a:pt x="29" y="450"/>
                    <a:pt x="0" y="576"/>
                    <a:pt x="0" y="576"/>
                  </a:cubicBezTo>
                  <a:lnTo>
                    <a:pt x="244" y="7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13">
              <a:extLst>
                <a:ext uri="{FF2B5EF4-FFF2-40B4-BE49-F238E27FC236}">
                  <a16:creationId xmlns:a16="http://schemas.microsoft.com/office/drawing/2014/main" xmlns="" id="{7160DEF9-2020-45C5-A046-167C6DC52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0951" y="2408238"/>
              <a:ext cx="85725" cy="42863"/>
            </a:xfrm>
            <a:custGeom>
              <a:avLst/>
              <a:gdLst>
                <a:gd name="T0" fmla="*/ 352 w 408"/>
                <a:gd name="T1" fmla="*/ 0 h 208"/>
                <a:gd name="T2" fmla="*/ 113 w 408"/>
                <a:gd name="T3" fmla="*/ 195 h 208"/>
                <a:gd name="T4" fmla="*/ 324 w 408"/>
                <a:gd name="T5" fmla="*/ 167 h 208"/>
                <a:gd name="T6" fmla="*/ 408 w 408"/>
                <a:gd name="T7" fmla="*/ 28 h 208"/>
                <a:gd name="T8" fmla="*/ 352 w 408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208">
                  <a:moveTo>
                    <a:pt x="352" y="0"/>
                  </a:moveTo>
                  <a:cubicBezTo>
                    <a:pt x="254" y="98"/>
                    <a:pt x="0" y="195"/>
                    <a:pt x="113" y="195"/>
                  </a:cubicBezTo>
                  <a:cubicBezTo>
                    <a:pt x="212" y="208"/>
                    <a:pt x="324" y="167"/>
                    <a:pt x="324" y="167"/>
                  </a:cubicBezTo>
                  <a:cubicBezTo>
                    <a:pt x="408" y="28"/>
                    <a:pt x="408" y="28"/>
                    <a:pt x="408" y="28"/>
                  </a:cubicBezTo>
                  <a:lnTo>
                    <a:pt x="3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16">
              <a:extLst>
                <a:ext uri="{FF2B5EF4-FFF2-40B4-BE49-F238E27FC236}">
                  <a16:creationId xmlns:a16="http://schemas.microsoft.com/office/drawing/2014/main" xmlns="" id="{D8D20A6E-EAC6-4430-9CA6-6AAABA5CA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1" y="2454275"/>
              <a:ext cx="68263" cy="58738"/>
            </a:xfrm>
            <a:custGeom>
              <a:avLst/>
              <a:gdLst>
                <a:gd name="T0" fmla="*/ 190 w 336"/>
                <a:gd name="T1" fmla="*/ 0 h 280"/>
                <a:gd name="T2" fmla="*/ 132 w 336"/>
                <a:gd name="T3" fmla="*/ 196 h 280"/>
                <a:gd name="T4" fmla="*/ 307 w 336"/>
                <a:gd name="T5" fmla="*/ 210 h 280"/>
                <a:gd name="T6" fmla="*/ 293 w 336"/>
                <a:gd name="T7" fmla="*/ 84 h 280"/>
                <a:gd name="T8" fmla="*/ 190 w 336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280">
                  <a:moveTo>
                    <a:pt x="190" y="0"/>
                  </a:moveTo>
                  <a:cubicBezTo>
                    <a:pt x="176" y="98"/>
                    <a:pt x="0" y="182"/>
                    <a:pt x="132" y="196"/>
                  </a:cubicBezTo>
                  <a:cubicBezTo>
                    <a:pt x="263" y="224"/>
                    <a:pt x="278" y="280"/>
                    <a:pt x="307" y="210"/>
                  </a:cubicBezTo>
                  <a:cubicBezTo>
                    <a:pt x="336" y="140"/>
                    <a:pt x="278" y="112"/>
                    <a:pt x="293" y="84"/>
                  </a:cubicBezTo>
                  <a:cubicBezTo>
                    <a:pt x="293" y="42"/>
                    <a:pt x="190" y="0"/>
                    <a:pt x="190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19">
              <a:extLst>
                <a:ext uri="{FF2B5EF4-FFF2-40B4-BE49-F238E27FC236}">
                  <a16:creationId xmlns:a16="http://schemas.microsoft.com/office/drawing/2014/main" xmlns="" id="{4C49D766-4B6E-4A00-A545-7622CC056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463" y="2552700"/>
              <a:ext cx="30163" cy="38100"/>
            </a:xfrm>
            <a:custGeom>
              <a:avLst/>
              <a:gdLst>
                <a:gd name="T0" fmla="*/ 44 w 144"/>
                <a:gd name="T1" fmla="*/ 0 h 184"/>
                <a:gd name="T2" fmla="*/ 130 w 144"/>
                <a:gd name="T3" fmla="*/ 100 h 184"/>
                <a:gd name="T4" fmla="*/ 44 w 144"/>
                <a:gd name="T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84">
                  <a:moveTo>
                    <a:pt x="44" y="0"/>
                  </a:moveTo>
                  <a:cubicBezTo>
                    <a:pt x="0" y="128"/>
                    <a:pt x="144" y="184"/>
                    <a:pt x="130" y="100"/>
                  </a:cubicBezTo>
                  <a:cubicBezTo>
                    <a:pt x="116" y="0"/>
                    <a:pt x="44" y="0"/>
                    <a:pt x="44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22">
              <a:extLst>
                <a:ext uri="{FF2B5EF4-FFF2-40B4-BE49-F238E27FC236}">
                  <a16:creationId xmlns:a16="http://schemas.microsoft.com/office/drawing/2014/main" xmlns="" id="{87198AC4-4B0C-4D8F-AEF1-FBA6D78AC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363" y="2489200"/>
              <a:ext cx="33338" cy="23813"/>
            </a:xfrm>
            <a:custGeom>
              <a:avLst/>
              <a:gdLst>
                <a:gd name="T0" fmla="*/ 0 w 160"/>
                <a:gd name="T1" fmla="*/ 0 h 112"/>
                <a:gd name="T2" fmla="*/ 146 w 160"/>
                <a:gd name="T3" fmla="*/ 14 h 112"/>
                <a:gd name="T4" fmla="*/ 117 w 160"/>
                <a:gd name="T5" fmla="*/ 112 h 112"/>
                <a:gd name="T6" fmla="*/ 0 w 160"/>
                <a:gd name="T7" fmla="*/ 84 h 112"/>
                <a:gd name="T8" fmla="*/ 0 w 16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12">
                  <a:moveTo>
                    <a:pt x="0" y="0"/>
                  </a:moveTo>
                  <a:cubicBezTo>
                    <a:pt x="146" y="14"/>
                    <a:pt x="146" y="14"/>
                    <a:pt x="146" y="14"/>
                  </a:cubicBezTo>
                  <a:cubicBezTo>
                    <a:pt x="146" y="14"/>
                    <a:pt x="160" y="112"/>
                    <a:pt x="117" y="112"/>
                  </a:cubicBezTo>
                  <a:cubicBezTo>
                    <a:pt x="73" y="98"/>
                    <a:pt x="0" y="84"/>
                    <a:pt x="0" y="8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25">
              <a:extLst>
                <a:ext uri="{FF2B5EF4-FFF2-40B4-BE49-F238E27FC236}">
                  <a16:creationId xmlns:a16="http://schemas.microsoft.com/office/drawing/2014/main" xmlns="" id="{7A92E77E-E891-4554-A1A9-69D490DF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1" y="2765425"/>
              <a:ext cx="47625" cy="42863"/>
            </a:xfrm>
            <a:custGeom>
              <a:avLst/>
              <a:gdLst>
                <a:gd name="T0" fmla="*/ 203 w 232"/>
                <a:gd name="T1" fmla="*/ 0 h 208"/>
                <a:gd name="T2" fmla="*/ 0 w 232"/>
                <a:gd name="T3" fmla="*/ 153 h 208"/>
                <a:gd name="T4" fmla="*/ 160 w 232"/>
                <a:gd name="T5" fmla="*/ 153 h 208"/>
                <a:gd name="T6" fmla="*/ 203 w 232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08">
                  <a:moveTo>
                    <a:pt x="203" y="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16" y="208"/>
                    <a:pt x="160" y="153"/>
                  </a:cubicBezTo>
                  <a:cubicBezTo>
                    <a:pt x="203" y="84"/>
                    <a:pt x="232" y="14"/>
                    <a:pt x="203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28">
              <a:extLst>
                <a:ext uri="{FF2B5EF4-FFF2-40B4-BE49-F238E27FC236}">
                  <a16:creationId xmlns:a16="http://schemas.microsoft.com/office/drawing/2014/main" xmlns="" id="{C2155004-2FF1-42DF-BA58-1AB6BB61F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8" y="2746375"/>
              <a:ext cx="65088" cy="112713"/>
            </a:xfrm>
            <a:custGeom>
              <a:avLst/>
              <a:gdLst>
                <a:gd name="T0" fmla="*/ 171 w 624"/>
                <a:gd name="T1" fmla="*/ 0 h 1088"/>
                <a:gd name="T2" fmla="*/ 142 w 624"/>
                <a:gd name="T3" fmla="*/ 279 h 1088"/>
                <a:gd name="T4" fmla="*/ 199 w 624"/>
                <a:gd name="T5" fmla="*/ 754 h 1088"/>
                <a:gd name="T6" fmla="*/ 539 w 624"/>
                <a:gd name="T7" fmla="*/ 1033 h 1088"/>
                <a:gd name="T8" fmla="*/ 511 w 624"/>
                <a:gd name="T9" fmla="*/ 754 h 1088"/>
                <a:gd name="T10" fmla="*/ 341 w 624"/>
                <a:gd name="T11" fmla="*/ 419 h 1088"/>
                <a:gd name="T12" fmla="*/ 284 w 624"/>
                <a:gd name="T13" fmla="*/ 140 h 1088"/>
                <a:gd name="T14" fmla="*/ 171 w 624"/>
                <a:gd name="T15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4" h="1088">
                  <a:moveTo>
                    <a:pt x="171" y="0"/>
                  </a:moveTo>
                  <a:cubicBezTo>
                    <a:pt x="0" y="112"/>
                    <a:pt x="142" y="279"/>
                    <a:pt x="142" y="279"/>
                  </a:cubicBezTo>
                  <a:cubicBezTo>
                    <a:pt x="142" y="279"/>
                    <a:pt x="256" y="586"/>
                    <a:pt x="199" y="754"/>
                  </a:cubicBezTo>
                  <a:cubicBezTo>
                    <a:pt x="171" y="949"/>
                    <a:pt x="426" y="1088"/>
                    <a:pt x="539" y="1033"/>
                  </a:cubicBezTo>
                  <a:cubicBezTo>
                    <a:pt x="624" y="977"/>
                    <a:pt x="568" y="809"/>
                    <a:pt x="511" y="754"/>
                  </a:cubicBezTo>
                  <a:cubicBezTo>
                    <a:pt x="426" y="698"/>
                    <a:pt x="398" y="586"/>
                    <a:pt x="341" y="419"/>
                  </a:cubicBezTo>
                  <a:cubicBezTo>
                    <a:pt x="284" y="224"/>
                    <a:pt x="312" y="224"/>
                    <a:pt x="284" y="140"/>
                  </a:cubicBezTo>
                  <a:cubicBezTo>
                    <a:pt x="256" y="56"/>
                    <a:pt x="171" y="0"/>
                    <a:pt x="171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31">
              <a:extLst>
                <a:ext uri="{FF2B5EF4-FFF2-40B4-BE49-F238E27FC236}">
                  <a16:creationId xmlns:a16="http://schemas.microsoft.com/office/drawing/2014/main" xmlns="" id="{C431D016-B72C-4C77-B82C-DE3116684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101" y="2886075"/>
              <a:ext cx="53975" cy="49213"/>
            </a:xfrm>
            <a:custGeom>
              <a:avLst/>
              <a:gdLst>
                <a:gd name="T0" fmla="*/ 313 w 512"/>
                <a:gd name="T1" fmla="*/ 0 h 480"/>
                <a:gd name="T2" fmla="*/ 86 w 512"/>
                <a:gd name="T3" fmla="*/ 170 h 480"/>
                <a:gd name="T4" fmla="*/ 313 w 512"/>
                <a:gd name="T5" fmla="*/ 396 h 480"/>
                <a:gd name="T6" fmla="*/ 228 w 512"/>
                <a:gd name="T7" fmla="*/ 424 h 480"/>
                <a:gd name="T8" fmla="*/ 512 w 512"/>
                <a:gd name="T9" fmla="*/ 198 h 480"/>
                <a:gd name="T10" fmla="*/ 313 w 512"/>
                <a:gd name="T11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2" h="480">
                  <a:moveTo>
                    <a:pt x="313" y="0"/>
                  </a:moveTo>
                  <a:cubicBezTo>
                    <a:pt x="171" y="0"/>
                    <a:pt x="0" y="57"/>
                    <a:pt x="86" y="170"/>
                  </a:cubicBezTo>
                  <a:cubicBezTo>
                    <a:pt x="200" y="283"/>
                    <a:pt x="370" y="339"/>
                    <a:pt x="313" y="396"/>
                  </a:cubicBezTo>
                  <a:cubicBezTo>
                    <a:pt x="228" y="424"/>
                    <a:pt x="86" y="480"/>
                    <a:pt x="228" y="424"/>
                  </a:cubicBezTo>
                  <a:cubicBezTo>
                    <a:pt x="399" y="396"/>
                    <a:pt x="512" y="198"/>
                    <a:pt x="512" y="198"/>
                  </a:cubicBezTo>
                  <a:lnTo>
                    <a:pt x="3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Rectangle 333">
              <a:extLst>
                <a:ext uri="{FF2B5EF4-FFF2-40B4-BE49-F238E27FC236}">
                  <a16:creationId xmlns:a16="http://schemas.microsoft.com/office/drawing/2014/main" xmlns="" id="{486156F6-28C2-469B-8038-2B3ED5F81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913" y="2940050"/>
              <a:ext cx="26988" cy="190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34">
              <a:extLst>
                <a:ext uri="{FF2B5EF4-FFF2-40B4-BE49-F238E27FC236}">
                  <a16:creationId xmlns:a16="http://schemas.microsoft.com/office/drawing/2014/main" xmlns="" id="{83ECA1CD-C99D-485B-B38D-13C189429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913" y="2940050"/>
              <a:ext cx="26988" cy="19050"/>
            </a:xfrm>
            <a:custGeom>
              <a:avLst/>
              <a:gdLst>
                <a:gd name="T0" fmla="*/ 0 w 256"/>
                <a:gd name="T1" fmla="*/ 30 h 176"/>
                <a:gd name="T2" fmla="*/ 200 w 256"/>
                <a:gd name="T3" fmla="*/ 0 h 176"/>
                <a:gd name="T4" fmla="*/ 0 w 256"/>
                <a:gd name="T5" fmla="*/ 3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76">
                  <a:moveTo>
                    <a:pt x="0" y="30"/>
                  </a:moveTo>
                  <a:cubicBezTo>
                    <a:pt x="256" y="176"/>
                    <a:pt x="200" y="0"/>
                    <a:pt x="200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37">
              <a:extLst>
                <a:ext uri="{FF2B5EF4-FFF2-40B4-BE49-F238E27FC236}">
                  <a16:creationId xmlns:a16="http://schemas.microsoft.com/office/drawing/2014/main" xmlns="" id="{CF66E289-7541-47ED-9BE2-7CE4DD8A0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2946400"/>
              <a:ext cx="28575" cy="23813"/>
            </a:xfrm>
            <a:custGeom>
              <a:avLst/>
              <a:gdLst>
                <a:gd name="T0" fmla="*/ 121 w 272"/>
                <a:gd name="T1" fmla="*/ 224 h 224"/>
                <a:gd name="T2" fmla="*/ 272 w 272"/>
                <a:gd name="T3" fmla="*/ 168 h 224"/>
                <a:gd name="T4" fmla="*/ 61 w 272"/>
                <a:gd name="T5" fmla="*/ 112 h 224"/>
                <a:gd name="T6" fmla="*/ 121 w 27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224">
                  <a:moveTo>
                    <a:pt x="121" y="224"/>
                  </a:moveTo>
                  <a:cubicBezTo>
                    <a:pt x="272" y="168"/>
                    <a:pt x="272" y="168"/>
                    <a:pt x="272" y="168"/>
                  </a:cubicBezTo>
                  <a:cubicBezTo>
                    <a:pt x="272" y="168"/>
                    <a:pt x="121" y="0"/>
                    <a:pt x="61" y="112"/>
                  </a:cubicBezTo>
                  <a:cubicBezTo>
                    <a:pt x="0" y="196"/>
                    <a:pt x="121" y="224"/>
                    <a:pt x="121" y="22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40">
              <a:extLst>
                <a:ext uri="{FF2B5EF4-FFF2-40B4-BE49-F238E27FC236}">
                  <a16:creationId xmlns:a16="http://schemas.microsoft.com/office/drawing/2014/main" xmlns="" id="{02491104-9197-4547-A7BF-8459B9A2C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900363"/>
              <a:ext cx="114300" cy="42863"/>
            </a:xfrm>
            <a:custGeom>
              <a:avLst/>
              <a:gdLst>
                <a:gd name="T0" fmla="*/ 1104 w 1104"/>
                <a:gd name="T1" fmla="*/ 0 h 416"/>
                <a:gd name="T2" fmla="*/ 878 w 1104"/>
                <a:gd name="T3" fmla="*/ 222 h 416"/>
                <a:gd name="T4" fmla="*/ 425 w 1104"/>
                <a:gd name="T5" fmla="*/ 222 h 416"/>
                <a:gd name="T6" fmla="*/ 170 w 1104"/>
                <a:gd name="T7" fmla="*/ 389 h 416"/>
                <a:gd name="T8" fmla="*/ 85 w 1104"/>
                <a:gd name="T9" fmla="*/ 167 h 416"/>
                <a:gd name="T10" fmla="*/ 482 w 1104"/>
                <a:gd name="T11" fmla="*/ 111 h 416"/>
                <a:gd name="T12" fmla="*/ 850 w 1104"/>
                <a:gd name="T13" fmla="*/ 84 h 416"/>
                <a:gd name="T14" fmla="*/ 1104 w 1104"/>
                <a:gd name="T1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4" h="416">
                  <a:moveTo>
                    <a:pt x="1104" y="0"/>
                  </a:moveTo>
                  <a:cubicBezTo>
                    <a:pt x="1104" y="0"/>
                    <a:pt x="991" y="250"/>
                    <a:pt x="878" y="222"/>
                  </a:cubicBezTo>
                  <a:cubicBezTo>
                    <a:pt x="765" y="195"/>
                    <a:pt x="595" y="139"/>
                    <a:pt x="425" y="222"/>
                  </a:cubicBezTo>
                  <a:cubicBezTo>
                    <a:pt x="227" y="306"/>
                    <a:pt x="255" y="333"/>
                    <a:pt x="170" y="389"/>
                  </a:cubicBezTo>
                  <a:cubicBezTo>
                    <a:pt x="57" y="416"/>
                    <a:pt x="0" y="195"/>
                    <a:pt x="85" y="167"/>
                  </a:cubicBezTo>
                  <a:cubicBezTo>
                    <a:pt x="170" y="139"/>
                    <a:pt x="227" y="195"/>
                    <a:pt x="482" y="111"/>
                  </a:cubicBezTo>
                  <a:cubicBezTo>
                    <a:pt x="736" y="28"/>
                    <a:pt x="850" y="84"/>
                    <a:pt x="850" y="84"/>
                  </a:cubicBezTo>
                  <a:lnTo>
                    <a:pt x="1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43">
              <a:extLst>
                <a:ext uri="{FF2B5EF4-FFF2-40B4-BE49-F238E27FC236}">
                  <a16:creationId xmlns:a16="http://schemas.microsoft.com/office/drawing/2014/main" xmlns="" id="{31CE98C3-C191-47A9-8AD2-0CF70E0D7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2562225"/>
              <a:ext cx="96838" cy="49213"/>
            </a:xfrm>
            <a:custGeom>
              <a:avLst/>
              <a:gdLst>
                <a:gd name="T0" fmla="*/ 609 w 928"/>
                <a:gd name="T1" fmla="*/ 410 h 464"/>
                <a:gd name="T2" fmla="*/ 841 w 928"/>
                <a:gd name="T3" fmla="*/ 110 h 464"/>
                <a:gd name="T4" fmla="*/ 435 w 928"/>
                <a:gd name="T5" fmla="*/ 55 h 464"/>
                <a:gd name="T6" fmla="*/ 377 w 928"/>
                <a:gd name="T7" fmla="*/ 383 h 464"/>
                <a:gd name="T8" fmla="*/ 232 w 928"/>
                <a:gd name="T9" fmla="*/ 410 h 464"/>
                <a:gd name="T10" fmla="*/ 609 w 928"/>
                <a:gd name="T11" fmla="*/ 41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8" h="464">
                  <a:moveTo>
                    <a:pt x="609" y="410"/>
                  </a:moveTo>
                  <a:cubicBezTo>
                    <a:pt x="667" y="383"/>
                    <a:pt x="928" y="164"/>
                    <a:pt x="841" y="110"/>
                  </a:cubicBezTo>
                  <a:cubicBezTo>
                    <a:pt x="754" y="55"/>
                    <a:pt x="464" y="0"/>
                    <a:pt x="435" y="55"/>
                  </a:cubicBezTo>
                  <a:cubicBezTo>
                    <a:pt x="406" y="110"/>
                    <a:pt x="522" y="383"/>
                    <a:pt x="377" y="383"/>
                  </a:cubicBezTo>
                  <a:cubicBezTo>
                    <a:pt x="232" y="410"/>
                    <a:pt x="0" y="355"/>
                    <a:pt x="232" y="410"/>
                  </a:cubicBezTo>
                  <a:cubicBezTo>
                    <a:pt x="493" y="464"/>
                    <a:pt x="609" y="410"/>
                    <a:pt x="609" y="41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46">
              <a:extLst>
                <a:ext uri="{FF2B5EF4-FFF2-40B4-BE49-F238E27FC236}">
                  <a16:creationId xmlns:a16="http://schemas.microsoft.com/office/drawing/2014/main" xmlns="" id="{2142C820-DEAE-49A8-BA34-516A3F14C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651" y="2127250"/>
              <a:ext cx="177800" cy="196850"/>
            </a:xfrm>
            <a:custGeom>
              <a:avLst/>
              <a:gdLst>
                <a:gd name="T0" fmla="*/ 202 w 1728"/>
                <a:gd name="T1" fmla="*/ 1596 h 1904"/>
                <a:gd name="T2" fmla="*/ 317 w 1728"/>
                <a:gd name="T3" fmla="*/ 1904 h 1904"/>
                <a:gd name="T4" fmla="*/ 576 w 1728"/>
                <a:gd name="T5" fmla="*/ 1624 h 1904"/>
                <a:gd name="T6" fmla="*/ 720 w 1728"/>
                <a:gd name="T7" fmla="*/ 1344 h 1904"/>
                <a:gd name="T8" fmla="*/ 1498 w 1728"/>
                <a:gd name="T9" fmla="*/ 1064 h 1904"/>
                <a:gd name="T10" fmla="*/ 1642 w 1728"/>
                <a:gd name="T11" fmla="*/ 868 h 1904"/>
                <a:gd name="T12" fmla="*/ 1671 w 1728"/>
                <a:gd name="T13" fmla="*/ 532 h 1904"/>
                <a:gd name="T14" fmla="*/ 1440 w 1728"/>
                <a:gd name="T15" fmla="*/ 448 h 1904"/>
                <a:gd name="T16" fmla="*/ 1066 w 1728"/>
                <a:gd name="T17" fmla="*/ 196 h 1904"/>
                <a:gd name="T18" fmla="*/ 548 w 1728"/>
                <a:gd name="T19" fmla="*/ 392 h 1904"/>
                <a:gd name="T20" fmla="*/ 692 w 1728"/>
                <a:gd name="T21" fmla="*/ 0 h 1904"/>
                <a:gd name="T22" fmla="*/ 605 w 1728"/>
                <a:gd name="T23" fmla="*/ 28 h 1904"/>
                <a:gd name="T24" fmla="*/ 0 w 1728"/>
                <a:gd name="T25" fmla="*/ 1596 h 1904"/>
                <a:gd name="T26" fmla="*/ 202 w 1728"/>
                <a:gd name="T27" fmla="*/ 1596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8" h="1904">
                  <a:moveTo>
                    <a:pt x="202" y="1596"/>
                  </a:moveTo>
                  <a:cubicBezTo>
                    <a:pt x="202" y="1596"/>
                    <a:pt x="231" y="1904"/>
                    <a:pt x="317" y="1904"/>
                  </a:cubicBezTo>
                  <a:cubicBezTo>
                    <a:pt x="404" y="1904"/>
                    <a:pt x="576" y="1624"/>
                    <a:pt x="576" y="1624"/>
                  </a:cubicBezTo>
                  <a:cubicBezTo>
                    <a:pt x="576" y="1624"/>
                    <a:pt x="490" y="1512"/>
                    <a:pt x="720" y="1344"/>
                  </a:cubicBezTo>
                  <a:cubicBezTo>
                    <a:pt x="951" y="1204"/>
                    <a:pt x="1498" y="1064"/>
                    <a:pt x="1498" y="1064"/>
                  </a:cubicBezTo>
                  <a:cubicBezTo>
                    <a:pt x="1498" y="1064"/>
                    <a:pt x="1584" y="980"/>
                    <a:pt x="1642" y="868"/>
                  </a:cubicBezTo>
                  <a:cubicBezTo>
                    <a:pt x="1671" y="756"/>
                    <a:pt x="1728" y="560"/>
                    <a:pt x="1671" y="532"/>
                  </a:cubicBezTo>
                  <a:cubicBezTo>
                    <a:pt x="1613" y="532"/>
                    <a:pt x="1440" y="448"/>
                    <a:pt x="1440" y="448"/>
                  </a:cubicBezTo>
                  <a:cubicBezTo>
                    <a:pt x="1440" y="448"/>
                    <a:pt x="1383" y="168"/>
                    <a:pt x="1066" y="196"/>
                  </a:cubicBezTo>
                  <a:cubicBezTo>
                    <a:pt x="720" y="252"/>
                    <a:pt x="548" y="392"/>
                    <a:pt x="548" y="392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05" y="28"/>
                    <a:pt x="605" y="28"/>
                    <a:pt x="605" y="28"/>
                  </a:cubicBezTo>
                  <a:cubicBezTo>
                    <a:pt x="0" y="1596"/>
                    <a:pt x="0" y="1596"/>
                    <a:pt x="0" y="1596"/>
                  </a:cubicBezTo>
                  <a:lnTo>
                    <a:pt x="202" y="15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49">
              <a:extLst>
                <a:ext uri="{FF2B5EF4-FFF2-40B4-BE49-F238E27FC236}">
                  <a16:creationId xmlns:a16="http://schemas.microsoft.com/office/drawing/2014/main" xmlns="" id="{A080D4F8-8E7E-47EE-BC66-4EF728C44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151" y="2135188"/>
              <a:ext cx="433388" cy="300038"/>
            </a:xfrm>
            <a:custGeom>
              <a:avLst/>
              <a:gdLst>
                <a:gd name="T0" fmla="*/ 560 w 2096"/>
                <a:gd name="T1" fmla="*/ 1224 h 1448"/>
                <a:gd name="T2" fmla="*/ 302 w 2096"/>
                <a:gd name="T3" fmla="*/ 1181 h 1448"/>
                <a:gd name="T4" fmla="*/ 446 w 2096"/>
                <a:gd name="T5" fmla="*/ 1069 h 1448"/>
                <a:gd name="T6" fmla="*/ 417 w 2096"/>
                <a:gd name="T7" fmla="*/ 999 h 1448"/>
                <a:gd name="T8" fmla="*/ 316 w 2096"/>
                <a:gd name="T9" fmla="*/ 872 h 1448"/>
                <a:gd name="T10" fmla="*/ 187 w 2096"/>
                <a:gd name="T11" fmla="*/ 872 h 1448"/>
                <a:gd name="T12" fmla="*/ 130 w 2096"/>
                <a:gd name="T13" fmla="*/ 746 h 1448"/>
                <a:gd name="T14" fmla="*/ 331 w 2096"/>
                <a:gd name="T15" fmla="*/ 703 h 1448"/>
                <a:gd name="T16" fmla="*/ 460 w 2096"/>
                <a:gd name="T17" fmla="*/ 619 h 1448"/>
                <a:gd name="T18" fmla="*/ 359 w 2096"/>
                <a:gd name="T19" fmla="*/ 535 h 1448"/>
                <a:gd name="T20" fmla="*/ 29 w 2096"/>
                <a:gd name="T21" fmla="*/ 478 h 1448"/>
                <a:gd name="T22" fmla="*/ 130 w 2096"/>
                <a:gd name="T23" fmla="*/ 380 h 1448"/>
                <a:gd name="T24" fmla="*/ 216 w 2096"/>
                <a:gd name="T25" fmla="*/ 211 h 1448"/>
                <a:gd name="T26" fmla="*/ 503 w 2096"/>
                <a:gd name="T27" fmla="*/ 71 h 1448"/>
                <a:gd name="T28" fmla="*/ 575 w 2096"/>
                <a:gd name="T29" fmla="*/ 141 h 1448"/>
                <a:gd name="T30" fmla="*/ 661 w 2096"/>
                <a:gd name="T31" fmla="*/ 408 h 1448"/>
                <a:gd name="T32" fmla="*/ 847 w 2096"/>
                <a:gd name="T33" fmla="*/ 408 h 1448"/>
                <a:gd name="T34" fmla="*/ 962 w 2096"/>
                <a:gd name="T35" fmla="*/ 254 h 1448"/>
                <a:gd name="T36" fmla="*/ 1364 w 2096"/>
                <a:gd name="T37" fmla="*/ 282 h 1448"/>
                <a:gd name="T38" fmla="*/ 1494 w 2096"/>
                <a:gd name="T39" fmla="*/ 183 h 1448"/>
                <a:gd name="T40" fmla="*/ 1479 w 2096"/>
                <a:gd name="T41" fmla="*/ 99 h 1448"/>
                <a:gd name="T42" fmla="*/ 1766 w 2096"/>
                <a:gd name="T43" fmla="*/ 71 h 1448"/>
                <a:gd name="T44" fmla="*/ 1824 w 2096"/>
                <a:gd name="T45" fmla="*/ 85 h 1448"/>
                <a:gd name="T46" fmla="*/ 1953 w 2096"/>
                <a:gd name="T47" fmla="*/ 282 h 1448"/>
                <a:gd name="T48" fmla="*/ 1881 w 2096"/>
                <a:gd name="T49" fmla="*/ 408 h 1448"/>
                <a:gd name="T50" fmla="*/ 2053 w 2096"/>
                <a:gd name="T51" fmla="*/ 507 h 1448"/>
                <a:gd name="T52" fmla="*/ 2039 w 2096"/>
                <a:gd name="T53" fmla="*/ 760 h 1448"/>
                <a:gd name="T54" fmla="*/ 1867 w 2096"/>
                <a:gd name="T55" fmla="*/ 914 h 1448"/>
                <a:gd name="T56" fmla="*/ 1666 w 2096"/>
                <a:gd name="T57" fmla="*/ 1083 h 1448"/>
                <a:gd name="T58" fmla="*/ 1565 w 2096"/>
                <a:gd name="T59" fmla="*/ 1195 h 1448"/>
                <a:gd name="T60" fmla="*/ 1321 w 2096"/>
                <a:gd name="T61" fmla="*/ 1294 h 1448"/>
                <a:gd name="T62" fmla="*/ 1235 w 2096"/>
                <a:gd name="T63" fmla="*/ 1336 h 1448"/>
                <a:gd name="T64" fmla="*/ 991 w 2096"/>
                <a:gd name="T65" fmla="*/ 1364 h 1448"/>
                <a:gd name="T66" fmla="*/ 618 w 2096"/>
                <a:gd name="T67" fmla="*/ 1294 h 1448"/>
                <a:gd name="T68" fmla="*/ 560 w 2096"/>
                <a:gd name="T69" fmla="*/ 12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96" h="1448">
                  <a:moveTo>
                    <a:pt x="560" y="1224"/>
                  </a:moveTo>
                  <a:cubicBezTo>
                    <a:pt x="345" y="1252"/>
                    <a:pt x="331" y="1209"/>
                    <a:pt x="302" y="1181"/>
                  </a:cubicBezTo>
                  <a:cubicBezTo>
                    <a:pt x="273" y="1153"/>
                    <a:pt x="446" y="1069"/>
                    <a:pt x="446" y="1069"/>
                  </a:cubicBezTo>
                  <a:cubicBezTo>
                    <a:pt x="446" y="1069"/>
                    <a:pt x="517" y="1111"/>
                    <a:pt x="417" y="999"/>
                  </a:cubicBezTo>
                  <a:cubicBezTo>
                    <a:pt x="316" y="872"/>
                    <a:pt x="374" y="886"/>
                    <a:pt x="316" y="872"/>
                  </a:cubicBezTo>
                  <a:cubicBezTo>
                    <a:pt x="259" y="872"/>
                    <a:pt x="259" y="886"/>
                    <a:pt x="187" y="872"/>
                  </a:cubicBezTo>
                  <a:cubicBezTo>
                    <a:pt x="101" y="844"/>
                    <a:pt x="87" y="760"/>
                    <a:pt x="130" y="746"/>
                  </a:cubicBezTo>
                  <a:cubicBezTo>
                    <a:pt x="158" y="731"/>
                    <a:pt x="331" y="703"/>
                    <a:pt x="331" y="703"/>
                  </a:cubicBezTo>
                  <a:cubicBezTo>
                    <a:pt x="331" y="703"/>
                    <a:pt x="489" y="661"/>
                    <a:pt x="460" y="619"/>
                  </a:cubicBezTo>
                  <a:cubicBezTo>
                    <a:pt x="417" y="563"/>
                    <a:pt x="417" y="535"/>
                    <a:pt x="359" y="535"/>
                  </a:cubicBezTo>
                  <a:cubicBezTo>
                    <a:pt x="302" y="535"/>
                    <a:pt x="0" y="507"/>
                    <a:pt x="29" y="478"/>
                  </a:cubicBezTo>
                  <a:cubicBezTo>
                    <a:pt x="44" y="450"/>
                    <a:pt x="115" y="422"/>
                    <a:pt x="130" y="380"/>
                  </a:cubicBezTo>
                  <a:cubicBezTo>
                    <a:pt x="144" y="338"/>
                    <a:pt x="216" y="254"/>
                    <a:pt x="216" y="211"/>
                  </a:cubicBezTo>
                  <a:cubicBezTo>
                    <a:pt x="230" y="155"/>
                    <a:pt x="503" y="71"/>
                    <a:pt x="503" y="71"/>
                  </a:cubicBezTo>
                  <a:cubicBezTo>
                    <a:pt x="503" y="71"/>
                    <a:pt x="446" y="71"/>
                    <a:pt x="575" y="141"/>
                  </a:cubicBezTo>
                  <a:cubicBezTo>
                    <a:pt x="704" y="211"/>
                    <a:pt x="560" y="380"/>
                    <a:pt x="661" y="408"/>
                  </a:cubicBezTo>
                  <a:cubicBezTo>
                    <a:pt x="776" y="450"/>
                    <a:pt x="876" y="436"/>
                    <a:pt x="847" y="408"/>
                  </a:cubicBezTo>
                  <a:cubicBezTo>
                    <a:pt x="833" y="380"/>
                    <a:pt x="733" y="211"/>
                    <a:pt x="962" y="254"/>
                  </a:cubicBezTo>
                  <a:cubicBezTo>
                    <a:pt x="1206" y="282"/>
                    <a:pt x="1336" y="268"/>
                    <a:pt x="1364" y="282"/>
                  </a:cubicBezTo>
                  <a:cubicBezTo>
                    <a:pt x="1393" y="282"/>
                    <a:pt x="1494" y="183"/>
                    <a:pt x="1494" y="183"/>
                  </a:cubicBezTo>
                  <a:cubicBezTo>
                    <a:pt x="1494" y="183"/>
                    <a:pt x="1407" y="169"/>
                    <a:pt x="1479" y="99"/>
                  </a:cubicBezTo>
                  <a:cubicBezTo>
                    <a:pt x="1565" y="43"/>
                    <a:pt x="1766" y="71"/>
                    <a:pt x="1766" y="71"/>
                  </a:cubicBezTo>
                  <a:cubicBezTo>
                    <a:pt x="1766" y="71"/>
                    <a:pt x="1795" y="0"/>
                    <a:pt x="1824" y="85"/>
                  </a:cubicBezTo>
                  <a:cubicBezTo>
                    <a:pt x="1852" y="169"/>
                    <a:pt x="2010" y="254"/>
                    <a:pt x="1953" y="282"/>
                  </a:cubicBezTo>
                  <a:cubicBezTo>
                    <a:pt x="1895" y="324"/>
                    <a:pt x="1781" y="324"/>
                    <a:pt x="1881" y="408"/>
                  </a:cubicBezTo>
                  <a:cubicBezTo>
                    <a:pt x="1996" y="478"/>
                    <a:pt x="2096" y="464"/>
                    <a:pt x="2053" y="507"/>
                  </a:cubicBezTo>
                  <a:cubicBezTo>
                    <a:pt x="2010" y="563"/>
                    <a:pt x="2082" y="717"/>
                    <a:pt x="2039" y="760"/>
                  </a:cubicBezTo>
                  <a:cubicBezTo>
                    <a:pt x="1982" y="816"/>
                    <a:pt x="2053" y="872"/>
                    <a:pt x="1867" y="914"/>
                  </a:cubicBezTo>
                  <a:cubicBezTo>
                    <a:pt x="1694" y="956"/>
                    <a:pt x="1723" y="1055"/>
                    <a:pt x="1666" y="1083"/>
                  </a:cubicBezTo>
                  <a:cubicBezTo>
                    <a:pt x="1608" y="1125"/>
                    <a:pt x="1623" y="1181"/>
                    <a:pt x="1565" y="1195"/>
                  </a:cubicBezTo>
                  <a:cubicBezTo>
                    <a:pt x="1494" y="1209"/>
                    <a:pt x="1321" y="1294"/>
                    <a:pt x="1321" y="1294"/>
                  </a:cubicBezTo>
                  <a:cubicBezTo>
                    <a:pt x="1321" y="1294"/>
                    <a:pt x="1379" y="1322"/>
                    <a:pt x="1235" y="1336"/>
                  </a:cubicBezTo>
                  <a:cubicBezTo>
                    <a:pt x="1092" y="1364"/>
                    <a:pt x="1264" y="1448"/>
                    <a:pt x="991" y="1364"/>
                  </a:cubicBezTo>
                  <a:cubicBezTo>
                    <a:pt x="718" y="1294"/>
                    <a:pt x="618" y="1294"/>
                    <a:pt x="618" y="1294"/>
                  </a:cubicBezTo>
                  <a:lnTo>
                    <a:pt x="560" y="122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52">
              <a:extLst>
                <a:ext uri="{FF2B5EF4-FFF2-40B4-BE49-F238E27FC236}">
                  <a16:creationId xmlns:a16="http://schemas.microsoft.com/office/drawing/2014/main" xmlns="" id="{414D718A-21D1-4EEA-800C-7E48DC9BC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6" y="3552825"/>
              <a:ext cx="2128838" cy="2098675"/>
            </a:xfrm>
            <a:custGeom>
              <a:avLst/>
              <a:gdLst>
                <a:gd name="T0" fmla="*/ 2747 w 5136"/>
                <a:gd name="T1" fmla="*/ 4967 h 5064"/>
                <a:gd name="T2" fmla="*/ 2604 w 5136"/>
                <a:gd name="T3" fmla="*/ 4603 h 5064"/>
                <a:gd name="T4" fmla="*/ 2275 w 5136"/>
                <a:gd name="T5" fmla="*/ 3931 h 5064"/>
                <a:gd name="T6" fmla="*/ 2368 w 5136"/>
                <a:gd name="T7" fmla="*/ 3358 h 5064"/>
                <a:gd name="T8" fmla="*/ 2061 w 5136"/>
                <a:gd name="T9" fmla="*/ 2721 h 5064"/>
                <a:gd name="T10" fmla="*/ 1910 w 5136"/>
                <a:gd name="T11" fmla="*/ 2337 h 5064"/>
                <a:gd name="T12" fmla="*/ 1667 w 5136"/>
                <a:gd name="T13" fmla="*/ 2225 h 5064"/>
                <a:gd name="T14" fmla="*/ 1195 w 5136"/>
                <a:gd name="T15" fmla="*/ 2295 h 5064"/>
                <a:gd name="T16" fmla="*/ 666 w 5136"/>
                <a:gd name="T17" fmla="*/ 2330 h 5064"/>
                <a:gd name="T18" fmla="*/ 308 w 5136"/>
                <a:gd name="T19" fmla="*/ 2036 h 5064"/>
                <a:gd name="T20" fmla="*/ 72 w 5136"/>
                <a:gd name="T21" fmla="*/ 1686 h 5064"/>
                <a:gd name="T22" fmla="*/ 151 w 5136"/>
                <a:gd name="T23" fmla="*/ 1392 h 5064"/>
                <a:gd name="T24" fmla="*/ 136 w 5136"/>
                <a:gd name="T25" fmla="*/ 1204 h 5064"/>
                <a:gd name="T26" fmla="*/ 372 w 5136"/>
                <a:gd name="T27" fmla="*/ 798 h 5064"/>
                <a:gd name="T28" fmla="*/ 680 w 5136"/>
                <a:gd name="T29" fmla="*/ 497 h 5064"/>
                <a:gd name="T30" fmla="*/ 945 w 5136"/>
                <a:gd name="T31" fmla="*/ 154 h 5064"/>
                <a:gd name="T32" fmla="*/ 1481 w 5136"/>
                <a:gd name="T33" fmla="*/ 70 h 5064"/>
                <a:gd name="T34" fmla="*/ 2161 w 5136"/>
                <a:gd name="T35" fmla="*/ 21 h 5064"/>
                <a:gd name="T36" fmla="*/ 2175 w 5136"/>
                <a:gd name="T37" fmla="*/ 322 h 5064"/>
                <a:gd name="T38" fmla="*/ 2483 w 5136"/>
                <a:gd name="T39" fmla="*/ 399 h 5064"/>
                <a:gd name="T40" fmla="*/ 2833 w 5136"/>
                <a:gd name="T41" fmla="*/ 476 h 5064"/>
                <a:gd name="T42" fmla="*/ 3169 w 5136"/>
                <a:gd name="T43" fmla="*/ 399 h 5064"/>
                <a:gd name="T44" fmla="*/ 3641 w 5136"/>
                <a:gd name="T45" fmla="*/ 441 h 5064"/>
                <a:gd name="T46" fmla="*/ 3863 w 5136"/>
                <a:gd name="T47" fmla="*/ 840 h 5064"/>
                <a:gd name="T48" fmla="*/ 4128 w 5136"/>
                <a:gd name="T49" fmla="*/ 1392 h 5064"/>
                <a:gd name="T50" fmla="*/ 4621 w 5136"/>
                <a:gd name="T51" fmla="*/ 1819 h 5064"/>
                <a:gd name="T52" fmla="*/ 5122 w 5136"/>
                <a:gd name="T53" fmla="*/ 2043 h 5064"/>
                <a:gd name="T54" fmla="*/ 4714 w 5136"/>
                <a:gd name="T55" fmla="*/ 2456 h 5064"/>
                <a:gd name="T56" fmla="*/ 4335 w 5136"/>
                <a:gd name="T57" fmla="*/ 2889 h 5064"/>
                <a:gd name="T58" fmla="*/ 4328 w 5136"/>
                <a:gd name="T59" fmla="*/ 3176 h 5064"/>
                <a:gd name="T60" fmla="*/ 4471 w 5136"/>
                <a:gd name="T61" fmla="*/ 3505 h 5064"/>
                <a:gd name="T62" fmla="*/ 4264 w 5136"/>
                <a:gd name="T63" fmla="*/ 3770 h 5064"/>
                <a:gd name="T64" fmla="*/ 4049 w 5136"/>
                <a:gd name="T65" fmla="*/ 4078 h 5064"/>
                <a:gd name="T66" fmla="*/ 4063 w 5136"/>
                <a:gd name="T67" fmla="*/ 4253 h 5064"/>
                <a:gd name="T68" fmla="*/ 3792 w 5136"/>
                <a:gd name="T69" fmla="*/ 4470 h 5064"/>
                <a:gd name="T70" fmla="*/ 3713 w 5136"/>
                <a:gd name="T71" fmla="*/ 4757 h 5064"/>
                <a:gd name="T72" fmla="*/ 3362 w 5136"/>
                <a:gd name="T73" fmla="*/ 4988 h 5064"/>
                <a:gd name="T74" fmla="*/ 2869 w 5136"/>
                <a:gd name="T75" fmla="*/ 5064 h 5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36" h="5064">
                  <a:moveTo>
                    <a:pt x="2869" y="5064"/>
                  </a:moveTo>
                  <a:cubicBezTo>
                    <a:pt x="2833" y="5043"/>
                    <a:pt x="2776" y="4981"/>
                    <a:pt x="2747" y="4967"/>
                  </a:cubicBezTo>
                  <a:cubicBezTo>
                    <a:pt x="2719" y="4953"/>
                    <a:pt x="2704" y="4820"/>
                    <a:pt x="2704" y="4778"/>
                  </a:cubicBezTo>
                  <a:cubicBezTo>
                    <a:pt x="2704" y="4736"/>
                    <a:pt x="2654" y="4645"/>
                    <a:pt x="2604" y="4603"/>
                  </a:cubicBezTo>
                  <a:cubicBezTo>
                    <a:pt x="2561" y="4554"/>
                    <a:pt x="2511" y="4442"/>
                    <a:pt x="2475" y="4323"/>
                  </a:cubicBezTo>
                  <a:cubicBezTo>
                    <a:pt x="2433" y="4211"/>
                    <a:pt x="2354" y="3994"/>
                    <a:pt x="2275" y="3931"/>
                  </a:cubicBezTo>
                  <a:cubicBezTo>
                    <a:pt x="2197" y="3875"/>
                    <a:pt x="2232" y="3750"/>
                    <a:pt x="2232" y="3638"/>
                  </a:cubicBezTo>
                  <a:cubicBezTo>
                    <a:pt x="2232" y="3519"/>
                    <a:pt x="2425" y="3456"/>
                    <a:pt x="2368" y="3358"/>
                  </a:cubicBezTo>
                  <a:cubicBezTo>
                    <a:pt x="2311" y="3267"/>
                    <a:pt x="2361" y="3106"/>
                    <a:pt x="2297" y="3043"/>
                  </a:cubicBezTo>
                  <a:cubicBezTo>
                    <a:pt x="2232" y="2980"/>
                    <a:pt x="2068" y="2791"/>
                    <a:pt x="2061" y="2721"/>
                  </a:cubicBezTo>
                  <a:cubicBezTo>
                    <a:pt x="2046" y="2658"/>
                    <a:pt x="1960" y="2497"/>
                    <a:pt x="2003" y="2435"/>
                  </a:cubicBezTo>
                  <a:cubicBezTo>
                    <a:pt x="2046" y="2372"/>
                    <a:pt x="1932" y="2337"/>
                    <a:pt x="1910" y="2337"/>
                  </a:cubicBezTo>
                  <a:cubicBezTo>
                    <a:pt x="1896" y="2337"/>
                    <a:pt x="1796" y="2323"/>
                    <a:pt x="1774" y="2323"/>
                  </a:cubicBezTo>
                  <a:cubicBezTo>
                    <a:pt x="1760" y="2323"/>
                    <a:pt x="1753" y="2246"/>
                    <a:pt x="1667" y="2225"/>
                  </a:cubicBezTo>
                  <a:cubicBezTo>
                    <a:pt x="1581" y="2211"/>
                    <a:pt x="1467" y="2190"/>
                    <a:pt x="1388" y="2225"/>
                  </a:cubicBezTo>
                  <a:cubicBezTo>
                    <a:pt x="1302" y="2253"/>
                    <a:pt x="1352" y="2295"/>
                    <a:pt x="1195" y="2295"/>
                  </a:cubicBezTo>
                  <a:cubicBezTo>
                    <a:pt x="1045" y="2295"/>
                    <a:pt x="902" y="2253"/>
                    <a:pt x="823" y="2309"/>
                  </a:cubicBezTo>
                  <a:cubicBezTo>
                    <a:pt x="752" y="2358"/>
                    <a:pt x="737" y="2393"/>
                    <a:pt x="666" y="2330"/>
                  </a:cubicBezTo>
                  <a:cubicBezTo>
                    <a:pt x="601" y="2267"/>
                    <a:pt x="515" y="2232"/>
                    <a:pt x="408" y="2162"/>
                  </a:cubicBezTo>
                  <a:cubicBezTo>
                    <a:pt x="308" y="2092"/>
                    <a:pt x="330" y="2106"/>
                    <a:pt x="308" y="2036"/>
                  </a:cubicBezTo>
                  <a:cubicBezTo>
                    <a:pt x="294" y="1973"/>
                    <a:pt x="408" y="2015"/>
                    <a:pt x="201" y="1882"/>
                  </a:cubicBezTo>
                  <a:cubicBezTo>
                    <a:pt x="0" y="1749"/>
                    <a:pt x="43" y="1735"/>
                    <a:pt x="72" y="1686"/>
                  </a:cubicBezTo>
                  <a:cubicBezTo>
                    <a:pt x="101" y="1630"/>
                    <a:pt x="79" y="1546"/>
                    <a:pt x="136" y="1497"/>
                  </a:cubicBezTo>
                  <a:cubicBezTo>
                    <a:pt x="194" y="1455"/>
                    <a:pt x="208" y="1399"/>
                    <a:pt x="151" y="1392"/>
                  </a:cubicBezTo>
                  <a:cubicBezTo>
                    <a:pt x="101" y="1378"/>
                    <a:pt x="122" y="1280"/>
                    <a:pt x="144" y="1266"/>
                  </a:cubicBezTo>
                  <a:cubicBezTo>
                    <a:pt x="158" y="1259"/>
                    <a:pt x="194" y="1252"/>
                    <a:pt x="136" y="1204"/>
                  </a:cubicBezTo>
                  <a:cubicBezTo>
                    <a:pt x="86" y="1162"/>
                    <a:pt x="93" y="1106"/>
                    <a:pt x="151" y="1064"/>
                  </a:cubicBezTo>
                  <a:cubicBezTo>
                    <a:pt x="208" y="1022"/>
                    <a:pt x="344" y="847"/>
                    <a:pt x="372" y="798"/>
                  </a:cubicBezTo>
                  <a:cubicBezTo>
                    <a:pt x="394" y="756"/>
                    <a:pt x="487" y="714"/>
                    <a:pt x="537" y="679"/>
                  </a:cubicBezTo>
                  <a:cubicBezTo>
                    <a:pt x="587" y="644"/>
                    <a:pt x="673" y="609"/>
                    <a:pt x="680" y="497"/>
                  </a:cubicBezTo>
                  <a:cubicBezTo>
                    <a:pt x="680" y="392"/>
                    <a:pt x="716" y="357"/>
                    <a:pt x="766" y="308"/>
                  </a:cubicBezTo>
                  <a:cubicBezTo>
                    <a:pt x="823" y="266"/>
                    <a:pt x="952" y="238"/>
                    <a:pt x="945" y="154"/>
                  </a:cubicBezTo>
                  <a:cubicBezTo>
                    <a:pt x="938" y="70"/>
                    <a:pt x="1031" y="140"/>
                    <a:pt x="1152" y="140"/>
                  </a:cubicBezTo>
                  <a:cubicBezTo>
                    <a:pt x="1274" y="140"/>
                    <a:pt x="1410" y="119"/>
                    <a:pt x="1481" y="70"/>
                  </a:cubicBezTo>
                  <a:cubicBezTo>
                    <a:pt x="1553" y="28"/>
                    <a:pt x="1832" y="35"/>
                    <a:pt x="1896" y="21"/>
                  </a:cubicBezTo>
                  <a:cubicBezTo>
                    <a:pt x="1953" y="7"/>
                    <a:pt x="2175" y="0"/>
                    <a:pt x="2161" y="21"/>
                  </a:cubicBezTo>
                  <a:cubicBezTo>
                    <a:pt x="2154" y="42"/>
                    <a:pt x="2161" y="42"/>
                    <a:pt x="2161" y="126"/>
                  </a:cubicBezTo>
                  <a:cubicBezTo>
                    <a:pt x="2161" y="210"/>
                    <a:pt x="2125" y="315"/>
                    <a:pt x="2175" y="322"/>
                  </a:cubicBezTo>
                  <a:cubicBezTo>
                    <a:pt x="2218" y="329"/>
                    <a:pt x="2225" y="294"/>
                    <a:pt x="2347" y="329"/>
                  </a:cubicBezTo>
                  <a:cubicBezTo>
                    <a:pt x="2475" y="364"/>
                    <a:pt x="2418" y="364"/>
                    <a:pt x="2483" y="399"/>
                  </a:cubicBezTo>
                  <a:cubicBezTo>
                    <a:pt x="2540" y="434"/>
                    <a:pt x="2633" y="504"/>
                    <a:pt x="2676" y="497"/>
                  </a:cubicBezTo>
                  <a:cubicBezTo>
                    <a:pt x="2719" y="490"/>
                    <a:pt x="2840" y="532"/>
                    <a:pt x="2833" y="476"/>
                  </a:cubicBezTo>
                  <a:cubicBezTo>
                    <a:pt x="2833" y="420"/>
                    <a:pt x="2826" y="357"/>
                    <a:pt x="2898" y="350"/>
                  </a:cubicBezTo>
                  <a:cubicBezTo>
                    <a:pt x="2969" y="343"/>
                    <a:pt x="3041" y="329"/>
                    <a:pt x="3169" y="399"/>
                  </a:cubicBezTo>
                  <a:cubicBezTo>
                    <a:pt x="3305" y="469"/>
                    <a:pt x="3420" y="497"/>
                    <a:pt x="3484" y="490"/>
                  </a:cubicBezTo>
                  <a:cubicBezTo>
                    <a:pt x="3548" y="483"/>
                    <a:pt x="3591" y="455"/>
                    <a:pt x="3641" y="441"/>
                  </a:cubicBezTo>
                  <a:cubicBezTo>
                    <a:pt x="3699" y="427"/>
                    <a:pt x="3627" y="455"/>
                    <a:pt x="3749" y="609"/>
                  </a:cubicBezTo>
                  <a:cubicBezTo>
                    <a:pt x="3870" y="756"/>
                    <a:pt x="3777" y="700"/>
                    <a:pt x="3863" y="840"/>
                  </a:cubicBezTo>
                  <a:cubicBezTo>
                    <a:pt x="3949" y="980"/>
                    <a:pt x="4006" y="1050"/>
                    <a:pt x="4028" y="1141"/>
                  </a:cubicBezTo>
                  <a:cubicBezTo>
                    <a:pt x="4049" y="1225"/>
                    <a:pt x="4028" y="1315"/>
                    <a:pt x="4128" y="1392"/>
                  </a:cubicBezTo>
                  <a:cubicBezTo>
                    <a:pt x="4235" y="1469"/>
                    <a:pt x="4271" y="1581"/>
                    <a:pt x="4400" y="1644"/>
                  </a:cubicBezTo>
                  <a:cubicBezTo>
                    <a:pt x="4528" y="1707"/>
                    <a:pt x="4314" y="1784"/>
                    <a:pt x="4621" y="1819"/>
                  </a:cubicBezTo>
                  <a:cubicBezTo>
                    <a:pt x="4929" y="1861"/>
                    <a:pt x="5136" y="1812"/>
                    <a:pt x="5136" y="1812"/>
                  </a:cubicBezTo>
                  <a:cubicBezTo>
                    <a:pt x="5122" y="2043"/>
                    <a:pt x="5122" y="2043"/>
                    <a:pt x="5122" y="2043"/>
                  </a:cubicBezTo>
                  <a:cubicBezTo>
                    <a:pt x="5122" y="2043"/>
                    <a:pt x="5036" y="2183"/>
                    <a:pt x="4965" y="2253"/>
                  </a:cubicBezTo>
                  <a:cubicBezTo>
                    <a:pt x="4893" y="2323"/>
                    <a:pt x="4815" y="2386"/>
                    <a:pt x="4714" y="2456"/>
                  </a:cubicBezTo>
                  <a:cubicBezTo>
                    <a:pt x="4614" y="2525"/>
                    <a:pt x="4536" y="2602"/>
                    <a:pt x="4493" y="2693"/>
                  </a:cubicBezTo>
                  <a:cubicBezTo>
                    <a:pt x="4450" y="2784"/>
                    <a:pt x="4350" y="2840"/>
                    <a:pt x="4335" y="2889"/>
                  </a:cubicBezTo>
                  <a:cubicBezTo>
                    <a:pt x="4321" y="2938"/>
                    <a:pt x="4264" y="2952"/>
                    <a:pt x="4264" y="3008"/>
                  </a:cubicBezTo>
                  <a:cubicBezTo>
                    <a:pt x="4271" y="3064"/>
                    <a:pt x="4300" y="3155"/>
                    <a:pt x="4328" y="3176"/>
                  </a:cubicBezTo>
                  <a:cubicBezTo>
                    <a:pt x="4364" y="3197"/>
                    <a:pt x="4493" y="3316"/>
                    <a:pt x="4450" y="3316"/>
                  </a:cubicBezTo>
                  <a:cubicBezTo>
                    <a:pt x="4414" y="3316"/>
                    <a:pt x="4471" y="3505"/>
                    <a:pt x="4471" y="3505"/>
                  </a:cubicBezTo>
                  <a:cubicBezTo>
                    <a:pt x="4471" y="3505"/>
                    <a:pt x="4528" y="3673"/>
                    <a:pt x="4471" y="3687"/>
                  </a:cubicBezTo>
                  <a:cubicBezTo>
                    <a:pt x="4414" y="3701"/>
                    <a:pt x="4342" y="3757"/>
                    <a:pt x="4264" y="3770"/>
                  </a:cubicBezTo>
                  <a:cubicBezTo>
                    <a:pt x="4185" y="3784"/>
                    <a:pt x="4042" y="3882"/>
                    <a:pt x="4042" y="3924"/>
                  </a:cubicBezTo>
                  <a:cubicBezTo>
                    <a:pt x="4042" y="3973"/>
                    <a:pt x="4049" y="4078"/>
                    <a:pt x="4049" y="4078"/>
                  </a:cubicBezTo>
                  <a:cubicBezTo>
                    <a:pt x="4049" y="4078"/>
                    <a:pt x="4071" y="4057"/>
                    <a:pt x="4071" y="4106"/>
                  </a:cubicBezTo>
                  <a:cubicBezTo>
                    <a:pt x="4071" y="4148"/>
                    <a:pt x="4085" y="4211"/>
                    <a:pt x="4063" y="4253"/>
                  </a:cubicBezTo>
                  <a:cubicBezTo>
                    <a:pt x="4042" y="4295"/>
                    <a:pt x="3992" y="4344"/>
                    <a:pt x="3935" y="4358"/>
                  </a:cubicBezTo>
                  <a:cubicBezTo>
                    <a:pt x="3885" y="4372"/>
                    <a:pt x="3777" y="4442"/>
                    <a:pt x="3792" y="4470"/>
                  </a:cubicBezTo>
                  <a:cubicBezTo>
                    <a:pt x="3813" y="4498"/>
                    <a:pt x="3942" y="4505"/>
                    <a:pt x="3870" y="4547"/>
                  </a:cubicBezTo>
                  <a:cubicBezTo>
                    <a:pt x="3799" y="4589"/>
                    <a:pt x="3742" y="4694"/>
                    <a:pt x="3713" y="4757"/>
                  </a:cubicBezTo>
                  <a:cubicBezTo>
                    <a:pt x="3677" y="4820"/>
                    <a:pt x="3699" y="4799"/>
                    <a:pt x="3577" y="4883"/>
                  </a:cubicBezTo>
                  <a:cubicBezTo>
                    <a:pt x="3455" y="4967"/>
                    <a:pt x="3556" y="4974"/>
                    <a:pt x="3362" y="4988"/>
                  </a:cubicBezTo>
                  <a:cubicBezTo>
                    <a:pt x="3162" y="5009"/>
                    <a:pt x="3026" y="5036"/>
                    <a:pt x="2998" y="5043"/>
                  </a:cubicBezTo>
                  <a:cubicBezTo>
                    <a:pt x="2969" y="5057"/>
                    <a:pt x="2869" y="5064"/>
                    <a:pt x="2869" y="50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55">
              <a:extLst>
                <a:ext uri="{FF2B5EF4-FFF2-40B4-BE49-F238E27FC236}">
                  <a16:creationId xmlns:a16="http://schemas.microsoft.com/office/drawing/2014/main" xmlns="" id="{EA6C0ED7-508C-42EE-8F35-56B6A6C21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7913" y="4953001"/>
              <a:ext cx="238125" cy="414338"/>
            </a:xfrm>
            <a:custGeom>
              <a:avLst/>
              <a:gdLst>
                <a:gd name="T0" fmla="*/ 451 w 572"/>
                <a:gd name="T1" fmla="*/ 14 h 1000"/>
                <a:gd name="T2" fmla="*/ 444 w 572"/>
                <a:gd name="T3" fmla="*/ 91 h 1000"/>
                <a:gd name="T4" fmla="*/ 372 w 572"/>
                <a:gd name="T5" fmla="*/ 154 h 1000"/>
                <a:gd name="T6" fmla="*/ 251 w 572"/>
                <a:gd name="T7" fmla="*/ 266 h 1000"/>
                <a:gd name="T8" fmla="*/ 93 w 572"/>
                <a:gd name="T9" fmla="*/ 385 h 1000"/>
                <a:gd name="T10" fmla="*/ 65 w 572"/>
                <a:gd name="T11" fmla="*/ 525 h 1000"/>
                <a:gd name="T12" fmla="*/ 65 w 572"/>
                <a:gd name="T13" fmla="*/ 679 h 1000"/>
                <a:gd name="T14" fmla="*/ 86 w 572"/>
                <a:gd name="T15" fmla="*/ 833 h 1000"/>
                <a:gd name="T16" fmla="*/ 179 w 572"/>
                <a:gd name="T17" fmla="*/ 1000 h 1000"/>
                <a:gd name="T18" fmla="*/ 401 w 572"/>
                <a:gd name="T19" fmla="*/ 826 h 1000"/>
                <a:gd name="T20" fmla="*/ 458 w 572"/>
                <a:gd name="T21" fmla="*/ 441 h 1000"/>
                <a:gd name="T22" fmla="*/ 558 w 572"/>
                <a:gd name="T23" fmla="*/ 245 h 1000"/>
                <a:gd name="T24" fmla="*/ 451 w 572"/>
                <a:gd name="T25" fmla="*/ 14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2" h="1000">
                  <a:moveTo>
                    <a:pt x="451" y="14"/>
                  </a:moveTo>
                  <a:cubicBezTo>
                    <a:pt x="458" y="0"/>
                    <a:pt x="458" y="77"/>
                    <a:pt x="444" y="91"/>
                  </a:cubicBezTo>
                  <a:cubicBezTo>
                    <a:pt x="422" y="112"/>
                    <a:pt x="415" y="119"/>
                    <a:pt x="372" y="154"/>
                  </a:cubicBezTo>
                  <a:cubicBezTo>
                    <a:pt x="329" y="189"/>
                    <a:pt x="351" y="238"/>
                    <a:pt x="251" y="266"/>
                  </a:cubicBezTo>
                  <a:cubicBezTo>
                    <a:pt x="151" y="294"/>
                    <a:pt x="122" y="329"/>
                    <a:pt x="93" y="385"/>
                  </a:cubicBezTo>
                  <a:cubicBezTo>
                    <a:pt x="72" y="441"/>
                    <a:pt x="65" y="455"/>
                    <a:pt x="65" y="525"/>
                  </a:cubicBezTo>
                  <a:cubicBezTo>
                    <a:pt x="72" y="588"/>
                    <a:pt x="129" y="595"/>
                    <a:pt x="65" y="679"/>
                  </a:cubicBezTo>
                  <a:cubicBezTo>
                    <a:pt x="0" y="763"/>
                    <a:pt x="79" y="798"/>
                    <a:pt x="86" y="833"/>
                  </a:cubicBezTo>
                  <a:cubicBezTo>
                    <a:pt x="93" y="875"/>
                    <a:pt x="93" y="993"/>
                    <a:pt x="179" y="1000"/>
                  </a:cubicBezTo>
                  <a:cubicBezTo>
                    <a:pt x="265" y="1000"/>
                    <a:pt x="401" y="917"/>
                    <a:pt x="401" y="826"/>
                  </a:cubicBezTo>
                  <a:cubicBezTo>
                    <a:pt x="401" y="735"/>
                    <a:pt x="429" y="518"/>
                    <a:pt x="458" y="441"/>
                  </a:cubicBezTo>
                  <a:cubicBezTo>
                    <a:pt x="494" y="364"/>
                    <a:pt x="572" y="343"/>
                    <a:pt x="558" y="245"/>
                  </a:cubicBezTo>
                  <a:cubicBezTo>
                    <a:pt x="544" y="147"/>
                    <a:pt x="451" y="28"/>
                    <a:pt x="451" y="1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58">
              <a:extLst>
                <a:ext uri="{FF2B5EF4-FFF2-40B4-BE49-F238E27FC236}">
                  <a16:creationId xmlns:a16="http://schemas.microsoft.com/office/drawing/2014/main" xmlns="" id="{C6C3F80D-5023-4EC3-B240-A92C642C5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431925"/>
              <a:ext cx="460375" cy="244475"/>
            </a:xfrm>
            <a:custGeom>
              <a:avLst/>
              <a:gdLst>
                <a:gd name="T0" fmla="*/ 594 w 1108"/>
                <a:gd name="T1" fmla="*/ 308 h 588"/>
                <a:gd name="T2" fmla="*/ 515 w 1108"/>
                <a:gd name="T3" fmla="*/ 399 h 588"/>
                <a:gd name="T4" fmla="*/ 429 w 1108"/>
                <a:gd name="T5" fmla="*/ 546 h 588"/>
                <a:gd name="T6" fmla="*/ 372 w 1108"/>
                <a:gd name="T7" fmla="*/ 567 h 588"/>
                <a:gd name="T8" fmla="*/ 279 w 1108"/>
                <a:gd name="T9" fmla="*/ 483 h 588"/>
                <a:gd name="T10" fmla="*/ 215 w 1108"/>
                <a:gd name="T11" fmla="*/ 427 h 588"/>
                <a:gd name="T12" fmla="*/ 215 w 1108"/>
                <a:gd name="T13" fmla="*/ 378 h 588"/>
                <a:gd name="T14" fmla="*/ 258 w 1108"/>
                <a:gd name="T15" fmla="*/ 364 h 588"/>
                <a:gd name="T16" fmla="*/ 143 w 1108"/>
                <a:gd name="T17" fmla="*/ 343 h 588"/>
                <a:gd name="T18" fmla="*/ 151 w 1108"/>
                <a:gd name="T19" fmla="*/ 378 h 588"/>
                <a:gd name="T20" fmla="*/ 86 w 1108"/>
                <a:gd name="T21" fmla="*/ 350 h 588"/>
                <a:gd name="T22" fmla="*/ 15 w 1108"/>
                <a:gd name="T23" fmla="*/ 259 h 588"/>
                <a:gd name="T24" fmla="*/ 115 w 1108"/>
                <a:gd name="T25" fmla="*/ 266 h 588"/>
                <a:gd name="T26" fmla="*/ 43 w 1108"/>
                <a:gd name="T27" fmla="*/ 189 h 588"/>
                <a:gd name="T28" fmla="*/ 65 w 1108"/>
                <a:gd name="T29" fmla="*/ 140 h 588"/>
                <a:gd name="T30" fmla="*/ 143 w 1108"/>
                <a:gd name="T31" fmla="*/ 126 h 588"/>
                <a:gd name="T32" fmla="*/ 251 w 1108"/>
                <a:gd name="T33" fmla="*/ 126 h 588"/>
                <a:gd name="T34" fmla="*/ 301 w 1108"/>
                <a:gd name="T35" fmla="*/ 133 h 588"/>
                <a:gd name="T36" fmla="*/ 358 w 1108"/>
                <a:gd name="T37" fmla="*/ 98 h 588"/>
                <a:gd name="T38" fmla="*/ 344 w 1108"/>
                <a:gd name="T39" fmla="*/ 70 h 588"/>
                <a:gd name="T40" fmla="*/ 429 w 1108"/>
                <a:gd name="T41" fmla="*/ 105 h 588"/>
                <a:gd name="T42" fmla="*/ 587 w 1108"/>
                <a:gd name="T43" fmla="*/ 168 h 588"/>
                <a:gd name="T44" fmla="*/ 544 w 1108"/>
                <a:gd name="T45" fmla="*/ 189 h 588"/>
                <a:gd name="T46" fmla="*/ 601 w 1108"/>
                <a:gd name="T47" fmla="*/ 217 h 588"/>
                <a:gd name="T48" fmla="*/ 608 w 1108"/>
                <a:gd name="T49" fmla="*/ 147 h 588"/>
                <a:gd name="T50" fmla="*/ 537 w 1108"/>
                <a:gd name="T51" fmla="*/ 98 h 588"/>
                <a:gd name="T52" fmla="*/ 479 w 1108"/>
                <a:gd name="T53" fmla="*/ 49 h 588"/>
                <a:gd name="T54" fmla="*/ 544 w 1108"/>
                <a:gd name="T55" fmla="*/ 14 h 588"/>
                <a:gd name="T56" fmla="*/ 680 w 1108"/>
                <a:gd name="T57" fmla="*/ 28 h 588"/>
                <a:gd name="T58" fmla="*/ 787 w 1108"/>
                <a:gd name="T59" fmla="*/ 56 h 588"/>
                <a:gd name="T60" fmla="*/ 830 w 1108"/>
                <a:gd name="T61" fmla="*/ 28 h 588"/>
                <a:gd name="T62" fmla="*/ 994 w 1108"/>
                <a:gd name="T63" fmla="*/ 56 h 588"/>
                <a:gd name="T64" fmla="*/ 1058 w 1108"/>
                <a:gd name="T65" fmla="*/ 77 h 588"/>
                <a:gd name="T66" fmla="*/ 1080 w 1108"/>
                <a:gd name="T67" fmla="*/ 133 h 588"/>
                <a:gd name="T68" fmla="*/ 1001 w 1108"/>
                <a:gd name="T69" fmla="*/ 182 h 588"/>
                <a:gd name="T70" fmla="*/ 830 w 1108"/>
                <a:gd name="T71" fmla="*/ 203 h 588"/>
                <a:gd name="T72" fmla="*/ 708 w 1108"/>
                <a:gd name="T73" fmla="*/ 217 h 588"/>
                <a:gd name="T74" fmla="*/ 737 w 1108"/>
                <a:gd name="T75" fmla="*/ 294 h 588"/>
                <a:gd name="T76" fmla="*/ 772 w 1108"/>
                <a:gd name="T77" fmla="*/ 301 h 588"/>
                <a:gd name="T78" fmla="*/ 915 w 1108"/>
                <a:gd name="T79" fmla="*/ 420 h 588"/>
                <a:gd name="T80" fmla="*/ 873 w 1108"/>
                <a:gd name="T81" fmla="*/ 434 h 588"/>
                <a:gd name="T82" fmla="*/ 837 w 1108"/>
                <a:gd name="T83" fmla="*/ 469 h 588"/>
                <a:gd name="T84" fmla="*/ 722 w 1108"/>
                <a:gd name="T85" fmla="*/ 497 h 588"/>
                <a:gd name="T86" fmla="*/ 665 w 1108"/>
                <a:gd name="T87" fmla="*/ 476 h 588"/>
                <a:gd name="T88" fmla="*/ 694 w 1108"/>
                <a:gd name="T89" fmla="*/ 385 h 588"/>
                <a:gd name="T90" fmla="*/ 630 w 1108"/>
                <a:gd name="T91" fmla="*/ 336 h 588"/>
                <a:gd name="T92" fmla="*/ 594 w 1108"/>
                <a:gd name="T93" fmla="*/ 30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8" h="588">
                  <a:moveTo>
                    <a:pt x="594" y="308"/>
                  </a:moveTo>
                  <a:cubicBezTo>
                    <a:pt x="565" y="364"/>
                    <a:pt x="558" y="385"/>
                    <a:pt x="515" y="399"/>
                  </a:cubicBezTo>
                  <a:cubicBezTo>
                    <a:pt x="472" y="413"/>
                    <a:pt x="429" y="546"/>
                    <a:pt x="429" y="546"/>
                  </a:cubicBezTo>
                  <a:cubicBezTo>
                    <a:pt x="429" y="546"/>
                    <a:pt x="394" y="588"/>
                    <a:pt x="372" y="567"/>
                  </a:cubicBezTo>
                  <a:cubicBezTo>
                    <a:pt x="351" y="546"/>
                    <a:pt x="308" y="518"/>
                    <a:pt x="279" y="483"/>
                  </a:cubicBezTo>
                  <a:cubicBezTo>
                    <a:pt x="251" y="448"/>
                    <a:pt x="229" y="441"/>
                    <a:pt x="215" y="427"/>
                  </a:cubicBezTo>
                  <a:cubicBezTo>
                    <a:pt x="208" y="413"/>
                    <a:pt x="172" y="378"/>
                    <a:pt x="215" y="378"/>
                  </a:cubicBezTo>
                  <a:cubicBezTo>
                    <a:pt x="251" y="378"/>
                    <a:pt x="286" y="385"/>
                    <a:pt x="258" y="364"/>
                  </a:cubicBezTo>
                  <a:cubicBezTo>
                    <a:pt x="229" y="336"/>
                    <a:pt x="151" y="322"/>
                    <a:pt x="143" y="343"/>
                  </a:cubicBezTo>
                  <a:cubicBezTo>
                    <a:pt x="143" y="364"/>
                    <a:pt x="172" y="371"/>
                    <a:pt x="151" y="378"/>
                  </a:cubicBezTo>
                  <a:cubicBezTo>
                    <a:pt x="122" y="378"/>
                    <a:pt x="129" y="385"/>
                    <a:pt x="86" y="350"/>
                  </a:cubicBezTo>
                  <a:cubicBezTo>
                    <a:pt x="43" y="315"/>
                    <a:pt x="0" y="266"/>
                    <a:pt x="15" y="259"/>
                  </a:cubicBezTo>
                  <a:cubicBezTo>
                    <a:pt x="29" y="245"/>
                    <a:pt x="158" y="315"/>
                    <a:pt x="115" y="266"/>
                  </a:cubicBezTo>
                  <a:cubicBezTo>
                    <a:pt x="72" y="210"/>
                    <a:pt x="43" y="189"/>
                    <a:pt x="43" y="189"/>
                  </a:cubicBezTo>
                  <a:cubicBezTo>
                    <a:pt x="43" y="189"/>
                    <a:pt x="43" y="175"/>
                    <a:pt x="65" y="140"/>
                  </a:cubicBezTo>
                  <a:cubicBezTo>
                    <a:pt x="86" y="105"/>
                    <a:pt x="143" y="126"/>
                    <a:pt x="143" y="126"/>
                  </a:cubicBezTo>
                  <a:cubicBezTo>
                    <a:pt x="143" y="126"/>
                    <a:pt x="236" y="119"/>
                    <a:pt x="251" y="126"/>
                  </a:cubicBezTo>
                  <a:cubicBezTo>
                    <a:pt x="265" y="126"/>
                    <a:pt x="258" y="147"/>
                    <a:pt x="301" y="133"/>
                  </a:cubicBezTo>
                  <a:cubicBezTo>
                    <a:pt x="336" y="119"/>
                    <a:pt x="372" y="126"/>
                    <a:pt x="358" y="98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4" y="70"/>
                    <a:pt x="386" y="112"/>
                    <a:pt x="429" y="105"/>
                  </a:cubicBezTo>
                  <a:cubicBezTo>
                    <a:pt x="472" y="98"/>
                    <a:pt x="608" y="147"/>
                    <a:pt x="587" y="168"/>
                  </a:cubicBezTo>
                  <a:cubicBezTo>
                    <a:pt x="558" y="189"/>
                    <a:pt x="529" y="182"/>
                    <a:pt x="544" y="189"/>
                  </a:cubicBezTo>
                  <a:cubicBezTo>
                    <a:pt x="551" y="196"/>
                    <a:pt x="565" y="203"/>
                    <a:pt x="601" y="217"/>
                  </a:cubicBezTo>
                  <a:cubicBezTo>
                    <a:pt x="637" y="224"/>
                    <a:pt x="651" y="189"/>
                    <a:pt x="608" y="147"/>
                  </a:cubicBezTo>
                  <a:cubicBezTo>
                    <a:pt x="572" y="112"/>
                    <a:pt x="537" y="98"/>
                    <a:pt x="537" y="98"/>
                  </a:cubicBezTo>
                  <a:cubicBezTo>
                    <a:pt x="537" y="98"/>
                    <a:pt x="487" y="63"/>
                    <a:pt x="479" y="49"/>
                  </a:cubicBezTo>
                  <a:cubicBezTo>
                    <a:pt x="479" y="35"/>
                    <a:pt x="522" y="21"/>
                    <a:pt x="544" y="14"/>
                  </a:cubicBezTo>
                  <a:cubicBezTo>
                    <a:pt x="565" y="0"/>
                    <a:pt x="651" y="42"/>
                    <a:pt x="680" y="28"/>
                  </a:cubicBezTo>
                  <a:cubicBezTo>
                    <a:pt x="715" y="14"/>
                    <a:pt x="787" y="63"/>
                    <a:pt x="787" y="56"/>
                  </a:cubicBezTo>
                  <a:cubicBezTo>
                    <a:pt x="780" y="42"/>
                    <a:pt x="730" y="28"/>
                    <a:pt x="830" y="28"/>
                  </a:cubicBezTo>
                  <a:cubicBezTo>
                    <a:pt x="930" y="21"/>
                    <a:pt x="966" y="49"/>
                    <a:pt x="994" y="56"/>
                  </a:cubicBezTo>
                  <a:cubicBezTo>
                    <a:pt x="1016" y="63"/>
                    <a:pt x="1044" y="84"/>
                    <a:pt x="1058" y="77"/>
                  </a:cubicBezTo>
                  <a:cubicBezTo>
                    <a:pt x="1066" y="77"/>
                    <a:pt x="1108" y="126"/>
                    <a:pt x="1080" y="133"/>
                  </a:cubicBezTo>
                  <a:cubicBezTo>
                    <a:pt x="1058" y="133"/>
                    <a:pt x="1051" y="196"/>
                    <a:pt x="1001" y="182"/>
                  </a:cubicBezTo>
                  <a:cubicBezTo>
                    <a:pt x="951" y="168"/>
                    <a:pt x="973" y="217"/>
                    <a:pt x="830" y="203"/>
                  </a:cubicBezTo>
                  <a:cubicBezTo>
                    <a:pt x="694" y="189"/>
                    <a:pt x="701" y="182"/>
                    <a:pt x="708" y="217"/>
                  </a:cubicBezTo>
                  <a:cubicBezTo>
                    <a:pt x="715" y="245"/>
                    <a:pt x="737" y="294"/>
                    <a:pt x="737" y="294"/>
                  </a:cubicBezTo>
                  <a:cubicBezTo>
                    <a:pt x="772" y="301"/>
                    <a:pt x="772" y="301"/>
                    <a:pt x="772" y="301"/>
                  </a:cubicBezTo>
                  <a:cubicBezTo>
                    <a:pt x="772" y="301"/>
                    <a:pt x="923" y="420"/>
                    <a:pt x="915" y="420"/>
                  </a:cubicBezTo>
                  <a:cubicBezTo>
                    <a:pt x="908" y="420"/>
                    <a:pt x="901" y="427"/>
                    <a:pt x="873" y="434"/>
                  </a:cubicBezTo>
                  <a:cubicBezTo>
                    <a:pt x="851" y="434"/>
                    <a:pt x="837" y="441"/>
                    <a:pt x="837" y="469"/>
                  </a:cubicBezTo>
                  <a:cubicBezTo>
                    <a:pt x="844" y="497"/>
                    <a:pt x="758" y="518"/>
                    <a:pt x="722" y="497"/>
                  </a:cubicBezTo>
                  <a:cubicBezTo>
                    <a:pt x="687" y="476"/>
                    <a:pt x="680" y="490"/>
                    <a:pt x="665" y="476"/>
                  </a:cubicBezTo>
                  <a:cubicBezTo>
                    <a:pt x="644" y="462"/>
                    <a:pt x="715" y="399"/>
                    <a:pt x="694" y="385"/>
                  </a:cubicBezTo>
                  <a:cubicBezTo>
                    <a:pt x="665" y="364"/>
                    <a:pt x="644" y="343"/>
                    <a:pt x="630" y="336"/>
                  </a:cubicBezTo>
                  <a:cubicBezTo>
                    <a:pt x="622" y="329"/>
                    <a:pt x="594" y="308"/>
                    <a:pt x="594" y="308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61">
              <a:extLst>
                <a:ext uri="{FF2B5EF4-FFF2-40B4-BE49-F238E27FC236}">
                  <a16:creationId xmlns:a16="http://schemas.microsoft.com/office/drawing/2014/main" xmlns="" id="{780A2AFA-CAB1-41D0-96AC-A815BC1F0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6801" y="1643063"/>
              <a:ext cx="474663" cy="371475"/>
            </a:xfrm>
            <a:custGeom>
              <a:avLst/>
              <a:gdLst>
                <a:gd name="T0" fmla="*/ 472 w 1144"/>
                <a:gd name="T1" fmla="*/ 840 h 896"/>
                <a:gd name="T2" fmla="*/ 422 w 1144"/>
                <a:gd name="T3" fmla="*/ 868 h 896"/>
                <a:gd name="T4" fmla="*/ 236 w 1144"/>
                <a:gd name="T5" fmla="*/ 812 h 896"/>
                <a:gd name="T6" fmla="*/ 115 w 1144"/>
                <a:gd name="T7" fmla="*/ 777 h 896"/>
                <a:gd name="T8" fmla="*/ 86 w 1144"/>
                <a:gd name="T9" fmla="*/ 721 h 896"/>
                <a:gd name="T10" fmla="*/ 172 w 1144"/>
                <a:gd name="T11" fmla="*/ 623 h 896"/>
                <a:gd name="T12" fmla="*/ 186 w 1144"/>
                <a:gd name="T13" fmla="*/ 518 h 896"/>
                <a:gd name="T14" fmla="*/ 222 w 1144"/>
                <a:gd name="T15" fmla="*/ 511 h 896"/>
                <a:gd name="T16" fmla="*/ 272 w 1144"/>
                <a:gd name="T17" fmla="*/ 476 h 896"/>
                <a:gd name="T18" fmla="*/ 229 w 1144"/>
                <a:gd name="T19" fmla="*/ 455 h 896"/>
                <a:gd name="T20" fmla="*/ 215 w 1144"/>
                <a:gd name="T21" fmla="*/ 413 h 896"/>
                <a:gd name="T22" fmla="*/ 337 w 1144"/>
                <a:gd name="T23" fmla="*/ 371 h 896"/>
                <a:gd name="T24" fmla="*/ 329 w 1144"/>
                <a:gd name="T25" fmla="*/ 294 h 896"/>
                <a:gd name="T26" fmla="*/ 329 w 1144"/>
                <a:gd name="T27" fmla="*/ 231 h 896"/>
                <a:gd name="T28" fmla="*/ 458 w 1144"/>
                <a:gd name="T29" fmla="*/ 217 h 896"/>
                <a:gd name="T30" fmla="*/ 623 w 1144"/>
                <a:gd name="T31" fmla="*/ 98 h 896"/>
                <a:gd name="T32" fmla="*/ 794 w 1144"/>
                <a:gd name="T33" fmla="*/ 98 h 896"/>
                <a:gd name="T34" fmla="*/ 901 w 1144"/>
                <a:gd name="T35" fmla="*/ 70 h 896"/>
                <a:gd name="T36" fmla="*/ 973 w 1144"/>
                <a:gd name="T37" fmla="*/ 28 h 896"/>
                <a:gd name="T38" fmla="*/ 1137 w 1144"/>
                <a:gd name="T39" fmla="*/ 21 h 896"/>
                <a:gd name="T40" fmla="*/ 1130 w 1144"/>
                <a:gd name="T41" fmla="*/ 84 h 896"/>
                <a:gd name="T42" fmla="*/ 1087 w 1144"/>
                <a:gd name="T43" fmla="*/ 105 h 896"/>
                <a:gd name="T44" fmla="*/ 901 w 1144"/>
                <a:gd name="T45" fmla="*/ 161 h 896"/>
                <a:gd name="T46" fmla="*/ 794 w 1144"/>
                <a:gd name="T47" fmla="*/ 203 h 896"/>
                <a:gd name="T48" fmla="*/ 673 w 1144"/>
                <a:gd name="T49" fmla="*/ 287 h 896"/>
                <a:gd name="T50" fmla="*/ 494 w 1144"/>
                <a:gd name="T51" fmla="*/ 343 h 896"/>
                <a:gd name="T52" fmla="*/ 458 w 1144"/>
                <a:gd name="T53" fmla="*/ 441 h 896"/>
                <a:gd name="T54" fmla="*/ 408 w 1144"/>
                <a:gd name="T55" fmla="*/ 497 h 896"/>
                <a:gd name="T56" fmla="*/ 387 w 1144"/>
                <a:gd name="T57" fmla="*/ 539 h 896"/>
                <a:gd name="T58" fmla="*/ 351 w 1144"/>
                <a:gd name="T59" fmla="*/ 637 h 896"/>
                <a:gd name="T60" fmla="*/ 351 w 1144"/>
                <a:gd name="T61" fmla="*/ 735 h 896"/>
                <a:gd name="T62" fmla="*/ 472 w 1144"/>
                <a:gd name="T63" fmla="*/ 812 h 896"/>
                <a:gd name="T64" fmla="*/ 472 w 1144"/>
                <a:gd name="T65" fmla="*/ 84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4" h="896">
                  <a:moveTo>
                    <a:pt x="472" y="840"/>
                  </a:moveTo>
                  <a:cubicBezTo>
                    <a:pt x="458" y="854"/>
                    <a:pt x="515" y="896"/>
                    <a:pt x="422" y="868"/>
                  </a:cubicBezTo>
                  <a:cubicBezTo>
                    <a:pt x="329" y="840"/>
                    <a:pt x="265" y="861"/>
                    <a:pt x="236" y="812"/>
                  </a:cubicBezTo>
                  <a:cubicBezTo>
                    <a:pt x="215" y="763"/>
                    <a:pt x="143" y="805"/>
                    <a:pt x="115" y="777"/>
                  </a:cubicBezTo>
                  <a:cubicBezTo>
                    <a:pt x="86" y="742"/>
                    <a:pt x="0" y="812"/>
                    <a:pt x="86" y="721"/>
                  </a:cubicBezTo>
                  <a:cubicBezTo>
                    <a:pt x="172" y="623"/>
                    <a:pt x="165" y="686"/>
                    <a:pt x="172" y="623"/>
                  </a:cubicBezTo>
                  <a:cubicBezTo>
                    <a:pt x="179" y="567"/>
                    <a:pt x="186" y="518"/>
                    <a:pt x="186" y="518"/>
                  </a:cubicBezTo>
                  <a:cubicBezTo>
                    <a:pt x="186" y="518"/>
                    <a:pt x="194" y="497"/>
                    <a:pt x="222" y="511"/>
                  </a:cubicBezTo>
                  <a:cubicBezTo>
                    <a:pt x="251" y="518"/>
                    <a:pt x="279" y="483"/>
                    <a:pt x="272" y="476"/>
                  </a:cubicBezTo>
                  <a:cubicBezTo>
                    <a:pt x="258" y="476"/>
                    <a:pt x="251" y="476"/>
                    <a:pt x="229" y="455"/>
                  </a:cubicBezTo>
                  <a:cubicBezTo>
                    <a:pt x="215" y="434"/>
                    <a:pt x="179" y="420"/>
                    <a:pt x="215" y="413"/>
                  </a:cubicBezTo>
                  <a:cubicBezTo>
                    <a:pt x="244" y="406"/>
                    <a:pt x="344" y="392"/>
                    <a:pt x="337" y="371"/>
                  </a:cubicBezTo>
                  <a:cubicBezTo>
                    <a:pt x="337" y="350"/>
                    <a:pt x="329" y="294"/>
                    <a:pt x="329" y="294"/>
                  </a:cubicBezTo>
                  <a:cubicBezTo>
                    <a:pt x="329" y="294"/>
                    <a:pt x="315" y="231"/>
                    <a:pt x="329" y="231"/>
                  </a:cubicBezTo>
                  <a:cubicBezTo>
                    <a:pt x="344" y="224"/>
                    <a:pt x="437" y="231"/>
                    <a:pt x="458" y="217"/>
                  </a:cubicBezTo>
                  <a:cubicBezTo>
                    <a:pt x="472" y="203"/>
                    <a:pt x="594" y="112"/>
                    <a:pt x="623" y="98"/>
                  </a:cubicBezTo>
                  <a:cubicBezTo>
                    <a:pt x="644" y="84"/>
                    <a:pt x="780" y="98"/>
                    <a:pt x="794" y="98"/>
                  </a:cubicBezTo>
                  <a:cubicBezTo>
                    <a:pt x="808" y="98"/>
                    <a:pt x="880" y="91"/>
                    <a:pt x="901" y="70"/>
                  </a:cubicBezTo>
                  <a:cubicBezTo>
                    <a:pt x="930" y="56"/>
                    <a:pt x="937" y="49"/>
                    <a:pt x="973" y="28"/>
                  </a:cubicBezTo>
                  <a:cubicBezTo>
                    <a:pt x="1001" y="0"/>
                    <a:pt x="1137" y="7"/>
                    <a:pt x="1137" y="21"/>
                  </a:cubicBezTo>
                  <a:cubicBezTo>
                    <a:pt x="1144" y="42"/>
                    <a:pt x="1130" y="84"/>
                    <a:pt x="1130" y="84"/>
                  </a:cubicBezTo>
                  <a:cubicBezTo>
                    <a:pt x="1130" y="84"/>
                    <a:pt x="1123" y="77"/>
                    <a:pt x="1087" y="105"/>
                  </a:cubicBezTo>
                  <a:cubicBezTo>
                    <a:pt x="1059" y="140"/>
                    <a:pt x="937" y="154"/>
                    <a:pt x="901" y="161"/>
                  </a:cubicBezTo>
                  <a:cubicBezTo>
                    <a:pt x="866" y="168"/>
                    <a:pt x="873" y="182"/>
                    <a:pt x="794" y="203"/>
                  </a:cubicBezTo>
                  <a:cubicBezTo>
                    <a:pt x="723" y="224"/>
                    <a:pt x="773" y="273"/>
                    <a:pt x="673" y="287"/>
                  </a:cubicBezTo>
                  <a:cubicBezTo>
                    <a:pt x="580" y="308"/>
                    <a:pt x="522" y="308"/>
                    <a:pt x="494" y="343"/>
                  </a:cubicBezTo>
                  <a:cubicBezTo>
                    <a:pt x="472" y="385"/>
                    <a:pt x="472" y="427"/>
                    <a:pt x="458" y="441"/>
                  </a:cubicBezTo>
                  <a:cubicBezTo>
                    <a:pt x="444" y="455"/>
                    <a:pt x="408" y="483"/>
                    <a:pt x="408" y="497"/>
                  </a:cubicBezTo>
                  <a:cubicBezTo>
                    <a:pt x="415" y="511"/>
                    <a:pt x="387" y="539"/>
                    <a:pt x="387" y="539"/>
                  </a:cubicBezTo>
                  <a:cubicBezTo>
                    <a:pt x="387" y="539"/>
                    <a:pt x="372" y="623"/>
                    <a:pt x="351" y="637"/>
                  </a:cubicBezTo>
                  <a:cubicBezTo>
                    <a:pt x="337" y="644"/>
                    <a:pt x="315" y="686"/>
                    <a:pt x="351" y="735"/>
                  </a:cubicBezTo>
                  <a:cubicBezTo>
                    <a:pt x="387" y="777"/>
                    <a:pt x="472" y="812"/>
                    <a:pt x="472" y="812"/>
                  </a:cubicBezTo>
                  <a:lnTo>
                    <a:pt x="472" y="8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64">
              <a:extLst>
                <a:ext uri="{FF2B5EF4-FFF2-40B4-BE49-F238E27FC236}">
                  <a16:creationId xmlns:a16="http://schemas.microsoft.com/office/drawing/2014/main" xmlns="" id="{6D1BF471-CA2A-46EF-A139-A024398BD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2651" y="1387475"/>
              <a:ext cx="200025" cy="90488"/>
            </a:xfrm>
            <a:custGeom>
              <a:avLst/>
              <a:gdLst>
                <a:gd name="T0" fmla="*/ 428 w 484"/>
                <a:gd name="T1" fmla="*/ 206 h 220"/>
                <a:gd name="T2" fmla="*/ 292 w 484"/>
                <a:gd name="T3" fmla="*/ 185 h 220"/>
                <a:gd name="T4" fmla="*/ 157 w 484"/>
                <a:gd name="T5" fmla="*/ 150 h 220"/>
                <a:gd name="T6" fmla="*/ 22 w 484"/>
                <a:gd name="T7" fmla="*/ 107 h 220"/>
                <a:gd name="T8" fmla="*/ 29 w 484"/>
                <a:gd name="T9" fmla="*/ 64 h 220"/>
                <a:gd name="T10" fmla="*/ 79 w 484"/>
                <a:gd name="T11" fmla="*/ 57 h 220"/>
                <a:gd name="T12" fmla="*/ 121 w 484"/>
                <a:gd name="T13" fmla="*/ 64 h 220"/>
                <a:gd name="T14" fmla="*/ 264 w 484"/>
                <a:gd name="T15" fmla="*/ 36 h 220"/>
                <a:gd name="T16" fmla="*/ 292 w 484"/>
                <a:gd name="T17" fmla="*/ 57 h 220"/>
                <a:gd name="T18" fmla="*/ 342 w 484"/>
                <a:gd name="T19" fmla="*/ 29 h 220"/>
                <a:gd name="T20" fmla="*/ 456 w 484"/>
                <a:gd name="T21" fmla="*/ 93 h 220"/>
                <a:gd name="T22" fmla="*/ 435 w 484"/>
                <a:gd name="T23" fmla="*/ 171 h 220"/>
                <a:gd name="T24" fmla="*/ 428 w 484"/>
                <a:gd name="T25" fmla="*/ 20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4" h="220">
                  <a:moveTo>
                    <a:pt x="428" y="206"/>
                  </a:moveTo>
                  <a:cubicBezTo>
                    <a:pt x="356" y="192"/>
                    <a:pt x="363" y="220"/>
                    <a:pt x="292" y="185"/>
                  </a:cubicBezTo>
                  <a:cubicBezTo>
                    <a:pt x="221" y="142"/>
                    <a:pt x="235" y="142"/>
                    <a:pt x="157" y="150"/>
                  </a:cubicBezTo>
                  <a:cubicBezTo>
                    <a:pt x="72" y="157"/>
                    <a:pt x="43" y="135"/>
                    <a:pt x="22" y="107"/>
                  </a:cubicBezTo>
                  <a:cubicBezTo>
                    <a:pt x="0" y="71"/>
                    <a:pt x="0" y="71"/>
                    <a:pt x="29" y="64"/>
                  </a:cubicBezTo>
                  <a:cubicBezTo>
                    <a:pt x="50" y="57"/>
                    <a:pt x="43" y="50"/>
                    <a:pt x="79" y="57"/>
                  </a:cubicBezTo>
                  <a:cubicBezTo>
                    <a:pt x="121" y="64"/>
                    <a:pt x="29" y="128"/>
                    <a:pt x="121" y="64"/>
                  </a:cubicBezTo>
                  <a:cubicBezTo>
                    <a:pt x="214" y="0"/>
                    <a:pt x="264" y="36"/>
                    <a:pt x="264" y="36"/>
                  </a:cubicBezTo>
                  <a:cubicBezTo>
                    <a:pt x="264" y="36"/>
                    <a:pt x="257" y="79"/>
                    <a:pt x="292" y="57"/>
                  </a:cubicBezTo>
                  <a:cubicBezTo>
                    <a:pt x="335" y="43"/>
                    <a:pt x="342" y="29"/>
                    <a:pt x="342" y="29"/>
                  </a:cubicBezTo>
                  <a:cubicBezTo>
                    <a:pt x="342" y="29"/>
                    <a:pt x="484" y="71"/>
                    <a:pt x="456" y="93"/>
                  </a:cubicBezTo>
                  <a:cubicBezTo>
                    <a:pt x="420" y="121"/>
                    <a:pt x="435" y="171"/>
                    <a:pt x="435" y="171"/>
                  </a:cubicBezTo>
                  <a:lnTo>
                    <a:pt x="428" y="2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67">
              <a:extLst>
                <a:ext uri="{FF2B5EF4-FFF2-40B4-BE49-F238E27FC236}">
                  <a16:creationId xmlns:a16="http://schemas.microsoft.com/office/drawing/2014/main" xmlns="" id="{9B9264AC-C546-4B60-B199-4F7720801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788" y="1423988"/>
              <a:ext cx="85725" cy="34925"/>
            </a:xfrm>
            <a:custGeom>
              <a:avLst/>
              <a:gdLst>
                <a:gd name="T0" fmla="*/ 151 w 208"/>
                <a:gd name="T1" fmla="*/ 70 h 84"/>
                <a:gd name="T2" fmla="*/ 65 w 208"/>
                <a:gd name="T3" fmla="*/ 84 h 84"/>
                <a:gd name="T4" fmla="*/ 8 w 208"/>
                <a:gd name="T5" fmla="*/ 63 h 84"/>
                <a:gd name="T6" fmla="*/ 36 w 208"/>
                <a:gd name="T7" fmla="*/ 42 h 84"/>
                <a:gd name="T8" fmla="*/ 87 w 208"/>
                <a:gd name="T9" fmla="*/ 35 h 84"/>
                <a:gd name="T10" fmla="*/ 94 w 208"/>
                <a:gd name="T11" fmla="*/ 0 h 84"/>
                <a:gd name="T12" fmla="*/ 173 w 208"/>
                <a:gd name="T13" fmla="*/ 14 h 84"/>
                <a:gd name="T14" fmla="*/ 194 w 208"/>
                <a:gd name="T15" fmla="*/ 49 h 84"/>
                <a:gd name="T16" fmla="*/ 151 w 208"/>
                <a:gd name="T17" fmla="*/ 7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84">
                  <a:moveTo>
                    <a:pt x="151" y="70"/>
                  </a:move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0" y="84"/>
                    <a:pt x="8" y="63"/>
                  </a:cubicBezTo>
                  <a:cubicBezTo>
                    <a:pt x="15" y="49"/>
                    <a:pt x="15" y="63"/>
                    <a:pt x="36" y="42"/>
                  </a:cubicBezTo>
                  <a:cubicBezTo>
                    <a:pt x="58" y="28"/>
                    <a:pt x="65" y="35"/>
                    <a:pt x="87" y="35"/>
                  </a:cubicBezTo>
                  <a:cubicBezTo>
                    <a:pt x="101" y="35"/>
                    <a:pt x="94" y="0"/>
                    <a:pt x="94" y="0"/>
                  </a:cubicBezTo>
                  <a:cubicBezTo>
                    <a:pt x="94" y="0"/>
                    <a:pt x="158" y="7"/>
                    <a:pt x="173" y="14"/>
                  </a:cubicBezTo>
                  <a:cubicBezTo>
                    <a:pt x="187" y="21"/>
                    <a:pt x="208" y="49"/>
                    <a:pt x="194" y="49"/>
                  </a:cubicBezTo>
                  <a:cubicBezTo>
                    <a:pt x="180" y="49"/>
                    <a:pt x="151" y="70"/>
                    <a:pt x="151" y="7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70">
              <a:extLst>
                <a:ext uri="{FF2B5EF4-FFF2-40B4-BE49-F238E27FC236}">
                  <a16:creationId xmlns:a16="http://schemas.microsoft.com/office/drawing/2014/main" xmlns="" id="{B1E9BEFE-5688-41F2-B289-15F65B363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1344613"/>
              <a:ext cx="133350" cy="76200"/>
            </a:xfrm>
            <a:custGeom>
              <a:avLst/>
              <a:gdLst>
                <a:gd name="T0" fmla="*/ 224 w 324"/>
                <a:gd name="T1" fmla="*/ 170 h 184"/>
                <a:gd name="T2" fmla="*/ 137 w 324"/>
                <a:gd name="T3" fmla="*/ 177 h 184"/>
                <a:gd name="T4" fmla="*/ 101 w 324"/>
                <a:gd name="T5" fmla="*/ 156 h 184"/>
                <a:gd name="T6" fmla="*/ 36 w 324"/>
                <a:gd name="T7" fmla="*/ 156 h 184"/>
                <a:gd name="T8" fmla="*/ 15 w 324"/>
                <a:gd name="T9" fmla="*/ 142 h 184"/>
                <a:gd name="T10" fmla="*/ 87 w 324"/>
                <a:gd name="T11" fmla="*/ 114 h 184"/>
                <a:gd name="T12" fmla="*/ 116 w 324"/>
                <a:gd name="T13" fmla="*/ 78 h 184"/>
                <a:gd name="T14" fmla="*/ 137 w 324"/>
                <a:gd name="T15" fmla="*/ 43 h 184"/>
                <a:gd name="T16" fmla="*/ 159 w 324"/>
                <a:gd name="T17" fmla="*/ 29 h 184"/>
                <a:gd name="T18" fmla="*/ 202 w 324"/>
                <a:gd name="T19" fmla="*/ 8 h 184"/>
                <a:gd name="T20" fmla="*/ 252 w 324"/>
                <a:gd name="T21" fmla="*/ 29 h 184"/>
                <a:gd name="T22" fmla="*/ 245 w 324"/>
                <a:gd name="T23" fmla="*/ 85 h 184"/>
                <a:gd name="T24" fmla="*/ 245 w 324"/>
                <a:gd name="T25" fmla="*/ 114 h 184"/>
                <a:gd name="T26" fmla="*/ 296 w 324"/>
                <a:gd name="T27" fmla="*/ 149 h 184"/>
                <a:gd name="T28" fmla="*/ 245 w 324"/>
                <a:gd name="T29" fmla="*/ 156 h 184"/>
                <a:gd name="T30" fmla="*/ 224 w 324"/>
                <a:gd name="T31" fmla="*/ 1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84">
                  <a:moveTo>
                    <a:pt x="224" y="170"/>
                  </a:moveTo>
                  <a:cubicBezTo>
                    <a:pt x="209" y="170"/>
                    <a:pt x="159" y="184"/>
                    <a:pt x="137" y="177"/>
                  </a:cubicBezTo>
                  <a:cubicBezTo>
                    <a:pt x="123" y="170"/>
                    <a:pt x="123" y="156"/>
                    <a:pt x="101" y="156"/>
                  </a:cubicBezTo>
                  <a:cubicBezTo>
                    <a:pt x="72" y="149"/>
                    <a:pt x="36" y="156"/>
                    <a:pt x="36" y="156"/>
                  </a:cubicBezTo>
                  <a:cubicBezTo>
                    <a:pt x="36" y="156"/>
                    <a:pt x="0" y="177"/>
                    <a:pt x="15" y="142"/>
                  </a:cubicBezTo>
                  <a:cubicBezTo>
                    <a:pt x="36" y="107"/>
                    <a:pt x="80" y="121"/>
                    <a:pt x="87" y="114"/>
                  </a:cubicBezTo>
                  <a:cubicBezTo>
                    <a:pt x="87" y="100"/>
                    <a:pt x="94" y="92"/>
                    <a:pt x="116" y="78"/>
                  </a:cubicBezTo>
                  <a:cubicBezTo>
                    <a:pt x="137" y="57"/>
                    <a:pt x="108" y="64"/>
                    <a:pt x="137" y="43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80" y="0"/>
                    <a:pt x="202" y="8"/>
                  </a:cubicBezTo>
                  <a:cubicBezTo>
                    <a:pt x="231" y="15"/>
                    <a:pt x="252" y="29"/>
                    <a:pt x="252" y="29"/>
                  </a:cubicBezTo>
                  <a:cubicBezTo>
                    <a:pt x="252" y="29"/>
                    <a:pt x="260" y="85"/>
                    <a:pt x="245" y="85"/>
                  </a:cubicBezTo>
                  <a:cubicBezTo>
                    <a:pt x="231" y="85"/>
                    <a:pt x="245" y="114"/>
                    <a:pt x="245" y="114"/>
                  </a:cubicBezTo>
                  <a:cubicBezTo>
                    <a:pt x="245" y="114"/>
                    <a:pt x="324" y="142"/>
                    <a:pt x="296" y="149"/>
                  </a:cubicBezTo>
                  <a:cubicBezTo>
                    <a:pt x="267" y="156"/>
                    <a:pt x="245" y="156"/>
                    <a:pt x="245" y="156"/>
                  </a:cubicBezTo>
                  <a:lnTo>
                    <a:pt x="224" y="1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73">
              <a:extLst>
                <a:ext uri="{FF2B5EF4-FFF2-40B4-BE49-F238E27FC236}">
                  <a16:creationId xmlns:a16="http://schemas.microsoft.com/office/drawing/2014/main" xmlns="" id="{F2E8C48E-A503-454A-A71E-C19EE49F1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7451" y="1428750"/>
              <a:ext cx="82550" cy="31750"/>
            </a:xfrm>
            <a:custGeom>
              <a:avLst/>
              <a:gdLst>
                <a:gd name="T0" fmla="*/ 8 w 200"/>
                <a:gd name="T1" fmla="*/ 70 h 76"/>
                <a:gd name="T2" fmla="*/ 65 w 200"/>
                <a:gd name="T3" fmla="*/ 63 h 76"/>
                <a:gd name="T4" fmla="*/ 115 w 200"/>
                <a:gd name="T5" fmla="*/ 49 h 76"/>
                <a:gd name="T6" fmla="*/ 179 w 200"/>
                <a:gd name="T7" fmla="*/ 21 h 76"/>
                <a:gd name="T8" fmla="*/ 122 w 200"/>
                <a:gd name="T9" fmla="*/ 14 h 76"/>
                <a:gd name="T10" fmla="*/ 36 w 200"/>
                <a:gd name="T11" fmla="*/ 7 h 76"/>
                <a:gd name="T12" fmla="*/ 0 w 200"/>
                <a:gd name="T13" fmla="*/ 49 h 76"/>
                <a:gd name="T14" fmla="*/ 8 w 200"/>
                <a:gd name="T15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76">
                  <a:moveTo>
                    <a:pt x="8" y="70"/>
                  </a:moveTo>
                  <a:cubicBezTo>
                    <a:pt x="29" y="76"/>
                    <a:pt x="43" y="76"/>
                    <a:pt x="65" y="63"/>
                  </a:cubicBezTo>
                  <a:cubicBezTo>
                    <a:pt x="86" y="49"/>
                    <a:pt x="86" y="42"/>
                    <a:pt x="115" y="49"/>
                  </a:cubicBezTo>
                  <a:cubicBezTo>
                    <a:pt x="136" y="56"/>
                    <a:pt x="200" y="21"/>
                    <a:pt x="179" y="21"/>
                  </a:cubicBezTo>
                  <a:cubicBezTo>
                    <a:pt x="165" y="21"/>
                    <a:pt x="136" y="21"/>
                    <a:pt x="122" y="14"/>
                  </a:cubicBezTo>
                  <a:cubicBezTo>
                    <a:pt x="108" y="0"/>
                    <a:pt x="65" y="7"/>
                    <a:pt x="36" y="7"/>
                  </a:cubicBezTo>
                  <a:cubicBezTo>
                    <a:pt x="8" y="14"/>
                    <a:pt x="0" y="49"/>
                    <a:pt x="0" y="49"/>
                  </a:cubicBezTo>
                  <a:lnTo>
                    <a:pt x="8" y="7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76">
              <a:extLst>
                <a:ext uri="{FF2B5EF4-FFF2-40B4-BE49-F238E27FC236}">
                  <a16:creationId xmlns:a16="http://schemas.microsoft.com/office/drawing/2014/main" xmlns="" id="{D7F92031-7BD8-446B-9E8D-7BBD01DE4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6826" y="1387475"/>
              <a:ext cx="77788" cy="73025"/>
            </a:xfrm>
            <a:custGeom>
              <a:avLst/>
              <a:gdLst>
                <a:gd name="T0" fmla="*/ 66 w 188"/>
                <a:gd name="T1" fmla="*/ 127 h 176"/>
                <a:gd name="T2" fmla="*/ 94 w 188"/>
                <a:gd name="T3" fmla="*/ 148 h 176"/>
                <a:gd name="T4" fmla="*/ 152 w 188"/>
                <a:gd name="T5" fmla="*/ 113 h 176"/>
                <a:gd name="T6" fmla="*/ 188 w 188"/>
                <a:gd name="T7" fmla="*/ 71 h 176"/>
                <a:gd name="T8" fmla="*/ 145 w 188"/>
                <a:gd name="T9" fmla="*/ 29 h 176"/>
                <a:gd name="T10" fmla="*/ 109 w 188"/>
                <a:gd name="T11" fmla="*/ 8 h 176"/>
                <a:gd name="T12" fmla="*/ 58 w 188"/>
                <a:gd name="T13" fmla="*/ 71 h 176"/>
                <a:gd name="T14" fmla="*/ 15 w 188"/>
                <a:gd name="T15" fmla="*/ 78 h 176"/>
                <a:gd name="T16" fmla="*/ 66 w 188"/>
                <a:gd name="T17" fmla="*/ 120 h 176"/>
                <a:gd name="T18" fmla="*/ 66 w 188"/>
                <a:gd name="T19" fmla="*/ 12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176">
                  <a:moveTo>
                    <a:pt x="66" y="127"/>
                  </a:moveTo>
                  <a:cubicBezTo>
                    <a:pt x="66" y="127"/>
                    <a:pt x="51" y="176"/>
                    <a:pt x="94" y="148"/>
                  </a:cubicBezTo>
                  <a:cubicBezTo>
                    <a:pt x="138" y="120"/>
                    <a:pt x="138" y="113"/>
                    <a:pt x="152" y="113"/>
                  </a:cubicBezTo>
                  <a:cubicBezTo>
                    <a:pt x="167" y="106"/>
                    <a:pt x="188" y="71"/>
                    <a:pt x="188" y="71"/>
                  </a:cubicBezTo>
                  <a:cubicBezTo>
                    <a:pt x="188" y="71"/>
                    <a:pt x="160" y="43"/>
                    <a:pt x="145" y="29"/>
                  </a:cubicBezTo>
                  <a:cubicBezTo>
                    <a:pt x="123" y="15"/>
                    <a:pt x="145" y="0"/>
                    <a:pt x="109" y="8"/>
                  </a:cubicBezTo>
                  <a:cubicBezTo>
                    <a:pt x="66" y="8"/>
                    <a:pt x="58" y="71"/>
                    <a:pt x="58" y="71"/>
                  </a:cubicBezTo>
                  <a:cubicBezTo>
                    <a:pt x="58" y="71"/>
                    <a:pt x="0" y="50"/>
                    <a:pt x="15" y="78"/>
                  </a:cubicBezTo>
                  <a:cubicBezTo>
                    <a:pt x="29" y="106"/>
                    <a:pt x="66" y="120"/>
                    <a:pt x="66" y="120"/>
                  </a:cubicBezTo>
                  <a:lnTo>
                    <a:pt x="66" y="1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79">
              <a:extLst>
                <a:ext uri="{FF2B5EF4-FFF2-40B4-BE49-F238E27FC236}">
                  <a16:creationId xmlns:a16="http://schemas.microsoft.com/office/drawing/2014/main" xmlns="" id="{C4839931-728E-4582-B729-95674EBC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1458913"/>
              <a:ext cx="65088" cy="19050"/>
            </a:xfrm>
            <a:custGeom>
              <a:avLst/>
              <a:gdLst>
                <a:gd name="T0" fmla="*/ 67 w 156"/>
                <a:gd name="T1" fmla="*/ 0 h 48"/>
                <a:gd name="T2" fmla="*/ 30 w 156"/>
                <a:gd name="T3" fmla="*/ 35 h 48"/>
                <a:gd name="T4" fmla="*/ 112 w 156"/>
                <a:gd name="T5" fmla="*/ 48 h 48"/>
                <a:gd name="T6" fmla="*/ 149 w 156"/>
                <a:gd name="T7" fmla="*/ 35 h 48"/>
                <a:gd name="T8" fmla="*/ 112 w 156"/>
                <a:gd name="T9" fmla="*/ 0 h 48"/>
                <a:gd name="T10" fmla="*/ 67 w 156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48">
                  <a:moveTo>
                    <a:pt x="67" y="0"/>
                  </a:moveTo>
                  <a:cubicBezTo>
                    <a:pt x="52" y="0"/>
                    <a:pt x="0" y="21"/>
                    <a:pt x="30" y="35"/>
                  </a:cubicBezTo>
                  <a:cubicBezTo>
                    <a:pt x="60" y="48"/>
                    <a:pt x="104" y="48"/>
                    <a:pt x="112" y="48"/>
                  </a:cubicBezTo>
                  <a:cubicBezTo>
                    <a:pt x="127" y="48"/>
                    <a:pt x="149" y="48"/>
                    <a:pt x="149" y="35"/>
                  </a:cubicBezTo>
                  <a:cubicBezTo>
                    <a:pt x="156" y="21"/>
                    <a:pt x="112" y="0"/>
                    <a:pt x="112" y="0"/>
                  </a:cubicBez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82">
              <a:extLst>
                <a:ext uri="{FF2B5EF4-FFF2-40B4-BE49-F238E27FC236}">
                  <a16:creationId xmlns:a16="http://schemas.microsoft.com/office/drawing/2014/main" xmlns="" id="{375B8F2B-82EA-4FDD-B54F-9E56D636E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2376" y="1322388"/>
              <a:ext cx="39688" cy="25400"/>
            </a:xfrm>
            <a:custGeom>
              <a:avLst/>
              <a:gdLst>
                <a:gd name="T0" fmla="*/ 67 w 96"/>
                <a:gd name="T1" fmla="*/ 60 h 60"/>
                <a:gd name="T2" fmla="*/ 0 w 96"/>
                <a:gd name="T3" fmla="*/ 27 h 60"/>
                <a:gd name="T4" fmla="*/ 60 w 96"/>
                <a:gd name="T5" fmla="*/ 0 h 60"/>
                <a:gd name="T6" fmla="*/ 89 w 96"/>
                <a:gd name="T7" fmla="*/ 14 h 60"/>
                <a:gd name="T8" fmla="*/ 67 w 96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0">
                  <a:moveTo>
                    <a:pt x="67" y="60"/>
                  </a:moveTo>
                  <a:cubicBezTo>
                    <a:pt x="67" y="60"/>
                    <a:pt x="0" y="40"/>
                    <a:pt x="0" y="27"/>
                  </a:cubicBezTo>
                  <a:cubicBezTo>
                    <a:pt x="8" y="20"/>
                    <a:pt x="45" y="0"/>
                    <a:pt x="60" y="0"/>
                  </a:cubicBezTo>
                  <a:cubicBezTo>
                    <a:pt x="67" y="7"/>
                    <a:pt x="96" y="0"/>
                    <a:pt x="89" y="14"/>
                  </a:cubicBezTo>
                  <a:cubicBezTo>
                    <a:pt x="89" y="27"/>
                    <a:pt x="67" y="60"/>
                    <a:pt x="67" y="6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88">
              <a:extLst>
                <a:ext uri="{FF2B5EF4-FFF2-40B4-BE49-F238E27FC236}">
                  <a16:creationId xmlns:a16="http://schemas.microsoft.com/office/drawing/2014/main" xmlns="" id="{D839ED6A-6D00-45AE-83FF-F2E6C9B76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4863" y="1377950"/>
              <a:ext cx="271463" cy="182563"/>
            </a:xfrm>
            <a:custGeom>
              <a:avLst/>
              <a:gdLst>
                <a:gd name="T0" fmla="*/ 164 w 656"/>
                <a:gd name="T1" fmla="*/ 294 h 440"/>
                <a:gd name="T2" fmla="*/ 157 w 656"/>
                <a:gd name="T3" fmla="*/ 343 h 440"/>
                <a:gd name="T4" fmla="*/ 58 w 656"/>
                <a:gd name="T5" fmla="*/ 280 h 440"/>
                <a:gd name="T6" fmla="*/ 15 w 656"/>
                <a:gd name="T7" fmla="*/ 315 h 440"/>
                <a:gd name="T8" fmla="*/ 22 w 656"/>
                <a:gd name="T9" fmla="*/ 245 h 440"/>
                <a:gd name="T10" fmla="*/ 50 w 656"/>
                <a:gd name="T11" fmla="*/ 217 h 440"/>
                <a:gd name="T12" fmla="*/ 58 w 656"/>
                <a:gd name="T13" fmla="*/ 147 h 440"/>
                <a:gd name="T14" fmla="*/ 93 w 656"/>
                <a:gd name="T15" fmla="*/ 119 h 440"/>
                <a:gd name="T16" fmla="*/ 207 w 656"/>
                <a:gd name="T17" fmla="*/ 56 h 440"/>
                <a:gd name="T18" fmla="*/ 243 w 656"/>
                <a:gd name="T19" fmla="*/ 14 h 440"/>
                <a:gd name="T20" fmla="*/ 314 w 656"/>
                <a:gd name="T21" fmla="*/ 42 h 440"/>
                <a:gd name="T22" fmla="*/ 364 w 656"/>
                <a:gd name="T23" fmla="*/ 112 h 440"/>
                <a:gd name="T24" fmla="*/ 435 w 656"/>
                <a:gd name="T25" fmla="*/ 189 h 440"/>
                <a:gd name="T26" fmla="*/ 500 w 656"/>
                <a:gd name="T27" fmla="*/ 252 h 440"/>
                <a:gd name="T28" fmla="*/ 642 w 656"/>
                <a:gd name="T29" fmla="*/ 294 h 440"/>
                <a:gd name="T30" fmla="*/ 607 w 656"/>
                <a:gd name="T31" fmla="*/ 329 h 440"/>
                <a:gd name="T32" fmla="*/ 614 w 656"/>
                <a:gd name="T33" fmla="*/ 357 h 440"/>
                <a:gd name="T34" fmla="*/ 621 w 656"/>
                <a:gd name="T35" fmla="*/ 406 h 440"/>
                <a:gd name="T36" fmla="*/ 514 w 656"/>
                <a:gd name="T37" fmla="*/ 406 h 440"/>
                <a:gd name="T38" fmla="*/ 471 w 656"/>
                <a:gd name="T39" fmla="*/ 433 h 440"/>
                <a:gd name="T40" fmla="*/ 393 w 656"/>
                <a:gd name="T41" fmla="*/ 399 h 440"/>
                <a:gd name="T42" fmla="*/ 314 w 656"/>
                <a:gd name="T43" fmla="*/ 364 h 440"/>
                <a:gd name="T44" fmla="*/ 257 w 656"/>
                <a:gd name="T45" fmla="*/ 357 h 440"/>
                <a:gd name="T46" fmla="*/ 200 w 656"/>
                <a:gd name="T47" fmla="*/ 287 h 440"/>
                <a:gd name="T48" fmla="*/ 164 w 656"/>
                <a:gd name="T49" fmla="*/ 294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6" h="440">
                  <a:moveTo>
                    <a:pt x="164" y="294"/>
                  </a:moveTo>
                  <a:cubicBezTo>
                    <a:pt x="150" y="322"/>
                    <a:pt x="236" y="392"/>
                    <a:pt x="157" y="343"/>
                  </a:cubicBezTo>
                  <a:cubicBezTo>
                    <a:pt x="72" y="294"/>
                    <a:pt x="58" y="280"/>
                    <a:pt x="58" y="280"/>
                  </a:cubicBezTo>
                  <a:cubicBezTo>
                    <a:pt x="15" y="315"/>
                    <a:pt x="15" y="315"/>
                    <a:pt x="15" y="315"/>
                  </a:cubicBezTo>
                  <a:cubicBezTo>
                    <a:pt x="15" y="315"/>
                    <a:pt x="0" y="259"/>
                    <a:pt x="22" y="245"/>
                  </a:cubicBezTo>
                  <a:cubicBezTo>
                    <a:pt x="50" y="231"/>
                    <a:pt x="58" y="259"/>
                    <a:pt x="50" y="217"/>
                  </a:cubicBezTo>
                  <a:cubicBezTo>
                    <a:pt x="43" y="168"/>
                    <a:pt x="43" y="161"/>
                    <a:pt x="58" y="147"/>
                  </a:cubicBezTo>
                  <a:cubicBezTo>
                    <a:pt x="72" y="126"/>
                    <a:pt x="65" y="140"/>
                    <a:pt x="93" y="119"/>
                  </a:cubicBezTo>
                  <a:cubicBezTo>
                    <a:pt x="115" y="98"/>
                    <a:pt x="193" y="84"/>
                    <a:pt x="207" y="56"/>
                  </a:cubicBezTo>
                  <a:cubicBezTo>
                    <a:pt x="222" y="35"/>
                    <a:pt x="236" y="21"/>
                    <a:pt x="243" y="14"/>
                  </a:cubicBezTo>
                  <a:cubicBezTo>
                    <a:pt x="257" y="0"/>
                    <a:pt x="286" y="35"/>
                    <a:pt x="314" y="42"/>
                  </a:cubicBezTo>
                  <a:cubicBezTo>
                    <a:pt x="350" y="49"/>
                    <a:pt x="364" y="112"/>
                    <a:pt x="364" y="112"/>
                  </a:cubicBezTo>
                  <a:cubicBezTo>
                    <a:pt x="364" y="112"/>
                    <a:pt x="414" y="168"/>
                    <a:pt x="435" y="189"/>
                  </a:cubicBezTo>
                  <a:cubicBezTo>
                    <a:pt x="464" y="210"/>
                    <a:pt x="457" y="266"/>
                    <a:pt x="500" y="252"/>
                  </a:cubicBezTo>
                  <a:cubicBezTo>
                    <a:pt x="550" y="245"/>
                    <a:pt x="656" y="294"/>
                    <a:pt x="642" y="294"/>
                  </a:cubicBezTo>
                  <a:cubicBezTo>
                    <a:pt x="628" y="301"/>
                    <a:pt x="607" y="329"/>
                    <a:pt x="607" y="329"/>
                  </a:cubicBezTo>
                  <a:cubicBezTo>
                    <a:pt x="614" y="357"/>
                    <a:pt x="614" y="357"/>
                    <a:pt x="614" y="357"/>
                  </a:cubicBezTo>
                  <a:cubicBezTo>
                    <a:pt x="614" y="357"/>
                    <a:pt x="649" y="406"/>
                    <a:pt x="621" y="406"/>
                  </a:cubicBezTo>
                  <a:cubicBezTo>
                    <a:pt x="592" y="399"/>
                    <a:pt x="557" y="406"/>
                    <a:pt x="514" y="406"/>
                  </a:cubicBezTo>
                  <a:cubicBezTo>
                    <a:pt x="471" y="406"/>
                    <a:pt x="485" y="440"/>
                    <a:pt x="471" y="433"/>
                  </a:cubicBezTo>
                  <a:cubicBezTo>
                    <a:pt x="450" y="427"/>
                    <a:pt x="435" y="420"/>
                    <a:pt x="393" y="399"/>
                  </a:cubicBezTo>
                  <a:cubicBezTo>
                    <a:pt x="350" y="371"/>
                    <a:pt x="371" y="371"/>
                    <a:pt x="314" y="364"/>
                  </a:cubicBezTo>
                  <a:cubicBezTo>
                    <a:pt x="257" y="357"/>
                    <a:pt x="293" y="420"/>
                    <a:pt x="257" y="357"/>
                  </a:cubicBezTo>
                  <a:cubicBezTo>
                    <a:pt x="222" y="301"/>
                    <a:pt x="200" y="287"/>
                    <a:pt x="200" y="287"/>
                  </a:cubicBezTo>
                  <a:lnTo>
                    <a:pt x="164" y="29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391">
              <a:extLst>
                <a:ext uri="{FF2B5EF4-FFF2-40B4-BE49-F238E27FC236}">
                  <a16:creationId xmlns:a16="http://schemas.microsoft.com/office/drawing/2014/main" xmlns="" id="{04AEDDAB-E18F-4739-B2DE-B586475E8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6163" y="1501775"/>
              <a:ext cx="176213" cy="98425"/>
            </a:xfrm>
            <a:custGeom>
              <a:avLst/>
              <a:gdLst>
                <a:gd name="T0" fmla="*/ 36 w 424"/>
                <a:gd name="T1" fmla="*/ 223 h 236"/>
                <a:gd name="T2" fmla="*/ 137 w 424"/>
                <a:gd name="T3" fmla="*/ 195 h 236"/>
                <a:gd name="T4" fmla="*/ 252 w 424"/>
                <a:gd name="T5" fmla="*/ 209 h 236"/>
                <a:gd name="T6" fmla="*/ 345 w 424"/>
                <a:gd name="T7" fmla="*/ 202 h 236"/>
                <a:gd name="T8" fmla="*/ 353 w 424"/>
                <a:gd name="T9" fmla="*/ 174 h 236"/>
                <a:gd name="T10" fmla="*/ 396 w 424"/>
                <a:gd name="T11" fmla="*/ 153 h 236"/>
                <a:gd name="T12" fmla="*/ 281 w 424"/>
                <a:gd name="T13" fmla="*/ 63 h 236"/>
                <a:gd name="T14" fmla="*/ 180 w 424"/>
                <a:gd name="T15" fmla="*/ 7 h 236"/>
                <a:gd name="T16" fmla="*/ 94 w 424"/>
                <a:gd name="T17" fmla="*/ 42 h 236"/>
                <a:gd name="T18" fmla="*/ 72 w 424"/>
                <a:gd name="T19" fmla="*/ 91 h 236"/>
                <a:gd name="T20" fmla="*/ 15 w 424"/>
                <a:gd name="T21" fmla="*/ 167 h 236"/>
                <a:gd name="T22" fmla="*/ 15 w 424"/>
                <a:gd name="T23" fmla="*/ 223 h 236"/>
                <a:gd name="T24" fmla="*/ 36 w 424"/>
                <a:gd name="T25" fmla="*/ 2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4" h="236">
                  <a:moveTo>
                    <a:pt x="36" y="223"/>
                  </a:moveTo>
                  <a:cubicBezTo>
                    <a:pt x="80" y="209"/>
                    <a:pt x="101" y="195"/>
                    <a:pt x="137" y="195"/>
                  </a:cubicBezTo>
                  <a:cubicBezTo>
                    <a:pt x="180" y="195"/>
                    <a:pt x="223" y="202"/>
                    <a:pt x="252" y="209"/>
                  </a:cubicBezTo>
                  <a:cubicBezTo>
                    <a:pt x="274" y="216"/>
                    <a:pt x="338" y="216"/>
                    <a:pt x="345" y="202"/>
                  </a:cubicBezTo>
                  <a:cubicBezTo>
                    <a:pt x="345" y="188"/>
                    <a:pt x="353" y="174"/>
                    <a:pt x="353" y="174"/>
                  </a:cubicBezTo>
                  <a:cubicBezTo>
                    <a:pt x="353" y="174"/>
                    <a:pt x="424" y="181"/>
                    <a:pt x="396" y="153"/>
                  </a:cubicBezTo>
                  <a:cubicBezTo>
                    <a:pt x="367" y="125"/>
                    <a:pt x="281" y="63"/>
                    <a:pt x="281" y="63"/>
                  </a:cubicBezTo>
                  <a:cubicBezTo>
                    <a:pt x="281" y="63"/>
                    <a:pt x="202" y="14"/>
                    <a:pt x="180" y="7"/>
                  </a:cubicBezTo>
                  <a:cubicBezTo>
                    <a:pt x="159" y="0"/>
                    <a:pt x="123" y="28"/>
                    <a:pt x="94" y="42"/>
                  </a:cubicBezTo>
                  <a:cubicBezTo>
                    <a:pt x="72" y="49"/>
                    <a:pt x="72" y="70"/>
                    <a:pt x="72" y="91"/>
                  </a:cubicBezTo>
                  <a:cubicBezTo>
                    <a:pt x="72" y="105"/>
                    <a:pt x="36" y="167"/>
                    <a:pt x="15" y="167"/>
                  </a:cubicBezTo>
                  <a:cubicBezTo>
                    <a:pt x="0" y="167"/>
                    <a:pt x="8" y="209"/>
                    <a:pt x="15" y="223"/>
                  </a:cubicBezTo>
                  <a:cubicBezTo>
                    <a:pt x="22" y="236"/>
                    <a:pt x="36" y="223"/>
                    <a:pt x="36" y="22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94">
              <a:extLst>
                <a:ext uri="{FF2B5EF4-FFF2-40B4-BE49-F238E27FC236}">
                  <a16:creationId xmlns:a16="http://schemas.microsoft.com/office/drawing/2014/main" xmlns="" id="{D205D1A0-FD56-40C8-9396-E8130B8B5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488" y="1697038"/>
              <a:ext cx="44450" cy="46038"/>
            </a:xfrm>
            <a:custGeom>
              <a:avLst/>
              <a:gdLst>
                <a:gd name="T0" fmla="*/ 58 w 108"/>
                <a:gd name="T1" fmla="*/ 0 h 112"/>
                <a:gd name="T2" fmla="*/ 8 w 108"/>
                <a:gd name="T3" fmla="*/ 21 h 112"/>
                <a:gd name="T4" fmla="*/ 15 w 108"/>
                <a:gd name="T5" fmla="*/ 56 h 112"/>
                <a:gd name="T6" fmla="*/ 0 w 108"/>
                <a:gd name="T7" fmla="*/ 98 h 112"/>
                <a:gd name="T8" fmla="*/ 22 w 108"/>
                <a:gd name="T9" fmla="*/ 105 h 112"/>
                <a:gd name="T10" fmla="*/ 51 w 108"/>
                <a:gd name="T11" fmla="*/ 77 h 112"/>
                <a:gd name="T12" fmla="*/ 58 w 108"/>
                <a:gd name="T13" fmla="*/ 28 h 112"/>
                <a:gd name="T14" fmla="*/ 108 w 108"/>
                <a:gd name="T15" fmla="*/ 28 h 112"/>
                <a:gd name="T16" fmla="*/ 58 w 108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2">
                  <a:moveTo>
                    <a:pt x="58" y="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29" y="56"/>
                    <a:pt x="15" y="56"/>
                  </a:cubicBezTo>
                  <a:cubicBezTo>
                    <a:pt x="8" y="56"/>
                    <a:pt x="0" y="98"/>
                    <a:pt x="0" y="98"/>
                  </a:cubicBezTo>
                  <a:cubicBezTo>
                    <a:pt x="0" y="98"/>
                    <a:pt x="0" y="112"/>
                    <a:pt x="22" y="105"/>
                  </a:cubicBezTo>
                  <a:cubicBezTo>
                    <a:pt x="51" y="98"/>
                    <a:pt x="51" y="77"/>
                    <a:pt x="51" y="77"/>
                  </a:cubicBezTo>
                  <a:cubicBezTo>
                    <a:pt x="51" y="77"/>
                    <a:pt x="36" y="28"/>
                    <a:pt x="58" y="28"/>
                  </a:cubicBezTo>
                  <a:cubicBezTo>
                    <a:pt x="72" y="28"/>
                    <a:pt x="108" y="28"/>
                    <a:pt x="108" y="28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97">
              <a:extLst>
                <a:ext uri="{FF2B5EF4-FFF2-40B4-BE49-F238E27FC236}">
                  <a16:creationId xmlns:a16="http://schemas.microsoft.com/office/drawing/2014/main" xmlns="" id="{B907B923-73D1-4859-8FB9-0F9F1DC2C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051" y="1619250"/>
              <a:ext cx="36513" cy="31750"/>
            </a:xfrm>
            <a:custGeom>
              <a:avLst/>
              <a:gdLst>
                <a:gd name="T0" fmla="*/ 0 w 88"/>
                <a:gd name="T1" fmla="*/ 76 h 76"/>
                <a:gd name="T2" fmla="*/ 55 w 88"/>
                <a:gd name="T3" fmla="*/ 49 h 76"/>
                <a:gd name="T4" fmla="*/ 68 w 88"/>
                <a:gd name="T5" fmla="*/ 0 h 76"/>
                <a:gd name="T6" fmla="*/ 28 w 88"/>
                <a:gd name="T7" fmla="*/ 21 h 76"/>
                <a:gd name="T8" fmla="*/ 28 w 88"/>
                <a:gd name="T9" fmla="*/ 63 h 76"/>
                <a:gd name="T10" fmla="*/ 0 w 88"/>
                <a:gd name="T1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6">
                  <a:moveTo>
                    <a:pt x="0" y="76"/>
                  </a:moveTo>
                  <a:cubicBezTo>
                    <a:pt x="0" y="76"/>
                    <a:pt x="28" y="76"/>
                    <a:pt x="55" y="49"/>
                  </a:cubicBezTo>
                  <a:cubicBezTo>
                    <a:pt x="75" y="21"/>
                    <a:pt x="88" y="0"/>
                    <a:pt x="68" y="0"/>
                  </a:cubicBezTo>
                  <a:cubicBezTo>
                    <a:pt x="55" y="0"/>
                    <a:pt x="28" y="21"/>
                    <a:pt x="28" y="21"/>
                  </a:cubicBezTo>
                  <a:cubicBezTo>
                    <a:pt x="28" y="63"/>
                    <a:pt x="28" y="63"/>
                    <a:pt x="28" y="63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00">
              <a:extLst>
                <a:ext uri="{FF2B5EF4-FFF2-40B4-BE49-F238E27FC236}">
                  <a16:creationId xmlns:a16="http://schemas.microsoft.com/office/drawing/2014/main" xmlns="" id="{5C10B999-9961-463D-98C6-35745D77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6" y="1401763"/>
              <a:ext cx="33338" cy="22225"/>
            </a:xfrm>
            <a:custGeom>
              <a:avLst/>
              <a:gdLst>
                <a:gd name="T0" fmla="*/ 0 w 80"/>
                <a:gd name="T1" fmla="*/ 45 h 52"/>
                <a:gd name="T2" fmla="*/ 80 w 80"/>
                <a:gd name="T3" fmla="*/ 52 h 52"/>
                <a:gd name="T4" fmla="*/ 66 w 80"/>
                <a:gd name="T5" fmla="*/ 0 h 52"/>
                <a:gd name="T6" fmla="*/ 0 w 80"/>
                <a:gd name="T7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2">
                  <a:moveTo>
                    <a:pt x="0" y="45"/>
                  </a:moveTo>
                  <a:cubicBezTo>
                    <a:pt x="37" y="45"/>
                    <a:pt x="80" y="52"/>
                    <a:pt x="80" y="52"/>
                  </a:cubicBezTo>
                  <a:cubicBezTo>
                    <a:pt x="80" y="52"/>
                    <a:pt x="73" y="0"/>
                    <a:pt x="66" y="0"/>
                  </a:cubicBezTo>
                  <a:cubicBezTo>
                    <a:pt x="51" y="0"/>
                    <a:pt x="0" y="45"/>
                    <a:pt x="0" y="4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01">
              <a:extLst>
                <a:ext uri="{FF2B5EF4-FFF2-40B4-BE49-F238E27FC236}">
                  <a16:creationId xmlns:a16="http://schemas.microsoft.com/office/drawing/2014/main" xmlns="" id="{ADA508C9-B39F-4B23-A2C3-A58F759E3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2126" y="1401763"/>
              <a:ext cx="34925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Rectangle 402">
              <a:extLst>
                <a:ext uri="{FF2B5EF4-FFF2-40B4-BE49-F238E27FC236}">
                  <a16:creationId xmlns:a16="http://schemas.microsoft.com/office/drawing/2014/main" xmlns="" id="{E55E46A4-5F68-4513-B319-41E935B41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6763" y="1670050"/>
              <a:ext cx="234950" cy="112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3">
              <a:extLst>
                <a:ext uri="{FF2B5EF4-FFF2-40B4-BE49-F238E27FC236}">
                  <a16:creationId xmlns:a16="http://schemas.microsoft.com/office/drawing/2014/main" xmlns="" id="{E61EFBCC-31C9-440B-AD9A-094F50413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6763" y="1670050"/>
              <a:ext cx="234950" cy="111125"/>
            </a:xfrm>
            <a:custGeom>
              <a:avLst/>
              <a:gdLst>
                <a:gd name="T0" fmla="*/ 50 w 564"/>
                <a:gd name="T1" fmla="*/ 64 h 268"/>
                <a:gd name="T2" fmla="*/ 36 w 564"/>
                <a:gd name="T3" fmla="*/ 163 h 268"/>
                <a:gd name="T4" fmla="*/ 115 w 564"/>
                <a:gd name="T5" fmla="*/ 212 h 268"/>
                <a:gd name="T6" fmla="*/ 172 w 564"/>
                <a:gd name="T7" fmla="*/ 261 h 268"/>
                <a:gd name="T8" fmla="*/ 215 w 564"/>
                <a:gd name="T9" fmla="*/ 219 h 268"/>
                <a:gd name="T10" fmla="*/ 215 w 564"/>
                <a:gd name="T11" fmla="*/ 205 h 268"/>
                <a:gd name="T12" fmla="*/ 300 w 564"/>
                <a:gd name="T13" fmla="*/ 219 h 268"/>
                <a:gd name="T14" fmla="*/ 350 w 564"/>
                <a:gd name="T15" fmla="*/ 226 h 268"/>
                <a:gd name="T16" fmla="*/ 372 w 564"/>
                <a:gd name="T17" fmla="*/ 198 h 268"/>
                <a:gd name="T18" fmla="*/ 422 w 564"/>
                <a:gd name="T19" fmla="*/ 205 h 268"/>
                <a:gd name="T20" fmla="*/ 543 w 564"/>
                <a:gd name="T21" fmla="*/ 156 h 268"/>
                <a:gd name="T22" fmla="*/ 543 w 564"/>
                <a:gd name="T23" fmla="*/ 106 h 268"/>
                <a:gd name="T24" fmla="*/ 500 w 564"/>
                <a:gd name="T25" fmla="*/ 92 h 268"/>
                <a:gd name="T26" fmla="*/ 436 w 564"/>
                <a:gd name="T27" fmla="*/ 64 h 268"/>
                <a:gd name="T28" fmla="*/ 279 w 564"/>
                <a:gd name="T29" fmla="*/ 64 h 268"/>
                <a:gd name="T30" fmla="*/ 250 w 564"/>
                <a:gd name="T31" fmla="*/ 78 h 268"/>
                <a:gd name="T32" fmla="*/ 200 w 564"/>
                <a:gd name="T33" fmla="*/ 64 h 268"/>
                <a:gd name="T34" fmla="*/ 143 w 564"/>
                <a:gd name="T35" fmla="*/ 8 h 268"/>
                <a:gd name="T36" fmla="*/ 65 w 564"/>
                <a:gd name="T37" fmla="*/ 43 h 268"/>
                <a:gd name="T38" fmla="*/ 50 w 564"/>
                <a:gd name="T39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4" h="268">
                  <a:moveTo>
                    <a:pt x="50" y="64"/>
                  </a:moveTo>
                  <a:cubicBezTo>
                    <a:pt x="29" y="22"/>
                    <a:pt x="0" y="134"/>
                    <a:pt x="36" y="163"/>
                  </a:cubicBezTo>
                  <a:cubicBezTo>
                    <a:pt x="65" y="184"/>
                    <a:pt x="115" y="212"/>
                    <a:pt x="115" y="212"/>
                  </a:cubicBezTo>
                  <a:cubicBezTo>
                    <a:pt x="115" y="212"/>
                    <a:pt x="165" y="254"/>
                    <a:pt x="172" y="261"/>
                  </a:cubicBezTo>
                  <a:cubicBezTo>
                    <a:pt x="179" y="268"/>
                    <a:pt x="215" y="219"/>
                    <a:pt x="215" y="219"/>
                  </a:cubicBezTo>
                  <a:cubicBezTo>
                    <a:pt x="215" y="219"/>
                    <a:pt x="150" y="205"/>
                    <a:pt x="215" y="205"/>
                  </a:cubicBezTo>
                  <a:cubicBezTo>
                    <a:pt x="272" y="205"/>
                    <a:pt x="300" y="219"/>
                    <a:pt x="300" y="219"/>
                  </a:cubicBezTo>
                  <a:cubicBezTo>
                    <a:pt x="300" y="219"/>
                    <a:pt x="343" y="240"/>
                    <a:pt x="350" y="226"/>
                  </a:cubicBezTo>
                  <a:cubicBezTo>
                    <a:pt x="357" y="219"/>
                    <a:pt x="343" y="198"/>
                    <a:pt x="372" y="198"/>
                  </a:cubicBezTo>
                  <a:cubicBezTo>
                    <a:pt x="393" y="198"/>
                    <a:pt x="386" y="191"/>
                    <a:pt x="422" y="205"/>
                  </a:cubicBezTo>
                  <a:cubicBezTo>
                    <a:pt x="457" y="219"/>
                    <a:pt x="543" y="156"/>
                    <a:pt x="543" y="156"/>
                  </a:cubicBezTo>
                  <a:cubicBezTo>
                    <a:pt x="543" y="156"/>
                    <a:pt x="564" y="113"/>
                    <a:pt x="543" y="106"/>
                  </a:cubicBezTo>
                  <a:cubicBezTo>
                    <a:pt x="514" y="92"/>
                    <a:pt x="514" y="99"/>
                    <a:pt x="500" y="92"/>
                  </a:cubicBezTo>
                  <a:cubicBezTo>
                    <a:pt x="486" y="92"/>
                    <a:pt x="514" y="99"/>
                    <a:pt x="436" y="64"/>
                  </a:cubicBezTo>
                  <a:cubicBezTo>
                    <a:pt x="350" y="36"/>
                    <a:pt x="300" y="64"/>
                    <a:pt x="279" y="64"/>
                  </a:cubicBezTo>
                  <a:cubicBezTo>
                    <a:pt x="250" y="64"/>
                    <a:pt x="279" y="78"/>
                    <a:pt x="250" y="78"/>
                  </a:cubicBezTo>
                  <a:cubicBezTo>
                    <a:pt x="229" y="78"/>
                    <a:pt x="257" y="127"/>
                    <a:pt x="200" y="64"/>
                  </a:cubicBezTo>
                  <a:cubicBezTo>
                    <a:pt x="143" y="8"/>
                    <a:pt x="179" y="0"/>
                    <a:pt x="143" y="8"/>
                  </a:cubicBezTo>
                  <a:cubicBezTo>
                    <a:pt x="115" y="15"/>
                    <a:pt x="65" y="43"/>
                    <a:pt x="65" y="43"/>
                  </a:cubicBezTo>
                  <a:cubicBezTo>
                    <a:pt x="65" y="43"/>
                    <a:pt x="58" y="78"/>
                    <a:pt x="50" y="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Rectangle 405">
              <a:extLst>
                <a:ext uri="{FF2B5EF4-FFF2-40B4-BE49-F238E27FC236}">
                  <a16:creationId xmlns:a16="http://schemas.microsoft.com/office/drawing/2014/main" xmlns="" id="{15DFA7FB-017D-470A-BA32-5212914F8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3126" y="1781175"/>
              <a:ext cx="114300" cy="73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06">
              <a:extLst>
                <a:ext uri="{FF2B5EF4-FFF2-40B4-BE49-F238E27FC236}">
                  <a16:creationId xmlns:a16="http://schemas.microsoft.com/office/drawing/2014/main" xmlns="" id="{6D645402-6E77-4995-81E0-C12D88786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126" y="1781175"/>
              <a:ext cx="112713" cy="71438"/>
            </a:xfrm>
            <a:custGeom>
              <a:avLst/>
              <a:gdLst>
                <a:gd name="T0" fmla="*/ 108 w 272"/>
                <a:gd name="T1" fmla="*/ 165 h 172"/>
                <a:gd name="T2" fmla="*/ 272 w 272"/>
                <a:gd name="T3" fmla="*/ 172 h 172"/>
                <a:gd name="T4" fmla="*/ 244 w 272"/>
                <a:gd name="T5" fmla="*/ 122 h 172"/>
                <a:gd name="T6" fmla="*/ 179 w 272"/>
                <a:gd name="T7" fmla="*/ 86 h 172"/>
                <a:gd name="T8" fmla="*/ 129 w 272"/>
                <a:gd name="T9" fmla="*/ 43 h 172"/>
                <a:gd name="T10" fmla="*/ 108 w 272"/>
                <a:gd name="T11" fmla="*/ 36 h 172"/>
                <a:gd name="T12" fmla="*/ 58 w 272"/>
                <a:gd name="T13" fmla="*/ 0 h 172"/>
                <a:gd name="T14" fmla="*/ 29 w 272"/>
                <a:gd name="T15" fmla="*/ 22 h 172"/>
                <a:gd name="T16" fmla="*/ 36 w 272"/>
                <a:gd name="T17" fmla="*/ 72 h 172"/>
                <a:gd name="T18" fmla="*/ 79 w 272"/>
                <a:gd name="T19" fmla="*/ 101 h 172"/>
                <a:gd name="T20" fmla="*/ 51 w 272"/>
                <a:gd name="T21" fmla="*/ 137 h 172"/>
                <a:gd name="T22" fmla="*/ 108 w 272"/>
                <a:gd name="T23" fmla="*/ 1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2" h="172">
                  <a:moveTo>
                    <a:pt x="108" y="165"/>
                  </a:moveTo>
                  <a:cubicBezTo>
                    <a:pt x="272" y="172"/>
                    <a:pt x="272" y="172"/>
                    <a:pt x="272" y="17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9" y="86"/>
                    <a:pt x="151" y="51"/>
                    <a:pt x="129" y="43"/>
                  </a:cubicBezTo>
                  <a:cubicBezTo>
                    <a:pt x="108" y="36"/>
                    <a:pt x="129" y="51"/>
                    <a:pt x="108" y="36"/>
                  </a:cubicBezTo>
                  <a:cubicBezTo>
                    <a:pt x="86" y="22"/>
                    <a:pt x="79" y="0"/>
                    <a:pt x="58" y="0"/>
                  </a:cubicBezTo>
                  <a:cubicBezTo>
                    <a:pt x="43" y="0"/>
                    <a:pt x="58" y="0"/>
                    <a:pt x="29" y="22"/>
                  </a:cubicBezTo>
                  <a:cubicBezTo>
                    <a:pt x="0" y="51"/>
                    <a:pt x="36" y="72"/>
                    <a:pt x="36" y="7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43" y="122"/>
                    <a:pt x="51" y="137"/>
                  </a:cubicBezTo>
                  <a:cubicBezTo>
                    <a:pt x="58" y="151"/>
                    <a:pt x="108" y="165"/>
                    <a:pt x="108" y="16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09">
              <a:extLst>
                <a:ext uri="{FF2B5EF4-FFF2-40B4-BE49-F238E27FC236}">
                  <a16:creationId xmlns:a16="http://schemas.microsoft.com/office/drawing/2014/main" xmlns="" id="{3EBD46B9-9C00-4727-B665-015BAC388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076" y="1770063"/>
              <a:ext cx="52388" cy="44450"/>
            </a:xfrm>
            <a:custGeom>
              <a:avLst/>
              <a:gdLst>
                <a:gd name="T0" fmla="*/ 124 w 124"/>
                <a:gd name="T1" fmla="*/ 108 h 108"/>
                <a:gd name="T2" fmla="*/ 30 w 124"/>
                <a:gd name="T3" fmla="*/ 44 h 108"/>
                <a:gd name="T4" fmla="*/ 37 w 124"/>
                <a:gd name="T5" fmla="*/ 22 h 108"/>
                <a:gd name="T6" fmla="*/ 124 w 124"/>
                <a:gd name="T7" fmla="*/ 72 h 108"/>
                <a:gd name="T8" fmla="*/ 124 w 124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8">
                  <a:moveTo>
                    <a:pt x="124" y="108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0" y="0"/>
                    <a:pt x="37" y="22"/>
                  </a:cubicBezTo>
                  <a:cubicBezTo>
                    <a:pt x="73" y="44"/>
                    <a:pt x="124" y="72"/>
                    <a:pt x="124" y="72"/>
                  </a:cubicBezTo>
                  <a:lnTo>
                    <a:pt x="124" y="10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12">
              <a:extLst>
                <a:ext uri="{FF2B5EF4-FFF2-40B4-BE49-F238E27FC236}">
                  <a16:creationId xmlns:a16="http://schemas.microsoft.com/office/drawing/2014/main" xmlns="" id="{F4526E82-EC37-4509-B58F-4704A357A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938" y="1697038"/>
              <a:ext cx="120650" cy="73025"/>
            </a:xfrm>
            <a:custGeom>
              <a:avLst/>
              <a:gdLst>
                <a:gd name="T0" fmla="*/ 15 w 292"/>
                <a:gd name="T1" fmla="*/ 22 h 176"/>
                <a:gd name="T2" fmla="*/ 57 w 292"/>
                <a:gd name="T3" fmla="*/ 99 h 176"/>
                <a:gd name="T4" fmla="*/ 93 w 292"/>
                <a:gd name="T5" fmla="*/ 113 h 176"/>
                <a:gd name="T6" fmla="*/ 157 w 292"/>
                <a:gd name="T7" fmla="*/ 155 h 176"/>
                <a:gd name="T8" fmla="*/ 193 w 292"/>
                <a:gd name="T9" fmla="*/ 169 h 176"/>
                <a:gd name="T10" fmla="*/ 235 w 292"/>
                <a:gd name="T11" fmla="*/ 162 h 176"/>
                <a:gd name="T12" fmla="*/ 271 w 292"/>
                <a:gd name="T13" fmla="*/ 141 h 176"/>
                <a:gd name="T14" fmla="*/ 285 w 292"/>
                <a:gd name="T15" fmla="*/ 113 h 176"/>
                <a:gd name="T16" fmla="*/ 264 w 292"/>
                <a:gd name="T17" fmla="*/ 99 h 176"/>
                <a:gd name="T18" fmla="*/ 179 w 292"/>
                <a:gd name="T19" fmla="*/ 78 h 176"/>
                <a:gd name="T20" fmla="*/ 93 w 292"/>
                <a:gd name="T21" fmla="*/ 36 h 176"/>
                <a:gd name="T22" fmla="*/ 65 w 292"/>
                <a:gd name="T23" fmla="*/ 22 h 176"/>
                <a:gd name="T24" fmla="*/ 15 w 292"/>
                <a:gd name="T25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176">
                  <a:moveTo>
                    <a:pt x="15" y="22"/>
                  </a:moveTo>
                  <a:cubicBezTo>
                    <a:pt x="22" y="36"/>
                    <a:pt x="57" y="99"/>
                    <a:pt x="57" y="99"/>
                  </a:cubicBezTo>
                  <a:cubicBezTo>
                    <a:pt x="57" y="99"/>
                    <a:pt x="79" y="99"/>
                    <a:pt x="93" y="113"/>
                  </a:cubicBezTo>
                  <a:cubicBezTo>
                    <a:pt x="107" y="120"/>
                    <a:pt x="157" y="155"/>
                    <a:pt x="157" y="155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3" y="169"/>
                    <a:pt x="200" y="176"/>
                    <a:pt x="235" y="162"/>
                  </a:cubicBezTo>
                  <a:cubicBezTo>
                    <a:pt x="271" y="155"/>
                    <a:pt x="257" y="155"/>
                    <a:pt x="271" y="141"/>
                  </a:cubicBezTo>
                  <a:cubicBezTo>
                    <a:pt x="285" y="127"/>
                    <a:pt x="292" y="127"/>
                    <a:pt x="285" y="113"/>
                  </a:cubicBezTo>
                  <a:cubicBezTo>
                    <a:pt x="278" y="99"/>
                    <a:pt x="285" y="99"/>
                    <a:pt x="264" y="99"/>
                  </a:cubicBezTo>
                  <a:cubicBezTo>
                    <a:pt x="235" y="92"/>
                    <a:pt x="221" y="92"/>
                    <a:pt x="179" y="78"/>
                  </a:cubicBezTo>
                  <a:cubicBezTo>
                    <a:pt x="129" y="71"/>
                    <a:pt x="107" y="43"/>
                    <a:pt x="93" y="36"/>
                  </a:cubicBezTo>
                  <a:cubicBezTo>
                    <a:pt x="79" y="22"/>
                    <a:pt x="122" y="36"/>
                    <a:pt x="65" y="22"/>
                  </a:cubicBezTo>
                  <a:cubicBezTo>
                    <a:pt x="0" y="0"/>
                    <a:pt x="15" y="22"/>
                    <a:pt x="15" y="2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15">
              <a:extLst>
                <a:ext uri="{FF2B5EF4-FFF2-40B4-BE49-F238E27FC236}">
                  <a16:creationId xmlns:a16="http://schemas.microsoft.com/office/drawing/2014/main" xmlns="" id="{C78A68B9-56C8-4549-A3E5-78AE83BDB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15638" y="1933575"/>
              <a:ext cx="123825" cy="52388"/>
            </a:xfrm>
            <a:custGeom>
              <a:avLst/>
              <a:gdLst>
                <a:gd name="T0" fmla="*/ 50 w 300"/>
                <a:gd name="T1" fmla="*/ 30 h 124"/>
                <a:gd name="T2" fmla="*/ 22 w 300"/>
                <a:gd name="T3" fmla="*/ 59 h 124"/>
                <a:gd name="T4" fmla="*/ 93 w 300"/>
                <a:gd name="T5" fmla="*/ 88 h 124"/>
                <a:gd name="T6" fmla="*/ 172 w 300"/>
                <a:gd name="T7" fmla="*/ 117 h 124"/>
                <a:gd name="T8" fmla="*/ 236 w 300"/>
                <a:gd name="T9" fmla="*/ 88 h 124"/>
                <a:gd name="T10" fmla="*/ 293 w 300"/>
                <a:gd name="T11" fmla="*/ 95 h 124"/>
                <a:gd name="T12" fmla="*/ 279 w 300"/>
                <a:gd name="T13" fmla="*/ 52 h 124"/>
                <a:gd name="T14" fmla="*/ 215 w 300"/>
                <a:gd name="T15" fmla="*/ 15 h 124"/>
                <a:gd name="T16" fmla="*/ 179 w 300"/>
                <a:gd name="T17" fmla="*/ 15 h 124"/>
                <a:gd name="T18" fmla="*/ 65 w 300"/>
                <a:gd name="T19" fmla="*/ 0 h 124"/>
                <a:gd name="T20" fmla="*/ 50 w 300"/>
                <a:gd name="T21" fmla="*/ 3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124">
                  <a:moveTo>
                    <a:pt x="50" y="30"/>
                  </a:moveTo>
                  <a:cubicBezTo>
                    <a:pt x="36" y="30"/>
                    <a:pt x="0" y="52"/>
                    <a:pt x="22" y="59"/>
                  </a:cubicBezTo>
                  <a:cubicBezTo>
                    <a:pt x="50" y="66"/>
                    <a:pt x="50" y="73"/>
                    <a:pt x="93" y="88"/>
                  </a:cubicBezTo>
                  <a:cubicBezTo>
                    <a:pt x="143" y="103"/>
                    <a:pt x="158" y="124"/>
                    <a:pt x="172" y="117"/>
                  </a:cubicBezTo>
                  <a:cubicBezTo>
                    <a:pt x="186" y="117"/>
                    <a:pt x="200" y="88"/>
                    <a:pt x="236" y="88"/>
                  </a:cubicBezTo>
                  <a:cubicBezTo>
                    <a:pt x="265" y="88"/>
                    <a:pt x="286" y="110"/>
                    <a:pt x="293" y="95"/>
                  </a:cubicBezTo>
                  <a:cubicBezTo>
                    <a:pt x="300" y="88"/>
                    <a:pt x="300" y="59"/>
                    <a:pt x="279" y="52"/>
                  </a:cubicBezTo>
                  <a:cubicBezTo>
                    <a:pt x="258" y="37"/>
                    <a:pt x="229" y="15"/>
                    <a:pt x="215" y="15"/>
                  </a:cubicBezTo>
                  <a:cubicBezTo>
                    <a:pt x="200" y="15"/>
                    <a:pt x="200" y="15"/>
                    <a:pt x="179" y="15"/>
                  </a:cubicBezTo>
                  <a:cubicBezTo>
                    <a:pt x="158" y="15"/>
                    <a:pt x="65" y="0"/>
                    <a:pt x="65" y="0"/>
                  </a:cubicBezTo>
                  <a:lnTo>
                    <a:pt x="50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18">
              <a:extLst>
                <a:ext uri="{FF2B5EF4-FFF2-40B4-BE49-F238E27FC236}">
                  <a16:creationId xmlns:a16="http://schemas.microsoft.com/office/drawing/2014/main" xmlns="" id="{E019FD21-A6FA-4141-A8EC-6F0447BB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3701" y="2527300"/>
              <a:ext cx="66675" cy="125413"/>
            </a:xfrm>
            <a:custGeom>
              <a:avLst/>
              <a:gdLst>
                <a:gd name="T0" fmla="*/ 42 w 160"/>
                <a:gd name="T1" fmla="*/ 0 h 300"/>
                <a:gd name="T2" fmla="*/ 28 w 160"/>
                <a:gd name="T3" fmla="*/ 56 h 300"/>
                <a:gd name="T4" fmla="*/ 28 w 160"/>
                <a:gd name="T5" fmla="*/ 91 h 300"/>
                <a:gd name="T6" fmla="*/ 42 w 160"/>
                <a:gd name="T7" fmla="*/ 168 h 300"/>
                <a:gd name="T8" fmla="*/ 42 w 160"/>
                <a:gd name="T9" fmla="*/ 196 h 300"/>
                <a:gd name="T10" fmla="*/ 35 w 160"/>
                <a:gd name="T11" fmla="*/ 259 h 300"/>
                <a:gd name="T12" fmla="*/ 91 w 160"/>
                <a:gd name="T13" fmla="*/ 266 h 300"/>
                <a:gd name="T14" fmla="*/ 105 w 160"/>
                <a:gd name="T15" fmla="*/ 231 h 300"/>
                <a:gd name="T16" fmla="*/ 154 w 160"/>
                <a:gd name="T17" fmla="*/ 203 h 300"/>
                <a:gd name="T18" fmla="*/ 140 w 160"/>
                <a:gd name="T19" fmla="*/ 161 h 300"/>
                <a:gd name="T20" fmla="*/ 98 w 160"/>
                <a:gd name="T21" fmla="*/ 35 h 300"/>
                <a:gd name="T22" fmla="*/ 42 w 160"/>
                <a:gd name="T2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300">
                  <a:moveTo>
                    <a:pt x="42" y="0"/>
                  </a:moveTo>
                  <a:cubicBezTo>
                    <a:pt x="42" y="14"/>
                    <a:pt x="28" y="56"/>
                    <a:pt x="28" y="56"/>
                  </a:cubicBezTo>
                  <a:cubicBezTo>
                    <a:pt x="28" y="56"/>
                    <a:pt x="35" y="70"/>
                    <a:pt x="28" y="91"/>
                  </a:cubicBezTo>
                  <a:cubicBezTo>
                    <a:pt x="28" y="105"/>
                    <a:pt x="56" y="168"/>
                    <a:pt x="42" y="168"/>
                  </a:cubicBezTo>
                  <a:cubicBezTo>
                    <a:pt x="35" y="168"/>
                    <a:pt x="70" y="168"/>
                    <a:pt x="42" y="196"/>
                  </a:cubicBezTo>
                  <a:cubicBezTo>
                    <a:pt x="21" y="217"/>
                    <a:pt x="0" y="245"/>
                    <a:pt x="35" y="259"/>
                  </a:cubicBezTo>
                  <a:cubicBezTo>
                    <a:pt x="63" y="266"/>
                    <a:pt x="91" y="300"/>
                    <a:pt x="91" y="266"/>
                  </a:cubicBezTo>
                  <a:cubicBezTo>
                    <a:pt x="91" y="238"/>
                    <a:pt x="98" y="252"/>
                    <a:pt x="105" y="231"/>
                  </a:cubicBezTo>
                  <a:cubicBezTo>
                    <a:pt x="119" y="203"/>
                    <a:pt x="154" y="217"/>
                    <a:pt x="154" y="203"/>
                  </a:cubicBezTo>
                  <a:cubicBezTo>
                    <a:pt x="154" y="189"/>
                    <a:pt x="160" y="189"/>
                    <a:pt x="140" y="161"/>
                  </a:cubicBezTo>
                  <a:cubicBezTo>
                    <a:pt x="119" y="133"/>
                    <a:pt x="98" y="35"/>
                    <a:pt x="98" y="35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21">
              <a:extLst>
                <a:ext uri="{FF2B5EF4-FFF2-40B4-BE49-F238E27FC236}">
                  <a16:creationId xmlns:a16="http://schemas.microsoft.com/office/drawing/2014/main" xmlns="" id="{ED245412-1D65-4508-A7CA-6813652E0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11001" y="2673350"/>
              <a:ext cx="47625" cy="36513"/>
            </a:xfrm>
            <a:custGeom>
              <a:avLst/>
              <a:gdLst>
                <a:gd name="T0" fmla="*/ 77 w 112"/>
                <a:gd name="T1" fmla="*/ 0 h 88"/>
                <a:gd name="T2" fmla="*/ 14 w 112"/>
                <a:gd name="T3" fmla="*/ 30 h 88"/>
                <a:gd name="T4" fmla="*/ 91 w 112"/>
                <a:gd name="T5" fmla="*/ 66 h 88"/>
                <a:gd name="T6" fmla="*/ 112 w 112"/>
                <a:gd name="T7" fmla="*/ 44 h 88"/>
                <a:gd name="T8" fmla="*/ 77 w 112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8">
                  <a:moveTo>
                    <a:pt x="77" y="0"/>
                  </a:moveTo>
                  <a:cubicBezTo>
                    <a:pt x="56" y="0"/>
                    <a:pt x="0" y="22"/>
                    <a:pt x="14" y="30"/>
                  </a:cubicBezTo>
                  <a:cubicBezTo>
                    <a:pt x="21" y="44"/>
                    <a:pt x="84" y="88"/>
                    <a:pt x="91" y="66"/>
                  </a:cubicBezTo>
                  <a:cubicBezTo>
                    <a:pt x="98" y="52"/>
                    <a:pt x="112" y="66"/>
                    <a:pt x="112" y="44"/>
                  </a:cubicBezTo>
                  <a:cubicBezTo>
                    <a:pt x="112" y="22"/>
                    <a:pt x="77" y="0"/>
                    <a:pt x="77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24">
              <a:extLst>
                <a:ext uri="{FF2B5EF4-FFF2-40B4-BE49-F238E27FC236}">
                  <a16:creationId xmlns:a16="http://schemas.microsoft.com/office/drawing/2014/main" xmlns="" id="{61EC5F08-CC15-483C-B368-70EAF6095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0363" y="2714625"/>
              <a:ext cx="82550" cy="65088"/>
            </a:xfrm>
            <a:custGeom>
              <a:avLst/>
              <a:gdLst>
                <a:gd name="T0" fmla="*/ 22 w 200"/>
                <a:gd name="T1" fmla="*/ 15 h 156"/>
                <a:gd name="T2" fmla="*/ 193 w 200"/>
                <a:gd name="T3" fmla="*/ 8 h 156"/>
                <a:gd name="T4" fmla="*/ 158 w 200"/>
                <a:gd name="T5" fmla="*/ 57 h 156"/>
                <a:gd name="T6" fmla="*/ 86 w 200"/>
                <a:gd name="T7" fmla="*/ 64 h 156"/>
                <a:gd name="T8" fmla="*/ 72 w 200"/>
                <a:gd name="T9" fmla="*/ 142 h 156"/>
                <a:gd name="T10" fmla="*/ 8 w 200"/>
                <a:gd name="T11" fmla="*/ 71 h 156"/>
                <a:gd name="T12" fmla="*/ 22 w 200"/>
                <a:gd name="T13" fmla="*/ 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56">
                  <a:moveTo>
                    <a:pt x="22" y="15"/>
                  </a:moveTo>
                  <a:cubicBezTo>
                    <a:pt x="22" y="15"/>
                    <a:pt x="200" y="0"/>
                    <a:pt x="193" y="8"/>
                  </a:cubicBezTo>
                  <a:cubicBezTo>
                    <a:pt x="179" y="8"/>
                    <a:pt x="193" y="57"/>
                    <a:pt x="158" y="57"/>
                  </a:cubicBezTo>
                  <a:cubicBezTo>
                    <a:pt x="115" y="64"/>
                    <a:pt x="100" y="36"/>
                    <a:pt x="86" y="64"/>
                  </a:cubicBezTo>
                  <a:cubicBezTo>
                    <a:pt x="72" y="93"/>
                    <a:pt x="93" y="156"/>
                    <a:pt x="72" y="142"/>
                  </a:cubicBezTo>
                  <a:cubicBezTo>
                    <a:pt x="43" y="128"/>
                    <a:pt x="8" y="86"/>
                    <a:pt x="8" y="71"/>
                  </a:cubicBezTo>
                  <a:cubicBezTo>
                    <a:pt x="0" y="57"/>
                    <a:pt x="22" y="15"/>
                    <a:pt x="22" y="15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27">
              <a:extLst>
                <a:ext uri="{FF2B5EF4-FFF2-40B4-BE49-F238E27FC236}">
                  <a16:creationId xmlns:a16="http://schemas.microsoft.com/office/drawing/2014/main" xmlns="" id="{29650036-5F92-4CEC-B4EA-05ADC640D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0313" y="2574925"/>
              <a:ext cx="50800" cy="42863"/>
            </a:xfrm>
            <a:custGeom>
              <a:avLst/>
              <a:gdLst>
                <a:gd name="T0" fmla="*/ 120 w 120"/>
                <a:gd name="T1" fmla="*/ 104 h 104"/>
                <a:gd name="T2" fmla="*/ 92 w 120"/>
                <a:gd name="T3" fmla="*/ 7 h 104"/>
                <a:gd name="T4" fmla="*/ 8 w 120"/>
                <a:gd name="T5" fmla="*/ 14 h 104"/>
                <a:gd name="T6" fmla="*/ 71 w 120"/>
                <a:gd name="T7" fmla="*/ 84 h 104"/>
                <a:gd name="T8" fmla="*/ 120 w 120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04">
                  <a:moveTo>
                    <a:pt x="120" y="104"/>
                  </a:moveTo>
                  <a:cubicBezTo>
                    <a:pt x="113" y="77"/>
                    <a:pt x="106" y="7"/>
                    <a:pt x="92" y="7"/>
                  </a:cubicBezTo>
                  <a:cubicBezTo>
                    <a:pt x="78" y="0"/>
                    <a:pt x="15" y="7"/>
                    <a:pt x="8" y="14"/>
                  </a:cubicBezTo>
                  <a:cubicBezTo>
                    <a:pt x="0" y="28"/>
                    <a:pt x="71" y="84"/>
                    <a:pt x="71" y="84"/>
                  </a:cubicBezTo>
                  <a:lnTo>
                    <a:pt x="120" y="10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30">
              <a:extLst>
                <a:ext uri="{FF2B5EF4-FFF2-40B4-BE49-F238E27FC236}">
                  <a16:creationId xmlns:a16="http://schemas.microsoft.com/office/drawing/2014/main" xmlns="" id="{2D13D2B6-A2E4-4207-8EA1-C6D9CE15F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1713" y="2370138"/>
              <a:ext cx="128588" cy="47625"/>
            </a:xfrm>
            <a:custGeom>
              <a:avLst/>
              <a:gdLst>
                <a:gd name="T0" fmla="*/ 230 w 308"/>
                <a:gd name="T1" fmla="*/ 116 h 116"/>
                <a:gd name="T2" fmla="*/ 115 w 308"/>
                <a:gd name="T3" fmla="*/ 89 h 116"/>
                <a:gd name="T4" fmla="*/ 58 w 308"/>
                <a:gd name="T5" fmla="*/ 62 h 116"/>
                <a:gd name="T6" fmla="*/ 137 w 308"/>
                <a:gd name="T7" fmla="*/ 7 h 116"/>
                <a:gd name="T8" fmla="*/ 208 w 308"/>
                <a:gd name="T9" fmla="*/ 21 h 116"/>
                <a:gd name="T10" fmla="*/ 294 w 308"/>
                <a:gd name="T11" fmla="*/ 69 h 116"/>
                <a:gd name="T12" fmla="*/ 287 w 308"/>
                <a:gd name="T13" fmla="*/ 96 h 116"/>
                <a:gd name="T14" fmla="*/ 230 w 308"/>
                <a:gd name="T1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8" h="116">
                  <a:moveTo>
                    <a:pt x="230" y="116"/>
                  </a:moveTo>
                  <a:cubicBezTo>
                    <a:pt x="187" y="96"/>
                    <a:pt x="137" y="96"/>
                    <a:pt x="115" y="89"/>
                  </a:cubicBezTo>
                  <a:cubicBezTo>
                    <a:pt x="94" y="82"/>
                    <a:pt x="122" y="116"/>
                    <a:pt x="58" y="62"/>
                  </a:cubicBezTo>
                  <a:cubicBezTo>
                    <a:pt x="0" y="7"/>
                    <a:pt x="86" y="7"/>
                    <a:pt x="137" y="7"/>
                  </a:cubicBezTo>
                  <a:cubicBezTo>
                    <a:pt x="187" y="0"/>
                    <a:pt x="144" y="0"/>
                    <a:pt x="208" y="21"/>
                  </a:cubicBezTo>
                  <a:cubicBezTo>
                    <a:pt x="265" y="41"/>
                    <a:pt x="294" y="69"/>
                    <a:pt x="294" y="69"/>
                  </a:cubicBezTo>
                  <a:cubicBezTo>
                    <a:pt x="294" y="69"/>
                    <a:pt x="308" y="96"/>
                    <a:pt x="287" y="96"/>
                  </a:cubicBezTo>
                  <a:cubicBezTo>
                    <a:pt x="258" y="103"/>
                    <a:pt x="230" y="116"/>
                    <a:pt x="230" y="11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33">
              <a:extLst>
                <a:ext uri="{FF2B5EF4-FFF2-40B4-BE49-F238E27FC236}">
                  <a16:creationId xmlns:a16="http://schemas.microsoft.com/office/drawing/2014/main" xmlns="" id="{C6619239-C482-4841-9A5B-15F6B8477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9688" y="2901950"/>
              <a:ext cx="66675" cy="50800"/>
            </a:xfrm>
            <a:custGeom>
              <a:avLst/>
              <a:gdLst>
                <a:gd name="T0" fmla="*/ 131 w 160"/>
                <a:gd name="T1" fmla="*/ 0 h 120"/>
                <a:gd name="T2" fmla="*/ 73 w 160"/>
                <a:gd name="T3" fmla="*/ 50 h 120"/>
                <a:gd name="T4" fmla="*/ 8 w 160"/>
                <a:gd name="T5" fmla="*/ 71 h 120"/>
                <a:gd name="T6" fmla="*/ 51 w 160"/>
                <a:gd name="T7" fmla="*/ 120 h 120"/>
                <a:gd name="T8" fmla="*/ 51 w 160"/>
                <a:gd name="T9" fmla="*/ 92 h 120"/>
                <a:gd name="T10" fmla="*/ 124 w 160"/>
                <a:gd name="T11" fmla="*/ 78 h 120"/>
                <a:gd name="T12" fmla="*/ 153 w 160"/>
                <a:gd name="T13" fmla="*/ 43 h 120"/>
                <a:gd name="T14" fmla="*/ 153 w 160"/>
                <a:gd name="T15" fmla="*/ 15 h 120"/>
                <a:gd name="T16" fmla="*/ 131 w 16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20">
                  <a:moveTo>
                    <a:pt x="131" y="0"/>
                  </a:moveTo>
                  <a:cubicBezTo>
                    <a:pt x="117" y="22"/>
                    <a:pt x="95" y="64"/>
                    <a:pt x="73" y="50"/>
                  </a:cubicBezTo>
                  <a:cubicBezTo>
                    <a:pt x="59" y="43"/>
                    <a:pt x="0" y="64"/>
                    <a:pt x="8" y="71"/>
                  </a:cubicBezTo>
                  <a:cubicBezTo>
                    <a:pt x="15" y="78"/>
                    <a:pt x="51" y="120"/>
                    <a:pt x="51" y="120"/>
                  </a:cubicBezTo>
                  <a:cubicBezTo>
                    <a:pt x="51" y="120"/>
                    <a:pt x="37" y="113"/>
                    <a:pt x="51" y="92"/>
                  </a:cubicBezTo>
                  <a:cubicBezTo>
                    <a:pt x="66" y="64"/>
                    <a:pt x="102" y="85"/>
                    <a:pt x="124" y="78"/>
                  </a:cubicBezTo>
                  <a:cubicBezTo>
                    <a:pt x="146" y="64"/>
                    <a:pt x="153" y="50"/>
                    <a:pt x="153" y="43"/>
                  </a:cubicBezTo>
                  <a:cubicBezTo>
                    <a:pt x="160" y="29"/>
                    <a:pt x="160" y="29"/>
                    <a:pt x="153" y="15"/>
                  </a:cubicBezTo>
                  <a:cubicBezTo>
                    <a:pt x="153" y="8"/>
                    <a:pt x="131" y="0"/>
                    <a:pt x="131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36">
              <a:extLst>
                <a:ext uri="{FF2B5EF4-FFF2-40B4-BE49-F238E27FC236}">
                  <a16:creationId xmlns:a16="http://schemas.microsoft.com/office/drawing/2014/main" xmlns="" id="{E9C8EE89-0129-4953-90D9-032FB0C54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5063" y="2952750"/>
              <a:ext cx="73025" cy="42863"/>
            </a:xfrm>
            <a:custGeom>
              <a:avLst/>
              <a:gdLst>
                <a:gd name="T0" fmla="*/ 118 w 176"/>
                <a:gd name="T1" fmla="*/ 84 h 104"/>
                <a:gd name="T2" fmla="*/ 66 w 176"/>
                <a:gd name="T3" fmla="*/ 104 h 104"/>
                <a:gd name="T4" fmla="*/ 8 w 176"/>
                <a:gd name="T5" fmla="*/ 70 h 104"/>
                <a:gd name="T6" fmla="*/ 59 w 176"/>
                <a:gd name="T7" fmla="*/ 35 h 104"/>
                <a:gd name="T8" fmla="*/ 103 w 176"/>
                <a:gd name="T9" fmla="*/ 35 h 104"/>
                <a:gd name="T10" fmla="*/ 118 w 176"/>
                <a:gd name="T1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4">
                  <a:moveTo>
                    <a:pt x="118" y="84"/>
                  </a:moveTo>
                  <a:cubicBezTo>
                    <a:pt x="81" y="84"/>
                    <a:pt x="81" y="104"/>
                    <a:pt x="66" y="104"/>
                  </a:cubicBezTo>
                  <a:cubicBezTo>
                    <a:pt x="44" y="104"/>
                    <a:pt x="0" y="70"/>
                    <a:pt x="8" y="70"/>
                  </a:cubicBezTo>
                  <a:cubicBezTo>
                    <a:pt x="22" y="63"/>
                    <a:pt x="44" y="35"/>
                    <a:pt x="59" y="35"/>
                  </a:cubicBezTo>
                  <a:cubicBezTo>
                    <a:pt x="66" y="28"/>
                    <a:pt x="37" y="0"/>
                    <a:pt x="103" y="35"/>
                  </a:cubicBezTo>
                  <a:cubicBezTo>
                    <a:pt x="176" y="70"/>
                    <a:pt x="118" y="84"/>
                    <a:pt x="118" y="8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439">
              <a:extLst>
                <a:ext uri="{FF2B5EF4-FFF2-40B4-BE49-F238E27FC236}">
                  <a16:creationId xmlns:a16="http://schemas.microsoft.com/office/drawing/2014/main" xmlns="" id="{03BD50DA-17B0-41DA-8A84-463E9EC81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0451" y="2990850"/>
              <a:ext cx="60325" cy="22225"/>
            </a:xfrm>
            <a:custGeom>
              <a:avLst/>
              <a:gdLst>
                <a:gd name="T0" fmla="*/ 148 w 148"/>
                <a:gd name="T1" fmla="*/ 42 h 56"/>
                <a:gd name="T2" fmla="*/ 57 w 148"/>
                <a:gd name="T3" fmla="*/ 42 h 56"/>
                <a:gd name="T4" fmla="*/ 22 w 148"/>
                <a:gd name="T5" fmla="*/ 7 h 56"/>
                <a:gd name="T6" fmla="*/ 85 w 148"/>
                <a:gd name="T7" fmla="*/ 7 h 56"/>
                <a:gd name="T8" fmla="*/ 141 w 148"/>
                <a:gd name="T9" fmla="*/ 14 h 56"/>
                <a:gd name="T10" fmla="*/ 148 w 148"/>
                <a:gd name="T1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56">
                  <a:moveTo>
                    <a:pt x="148" y="42"/>
                  </a:moveTo>
                  <a:cubicBezTo>
                    <a:pt x="113" y="56"/>
                    <a:pt x="57" y="42"/>
                    <a:pt x="57" y="42"/>
                  </a:cubicBezTo>
                  <a:cubicBezTo>
                    <a:pt x="57" y="42"/>
                    <a:pt x="0" y="14"/>
                    <a:pt x="22" y="7"/>
                  </a:cubicBezTo>
                  <a:cubicBezTo>
                    <a:pt x="43" y="0"/>
                    <a:pt x="64" y="7"/>
                    <a:pt x="85" y="7"/>
                  </a:cubicBezTo>
                  <a:cubicBezTo>
                    <a:pt x="106" y="14"/>
                    <a:pt x="141" y="14"/>
                    <a:pt x="141" y="14"/>
                  </a:cubicBezTo>
                  <a:lnTo>
                    <a:pt x="148" y="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442">
              <a:extLst>
                <a:ext uri="{FF2B5EF4-FFF2-40B4-BE49-F238E27FC236}">
                  <a16:creationId xmlns:a16="http://schemas.microsoft.com/office/drawing/2014/main" xmlns="" id="{C66C192E-9CE7-4DCA-8230-885595568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5201" y="2992438"/>
              <a:ext cx="52388" cy="28575"/>
            </a:xfrm>
            <a:custGeom>
              <a:avLst/>
              <a:gdLst>
                <a:gd name="T0" fmla="*/ 73 w 124"/>
                <a:gd name="T1" fmla="*/ 72 h 72"/>
                <a:gd name="T2" fmla="*/ 22 w 124"/>
                <a:gd name="T3" fmla="*/ 8 h 72"/>
                <a:gd name="T4" fmla="*/ 110 w 124"/>
                <a:gd name="T5" fmla="*/ 36 h 72"/>
                <a:gd name="T6" fmla="*/ 73 w 124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72">
                  <a:moveTo>
                    <a:pt x="73" y="72"/>
                  </a:moveTo>
                  <a:cubicBezTo>
                    <a:pt x="59" y="58"/>
                    <a:pt x="0" y="0"/>
                    <a:pt x="22" y="8"/>
                  </a:cubicBezTo>
                  <a:cubicBezTo>
                    <a:pt x="44" y="15"/>
                    <a:pt x="124" y="29"/>
                    <a:pt x="110" y="36"/>
                  </a:cubicBezTo>
                  <a:cubicBezTo>
                    <a:pt x="95" y="44"/>
                    <a:pt x="73" y="72"/>
                    <a:pt x="73" y="7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445">
              <a:extLst>
                <a:ext uri="{FF2B5EF4-FFF2-40B4-BE49-F238E27FC236}">
                  <a16:creationId xmlns:a16="http://schemas.microsoft.com/office/drawing/2014/main" xmlns="" id="{EB227C6C-75B8-484F-81E5-562278260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5151" y="2770188"/>
              <a:ext cx="69850" cy="68263"/>
            </a:xfrm>
            <a:custGeom>
              <a:avLst/>
              <a:gdLst>
                <a:gd name="T0" fmla="*/ 140 w 168"/>
                <a:gd name="T1" fmla="*/ 164 h 164"/>
                <a:gd name="T2" fmla="*/ 35 w 168"/>
                <a:gd name="T3" fmla="*/ 115 h 164"/>
                <a:gd name="T4" fmla="*/ 35 w 168"/>
                <a:gd name="T5" fmla="*/ 36 h 164"/>
                <a:gd name="T6" fmla="*/ 98 w 168"/>
                <a:gd name="T7" fmla="*/ 122 h 164"/>
                <a:gd name="T8" fmla="*/ 168 w 168"/>
                <a:gd name="T9" fmla="*/ 164 h 164"/>
                <a:gd name="T10" fmla="*/ 140 w 168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64">
                  <a:moveTo>
                    <a:pt x="140" y="164"/>
                  </a:moveTo>
                  <a:cubicBezTo>
                    <a:pt x="119" y="157"/>
                    <a:pt x="49" y="136"/>
                    <a:pt x="35" y="115"/>
                  </a:cubicBezTo>
                  <a:cubicBezTo>
                    <a:pt x="28" y="86"/>
                    <a:pt x="0" y="0"/>
                    <a:pt x="35" y="36"/>
                  </a:cubicBezTo>
                  <a:cubicBezTo>
                    <a:pt x="63" y="79"/>
                    <a:pt x="70" y="115"/>
                    <a:pt x="98" y="122"/>
                  </a:cubicBezTo>
                  <a:cubicBezTo>
                    <a:pt x="126" y="136"/>
                    <a:pt x="168" y="164"/>
                    <a:pt x="168" y="164"/>
                  </a:cubicBezTo>
                  <a:lnTo>
                    <a:pt x="140" y="16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448">
              <a:extLst>
                <a:ext uri="{FF2B5EF4-FFF2-40B4-BE49-F238E27FC236}">
                  <a16:creationId xmlns:a16="http://schemas.microsoft.com/office/drawing/2014/main" xmlns="" id="{02E7E4EA-05EA-4814-AC80-3AE69C241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1" y="2805113"/>
              <a:ext cx="57150" cy="42863"/>
            </a:xfrm>
            <a:custGeom>
              <a:avLst/>
              <a:gdLst>
                <a:gd name="T0" fmla="*/ 86 w 136"/>
                <a:gd name="T1" fmla="*/ 104 h 104"/>
                <a:gd name="T2" fmla="*/ 108 w 136"/>
                <a:gd name="T3" fmla="*/ 70 h 104"/>
                <a:gd name="T4" fmla="*/ 51 w 136"/>
                <a:gd name="T5" fmla="*/ 42 h 104"/>
                <a:gd name="T6" fmla="*/ 15 w 136"/>
                <a:gd name="T7" fmla="*/ 14 h 104"/>
                <a:gd name="T8" fmla="*/ 51 w 136"/>
                <a:gd name="T9" fmla="*/ 77 h 104"/>
                <a:gd name="T10" fmla="*/ 86 w 136"/>
                <a:gd name="T1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4">
                  <a:moveTo>
                    <a:pt x="86" y="104"/>
                  </a:moveTo>
                  <a:cubicBezTo>
                    <a:pt x="115" y="91"/>
                    <a:pt x="136" y="77"/>
                    <a:pt x="108" y="70"/>
                  </a:cubicBezTo>
                  <a:cubicBezTo>
                    <a:pt x="79" y="63"/>
                    <a:pt x="94" y="63"/>
                    <a:pt x="51" y="42"/>
                  </a:cubicBezTo>
                  <a:cubicBezTo>
                    <a:pt x="15" y="14"/>
                    <a:pt x="29" y="0"/>
                    <a:pt x="15" y="14"/>
                  </a:cubicBezTo>
                  <a:cubicBezTo>
                    <a:pt x="0" y="28"/>
                    <a:pt x="51" y="77"/>
                    <a:pt x="51" y="77"/>
                  </a:cubicBezTo>
                  <a:lnTo>
                    <a:pt x="86" y="10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451">
              <a:extLst>
                <a:ext uri="{FF2B5EF4-FFF2-40B4-BE49-F238E27FC236}">
                  <a16:creationId xmlns:a16="http://schemas.microsoft.com/office/drawing/2014/main" xmlns="" id="{CD6FB1F8-726D-4FF6-8BEE-4201485A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263" y="2846388"/>
              <a:ext cx="161925" cy="357188"/>
            </a:xfrm>
            <a:custGeom>
              <a:avLst/>
              <a:gdLst>
                <a:gd name="T0" fmla="*/ 200 w 392"/>
                <a:gd name="T1" fmla="*/ 858 h 864"/>
                <a:gd name="T2" fmla="*/ 164 w 392"/>
                <a:gd name="T3" fmla="*/ 760 h 864"/>
                <a:gd name="T4" fmla="*/ 122 w 392"/>
                <a:gd name="T5" fmla="*/ 558 h 864"/>
                <a:gd name="T6" fmla="*/ 93 w 392"/>
                <a:gd name="T7" fmla="*/ 453 h 864"/>
                <a:gd name="T8" fmla="*/ 50 w 392"/>
                <a:gd name="T9" fmla="*/ 328 h 864"/>
                <a:gd name="T10" fmla="*/ 15 w 392"/>
                <a:gd name="T11" fmla="*/ 126 h 864"/>
                <a:gd name="T12" fmla="*/ 8 w 392"/>
                <a:gd name="T13" fmla="*/ 0 h 864"/>
                <a:gd name="T14" fmla="*/ 86 w 392"/>
                <a:gd name="T15" fmla="*/ 63 h 864"/>
                <a:gd name="T16" fmla="*/ 150 w 392"/>
                <a:gd name="T17" fmla="*/ 286 h 864"/>
                <a:gd name="T18" fmla="*/ 186 w 392"/>
                <a:gd name="T19" fmla="*/ 384 h 864"/>
                <a:gd name="T20" fmla="*/ 221 w 392"/>
                <a:gd name="T21" fmla="*/ 405 h 864"/>
                <a:gd name="T22" fmla="*/ 250 w 392"/>
                <a:gd name="T23" fmla="*/ 467 h 864"/>
                <a:gd name="T24" fmla="*/ 236 w 392"/>
                <a:gd name="T25" fmla="*/ 495 h 864"/>
                <a:gd name="T26" fmla="*/ 321 w 392"/>
                <a:gd name="T27" fmla="*/ 551 h 864"/>
                <a:gd name="T28" fmla="*/ 357 w 392"/>
                <a:gd name="T29" fmla="*/ 614 h 864"/>
                <a:gd name="T30" fmla="*/ 278 w 392"/>
                <a:gd name="T31" fmla="*/ 600 h 864"/>
                <a:gd name="T32" fmla="*/ 229 w 392"/>
                <a:gd name="T33" fmla="*/ 558 h 864"/>
                <a:gd name="T34" fmla="*/ 207 w 392"/>
                <a:gd name="T35" fmla="*/ 565 h 864"/>
                <a:gd name="T36" fmla="*/ 207 w 392"/>
                <a:gd name="T37" fmla="*/ 628 h 864"/>
                <a:gd name="T38" fmla="*/ 214 w 392"/>
                <a:gd name="T39" fmla="*/ 725 h 864"/>
                <a:gd name="T40" fmla="*/ 250 w 392"/>
                <a:gd name="T41" fmla="*/ 788 h 864"/>
                <a:gd name="T42" fmla="*/ 286 w 392"/>
                <a:gd name="T43" fmla="*/ 823 h 864"/>
                <a:gd name="T44" fmla="*/ 307 w 392"/>
                <a:gd name="T45" fmla="*/ 858 h 864"/>
                <a:gd name="T46" fmla="*/ 236 w 392"/>
                <a:gd name="T47" fmla="*/ 851 h 864"/>
                <a:gd name="T48" fmla="*/ 200 w 392"/>
                <a:gd name="T49" fmla="*/ 85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2" h="864">
                  <a:moveTo>
                    <a:pt x="200" y="858"/>
                  </a:moveTo>
                  <a:cubicBezTo>
                    <a:pt x="207" y="844"/>
                    <a:pt x="193" y="844"/>
                    <a:pt x="164" y="760"/>
                  </a:cubicBezTo>
                  <a:cubicBezTo>
                    <a:pt x="129" y="676"/>
                    <a:pt x="122" y="600"/>
                    <a:pt x="122" y="558"/>
                  </a:cubicBezTo>
                  <a:cubicBezTo>
                    <a:pt x="122" y="509"/>
                    <a:pt x="115" y="509"/>
                    <a:pt x="93" y="453"/>
                  </a:cubicBezTo>
                  <a:cubicBezTo>
                    <a:pt x="72" y="398"/>
                    <a:pt x="43" y="356"/>
                    <a:pt x="50" y="328"/>
                  </a:cubicBezTo>
                  <a:cubicBezTo>
                    <a:pt x="50" y="300"/>
                    <a:pt x="22" y="154"/>
                    <a:pt x="15" y="126"/>
                  </a:cubicBezTo>
                  <a:cubicBezTo>
                    <a:pt x="8" y="98"/>
                    <a:pt x="0" y="0"/>
                    <a:pt x="8" y="0"/>
                  </a:cubicBezTo>
                  <a:cubicBezTo>
                    <a:pt x="22" y="0"/>
                    <a:pt x="72" y="35"/>
                    <a:pt x="86" y="63"/>
                  </a:cubicBezTo>
                  <a:cubicBezTo>
                    <a:pt x="100" y="84"/>
                    <a:pt x="129" y="251"/>
                    <a:pt x="150" y="286"/>
                  </a:cubicBezTo>
                  <a:cubicBezTo>
                    <a:pt x="172" y="328"/>
                    <a:pt x="150" y="370"/>
                    <a:pt x="186" y="384"/>
                  </a:cubicBezTo>
                  <a:cubicBezTo>
                    <a:pt x="221" y="405"/>
                    <a:pt x="221" y="349"/>
                    <a:pt x="221" y="405"/>
                  </a:cubicBezTo>
                  <a:cubicBezTo>
                    <a:pt x="221" y="460"/>
                    <a:pt x="271" y="467"/>
                    <a:pt x="250" y="467"/>
                  </a:cubicBezTo>
                  <a:cubicBezTo>
                    <a:pt x="229" y="467"/>
                    <a:pt x="236" y="495"/>
                    <a:pt x="236" y="495"/>
                  </a:cubicBezTo>
                  <a:cubicBezTo>
                    <a:pt x="236" y="495"/>
                    <a:pt x="307" y="537"/>
                    <a:pt x="321" y="551"/>
                  </a:cubicBezTo>
                  <a:cubicBezTo>
                    <a:pt x="335" y="565"/>
                    <a:pt x="392" y="621"/>
                    <a:pt x="357" y="614"/>
                  </a:cubicBezTo>
                  <a:cubicBezTo>
                    <a:pt x="314" y="607"/>
                    <a:pt x="300" y="635"/>
                    <a:pt x="278" y="600"/>
                  </a:cubicBezTo>
                  <a:cubicBezTo>
                    <a:pt x="250" y="572"/>
                    <a:pt x="250" y="572"/>
                    <a:pt x="229" y="558"/>
                  </a:cubicBezTo>
                  <a:cubicBezTo>
                    <a:pt x="214" y="544"/>
                    <a:pt x="200" y="537"/>
                    <a:pt x="207" y="565"/>
                  </a:cubicBezTo>
                  <a:cubicBezTo>
                    <a:pt x="214" y="586"/>
                    <a:pt x="207" y="586"/>
                    <a:pt x="207" y="628"/>
                  </a:cubicBezTo>
                  <a:cubicBezTo>
                    <a:pt x="214" y="669"/>
                    <a:pt x="221" y="704"/>
                    <a:pt x="214" y="725"/>
                  </a:cubicBezTo>
                  <a:cubicBezTo>
                    <a:pt x="207" y="739"/>
                    <a:pt x="236" y="781"/>
                    <a:pt x="250" y="788"/>
                  </a:cubicBezTo>
                  <a:cubicBezTo>
                    <a:pt x="264" y="795"/>
                    <a:pt x="286" y="809"/>
                    <a:pt x="286" y="823"/>
                  </a:cubicBezTo>
                  <a:cubicBezTo>
                    <a:pt x="293" y="830"/>
                    <a:pt x="343" y="858"/>
                    <a:pt x="307" y="858"/>
                  </a:cubicBezTo>
                  <a:cubicBezTo>
                    <a:pt x="271" y="864"/>
                    <a:pt x="236" y="851"/>
                    <a:pt x="236" y="851"/>
                  </a:cubicBezTo>
                  <a:lnTo>
                    <a:pt x="200" y="8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454">
              <a:extLst>
                <a:ext uri="{FF2B5EF4-FFF2-40B4-BE49-F238E27FC236}">
                  <a16:creationId xmlns:a16="http://schemas.microsoft.com/office/drawing/2014/main" xmlns="" id="{19184E97-9AAE-4B72-9F73-293C22BC5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4126" y="3168650"/>
              <a:ext cx="306388" cy="215900"/>
            </a:xfrm>
            <a:custGeom>
              <a:avLst/>
              <a:gdLst>
                <a:gd name="T0" fmla="*/ 281 w 740"/>
                <a:gd name="T1" fmla="*/ 275 h 520"/>
                <a:gd name="T2" fmla="*/ 166 w 740"/>
                <a:gd name="T3" fmla="*/ 211 h 520"/>
                <a:gd name="T4" fmla="*/ 101 w 740"/>
                <a:gd name="T5" fmla="*/ 155 h 520"/>
                <a:gd name="T6" fmla="*/ 51 w 740"/>
                <a:gd name="T7" fmla="*/ 176 h 520"/>
                <a:gd name="T8" fmla="*/ 94 w 740"/>
                <a:gd name="T9" fmla="*/ 246 h 520"/>
                <a:gd name="T10" fmla="*/ 94 w 740"/>
                <a:gd name="T11" fmla="*/ 282 h 520"/>
                <a:gd name="T12" fmla="*/ 72 w 740"/>
                <a:gd name="T13" fmla="*/ 338 h 520"/>
                <a:gd name="T14" fmla="*/ 44 w 740"/>
                <a:gd name="T15" fmla="*/ 359 h 520"/>
                <a:gd name="T16" fmla="*/ 22 w 740"/>
                <a:gd name="T17" fmla="*/ 387 h 520"/>
                <a:gd name="T18" fmla="*/ 58 w 740"/>
                <a:gd name="T19" fmla="*/ 457 h 520"/>
                <a:gd name="T20" fmla="*/ 22 w 740"/>
                <a:gd name="T21" fmla="*/ 492 h 520"/>
                <a:gd name="T22" fmla="*/ 72 w 740"/>
                <a:gd name="T23" fmla="*/ 506 h 520"/>
                <a:gd name="T24" fmla="*/ 115 w 740"/>
                <a:gd name="T25" fmla="*/ 464 h 520"/>
                <a:gd name="T26" fmla="*/ 144 w 740"/>
                <a:gd name="T27" fmla="*/ 415 h 520"/>
                <a:gd name="T28" fmla="*/ 202 w 740"/>
                <a:gd name="T29" fmla="*/ 422 h 520"/>
                <a:gd name="T30" fmla="*/ 230 w 740"/>
                <a:gd name="T31" fmla="*/ 436 h 520"/>
                <a:gd name="T32" fmla="*/ 281 w 740"/>
                <a:gd name="T33" fmla="*/ 457 h 520"/>
                <a:gd name="T34" fmla="*/ 288 w 740"/>
                <a:gd name="T35" fmla="*/ 422 h 520"/>
                <a:gd name="T36" fmla="*/ 345 w 740"/>
                <a:gd name="T37" fmla="*/ 380 h 520"/>
                <a:gd name="T38" fmla="*/ 403 w 740"/>
                <a:gd name="T39" fmla="*/ 373 h 520"/>
                <a:gd name="T40" fmla="*/ 403 w 740"/>
                <a:gd name="T41" fmla="*/ 310 h 520"/>
                <a:gd name="T42" fmla="*/ 381 w 740"/>
                <a:gd name="T43" fmla="*/ 275 h 520"/>
                <a:gd name="T44" fmla="*/ 532 w 740"/>
                <a:gd name="T45" fmla="*/ 225 h 520"/>
                <a:gd name="T46" fmla="*/ 611 w 740"/>
                <a:gd name="T47" fmla="*/ 197 h 520"/>
                <a:gd name="T48" fmla="*/ 647 w 740"/>
                <a:gd name="T49" fmla="*/ 106 h 520"/>
                <a:gd name="T50" fmla="*/ 733 w 740"/>
                <a:gd name="T51" fmla="*/ 57 h 520"/>
                <a:gd name="T52" fmla="*/ 690 w 740"/>
                <a:gd name="T53" fmla="*/ 36 h 520"/>
                <a:gd name="T54" fmla="*/ 582 w 740"/>
                <a:gd name="T55" fmla="*/ 127 h 520"/>
                <a:gd name="T56" fmla="*/ 482 w 740"/>
                <a:gd name="T57" fmla="*/ 190 h 520"/>
                <a:gd name="T58" fmla="*/ 417 w 740"/>
                <a:gd name="T59" fmla="*/ 239 h 520"/>
                <a:gd name="T60" fmla="*/ 295 w 740"/>
                <a:gd name="T61" fmla="*/ 253 h 520"/>
                <a:gd name="T62" fmla="*/ 281 w 740"/>
                <a:gd name="T63" fmla="*/ 275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0" h="520">
                  <a:moveTo>
                    <a:pt x="281" y="275"/>
                  </a:moveTo>
                  <a:cubicBezTo>
                    <a:pt x="202" y="232"/>
                    <a:pt x="209" y="260"/>
                    <a:pt x="166" y="211"/>
                  </a:cubicBezTo>
                  <a:cubicBezTo>
                    <a:pt x="123" y="169"/>
                    <a:pt x="101" y="155"/>
                    <a:pt x="101" y="15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94" y="246"/>
                    <a:pt x="94" y="246"/>
                    <a:pt x="94" y="246"/>
                  </a:cubicBezTo>
                  <a:cubicBezTo>
                    <a:pt x="94" y="246"/>
                    <a:pt x="108" y="267"/>
                    <a:pt x="94" y="282"/>
                  </a:cubicBezTo>
                  <a:cubicBezTo>
                    <a:pt x="87" y="289"/>
                    <a:pt x="87" y="338"/>
                    <a:pt x="72" y="338"/>
                  </a:cubicBezTo>
                  <a:cubicBezTo>
                    <a:pt x="65" y="345"/>
                    <a:pt x="65" y="366"/>
                    <a:pt x="44" y="359"/>
                  </a:cubicBezTo>
                  <a:cubicBezTo>
                    <a:pt x="22" y="359"/>
                    <a:pt x="29" y="366"/>
                    <a:pt x="22" y="387"/>
                  </a:cubicBezTo>
                  <a:cubicBezTo>
                    <a:pt x="15" y="401"/>
                    <a:pt x="79" y="450"/>
                    <a:pt x="58" y="457"/>
                  </a:cubicBezTo>
                  <a:cubicBezTo>
                    <a:pt x="29" y="464"/>
                    <a:pt x="0" y="485"/>
                    <a:pt x="22" y="492"/>
                  </a:cubicBezTo>
                  <a:cubicBezTo>
                    <a:pt x="44" y="499"/>
                    <a:pt x="58" y="520"/>
                    <a:pt x="72" y="506"/>
                  </a:cubicBezTo>
                  <a:cubicBezTo>
                    <a:pt x="94" y="499"/>
                    <a:pt x="130" y="485"/>
                    <a:pt x="115" y="464"/>
                  </a:cubicBezTo>
                  <a:cubicBezTo>
                    <a:pt x="101" y="450"/>
                    <a:pt x="130" y="415"/>
                    <a:pt x="144" y="415"/>
                  </a:cubicBezTo>
                  <a:cubicBezTo>
                    <a:pt x="166" y="415"/>
                    <a:pt x="180" y="415"/>
                    <a:pt x="202" y="422"/>
                  </a:cubicBezTo>
                  <a:cubicBezTo>
                    <a:pt x="223" y="422"/>
                    <a:pt x="216" y="436"/>
                    <a:pt x="230" y="436"/>
                  </a:cubicBezTo>
                  <a:cubicBezTo>
                    <a:pt x="245" y="443"/>
                    <a:pt x="252" y="464"/>
                    <a:pt x="281" y="457"/>
                  </a:cubicBezTo>
                  <a:cubicBezTo>
                    <a:pt x="309" y="450"/>
                    <a:pt x="266" y="436"/>
                    <a:pt x="288" y="422"/>
                  </a:cubicBezTo>
                  <a:cubicBezTo>
                    <a:pt x="309" y="408"/>
                    <a:pt x="331" y="387"/>
                    <a:pt x="345" y="380"/>
                  </a:cubicBezTo>
                  <a:cubicBezTo>
                    <a:pt x="367" y="373"/>
                    <a:pt x="403" y="373"/>
                    <a:pt x="403" y="37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03" y="310"/>
                    <a:pt x="381" y="289"/>
                    <a:pt x="381" y="275"/>
                  </a:cubicBezTo>
                  <a:cubicBezTo>
                    <a:pt x="388" y="253"/>
                    <a:pt x="518" y="232"/>
                    <a:pt x="532" y="225"/>
                  </a:cubicBezTo>
                  <a:cubicBezTo>
                    <a:pt x="539" y="218"/>
                    <a:pt x="590" y="225"/>
                    <a:pt x="611" y="197"/>
                  </a:cubicBezTo>
                  <a:cubicBezTo>
                    <a:pt x="626" y="169"/>
                    <a:pt x="633" y="120"/>
                    <a:pt x="647" y="106"/>
                  </a:cubicBezTo>
                  <a:cubicBezTo>
                    <a:pt x="669" y="99"/>
                    <a:pt x="733" y="71"/>
                    <a:pt x="733" y="57"/>
                  </a:cubicBezTo>
                  <a:cubicBezTo>
                    <a:pt x="726" y="50"/>
                    <a:pt x="740" y="0"/>
                    <a:pt x="690" y="36"/>
                  </a:cubicBezTo>
                  <a:cubicBezTo>
                    <a:pt x="647" y="71"/>
                    <a:pt x="647" y="92"/>
                    <a:pt x="582" y="127"/>
                  </a:cubicBezTo>
                  <a:cubicBezTo>
                    <a:pt x="518" y="155"/>
                    <a:pt x="496" y="176"/>
                    <a:pt x="482" y="190"/>
                  </a:cubicBezTo>
                  <a:cubicBezTo>
                    <a:pt x="467" y="204"/>
                    <a:pt x="489" y="239"/>
                    <a:pt x="417" y="239"/>
                  </a:cubicBezTo>
                  <a:cubicBezTo>
                    <a:pt x="338" y="239"/>
                    <a:pt x="295" y="253"/>
                    <a:pt x="295" y="253"/>
                  </a:cubicBezTo>
                  <a:lnTo>
                    <a:pt x="281" y="27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57">
              <a:extLst>
                <a:ext uri="{FF2B5EF4-FFF2-40B4-BE49-F238E27FC236}">
                  <a16:creationId xmlns:a16="http://schemas.microsoft.com/office/drawing/2014/main" xmlns="" id="{62047DAF-C2EB-44EC-84BF-4CD003B8B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938" y="3378200"/>
              <a:ext cx="357188" cy="390525"/>
            </a:xfrm>
            <a:custGeom>
              <a:avLst/>
              <a:gdLst>
                <a:gd name="T0" fmla="*/ 703 w 860"/>
                <a:gd name="T1" fmla="*/ 0 h 944"/>
                <a:gd name="T2" fmla="*/ 653 w 860"/>
                <a:gd name="T3" fmla="*/ 42 h 944"/>
                <a:gd name="T4" fmla="*/ 610 w 860"/>
                <a:gd name="T5" fmla="*/ 84 h 944"/>
                <a:gd name="T6" fmla="*/ 638 w 860"/>
                <a:gd name="T7" fmla="*/ 203 h 944"/>
                <a:gd name="T8" fmla="*/ 660 w 860"/>
                <a:gd name="T9" fmla="*/ 287 h 944"/>
                <a:gd name="T10" fmla="*/ 617 w 860"/>
                <a:gd name="T11" fmla="*/ 315 h 944"/>
                <a:gd name="T12" fmla="*/ 581 w 860"/>
                <a:gd name="T13" fmla="*/ 357 h 944"/>
                <a:gd name="T14" fmla="*/ 559 w 860"/>
                <a:gd name="T15" fmla="*/ 385 h 944"/>
                <a:gd name="T16" fmla="*/ 502 w 860"/>
                <a:gd name="T17" fmla="*/ 336 h 944"/>
                <a:gd name="T18" fmla="*/ 466 w 860"/>
                <a:gd name="T19" fmla="*/ 385 h 944"/>
                <a:gd name="T20" fmla="*/ 452 w 860"/>
                <a:gd name="T21" fmla="*/ 420 h 944"/>
                <a:gd name="T22" fmla="*/ 430 w 860"/>
                <a:gd name="T23" fmla="*/ 462 h 944"/>
                <a:gd name="T24" fmla="*/ 366 w 860"/>
                <a:gd name="T25" fmla="*/ 504 h 944"/>
                <a:gd name="T26" fmla="*/ 352 w 860"/>
                <a:gd name="T27" fmla="*/ 539 h 944"/>
                <a:gd name="T28" fmla="*/ 201 w 860"/>
                <a:gd name="T29" fmla="*/ 553 h 944"/>
                <a:gd name="T30" fmla="*/ 151 w 860"/>
                <a:gd name="T31" fmla="*/ 588 h 944"/>
                <a:gd name="T32" fmla="*/ 129 w 860"/>
                <a:gd name="T33" fmla="*/ 630 h 944"/>
                <a:gd name="T34" fmla="*/ 101 w 860"/>
                <a:gd name="T35" fmla="*/ 693 h 944"/>
                <a:gd name="T36" fmla="*/ 15 w 860"/>
                <a:gd name="T37" fmla="*/ 707 h 944"/>
                <a:gd name="T38" fmla="*/ 43 w 860"/>
                <a:gd name="T39" fmla="*/ 763 h 944"/>
                <a:gd name="T40" fmla="*/ 122 w 860"/>
                <a:gd name="T41" fmla="*/ 805 h 944"/>
                <a:gd name="T42" fmla="*/ 151 w 860"/>
                <a:gd name="T43" fmla="*/ 903 h 944"/>
                <a:gd name="T44" fmla="*/ 151 w 860"/>
                <a:gd name="T45" fmla="*/ 910 h 944"/>
                <a:gd name="T46" fmla="*/ 215 w 860"/>
                <a:gd name="T47" fmla="*/ 840 h 944"/>
                <a:gd name="T48" fmla="*/ 258 w 860"/>
                <a:gd name="T49" fmla="*/ 700 h 944"/>
                <a:gd name="T50" fmla="*/ 330 w 860"/>
                <a:gd name="T51" fmla="*/ 721 h 944"/>
                <a:gd name="T52" fmla="*/ 395 w 860"/>
                <a:gd name="T53" fmla="*/ 651 h 944"/>
                <a:gd name="T54" fmla="*/ 416 w 860"/>
                <a:gd name="T55" fmla="*/ 651 h 944"/>
                <a:gd name="T56" fmla="*/ 466 w 860"/>
                <a:gd name="T57" fmla="*/ 686 h 944"/>
                <a:gd name="T58" fmla="*/ 559 w 860"/>
                <a:gd name="T59" fmla="*/ 630 h 944"/>
                <a:gd name="T60" fmla="*/ 552 w 860"/>
                <a:gd name="T61" fmla="*/ 567 h 944"/>
                <a:gd name="T62" fmla="*/ 602 w 860"/>
                <a:gd name="T63" fmla="*/ 546 h 944"/>
                <a:gd name="T64" fmla="*/ 653 w 860"/>
                <a:gd name="T65" fmla="*/ 588 h 944"/>
                <a:gd name="T66" fmla="*/ 803 w 860"/>
                <a:gd name="T67" fmla="*/ 560 h 944"/>
                <a:gd name="T68" fmla="*/ 774 w 860"/>
                <a:gd name="T69" fmla="*/ 469 h 944"/>
                <a:gd name="T70" fmla="*/ 796 w 860"/>
                <a:gd name="T71" fmla="*/ 427 h 944"/>
                <a:gd name="T72" fmla="*/ 774 w 860"/>
                <a:gd name="T73" fmla="*/ 294 h 944"/>
                <a:gd name="T74" fmla="*/ 839 w 860"/>
                <a:gd name="T75" fmla="*/ 231 h 944"/>
                <a:gd name="T76" fmla="*/ 839 w 860"/>
                <a:gd name="T77" fmla="*/ 189 h 944"/>
                <a:gd name="T78" fmla="*/ 782 w 860"/>
                <a:gd name="T79" fmla="*/ 77 h 944"/>
                <a:gd name="T80" fmla="*/ 724 w 860"/>
                <a:gd name="T81" fmla="*/ 28 h 944"/>
                <a:gd name="T82" fmla="*/ 703 w 860"/>
                <a:gd name="T8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0" h="944">
                  <a:moveTo>
                    <a:pt x="703" y="0"/>
                  </a:moveTo>
                  <a:cubicBezTo>
                    <a:pt x="696" y="7"/>
                    <a:pt x="667" y="28"/>
                    <a:pt x="653" y="42"/>
                  </a:cubicBezTo>
                  <a:cubicBezTo>
                    <a:pt x="631" y="56"/>
                    <a:pt x="610" y="56"/>
                    <a:pt x="610" y="84"/>
                  </a:cubicBezTo>
                  <a:cubicBezTo>
                    <a:pt x="610" y="119"/>
                    <a:pt x="645" y="154"/>
                    <a:pt x="638" y="203"/>
                  </a:cubicBezTo>
                  <a:cubicBezTo>
                    <a:pt x="624" y="245"/>
                    <a:pt x="696" y="280"/>
                    <a:pt x="660" y="287"/>
                  </a:cubicBezTo>
                  <a:cubicBezTo>
                    <a:pt x="624" y="301"/>
                    <a:pt x="631" y="308"/>
                    <a:pt x="617" y="315"/>
                  </a:cubicBezTo>
                  <a:cubicBezTo>
                    <a:pt x="595" y="329"/>
                    <a:pt x="581" y="357"/>
                    <a:pt x="581" y="357"/>
                  </a:cubicBezTo>
                  <a:cubicBezTo>
                    <a:pt x="581" y="357"/>
                    <a:pt x="602" y="420"/>
                    <a:pt x="559" y="385"/>
                  </a:cubicBezTo>
                  <a:cubicBezTo>
                    <a:pt x="509" y="350"/>
                    <a:pt x="509" y="336"/>
                    <a:pt x="502" y="336"/>
                  </a:cubicBezTo>
                  <a:cubicBezTo>
                    <a:pt x="488" y="336"/>
                    <a:pt x="481" y="378"/>
                    <a:pt x="466" y="385"/>
                  </a:cubicBezTo>
                  <a:cubicBezTo>
                    <a:pt x="452" y="392"/>
                    <a:pt x="459" y="406"/>
                    <a:pt x="452" y="420"/>
                  </a:cubicBezTo>
                  <a:cubicBezTo>
                    <a:pt x="445" y="427"/>
                    <a:pt x="488" y="434"/>
                    <a:pt x="430" y="462"/>
                  </a:cubicBezTo>
                  <a:cubicBezTo>
                    <a:pt x="366" y="483"/>
                    <a:pt x="359" y="490"/>
                    <a:pt x="366" y="504"/>
                  </a:cubicBezTo>
                  <a:cubicBezTo>
                    <a:pt x="366" y="511"/>
                    <a:pt x="459" y="532"/>
                    <a:pt x="352" y="539"/>
                  </a:cubicBezTo>
                  <a:cubicBezTo>
                    <a:pt x="244" y="546"/>
                    <a:pt x="237" y="546"/>
                    <a:pt x="201" y="553"/>
                  </a:cubicBezTo>
                  <a:cubicBezTo>
                    <a:pt x="165" y="553"/>
                    <a:pt x="165" y="567"/>
                    <a:pt x="151" y="588"/>
                  </a:cubicBezTo>
                  <a:cubicBezTo>
                    <a:pt x="129" y="602"/>
                    <a:pt x="144" y="616"/>
                    <a:pt x="129" y="630"/>
                  </a:cubicBezTo>
                  <a:cubicBezTo>
                    <a:pt x="115" y="637"/>
                    <a:pt x="144" y="700"/>
                    <a:pt x="101" y="693"/>
                  </a:cubicBezTo>
                  <a:cubicBezTo>
                    <a:pt x="58" y="686"/>
                    <a:pt x="22" y="693"/>
                    <a:pt x="15" y="707"/>
                  </a:cubicBezTo>
                  <a:cubicBezTo>
                    <a:pt x="8" y="714"/>
                    <a:pt x="0" y="742"/>
                    <a:pt x="43" y="763"/>
                  </a:cubicBezTo>
                  <a:cubicBezTo>
                    <a:pt x="86" y="784"/>
                    <a:pt x="137" y="784"/>
                    <a:pt x="122" y="805"/>
                  </a:cubicBezTo>
                  <a:cubicBezTo>
                    <a:pt x="108" y="826"/>
                    <a:pt x="144" y="896"/>
                    <a:pt x="151" y="903"/>
                  </a:cubicBezTo>
                  <a:cubicBezTo>
                    <a:pt x="151" y="910"/>
                    <a:pt x="129" y="930"/>
                    <a:pt x="151" y="910"/>
                  </a:cubicBezTo>
                  <a:cubicBezTo>
                    <a:pt x="180" y="889"/>
                    <a:pt x="187" y="944"/>
                    <a:pt x="215" y="840"/>
                  </a:cubicBezTo>
                  <a:cubicBezTo>
                    <a:pt x="237" y="735"/>
                    <a:pt x="187" y="686"/>
                    <a:pt x="258" y="700"/>
                  </a:cubicBezTo>
                  <a:cubicBezTo>
                    <a:pt x="330" y="721"/>
                    <a:pt x="316" y="735"/>
                    <a:pt x="330" y="721"/>
                  </a:cubicBezTo>
                  <a:cubicBezTo>
                    <a:pt x="344" y="700"/>
                    <a:pt x="387" y="679"/>
                    <a:pt x="395" y="651"/>
                  </a:cubicBezTo>
                  <a:cubicBezTo>
                    <a:pt x="395" y="630"/>
                    <a:pt x="402" y="630"/>
                    <a:pt x="416" y="651"/>
                  </a:cubicBezTo>
                  <a:cubicBezTo>
                    <a:pt x="438" y="665"/>
                    <a:pt x="423" y="686"/>
                    <a:pt x="466" y="686"/>
                  </a:cubicBezTo>
                  <a:cubicBezTo>
                    <a:pt x="502" y="686"/>
                    <a:pt x="559" y="658"/>
                    <a:pt x="559" y="630"/>
                  </a:cubicBezTo>
                  <a:cubicBezTo>
                    <a:pt x="552" y="609"/>
                    <a:pt x="567" y="574"/>
                    <a:pt x="552" y="567"/>
                  </a:cubicBezTo>
                  <a:cubicBezTo>
                    <a:pt x="545" y="560"/>
                    <a:pt x="574" y="532"/>
                    <a:pt x="602" y="546"/>
                  </a:cubicBezTo>
                  <a:cubicBezTo>
                    <a:pt x="638" y="560"/>
                    <a:pt x="617" y="581"/>
                    <a:pt x="653" y="588"/>
                  </a:cubicBezTo>
                  <a:cubicBezTo>
                    <a:pt x="688" y="588"/>
                    <a:pt x="817" y="588"/>
                    <a:pt x="803" y="560"/>
                  </a:cubicBezTo>
                  <a:cubicBezTo>
                    <a:pt x="782" y="532"/>
                    <a:pt x="789" y="483"/>
                    <a:pt x="774" y="469"/>
                  </a:cubicBezTo>
                  <a:cubicBezTo>
                    <a:pt x="760" y="448"/>
                    <a:pt x="796" y="483"/>
                    <a:pt x="796" y="427"/>
                  </a:cubicBezTo>
                  <a:cubicBezTo>
                    <a:pt x="796" y="371"/>
                    <a:pt x="782" y="371"/>
                    <a:pt x="774" y="294"/>
                  </a:cubicBezTo>
                  <a:cubicBezTo>
                    <a:pt x="774" y="217"/>
                    <a:pt x="839" y="245"/>
                    <a:pt x="839" y="231"/>
                  </a:cubicBezTo>
                  <a:cubicBezTo>
                    <a:pt x="839" y="210"/>
                    <a:pt x="860" y="238"/>
                    <a:pt x="839" y="189"/>
                  </a:cubicBezTo>
                  <a:cubicBezTo>
                    <a:pt x="817" y="140"/>
                    <a:pt x="796" y="84"/>
                    <a:pt x="782" y="77"/>
                  </a:cubicBezTo>
                  <a:cubicBezTo>
                    <a:pt x="767" y="63"/>
                    <a:pt x="724" y="28"/>
                    <a:pt x="724" y="28"/>
                  </a:cubicBezTo>
                  <a:lnTo>
                    <a:pt x="7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60">
              <a:extLst>
                <a:ext uri="{FF2B5EF4-FFF2-40B4-BE49-F238E27FC236}">
                  <a16:creationId xmlns:a16="http://schemas.microsoft.com/office/drawing/2014/main" xmlns="" id="{FE1B1818-B5C5-44DC-A834-0DF1221EC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3911601"/>
              <a:ext cx="68263" cy="104775"/>
            </a:xfrm>
            <a:custGeom>
              <a:avLst/>
              <a:gdLst>
                <a:gd name="T0" fmla="*/ 107 w 164"/>
                <a:gd name="T1" fmla="*/ 0 h 252"/>
                <a:gd name="T2" fmla="*/ 36 w 164"/>
                <a:gd name="T3" fmla="*/ 77 h 252"/>
                <a:gd name="T4" fmla="*/ 93 w 164"/>
                <a:gd name="T5" fmla="*/ 238 h 252"/>
                <a:gd name="T6" fmla="*/ 115 w 164"/>
                <a:gd name="T7" fmla="*/ 203 h 252"/>
                <a:gd name="T8" fmla="*/ 143 w 164"/>
                <a:gd name="T9" fmla="*/ 168 h 252"/>
                <a:gd name="T10" fmla="*/ 150 w 164"/>
                <a:gd name="T11" fmla="*/ 119 h 252"/>
                <a:gd name="T12" fmla="*/ 143 w 164"/>
                <a:gd name="T13" fmla="*/ 70 h 252"/>
                <a:gd name="T14" fmla="*/ 107 w 164"/>
                <a:gd name="T1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252">
                  <a:moveTo>
                    <a:pt x="107" y="0"/>
                  </a:moveTo>
                  <a:cubicBezTo>
                    <a:pt x="58" y="28"/>
                    <a:pt x="0" y="28"/>
                    <a:pt x="36" y="77"/>
                  </a:cubicBezTo>
                  <a:cubicBezTo>
                    <a:pt x="79" y="119"/>
                    <a:pt x="107" y="252"/>
                    <a:pt x="93" y="238"/>
                  </a:cubicBezTo>
                  <a:cubicBezTo>
                    <a:pt x="86" y="224"/>
                    <a:pt x="93" y="231"/>
                    <a:pt x="115" y="203"/>
                  </a:cubicBezTo>
                  <a:cubicBezTo>
                    <a:pt x="136" y="182"/>
                    <a:pt x="157" y="182"/>
                    <a:pt x="143" y="168"/>
                  </a:cubicBezTo>
                  <a:cubicBezTo>
                    <a:pt x="129" y="154"/>
                    <a:pt x="136" y="133"/>
                    <a:pt x="150" y="119"/>
                  </a:cubicBezTo>
                  <a:cubicBezTo>
                    <a:pt x="164" y="105"/>
                    <a:pt x="157" y="105"/>
                    <a:pt x="143" y="70"/>
                  </a:cubicBezTo>
                  <a:cubicBezTo>
                    <a:pt x="136" y="35"/>
                    <a:pt x="107" y="0"/>
                    <a:pt x="107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64">
              <a:extLst>
                <a:ext uri="{FF2B5EF4-FFF2-40B4-BE49-F238E27FC236}">
                  <a16:creationId xmlns:a16="http://schemas.microsoft.com/office/drawing/2014/main" xmlns="" id="{D6108F19-421E-4897-9A12-580AE49CE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7101" y="3911601"/>
              <a:ext cx="55563" cy="46038"/>
            </a:xfrm>
            <a:custGeom>
              <a:avLst/>
              <a:gdLst>
                <a:gd name="T0" fmla="*/ 8 w 136"/>
                <a:gd name="T1" fmla="*/ 84 h 112"/>
                <a:gd name="T2" fmla="*/ 122 w 136"/>
                <a:gd name="T3" fmla="*/ 77 h 112"/>
                <a:gd name="T4" fmla="*/ 101 w 136"/>
                <a:gd name="T5" fmla="*/ 21 h 112"/>
                <a:gd name="T6" fmla="*/ 29 w 136"/>
                <a:gd name="T7" fmla="*/ 70 h 112"/>
                <a:gd name="T8" fmla="*/ 8 w 136"/>
                <a:gd name="T9" fmla="*/ 8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12">
                  <a:moveTo>
                    <a:pt x="8" y="84"/>
                  </a:moveTo>
                  <a:cubicBezTo>
                    <a:pt x="0" y="91"/>
                    <a:pt x="136" y="112"/>
                    <a:pt x="122" y="77"/>
                  </a:cubicBezTo>
                  <a:cubicBezTo>
                    <a:pt x="101" y="49"/>
                    <a:pt x="136" y="42"/>
                    <a:pt x="101" y="21"/>
                  </a:cubicBezTo>
                  <a:cubicBezTo>
                    <a:pt x="72" y="0"/>
                    <a:pt x="29" y="70"/>
                    <a:pt x="29" y="70"/>
                  </a:cubicBezTo>
                  <a:lnTo>
                    <a:pt x="8" y="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67">
              <a:extLst>
                <a:ext uri="{FF2B5EF4-FFF2-40B4-BE49-F238E27FC236}">
                  <a16:creationId xmlns:a16="http://schemas.microsoft.com/office/drawing/2014/main" xmlns="" id="{08AA717D-6663-4273-9C3C-5A467634B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7113" y="3860801"/>
              <a:ext cx="26988" cy="26988"/>
            </a:xfrm>
            <a:custGeom>
              <a:avLst/>
              <a:gdLst>
                <a:gd name="T0" fmla="*/ 22 w 64"/>
                <a:gd name="T1" fmla="*/ 64 h 64"/>
                <a:gd name="T2" fmla="*/ 64 w 64"/>
                <a:gd name="T3" fmla="*/ 36 h 64"/>
                <a:gd name="T4" fmla="*/ 22 w 64"/>
                <a:gd name="T5" fmla="*/ 8 h 64"/>
                <a:gd name="T6" fmla="*/ 22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22" y="64"/>
                  </a:moveTo>
                  <a:cubicBezTo>
                    <a:pt x="29" y="64"/>
                    <a:pt x="64" y="57"/>
                    <a:pt x="64" y="36"/>
                  </a:cubicBezTo>
                  <a:cubicBezTo>
                    <a:pt x="64" y="22"/>
                    <a:pt x="36" y="0"/>
                    <a:pt x="22" y="8"/>
                  </a:cubicBezTo>
                  <a:cubicBezTo>
                    <a:pt x="0" y="15"/>
                    <a:pt x="22" y="64"/>
                    <a:pt x="22" y="6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70">
              <a:extLst>
                <a:ext uri="{FF2B5EF4-FFF2-40B4-BE49-F238E27FC236}">
                  <a16:creationId xmlns:a16="http://schemas.microsoft.com/office/drawing/2014/main" xmlns="" id="{258EC767-620F-4CE8-86BF-9F153A0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1876" y="3814763"/>
              <a:ext cx="55563" cy="38100"/>
            </a:xfrm>
            <a:custGeom>
              <a:avLst/>
              <a:gdLst>
                <a:gd name="T0" fmla="*/ 118 w 132"/>
                <a:gd name="T1" fmla="*/ 92 h 92"/>
                <a:gd name="T2" fmla="*/ 30 w 132"/>
                <a:gd name="T3" fmla="*/ 64 h 92"/>
                <a:gd name="T4" fmla="*/ 44 w 132"/>
                <a:gd name="T5" fmla="*/ 15 h 92"/>
                <a:gd name="T6" fmla="*/ 118 w 132"/>
                <a:gd name="T7" fmla="*/ 36 h 92"/>
                <a:gd name="T8" fmla="*/ 118 w 132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2">
                  <a:moveTo>
                    <a:pt x="118" y="92"/>
                  </a:moveTo>
                  <a:cubicBezTo>
                    <a:pt x="96" y="85"/>
                    <a:pt x="66" y="92"/>
                    <a:pt x="30" y="64"/>
                  </a:cubicBezTo>
                  <a:cubicBezTo>
                    <a:pt x="0" y="36"/>
                    <a:pt x="37" y="22"/>
                    <a:pt x="44" y="15"/>
                  </a:cubicBezTo>
                  <a:cubicBezTo>
                    <a:pt x="44" y="0"/>
                    <a:pt x="132" y="29"/>
                    <a:pt x="118" y="36"/>
                  </a:cubicBezTo>
                  <a:cubicBezTo>
                    <a:pt x="110" y="43"/>
                    <a:pt x="118" y="92"/>
                    <a:pt x="118" y="92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73">
              <a:extLst>
                <a:ext uri="{FF2B5EF4-FFF2-40B4-BE49-F238E27FC236}">
                  <a16:creationId xmlns:a16="http://schemas.microsoft.com/office/drawing/2014/main" xmlns="" id="{7EB52885-8440-4C22-91D0-C6868A5F5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838" y="4108451"/>
              <a:ext cx="150813" cy="182563"/>
            </a:xfrm>
            <a:custGeom>
              <a:avLst/>
              <a:gdLst>
                <a:gd name="T0" fmla="*/ 136 w 364"/>
                <a:gd name="T1" fmla="*/ 266 h 440"/>
                <a:gd name="T2" fmla="*/ 136 w 364"/>
                <a:gd name="T3" fmla="*/ 203 h 440"/>
                <a:gd name="T4" fmla="*/ 200 w 364"/>
                <a:gd name="T5" fmla="*/ 154 h 440"/>
                <a:gd name="T6" fmla="*/ 143 w 364"/>
                <a:gd name="T7" fmla="*/ 35 h 440"/>
                <a:gd name="T8" fmla="*/ 86 w 364"/>
                <a:gd name="T9" fmla="*/ 14 h 440"/>
                <a:gd name="T10" fmla="*/ 22 w 364"/>
                <a:gd name="T11" fmla="*/ 98 h 440"/>
                <a:gd name="T12" fmla="*/ 15 w 364"/>
                <a:gd name="T13" fmla="*/ 147 h 440"/>
                <a:gd name="T14" fmla="*/ 8 w 364"/>
                <a:gd name="T15" fmla="*/ 175 h 440"/>
                <a:gd name="T16" fmla="*/ 65 w 364"/>
                <a:gd name="T17" fmla="*/ 238 h 440"/>
                <a:gd name="T18" fmla="*/ 50 w 364"/>
                <a:gd name="T19" fmla="*/ 287 h 440"/>
                <a:gd name="T20" fmla="*/ 100 w 364"/>
                <a:gd name="T21" fmla="*/ 329 h 440"/>
                <a:gd name="T22" fmla="*/ 86 w 364"/>
                <a:gd name="T23" fmla="*/ 371 h 440"/>
                <a:gd name="T24" fmla="*/ 86 w 364"/>
                <a:gd name="T25" fmla="*/ 385 h 440"/>
                <a:gd name="T26" fmla="*/ 172 w 364"/>
                <a:gd name="T27" fmla="*/ 433 h 440"/>
                <a:gd name="T28" fmla="*/ 136 w 364"/>
                <a:gd name="T29" fmla="*/ 378 h 440"/>
                <a:gd name="T30" fmla="*/ 193 w 364"/>
                <a:gd name="T31" fmla="*/ 350 h 440"/>
                <a:gd name="T32" fmla="*/ 336 w 364"/>
                <a:gd name="T33" fmla="*/ 440 h 440"/>
                <a:gd name="T34" fmla="*/ 350 w 364"/>
                <a:gd name="T35" fmla="*/ 413 h 440"/>
                <a:gd name="T36" fmla="*/ 343 w 364"/>
                <a:gd name="T37" fmla="*/ 350 h 440"/>
                <a:gd name="T38" fmla="*/ 315 w 364"/>
                <a:gd name="T39" fmla="*/ 336 h 440"/>
                <a:gd name="T40" fmla="*/ 243 w 364"/>
                <a:gd name="T41" fmla="*/ 315 h 440"/>
                <a:gd name="T42" fmla="*/ 193 w 364"/>
                <a:gd name="T43" fmla="*/ 308 h 440"/>
                <a:gd name="T44" fmla="*/ 136 w 364"/>
                <a:gd name="T45" fmla="*/ 26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440">
                  <a:moveTo>
                    <a:pt x="136" y="266"/>
                  </a:moveTo>
                  <a:cubicBezTo>
                    <a:pt x="122" y="245"/>
                    <a:pt x="108" y="224"/>
                    <a:pt x="136" y="203"/>
                  </a:cubicBezTo>
                  <a:cubicBezTo>
                    <a:pt x="172" y="182"/>
                    <a:pt x="215" y="189"/>
                    <a:pt x="200" y="154"/>
                  </a:cubicBezTo>
                  <a:cubicBezTo>
                    <a:pt x="186" y="133"/>
                    <a:pt x="143" y="49"/>
                    <a:pt x="143" y="35"/>
                  </a:cubicBezTo>
                  <a:cubicBezTo>
                    <a:pt x="143" y="28"/>
                    <a:pt x="93" y="0"/>
                    <a:pt x="86" y="14"/>
                  </a:cubicBezTo>
                  <a:cubicBezTo>
                    <a:pt x="72" y="28"/>
                    <a:pt x="22" y="98"/>
                    <a:pt x="22" y="98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68"/>
                    <a:pt x="8" y="175"/>
                  </a:cubicBezTo>
                  <a:cubicBezTo>
                    <a:pt x="0" y="189"/>
                    <a:pt x="43" y="231"/>
                    <a:pt x="65" y="238"/>
                  </a:cubicBezTo>
                  <a:cubicBezTo>
                    <a:pt x="86" y="252"/>
                    <a:pt x="43" y="266"/>
                    <a:pt x="50" y="287"/>
                  </a:cubicBezTo>
                  <a:cubicBezTo>
                    <a:pt x="58" y="301"/>
                    <a:pt x="100" y="329"/>
                    <a:pt x="100" y="329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86" y="371"/>
                    <a:pt x="36" y="371"/>
                    <a:pt x="86" y="385"/>
                  </a:cubicBezTo>
                  <a:cubicBezTo>
                    <a:pt x="136" y="406"/>
                    <a:pt x="172" y="440"/>
                    <a:pt x="172" y="433"/>
                  </a:cubicBezTo>
                  <a:cubicBezTo>
                    <a:pt x="165" y="427"/>
                    <a:pt x="136" y="378"/>
                    <a:pt x="136" y="378"/>
                  </a:cubicBezTo>
                  <a:cubicBezTo>
                    <a:pt x="193" y="350"/>
                    <a:pt x="193" y="350"/>
                    <a:pt x="193" y="350"/>
                  </a:cubicBezTo>
                  <a:cubicBezTo>
                    <a:pt x="336" y="440"/>
                    <a:pt x="336" y="440"/>
                    <a:pt x="336" y="440"/>
                  </a:cubicBezTo>
                  <a:cubicBezTo>
                    <a:pt x="336" y="440"/>
                    <a:pt x="336" y="420"/>
                    <a:pt x="350" y="413"/>
                  </a:cubicBezTo>
                  <a:cubicBezTo>
                    <a:pt x="364" y="399"/>
                    <a:pt x="343" y="350"/>
                    <a:pt x="343" y="350"/>
                  </a:cubicBezTo>
                  <a:cubicBezTo>
                    <a:pt x="343" y="350"/>
                    <a:pt x="364" y="343"/>
                    <a:pt x="315" y="336"/>
                  </a:cubicBezTo>
                  <a:cubicBezTo>
                    <a:pt x="265" y="322"/>
                    <a:pt x="265" y="315"/>
                    <a:pt x="243" y="315"/>
                  </a:cubicBezTo>
                  <a:cubicBezTo>
                    <a:pt x="229" y="315"/>
                    <a:pt x="222" y="329"/>
                    <a:pt x="193" y="308"/>
                  </a:cubicBezTo>
                  <a:cubicBezTo>
                    <a:pt x="172" y="294"/>
                    <a:pt x="136" y="266"/>
                    <a:pt x="136" y="26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76">
              <a:extLst>
                <a:ext uri="{FF2B5EF4-FFF2-40B4-BE49-F238E27FC236}">
                  <a16:creationId xmlns:a16="http://schemas.microsoft.com/office/drawing/2014/main" xmlns="" id="{88D57BEC-8042-4A4D-9853-705A0F320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88" y="4360863"/>
              <a:ext cx="187325" cy="120650"/>
            </a:xfrm>
            <a:custGeom>
              <a:avLst/>
              <a:gdLst>
                <a:gd name="T0" fmla="*/ 316 w 452"/>
                <a:gd name="T1" fmla="*/ 0 h 292"/>
                <a:gd name="T2" fmla="*/ 223 w 452"/>
                <a:gd name="T3" fmla="*/ 91 h 292"/>
                <a:gd name="T4" fmla="*/ 165 w 452"/>
                <a:gd name="T5" fmla="*/ 77 h 292"/>
                <a:gd name="T6" fmla="*/ 101 w 452"/>
                <a:gd name="T7" fmla="*/ 98 h 292"/>
                <a:gd name="T8" fmla="*/ 94 w 452"/>
                <a:gd name="T9" fmla="*/ 140 h 292"/>
                <a:gd name="T10" fmla="*/ 44 w 452"/>
                <a:gd name="T11" fmla="*/ 202 h 292"/>
                <a:gd name="T12" fmla="*/ 187 w 452"/>
                <a:gd name="T13" fmla="*/ 181 h 292"/>
                <a:gd name="T14" fmla="*/ 252 w 452"/>
                <a:gd name="T15" fmla="*/ 202 h 292"/>
                <a:gd name="T16" fmla="*/ 309 w 452"/>
                <a:gd name="T17" fmla="*/ 272 h 292"/>
                <a:gd name="T18" fmla="*/ 381 w 452"/>
                <a:gd name="T19" fmla="*/ 279 h 292"/>
                <a:gd name="T20" fmla="*/ 374 w 452"/>
                <a:gd name="T21" fmla="*/ 209 h 292"/>
                <a:gd name="T22" fmla="*/ 438 w 452"/>
                <a:gd name="T23" fmla="*/ 174 h 292"/>
                <a:gd name="T24" fmla="*/ 445 w 452"/>
                <a:gd name="T25" fmla="*/ 105 h 292"/>
                <a:gd name="T26" fmla="*/ 388 w 452"/>
                <a:gd name="T27" fmla="*/ 49 h 292"/>
                <a:gd name="T28" fmla="*/ 316 w 452"/>
                <a:gd name="T2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2" h="292">
                  <a:moveTo>
                    <a:pt x="316" y="0"/>
                  </a:moveTo>
                  <a:cubicBezTo>
                    <a:pt x="273" y="35"/>
                    <a:pt x="273" y="105"/>
                    <a:pt x="223" y="91"/>
                  </a:cubicBezTo>
                  <a:cubicBezTo>
                    <a:pt x="165" y="77"/>
                    <a:pt x="237" y="98"/>
                    <a:pt x="165" y="77"/>
                  </a:cubicBezTo>
                  <a:cubicBezTo>
                    <a:pt x="101" y="56"/>
                    <a:pt x="115" y="77"/>
                    <a:pt x="101" y="98"/>
                  </a:cubicBezTo>
                  <a:cubicBezTo>
                    <a:pt x="87" y="112"/>
                    <a:pt x="94" y="140"/>
                    <a:pt x="94" y="140"/>
                  </a:cubicBezTo>
                  <a:cubicBezTo>
                    <a:pt x="94" y="140"/>
                    <a:pt x="0" y="202"/>
                    <a:pt x="44" y="202"/>
                  </a:cubicBezTo>
                  <a:cubicBezTo>
                    <a:pt x="87" y="195"/>
                    <a:pt x="130" y="188"/>
                    <a:pt x="187" y="181"/>
                  </a:cubicBezTo>
                  <a:cubicBezTo>
                    <a:pt x="252" y="167"/>
                    <a:pt x="273" y="188"/>
                    <a:pt x="252" y="202"/>
                  </a:cubicBezTo>
                  <a:cubicBezTo>
                    <a:pt x="237" y="209"/>
                    <a:pt x="273" y="258"/>
                    <a:pt x="309" y="272"/>
                  </a:cubicBezTo>
                  <a:cubicBezTo>
                    <a:pt x="338" y="279"/>
                    <a:pt x="388" y="292"/>
                    <a:pt x="381" y="279"/>
                  </a:cubicBezTo>
                  <a:cubicBezTo>
                    <a:pt x="381" y="258"/>
                    <a:pt x="374" y="244"/>
                    <a:pt x="374" y="209"/>
                  </a:cubicBezTo>
                  <a:cubicBezTo>
                    <a:pt x="366" y="181"/>
                    <a:pt x="438" y="174"/>
                    <a:pt x="438" y="174"/>
                  </a:cubicBezTo>
                  <a:cubicBezTo>
                    <a:pt x="438" y="174"/>
                    <a:pt x="452" y="112"/>
                    <a:pt x="445" y="105"/>
                  </a:cubicBezTo>
                  <a:cubicBezTo>
                    <a:pt x="431" y="98"/>
                    <a:pt x="402" y="63"/>
                    <a:pt x="388" y="49"/>
                  </a:cubicBezTo>
                  <a:cubicBezTo>
                    <a:pt x="374" y="28"/>
                    <a:pt x="316" y="0"/>
                    <a:pt x="316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79">
              <a:extLst>
                <a:ext uri="{FF2B5EF4-FFF2-40B4-BE49-F238E27FC236}">
                  <a16:creationId xmlns:a16="http://schemas.microsoft.com/office/drawing/2014/main" xmlns="" id="{5C57B28B-EE5D-4444-9ADC-F06C4E2CA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3726" y="4430713"/>
              <a:ext cx="330200" cy="298450"/>
            </a:xfrm>
            <a:custGeom>
              <a:avLst/>
              <a:gdLst>
                <a:gd name="T0" fmla="*/ 669 w 796"/>
                <a:gd name="T1" fmla="*/ 203 h 720"/>
                <a:gd name="T2" fmla="*/ 690 w 796"/>
                <a:gd name="T3" fmla="*/ 294 h 720"/>
                <a:gd name="T4" fmla="*/ 761 w 796"/>
                <a:gd name="T5" fmla="*/ 357 h 720"/>
                <a:gd name="T6" fmla="*/ 725 w 796"/>
                <a:gd name="T7" fmla="*/ 406 h 720"/>
                <a:gd name="T8" fmla="*/ 669 w 796"/>
                <a:gd name="T9" fmla="*/ 469 h 720"/>
                <a:gd name="T10" fmla="*/ 704 w 796"/>
                <a:gd name="T11" fmla="*/ 581 h 720"/>
                <a:gd name="T12" fmla="*/ 647 w 796"/>
                <a:gd name="T13" fmla="*/ 588 h 720"/>
                <a:gd name="T14" fmla="*/ 633 w 796"/>
                <a:gd name="T15" fmla="*/ 616 h 720"/>
                <a:gd name="T16" fmla="*/ 647 w 796"/>
                <a:gd name="T17" fmla="*/ 699 h 720"/>
                <a:gd name="T18" fmla="*/ 583 w 796"/>
                <a:gd name="T19" fmla="*/ 706 h 720"/>
                <a:gd name="T20" fmla="*/ 462 w 796"/>
                <a:gd name="T21" fmla="*/ 706 h 720"/>
                <a:gd name="T22" fmla="*/ 349 w 796"/>
                <a:gd name="T23" fmla="*/ 672 h 720"/>
                <a:gd name="T24" fmla="*/ 256 w 796"/>
                <a:gd name="T25" fmla="*/ 665 h 720"/>
                <a:gd name="T26" fmla="*/ 157 w 796"/>
                <a:gd name="T27" fmla="*/ 616 h 720"/>
                <a:gd name="T28" fmla="*/ 64 w 796"/>
                <a:gd name="T29" fmla="*/ 567 h 720"/>
                <a:gd name="T30" fmla="*/ 15 w 796"/>
                <a:gd name="T31" fmla="*/ 469 h 720"/>
                <a:gd name="T32" fmla="*/ 64 w 796"/>
                <a:gd name="T33" fmla="*/ 329 h 720"/>
                <a:gd name="T34" fmla="*/ 164 w 796"/>
                <a:gd name="T35" fmla="*/ 399 h 720"/>
                <a:gd name="T36" fmla="*/ 263 w 796"/>
                <a:gd name="T37" fmla="*/ 301 h 720"/>
                <a:gd name="T38" fmla="*/ 398 w 796"/>
                <a:gd name="T39" fmla="*/ 210 h 720"/>
                <a:gd name="T40" fmla="*/ 434 w 796"/>
                <a:gd name="T41" fmla="*/ 189 h 720"/>
                <a:gd name="T42" fmla="*/ 462 w 796"/>
                <a:gd name="T43" fmla="*/ 105 h 720"/>
                <a:gd name="T44" fmla="*/ 541 w 796"/>
                <a:gd name="T45" fmla="*/ 21 h 720"/>
                <a:gd name="T46" fmla="*/ 725 w 796"/>
                <a:gd name="T47" fmla="*/ 105 h 720"/>
                <a:gd name="T48" fmla="*/ 669 w 796"/>
                <a:gd name="T49" fmla="*/ 20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6" h="720">
                  <a:moveTo>
                    <a:pt x="669" y="203"/>
                  </a:moveTo>
                  <a:cubicBezTo>
                    <a:pt x="647" y="238"/>
                    <a:pt x="683" y="280"/>
                    <a:pt x="690" y="294"/>
                  </a:cubicBezTo>
                  <a:cubicBezTo>
                    <a:pt x="697" y="308"/>
                    <a:pt x="796" y="315"/>
                    <a:pt x="761" y="357"/>
                  </a:cubicBezTo>
                  <a:cubicBezTo>
                    <a:pt x="733" y="392"/>
                    <a:pt x="711" y="392"/>
                    <a:pt x="725" y="406"/>
                  </a:cubicBezTo>
                  <a:cubicBezTo>
                    <a:pt x="747" y="420"/>
                    <a:pt x="676" y="420"/>
                    <a:pt x="669" y="469"/>
                  </a:cubicBezTo>
                  <a:cubicBezTo>
                    <a:pt x="661" y="518"/>
                    <a:pt x="711" y="581"/>
                    <a:pt x="704" y="581"/>
                  </a:cubicBezTo>
                  <a:cubicBezTo>
                    <a:pt x="690" y="581"/>
                    <a:pt x="661" y="581"/>
                    <a:pt x="647" y="588"/>
                  </a:cubicBezTo>
                  <a:cubicBezTo>
                    <a:pt x="626" y="588"/>
                    <a:pt x="633" y="581"/>
                    <a:pt x="633" y="616"/>
                  </a:cubicBezTo>
                  <a:cubicBezTo>
                    <a:pt x="640" y="651"/>
                    <a:pt x="647" y="699"/>
                    <a:pt x="647" y="699"/>
                  </a:cubicBezTo>
                  <a:cubicBezTo>
                    <a:pt x="647" y="699"/>
                    <a:pt x="605" y="720"/>
                    <a:pt x="583" y="706"/>
                  </a:cubicBezTo>
                  <a:cubicBezTo>
                    <a:pt x="562" y="693"/>
                    <a:pt x="491" y="699"/>
                    <a:pt x="462" y="706"/>
                  </a:cubicBezTo>
                  <a:cubicBezTo>
                    <a:pt x="434" y="713"/>
                    <a:pt x="377" y="672"/>
                    <a:pt x="349" y="672"/>
                  </a:cubicBezTo>
                  <a:cubicBezTo>
                    <a:pt x="320" y="672"/>
                    <a:pt x="320" y="679"/>
                    <a:pt x="256" y="665"/>
                  </a:cubicBezTo>
                  <a:cubicBezTo>
                    <a:pt x="192" y="644"/>
                    <a:pt x="207" y="630"/>
                    <a:pt x="157" y="616"/>
                  </a:cubicBezTo>
                  <a:cubicBezTo>
                    <a:pt x="114" y="602"/>
                    <a:pt x="100" y="644"/>
                    <a:pt x="64" y="567"/>
                  </a:cubicBezTo>
                  <a:cubicBezTo>
                    <a:pt x="29" y="497"/>
                    <a:pt x="22" y="497"/>
                    <a:pt x="15" y="469"/>
                  </a:cubicBezTo>
                  <a:cubicBezTo>
                    <a:pt x="0" y="448"/>
                    <a:pt x="64" y="343"/>
                    <a:pt x="64" y="329"/>
                  </a:cubicBezTo>
                  <a:cubicBezTo>
                    <a:pt x="72" y="315"/>
                    <a:pt x="164" y="392"/>
                    <a:pt x="164" y="399"/>
                  </a:cubicBezTo>
                  <a:cubicBezTo>
                    <a:pt x="171" y="406"/>
                    <a:pt x="278" y="315"/>
                    <a:pt x="263" y="301"/>
                  </a:cubicBezTo>
                  <a:cubicBezTo>
                    <a:pt x="249" y="287"/>
                    <a:pt x="398" y="238"/>
                    <a:pt x="398" y="210"/>
                  </a:cubicBezTo>
                  <a:cubicBezTo>
                    <a:pt x="406" y="189"/>
                    <a:pt x="420" y="182"/>
                    <a:pt x="434" y="189"/>
                  </a:cubicBezTo>
                  <a:cubicBezTo>
                    <a:pt x="455" y="203"/>
                    <a:pt x="462" y="133"/>
                    <a:pt x="462" y="105"/>
                  </a:cubicBezTo>
                  <a:cubicBezTo>
                    <a:pt x="462" y="70"/>
                    <a:pt x="512" y="35"/>
                    <a:pt x="541" y="21"/>
                  </a:cubicBezTo>
                  <a:cubicBezTo>
                    <a:pt x="569" y="0"/>
                    <a:pt x="733" y="119"/>
                    <a:pt x="725" y="105"/>
                  </a:cubicBezTo>
                  <a:cubicBezTo>
                    <a:pt x="718" y="84"/>
                    <a:pt x="669" y="203"/>
                    <a:pt x="669" y="20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82">
              <a:extLst>
                <a:ext uri="{FF2B5EF4-FFF2-40B4-BE49-F238E27FC236}">
                  <a16:creationId xmlns:a16="http://schemas.microsoft.com/office/drawing/2014/main" xmlns="" id="{7D757D3A-E7BF-4B57-A456-B13A4AAB2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6513" y="4621213"/>
              <a:ext cx="715963" cy="296863"/>
            </a:xfrm>
            <a:custGeom>
              <a:avLst/>
              <a:gdLst>
                <a:gd name="T0" fmla="*/ 251 w 1728"/>
                <a:gd name="T1" fmla="*/ 274 h 716"/>
                <a:gd name="T2" fmla="*/ 502 w 1728"/>
                <a:gd name="T3" fmla="*/ 316 h 716"/>
                <a:gd name="T4" fmla="*/ 667 w 1728"/>
                <a:gd name="T5" fmla="*/ 415 h 716"/>
                <a:gd name="T6" fmla="*/ 682 w 1728"/>
                <a:gd name="T7" fmla="*/ 478 h 716"/>
                <a:gd name="T8" fmla="*/ 624 w 1728"/>
                <a:gd name="T9" fmla="*/ 548 h 716"/>
                <a:gd name="T10" fmla="*/ 710 w 1728"/>
                <a:gd name="T11" fmla="*/ 569 h 716"/>
                <a:gd name="T12" fmla="*/ 839 w 1728"/>
                <a:gd name="T13" fmla="*/ 555 h 716"/>
                <a:gd name="T14" fmla="*/ 954 w 1728"/>
                <a:gd name="T15" fmla="*/ 611 h 716"/>
                <a:gd name="T16" fmla="*/ 997 w 1728"/>
                <a:gd name="T17" fmla="*/ 625 h 716"/>
                <a:gd name="T18" fmla="*/ 1076 w 1728"/>
                <a:gd name="T19" fmla="*/ 604 h 716"/>
                <a:gd name="T20" fmla="*/ 1162 w 1728"/>
                <a:gd name="T21" fmla="*/ 541 h 716"/>
                <a:gd name="T22" fmla="*/ 1320 w 1728"/>
                <a:gd name="T23" fmla="*/ 562 h 716"/>
                <a:gd name="T24" fmla="*/ 1391 w 1728"/>
                <a:gd name="T25" fmla="*/ 639 h 716"/>
                <a:gd name="T26" fmla="*/ 1571 w 1728"/>
                <a:gd name="T27" fmla="*/ 716 h 716"/>
                <a:gd name="T28" fmla="*/ 1693 w 1728"/>
                <a:gd name="T29" fmla="*/ 716 h 716"/>
                <a:gd name="T30" fmla="*/ 1707 w 1728"/>
                <a:gd name="T31" fmla="*/ 660 h 716"/>
                <a:gd name="T32" fmla="*/ 1650 w 1728"/>
                <a:gd name="T33" fmla="*/ 639 h 716"/>
                <a:gd name="T34" fmla="*/ 1478 w 1728"/>
                <a:gd name="T35" fmla="*/ 569 h 716"/>
                <a:gd name="T36" fmla="*/ 1391 w 1728"/>
                <a:gd name="T37" fmla="*/ 492 h 716"/>
                <a:gd name="T38" fmla="*/ 1377 w 1728"/>
                <a:gd name="T39" fmla="*/ 436 h 716"/>
                <a:gd name="T40" fmla="*/ 1363 w 1728"/>
                <a:gd name="T41" fmla="*/ 422 h 716"/>
                <a:gd name="T42" fmla="*/ 1219 w 1728"/>
                <a:gd name="T43" fmla="*/ 309 h 716"/>
                <a:gd name="T44" fmla="*/ 1097 w 1728"/>
                <a:gd name="T45" fmla="*/ 260 h 716"/>
                <a:gd name="T46" fmla="*/ 854 w 1728"/>
                <a:gd name="T47" fmla="*/ 176 h 716"/>
                <a:gd name="T48" fmla="*/ 682 w 1728"/>
                <a:gd name="T49" fmla="*/ 134 h 716"/>
                <a:gd name="T50" fmla="*/ 481 w 1728"/>
                <a:gd name="T51" fmla="*/ 99 h 716"/>
                <a:gd name="T52" fmla="*/ 438 w 1728"/>
                <a:gd name="T53" fmla="*/ 162 h 716"/>
                <a:gd name="T54" fmla="*/ 373 w 1728"/>
                <a:gd name="T55" fmla="*/ 232 h 716"/>
                <a:gd name="T56" fmla="*/ 294 w 1728"/>
                <a:gd name="T57" fmla="*/ 197 h 716"/>
                <a:gd name="T58" fmla="*/ 280 w 1728"/>
                <a:gd name="T59" fmla="*/ 134 h 716"/>
                <a:gd name="T60" fmla="*/ 201 w 1728"/>
                <a:gd name="T61" fmla="*/ 71 h 716"/>
                <a:gd name="T62" fmla="*/ 15 w 1728"/>
                <a:gd name="T63" fmla="*/ 43 h 716"/>
                <a:gd name="T64" fmla="*/ 58 w 1728"/>
                <a:gd name="T65" fmla="*/ 106 h 716"/>
                <a:gd name="T66" fmla="*/ 165 w 1728"/>
                <a:gd name="T67" fmla="*/ 162 h 716"/>
                <a:gd name="T68" fmla="*/ 201 w 1728"/>
                <a:gd name="T69" fmla="*/ 183 h 716"/>
                <a:gd name="T70" fmla="*/ 151 w 1728"/>
                <a:gd name="T71" fmla="*/ 211 h 716"/>
                <a:gd name="T72" fmla="*/ 251 w 1728"/>
                <a:gd name="T73" fmla="*/ 274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28" h="716">
                  <a:moveTo>
                    <a:pt x="251" y="274"/>
                  </a:moveTo>
                  <a:cubicBezTo>
                    <a:pt x="266" y="274"/>
                    <a:pt x="366" y="253"/>
                    <a:pt x="502" y="316"/>
                  </a:cubicBezTo>
                  <a:cubicBezTo>
                    <a:pt x="631" y="380"/>
                    <a:pt x="674" y="401"/>
                    <a:pt x="667" y="415"/>
                  </a:cubicBezTo>
                  <a:cubicBezTo>
                    <a:pt x="667" y="429"/>
                    <a:pt x="710" y="478"/>
                    <a:pt x="682" y="478"/>
                  </a:cubicBezTo>
                  <a:cubicBezTo>
                    <a:pt x="653" y="478"/>
                    <a:pt x="574" y="527"/>
                    <a:pt x="624" y="548"/>
                  </a:cubicBezTo>
                  <a:cubicBezTo>
                    <a:pt x="667" y="569"/>
                    <a:pt x="653" y="590"/>
                    <a:pt x="710" y="569"/>
                  </a:cubicBezTo>
                  <a:cubicBezTo>
                    <a:pt x="761" y="548"/>
                    <a:pt x="732" y="527"/>
                    <a:pt x="839" y="555"/>
                  </a:cubicBezTo>
                  <a:cubicBezTo>
                    <a:pt x="940" y="590"/>
                    <a:pt x="954" y="611"/>
                    <a:pt x="954" y="611"/>
                  </a:cubicBezTo>
                  <a:cubicBezTo>
                    <a:pt x="954" y="611"/>
                    <a:pt x="918" y="639"/>
                    <a:pt x="997" y="625"/>
                  </a:cubicBezTo>
                  <a:cubicBezTo>
                    <a:pt x="1069" y="618"/>
                    <a:pt x="1062" y="618"/>
                    <a:pt x="1076" y="604"/>
                  </a:cubicBezTo>
                  <a:cubicBezTo>
                    <a:pt x="1097" y="590"/>
                    <a:pt x="1162" y="562"/>
                    <a:pt x="1162" y="541"/>
                  </a:cubicBezTo>
                  <a:cubicBezTo>
                    <a:pt x="1162" y="527"/>
                    <a:pt x="1305" y="548"/>
                    <a:pt x="1320" y="562"/>
                  </a:cubicBezTo>
                  <a:cubicBezTo>
                    <a:pt x="1341" y="576"/>
                    <a:pt x="1370" y="632"/>
                    <a:pt x="1391" y="639"/>
                  </a:cubicBezTo>
                  <a:cubicBezTo>
                    <a:pt x="1406" y="639"/>
                    <a:pt x="1521" y="716"/>
                    <a:pt x="1571" y="716"/>
                  </a:cubicBezTo>
                  <a:cubicBezTo>
                    <a:pt x="1621" y="716"/>
                    <a:pt x="1693" y="716"/>
                    <a:pt x="1693" y="716"/>
                  </a:cubicBezTo>
                  <a:cubicBezTo>
                    <a:pt x="1693" y="716"/>
                    <a:pt x="1728" y="674"/>
                    <a:pt x="1707" y="660"/>
                  </a:cubicBezTo>
                  <a:cubicBezTo>
                    <a:pt x="1693" y="646"/>
                    <a:pt x="1693" y="653"/>
                    <a:pt x="1650" y="639"/>
                  </a:cubicBezTo>
                  <a:cubicBezTo>
                    <a:pt x="1599" y="625"/>
                    <a:pt x="1535" y="604"/>
                    <a:pt x="1478" y="569"/>
                  </a:cubicBezTo>
                  <a:cubicBezTo>
                    <a:pt x="1420" y="534"/>
                    <a:pt x="1391" y="513"/>
                    <a:pt x="1391" y="492"/>
                  </a:cubicBezTo>
                  <a:cubicBezTo>
                    <a:pt x="1384" y="471"/>
                    <a:pt x="1377" y="436"/>
                    <a:pt x="1377" y="436"/>
                  </a:cubicBezTo>
                  <a:cubicBezTo>
                    <a:pt x="1377" y="436"/>
                    <a:pt x="1470" y="499"/>
                    <a:pt x="1363" y="422"/>
                  </a:cubicBezTo>
                  <a:cubicBezTo>
                    <a:pt x="1262" y="344"/>
                    <a:pt x="1248" y="309"/>
                    <a:pt x="1219" y="309"/>
                  </a:cubicBezTo>
                  <a:cubicBezTo>
                    <a:pt x="1191" y="309"/>
                    <a:pt x="1184" y="302"/>
                    <a:pt x="1097" y="260"/>
                  </a:cubicBezTo>
                  <a:cubicBezTo>
                    <a:pt x="1019" y="225"/>
                    <a:pt x="911" y="190"/>
                    <a:pt x="854" y="176"/>
                  </a:cubicBezTo>
                  <a:cubicBezTo>
                    <a:pt x="796" y="162"/>
                    <a:pt x="768" y="148"/>
                    <a:pt x="682" y="134"/>
                  </a:cubicBezTo>
                  <a:cubicBezTo>
                    <a:pt x="603" y="113"/>
                    <a:pt x="502" y="85"/>
                    <a:pt x="481" y="99"/>
                  </a:cubicBezTo>
                  <a:cubicBezTo>
                    <a:pt x="459" y="106"/>
                    <a:pt x="452" y="141"/>
                    <a:pt x="438" y="162"/>
                  </a:cubicBezTo>
                  <a:cubicBezTo>
                    <a:pt x="431" y="176"/>
                    <a:pt x="431" y="260"/>
                    <a:pt x="373" y="232"/>
                  </a:cubicBezTo>
                  <a:cubicBezTo>
                    <a:pt x="316" y="197"/>
                    <a:pt x="316" y="225"/>
                    <a:pt x="294" y="197"/>
                  </a:cubicBezTo>
                  <a:cubicBezTo>
                    <a:pt x="280" y="162"/>
                    <a:pt x="302" y="183"/>
                    <a:pt x="280" y="134"/>
                  </a:cubicBezTo>
                  <a:cubicBezTo>
                    <a:pt x="259" y="85"/>
                    <a:pt x="244" y="71"/>
                    <a:pt x="201" y="71"/>
                  </a:cubicBezTo>
                  <a:cubicBezTo>
                    <a:pt x="158" y="71"/>
                    <a:pt x="0" y="0"/>
                    <a:pt x="15" y="43"/>
                  </a:cubicBezTo>
                  <a:cubicBezTo>
                    <a:pt x="29" y="85"/>
                    <a:pt x="58" y="106"/>
                    <a:pt x="58" y="106"/>
                  </a:cubicBezTo>
                  <a:cubicBezTo>
                    <a:pt x="58" y="106"/>
                    <a:pt x="180" y="162"/>
                    <a:pt x="165" y="162"/>
                  </a:cubicBezTo>
                  <a:cubicBezTo>
                    <a:pt x="158" y="162"/>
                    <a:pt x="208" y="155"/>
                    <a:pt x="201" y="183"/>
                  </a:cubicBezTo>
                  <a:cubicBezTo>
                    <a:pt x="194" y="218"/>
                    <a:pt x="144" y="197"/>
                    <a:pt x="151" y="211"/>
                  </a:cubicBezTo>
                  <a:cubicBezTo>
                    <a:pt x="158" y="218"/>
                    <a:pt x="151" y="281"/>
                    <a:pt x="251" y="274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85">
              <a:extLst>
                <a:ext uri="{FF2B5EF4-FFF2-40B4-BE49-F238E27FC236}">
                  <a16:creationId xmlns:a16="http://schemas.microsoft.com/office/drawing/2014/main" xmlns="" id="{4267690E-028E-42B3-9370-E51104F70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3988" y="4757738"/>
              <a:ext cx="58738" cy="49213"/>
            </a:xfrm>
            <a:custGeom>
              <a:avLst/>
              <a:gdLst>
                <a:gd name="T0" fmla="*/ 58 w 144"/>
                <a:gd name="T1" fmla="*/ 0 h 120"/>
                <a:gd name="T2" fmla="*/ 15 w 144"/>
                <a:gd name="T3" fmla="*/ 57 h 120"/>
                <a:gd name="T4" fmla="*/ 36 w 144"/>
                <a:gd name="T5" fmla="*/ 120 h 120"/>
                <a:gd name="T6" fmla="*/ 108 w 144"/>
                <a:gd name="T7" fmla="*/ 106 h 120"/>
                <a:gd name="T8" fmla="*/ 130 w 144"/>
                <a:gd name="T9" fmla="*/ 78 h 120"/>
                <a:gd name="T10" fmla="*/ 58 w 14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0">
                  <a:moveTo>
                    <a:pt x="58" y="0"/>
                  </a:moveTo>
                  <a:cubicBezTo>
                    <a:pt x="44" y="0"/>
                    <a:pt x="0" y="43"/>
                    <a:pt x="15" y="57"/>
                  </a:cubicBezTo>
                  <a:cubicBezTo>
                    <a:pt x="29" y="64"/>
                    <a:pt x="36" y="120"/>
                    <a:pt x="36" y="120"/>
                  </a:cubicBezTo>
                  <a:cubicBezTo>
                    <a:pt x="36" y="120"/>
                    <a:pt x="72" y="120"/>
                    <a:pt x="108" y="106"/>
                  </a:cubicBezTo>
                  <a:cubicBezTo>
                    <a:pt x="144" y="99"/>
                    <a:pt x="144" y="92"/>
                    <a:pt x="130" y="78"/>
                  </a:cubicBezTo>
                  <a:cubicBezTo>
                    <a:pt x="116" y="64"/>
                    <a:pt x="58" y="0"/>
                    <a:pt x="58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88">
              <a:extLst>
                <a:ext uri="{FF2B5EF4-FFF2-40B4-BE49-F238E27FC236}">
                  <a16:creationId xmlns:a16="http://schemas.microsoft.com/office/drawing/2014/main" xmlns="" id="{796BF0BC-61B6-42D9-9DAE-69B6DAC2D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6" y="4846638"/>
              <a:ext cx="130175" cy="71438"/>
            </a:xfrm>
            <a:custGeom>
              <a:avLst/>
              <a:gdLst>
                <a:gd name="T0" fmla="*/ 72 w 316"/>
                <a:gd name="T1" fmla="*/ 151 h 172"/>
                <a:gd name="T2" fmla="*/ 237 w 316"/>
                <a:gd name="T3" fmla="*/ 51 h 172"/>
                <a:gd name="T4" fmla="*/ 266 w 316"/>
                <a:gd name="T5" fmla="*/ 8 h 172"/>
                <a:gd name="T6" fmla="*/ 115 w 316"/>
                <a:gd name="T7" fmla="*/ 8 h 172"/>
                <a:gd name="T8" fmla="*/ 36 w 316"/>
                <a:gd name="T9" fmla="*/ 72 h 172"/>
                <a:gd name="T10" fmla="*/ 8 w 316"/>
                <a:gd name="T11" fmla="*/ 94 h 172"/>
                <a:gd name="T12" fmla="*/ 72 w 316"/>
                <a:gd name="T13" fmla="*/ 1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172">
                  <a:moveTo>
                    <a:pt x="72" y="151"/>
                  </a:moveTo>
                  <a:cubicBezTo>
                    <a:pt x="115" y="129"/>
                    <a:pt x="216" y="65"/>
                    <a:pt x="237" y="51"/>
                  </a:cubicBezTo>
                  <a:cubicBezTo>
                    <a:pt x="266" y="36"/>
                    <a:pt x="316" y="8"/>
                    <a:pt x="266" y="8"/>
                  </a:cubicBezTo>
                  <a:cubicBezTo>
                    <a:pt x="223" y="8"/>
                    <a:pt x="144" y="0"/>
                    <a:pt x="115" y="8"/>
                  </a:cubicBezTo>
                  <a:cubicBezTo>
                    <a:pt x="87" y="15"/>
                    <a:pt x="44" y="58"/>
                    <a:pt x="36" y="72"/>
                  </a:cubicBezTo>
                  <a:cubicBezTo>
                    <a:pt x="29" y="86"/>
                    <a:pt x="22" y="94"/>
                    <a:pt x="8" y="94"/>
                  </a:cubicBezTo>
                  <a:cubicBezTo>
                    <a:pt x="0" y="94"/>
                    <a:pt x="29" y="172"/>
                    <a:pt x="72" y="15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91">
              <a:extLst>
                <a:ext uri="{FF2B5EF4-FFF2-40B4-BE49-F238E27FC236}">
                  <a16:creationId xmlns:a16="http://schemas.microsoft.com/office/drawing/2014/main" xmlns="" id="{E529AE2F-B420-42EC-AE06-86D78A108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376" y="4873626"/>
              <a:ext cx="88900" cy="36513"/>
            </a:xfrm>
            <a:custGeom>
              <a:avLst/>
              <a:gdLst>
                <a:gd name="T0" fmla="*/ 144 w 216"/>
                <a:gd name="T1" fmla="*/ 81 h 88"/>
                <a:gd name="T2" fmla="*/ 0 w 216"/>
                <a:gd name="T3" fmla="*/ 30 h 88"/>
                <a:gd name="T4" fmla="*/ 65 w 216"/>
                <a:gd name="T5" fmla="*/ 8 h 88"/>
                <a:gd name="T6" fmla="*/ 144 w 216"/>
                <a:gd name="T7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88">
                  <a:moveTo>
                    <a:pt x="144" y="81"/>
                  </a:moveTo>
                  <a:cubicBezTo>
                    <a:pt x="94" y="88"/>
                    <a:pt x="0" y="30"/>
                    <a:pt x="0" y="30"/>
                  </a:cubicBezTo>
                  <a:cubicBezTo>
                    <a:pt x="0" y="30"/>
                    <a:pt x="44" y="0"/>
                    <a:pt x="65" y="8"/>
                  </a:cubicBezTo>
                  <a:cubicBezTo>
                    <a:pt x="87" y="22"/>
                    <a:pt x="216" y="74"/>
                    <a:pt x="144" y="81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94">
              <a:extLst>
                <a:ext uri="{FF2B5EF4-FFF2-40B4-BE49-F238E27FC236}">
                  <a16:creationId xmlns:a16="http://schemas.microsoft.com/office/drawing/2014/main" xmlns="" id="{63A9CC95-9BFC-464B-BA1E-23BCD3588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3" y="4781551"/>
              <a:ext cx="593725" cy="90488"/>
            </a:xfrm>
            <a:custGeom>
              <a:avLst/>
              <a:gdLst>
                <a:gd name="T0" fmla="*/ 129 w 1436"/>
                <a:gd name="T1" fmla="*/ 7 h 216"/>
                <a:gd name="T2" fmla="*/ 36 w 1436"/>
                <a:gd name="T3" fmla="*/ 91 h 216"/>
                <a:gd name="T4" fmla="*/ 193 w 1436"/>
                <a:gd name="T5" fmla="*/ 140 h 216"/>
                <a:gd name="T6" fmla="*/ 393 w 1436"/>
                <a:gd name="T7" fmla="*/ 161 h 216"/>
                <a:gd name="T8" fmla="*/ 572 w 1436"/>
                <a:gd name="T9" fmla="*/ 175 h 216"/>
                <a:gd name="T10" fmla="*/ 658 w 1436"/>
                <a:gd name="T11" fmla="*/ 196 h 216"/>
                <a:gd name="T12" fmla="*/ 836 w 1436"/>
                <a:gd name="T13" fmla="*/ 196 h 216"/>
                <a:gd name="T14" fmla="*/ 929 w 1436"/>
                <a:gd name="T15" fmla="*/ 210 h 216"/>
                <a:gd name="T16" fmla="*/ 1022 w 1436"/>
                <a:gd name="T17" fmla="*/ 203 h 216"/>
                <a:gd name="T18" fmla="*/ 1265 w 1436"/>
                <a:gd name="T19" fmla="*/ 196 h 216"/>
                <a:gd name="T20" fmla="*/ 1351 w 1436"/>
                <a:gd name="T21" fmla="*/ 203 h 216"/>
                <a:gd name="T22" fmla="*/ 1429 w 1436"/>
                <a:gd name="T23" fmla="*/ 175 h 216"/>
                <a:gd name="T24" fmla="*/ 1229 w 1436"/>
                <a:gd name="T25" fmla="*/ 189 h 216"/>
                <a:gd name="T26" fmla="*/ 1094 w 1436"/>
                <a:gd name="T27" fmla="*/ 168 h 216"/>
                <a:gd name="T28" fmla="*/ 929 w 1436"/>
                <a:gd name="T29" fmla="*/ 168 h 216"/>
                <a:gd name="T30" fmla="*/ 872 w 1436"/>
                <a:gd name="T31" fmla="*/ 168 h 216"/>
                <a:gd name="T32" fmla="*/ 701 w 1436"/>
                <a:gd name="T33" fmla="*/ 119 h 216"/>
                <a:gd name="T34" fmla="*/ 651 w 1436"/>
                <a:gd name="T35" fmla="*/ 77 h 216"/>
                <a:gd name="T36" fmla="*/ 551 w 1436"/>
                <a:gd name="T37" fmla="*/ 84 h 216"/>
                <a:gd name="T38" fmla="*/ 479 w 1436"/>
                <a:gd name="T39" fmla="*/ 70 h 216"/>
                <a:gd name="T40" fmla="*/ 308 w 1436"/>
                <a:gd name="T41" fmla="*/ 49 h 216"/>
                <a:gd name="T42" fmla="*/ 193 w 1436"/>
                <a:gd name="T43" fmla="*/ 21 h 216"/>
                <a:gd name="T44" fmla="*/ 129 w 1436"/>
                <a:gd name="T45" fmla="*/ 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36" h="216">
                  <a:moveTo>
                    <a:pt x="129" y="7"/>
                  </a:moveTo>
                  <a:cubicBezTo>
                    <a:pt x="65" y="35"/>
                    <a:pt x="0" y="77"/>
                    <a:pt x="36" y="91"/>
                  </a:cubicBezTo>
                  <a:cubicBezTo>
                    <a:pt x="65" y="105"/>
                    <a:pt x="122" y="147"/>
                    <a:pt x="193" y="140"/>
                  </a:cubicBezTo>
                  <a:cubicBezTo>
                    <a:pt x="272" y="140"/>
                    <a:pt x="286" y="161"/>
                    <a:pt x="393" y="161"/>
                  </a:cubicBezTo>
                  <a:cubicBezTo>
                    <a:pt x="501" y="154"/>
                    <a:pt x="551" y="175"/>
                    <a:pt x="572" y="175"/>
                  </a:cubicBezTo>
                  <a:cubicBezTo>
                    <a:pt x="593" y="175"/>
                    <a:pt x="586" y="196"/>
                    <a:pt x="658" y="196"/>
                  </a:cubicBezTo>
                  <a:cubicBezTo>
                    <a:pt x="722" y="203"/>
                    <a:pt x="801" y="196"/>
                    <a:pt x="836" y="196"/>
                  </a:cubicBezTo>
                  <a:cubicBezTo>
                    <a:pt x="872" y="196"/>
                    <a:pt x="879" y="203"/>
                    <a:pt x="929" y="210"/>
                  </a:cubicBezTo>
                  <a:cubicBezTo>
                    <a:pt x="979" y="216"/>
                    <a:pt x="901" y="203"/>
                    <a:pt x="1022" y="203"/>
                  </a:cubicBezTo>
                  <a:cubicBezTo>
                    <a:pt x="1136" y="210"/>
                    <a:pt x="1215" y="189"/>
                    <a:pt x="1265" y="196"/>
                  </a:cubicBezTo>
                  <a:cubicBezTo>
                    <a:pt x="1315" y="196"/>
                    <a:pt x="1329" y="203"/>
                    <a:pt x="1351" y="203"/>
                  </a:cubicBezTo>
                  <a:cubicBezTo>
                    <a:pt x="1365" y="203"/>
                    <a:pt x="1436" y="189"/>
                    <a:pt x="1429" y="175"/>
                  </a:cubicBezTo>
                  <a:cubicBezTo>
                    <a:pt x="1415" y="154"/>
                    <a:pt x="1265" y="203"/>
                    <a:pt x="1229" y="189"/>
                  </a:cubicBezTo>
                  <a:cubicBezTo>
                    <a:pt x="1201" y="175"/>
                    <a:pt x="1115" y="168"/>
                    <a:pt x="1094" y="168"/>
                  </a:cubicBezTo>
                  <a:cubicBezTo>
                    <a:pt x="1072" y="175"/>
                    <a:pt x="972" y="168"/>
                    <a:pt x="929" y="168"/>
                  </a:cubicBezTo>
                  <a:cubicBezTo>
                    <a:pt x="886" y="168"/>
                    <a:pt x="979" y="189"/>
                    <a:pt x="872" y="168"/>
                  </a:cubicBezTo>
                  <a:cubicBezTo>
                    <a:pt x="765" y="147"/>
                    <a:pt x="701" y="119"/>
                    <a:pt x="701" y="119"/>
                  </a:cubicBezTo>
                  <a:cubicBezTo>
                    <a:pt x="701" y="119"/>
                    <a:pt x="729" y="77"/>
                    <a:pt x="651" y="77"/>
                  </a:cubicBezTo>
                  <a:cubicBezTo>
                    <a:pt x="565" y="84"/>
                    <a:pt x="551" y="84"/>
                    <a:pt x="551" y="84"/>
                  </a:cubicBezTo>
                  <a:cubicBezTo>
                    <a:pt x="551" y="84"/>
                    <a:pt x="601" y="84"/>
                    <a:pt x="479" y="70"/>
                  </a:cubicBezTo>
                  <a:cubicBezTo>
                    <a:pt x="365" y="49"/>
                    <a:pt x="351" y="49"/>
                    <a:pt x="308" y="49"/>
                  </a:cubicBezTo>
                  <a:cubicBezTo>
                    <a:pt x="272" y="49"/>
                    <a:pt x="222" y="42"/>
                    <a:pt x="193" y="21"/>
                  </a:cubicBezTo>
                  <a:cubicBezTo>
                    <a:pt x="158" y="0"/>
                    <a:pt x="129" y="7"/>
                    <a:pt x="129" y="7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497">
              <a:extLst>
                <a:ext uri="{FF2B5EF4-FFF2-40B4-BE49-F238E27FC236}">
                  <a16:creationId xmlns:a16="http://schemas.microsoft.com/office/drawing/2014/main" xmlns="" id="{8C889CD8-1591-48C4-B81C-49314D706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0813" y="4476751"/>
              <a:ext cx="404813" cy="315913"/>
            </a:xfrm>
            <a:custGeom>
              <a:avLst/>
              <a:gdLst>
                <a:gd name="T0" fmla="*/ 870 w 976"/>
                <a:gd name="T1" fmla="*/ 719 h 760"/>
                <a:gd name="T2" fmla="*/ 720 w 976"/>
                <a:gd name="T3" fmla="*/ 656 h 760"/>
                <a:gd name="T4" fmla="*/ 563 w 976"/>
                <a:gd name="T5" fmla="*/ 565 h 760"/>
                <a:gd name="T6" fmla="*/ 364 w 976"/>
                <a:gd name="T7" fmla="*/ 328 h 760"/>
                <a:gd name="T8" fmla="*/ 193 w 976"/>
                <a:gd name="T9" fmla="*/ 210 h 760"/>
                <a:gd name="T10" fmla="*/ 0 w 976"/>
                <a:gd name="T11" fmla="*/ 28 h 760"/>
                <a:gd name="T12" fmla="*/ 164 w 976"/>
                <a:gd name="T13" fmla="*/ 7 h 760"/>
                <a:gd name="T14" fmla="*/ 371 w 976"/>
                <a:gd name="T15" fmla="*/ 168 h 760"/>
                <a:gd name="T16" fmla="*/ 834 w 976"/>
                <a:gd name="T17" fmla="*/ 461 h 760"/>
                <a:gd name="T18" fmla="*/ 877 w 976"/>
                <a:gd name="T19" fmla="*/ 607 h 760"/>
                <a:gd name="T20" fmla="*/ 870 w 976"/>
                <a:gd name="T21" fmla="*/ 719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6" h="760">
                  <a:moveTo>
                    <a:pt x="870" y="719"/>
                  </a:moveTo>
                  <a:cubicBezTo>
                    <a:pt x="862" y="719"/>
                    <a:pt x="798" y="698"/>
                    <a:pt x="720" y="656"/>
                  </a:cubicBezTo>
                  <a:cubicBezTo>
                    <a:pt x="642" y="607"/>
                    <a:pt x="620" y="621"/>
                    <a:pt x="563" y="565"/>
                  </a:cubicBezTo>
                  <a:cubicBezTo>
                    <a:pt x="499" y="509"/>
                    <a:pt x="421" y="384"/>
                    <a:pt x="364" y="328"/>
                  </a:cubicBezTo>
                  <a:cubicBezTo>
                    <a:pt x="307" y="279"/>
                    <a:pt x="335" y="307"/>
                    <a:pt x="193" y="210"/>
                  </a:cubicBezTo>
                  <a:cubicBezTo>
                    <a:pt x="50" y="112"/>
                    <a:pt x="0" y="28"/>
                    <a:pt x="0" y="28"/>
                  </a:cubicBezTo>
                  <a:cubicBezTo>
                    <a:pt x="0" y="28"/>
                    <a:pt x="136" y="0"/>
                    <a:pt x="164" y="7"/>
                  </a:cubicBezTo>
                  <a:cubicBezTo>
                    <a:pt x="193" y="21"/>
                    <a:pt x="221" y="77"/>
                    <a:pt x="371" y="168"/>
                  </a:cubicBezTo>
                  <a:cubicBezTo>
                    <a:pt x="513" y="258"/>
                    <a:pt x="798" y="405"/>
                    <a:pt x="834" y="461"/>
                  </a:cubicBezTo>
                  <a:cubicBezTo>
                    <a:pt x="870" y="516"/>
                    <a:pt x="848" y="572"/>
                    <a:pt x="877" y="607"/>
                  </a:cubicBezTo>
                  <a:cubicBezTo>
                    <a:pt x="905" y="642"/>
                    <a:pt x="976" y="760"/>
                    <a:pt x="870" y="719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00">
              <a:extLst>
                <a:ext uri="{FF2B5EF4-FFF2-40B4-BE49-F238E27FC236}">
                  <a16:creationId xmlns:a16="http://schemas.microsoft.com/office/drawing/2014/main" xmlns="" id="{68FA476E-B644-4C13-9930-102AA688A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701" y="4373563"/>
              <a:ext cx="125413" cy="98425"/>
            </a:xfrm>
            <a:custGeom>
              <a:avLst/>
              <a:gdLst>
                <a:gd name="T0" fmla="*/ 79 w 300"/>
                <a:gd name="T1" fmla="*/ 0 h 240"/>
                <a:gd name="T2" fmla="*/ 43 w 300"/>
                <a:gd name="T3" fmla="*/ 106 h 240"/>
                <a:gd name="T4" fmla="*/ 100 w 300"/>
                <a:gd name="T5" fmla="*/ 219 h 240"/>
                <a:gd name="T6" fmla="*/ 165 w 300"/>
                <a:gd name="T7" fmla="*/ 226 h 240"/>
                <a:gd name="T8" fmla="*/ 250 w 300"/>
                <a:gd name="T9" fmla="*/ 177 h 240"/>
                <a:gd name="T10" fmla="*/ 300 w 300"/>
                <a:gd name="T11" fmla="*/ 163 h 240"/>
                <a:gd name="T12" fmla="*/ 122 w 300"/>
                <a:gd name="T13" fmla="*/ 43 h 240"/>
                <a:gd name="T14" fmla="*/ 79 w 300"/>
                <a:gd name="T1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40">
                  <a:moveTo>
                    <a:pt x="79" y="0"/>
                  </a:moveTo>
                  <a:cubicBezTo>
                    <a:pt x="15" y="22"/>
                    <a:pt x="0" y="29"/>
                    <a:pt x="43" y="106"/>
                  </a:cubicBezTo>
                  <a:cubicBezTo>
                    <a:pt x="86" y="184"/>
                    <a:pt x="72" y="212"/>
                    <a:pt x="100" y="219"/>
                  </a:cubicBezTo>
                  <a:cubicBezTo>
                    <a:pt x="136" y="219"/>
                    <a:pt x="143" y="240"/>
                    <a:pt x="165" y="226"/>
                  </a:cubicBezTo>
                  <a:cubicBezTo>
                    <a:pt x="193" y="219"/>
                    <a:pt x="229" y="191"/>
                    <a:pt x="250" y="177"/>
                  </a:cubicBezTo>
                  <a:cubicBezTo>
                    <a:pt x="272" y="163"/>
                    <a:pt x="300" y="163"/>
                    <a:pt x="300" y="163"/>
                  </a:cubicBezTo>
                  <a:cubicBezTo>
                    <a:pt x="300" y="163"/>
                    <a:pt x="143" y="64"/>
                    <a:pt x="122" y="43"/>
                  </a:cubicBezTo>
                  <a:cubicBezTo>
                    <a:pt x="100" y="29"/>
                    <a:pt x="79" y="0"/>
                    <a:pt x="79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03">
              <a:extLst>
                <a:ext uri="{FF2B5EF4-FFF2-40B4-BE49-F238E27FC236}">
                  <a16:creationId xmlns:a16="http://schemas.microsoft.com/office/drawing/2014/main" xmlns="" id="{A42F2DBF-452C-4334-A227-06691C478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5830888"/>
              <a:ext cx="225425" cy="217488"/>
            </a:xfrm>
            <a:custGeom>
              <a:avLst/>
              <a:gdLst>
                <a:gd name="T0" fmla="*/ 101 w 544"/>
                <a:gd name="T1" fmla="*/ 483 h 524"/>
                <a:gd name="T2" fmla="*/ 265 w 544"/>
                <a:gd name="T3" fmla="*/ 517 h 524"/>
                <a:gd name="T4" fmla="*/ 408 w 544"/>
                <a:gd name="T5" fmla="*/ 434 h 524"/>
                <a:gd name="T6" fmla="*/ 408 w 544"/>
                <a:gd name="T7" fmla="*/ 336 h 524"/>
                <a:gd name="T8" fmla="*/ 509 w 544"/>
                <a:gd name="T9" fmla="*/ 231 h 524"/>
                <a:gd name="T10" fmla="*/ 516 w 544"/>
                <a:gd name="T11" fmla="*/ 140 h 524"/>
                <a:gd name="T12" fmla="*/ 494 w 544"/>
                <a:gd name="T13" fmla="*/ 63 h 524"/>
                <a:gd name="T14" fmla="*/ 366 w 544"/>
                <a:gd name="T15" fmla="*/ 0 h 524"/>
                <a:gd name="T16" fmla="*/ 358 w 544"/>
                <a:gd name="T17" fmla="*/ 70 h 524"/>
                <a:gd name="T18" fmla="*/ 337 w 544"/>
                <a:gd name="T19" fmla="*/ 210 h 524"/>
                <a:gd name="T20" fmla="*/ 194 w 544"/>
                <a:gd name="T21" fmla="*/ 266 h 524"/>
                <a:gd name="T22" fmla="*/ 144 w 544"/>
                <a:gd name="T23" fmla="*/ 336 h 524"/>
                <a:gd name="T24" fmla="*/ 8 w 544"/>
                <a:gd name="T25" fmla="*/ 455 h 524"/>
                <a:gd name="T26" fmla="*/ 101 w 544"/>
                <a:gd name="T27" fmla="*/ 483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4" h="524">
                  <a:moveTo>
                    <a:pt x="101" y="483"/>
                  </a:moveTo>
                  <a:cubicBezTo>
                    <a:pt x="158" y="490"/>
                    <a:pt x="208" y="524"/>
                    <a:pt x="265" y="517"/>
                  </a:cubicBezTo>
                  <a:cubicBezTo>
                    <a:pt x="330" y="517"/>
                    <a:pt x="437" y="448"/>
                    <a:pt x="408" y="434"/>
                  </a:cubicBezTo>
                  <a:cubicBezTo>
                    <a:pt x="387" y="420"/>
                    <a:pt x="373" y="406"/>
                    <a:pt x="408" y="336"/>
                  </a:cubicBezTo>
                  <a:cubicBezTo>
                    <a:pt x="437" y="266"/>
                    <a:pt x="516" y="266"/>
                    <a:pt x="509" y="231"/>
                  </a:cubicBezTo>
                  <a:cubicBezTo>
                    <a:pt x="502" y="196"/>
                    <a:pt x="516" y="168"/>
                    <a:pt x="516" y="140"/>
                  </a:cubicBezTo>
                  <a:cubicBezTo>
                    <a:pt x="509" y="105"/>
                    <a:pt x="544" y="91"/>
                    <a:pt x="494" y="63"/>
                  </a:cubicBezTo>
                  <a:cubicBezTo>
                    <a:pt x="451" y="35"/>
                    <a:pt x="366" y="0"/>
                    <a:pt x="366" y="0"/>
                  </a:cubicBezTo>
                  <a:cubicBezTo>
                    <a:pt x="366" y="0"/>
                    <a:pt x="344" y="0"/>
                    <a:pt x="358" y="70"/>
                  </a:cubicBezTo>
                  <a:cubicBezTo>
                    <a:pt x="373" y="140"/>
                    <a:pt x="423" y="203"/>
                    <a:pt x="337" y="210"/>
                  </a:cubicBezTo>
                  <a:cubicBezTo>
                    <a:pt x="251" y="210"/>
                    <a:pt x="244" y="245"/>
                    <a:pt x="194" y="266"/>
                  </a:cubicBezTo>
                  <a:cubicBezTo>
                    <a:pt x="144" y="280"/>
                    <a:pt x="222" y="315"/>
                    <a:pt x="144" y="336"/>
                  </a:cubicBezTo>
                  <a:cubicBezTo>
                    <a:pt x="58" y="357"/>
                    <a:pt x="0" y="427"/>
                    <a:pt x="8" y="455"/>
                  </a:cubicBezTo>
                  <a:cubicBezTo>
                    <a:pt x="15" y="476"/>
                    <a:pt x="101" y="483"/>
                    <a:pt x="101" y="483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06">
              <a:extLst>
                <a:ext uri="{FF2B5EF4-FFF2-40B4-BE49-F238E27FC236}">
                  <a16:creationId xmlns:a16="http://schemas.microsoft.com/office/drawing/2014/main" xmlns="" id="{1864ACB7-A186-4DAD-B7FA-A7377D0C1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3701" y="5614988"/>
              <a:ext cx="254000" cy="241300"/>
            </a:xfrm>
            <a:custGeom>
              <a:avLst/>
              <a:gdLst>
                <a:gd name="T0" fmla="*/ 406 w 612"/>
                <a:gd name="T1" fmla="*/ 557 h 584"/>
                <a:gd name="T2" fmla="*/ 363 w 612"/>
                <a:gd name="T3" fmla="*/ 473 h 584"/>
                <a:gd name="T4" fmla="*/ 285 w 612"/>
                <a:gd name="T5" fmla="*/ 425 h 584"/>
                <a:gd name="T6" fmla="*/ 228 w 612"/>
                <a:gd name="T7" fmla="*/ 369 h 584"/>
                <a:gd name="T8" fmla="*/ 321 w 612"/>
                <a:gd name="T9" fmla="*/ 355 h 584"/>
                <a:gd name="T10" fmla="*/ 242 w 612"/>
                <a:gd name="T11" fmla="*/ 237 h 584"/>
                <a:gd name="T12" fmla="*/ 0 w 612"/>
                <a:gd name="T13" fmla="*/ 0 h 584"/>
                <a:gd name="T14" fmla="*/ 228 w 612"/>
                <a:gd name="T15" fmla="*/ 119 h 584"/>
                <a:gd name="T16" fmla="*/ 406 w 612"/>
                <a:gd name="T17" fmla="*/ 244 h 584"/>
                <a:gd name="T18" fmla="*/ 499 w 612"/>
                <a:gd name="T19" fmla="*/ 299 h 584"/>
                <a:gd name="T20" fmla="*/ 563 w 612"/>
                <a:gd name="T21" fmla="*/ 237 h 584"/>
                <a:gd name="T22" fmla="*/ 570 w 612"/>
                <a:gd name="T23" fmla="*/ 299 h 584"/>
                <a:gd name="T24" fmla="*/ 570 w 612"/>
                <a:gd name="T25" fmla="*/ 397 h 584"/>
                <a:gd name="T26" fmla="*/ 491 w 612"/>
                <a:gd name="T27" fmla="*/ 411 h 584"/>
                <a:gd name="T28" fmla="*/ 491 w 612"/>
                <a:gd name="T29" fmla="*/ 459 h 584"/>
                <a:gd name="T30" fmla="*/ 406 w 612"/>
                <a:gd name="T31" fmla="*/ 557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" h="584">
                  <a:moveTo>
                    <a:pt x="406" y="557"/>
                  </a:moveTo>
                  <a:cubicBezTo>
                    <a:pt x="378" y="550"/>
                    <a:pt x="371" y="494"/>
                    <a:pt x="363" y="473"/>
                  </a:cubicBezTo>
                  <a:cubicBezTo>
                    <a:pt x="356" y="445"/>
                    <a:pt x="285" y="425"/>
                    <a:pt x="285" y="425"/>
                  </a:cubicBezTo>
                  <a:cubicBezTo>
                    <a:pt x="285" y="425"/>
                    <a:pt x="228" y="383"/>
                    <a:pt x="228" y="369"/>
                  </a:cubicBezTo>
                  <a:cubicBezTo>
                    <a:pt x="235" y="355"/>
                    <a:pt x="335" y="369"/>
                    <a:pt x="321" y="355"/>
                  </a:cubicBezTo>
                  <a:cubicBezTo>
                    <a:pt x="306" y="334"/>
                    <a:pt x="314" y="286"/>
                    <a:pt x="242" y="237"/>
                  </a:cubicBezTo>
                  <a:cubicBezTo>
                    <a:pt x="178" y="195"/>
                    <a:pt x="0" y="0"/>
                    <a:pt x="0" y="0"/>
                  </a:cubicBezTo>
                  <a:cubicBezTo>
                    <a:pt x="0" y="0"/>
                    <a:pt x="107" y="70"/>
                    <a:pt x="228" y="119"/>
                  </a:cubicBezTo>
                  <a:cubicBezTo>
                    <a:pt x="356" y="167"/>
                    <a:pt x="399" y="223"/>
                    <a:pt x="406" y="244"/>
                  </a:cubicBezTo>
                  <a:cubicBezTo>
                    <a:pt x="413" y="272"/>
                    <a:pt x="506" y="327"/>
                    <a:pt x="499" y="299"/>
                  </a:cubicBezTo>
                  <a:cubicBezTo>
                    <a:pt x="499" y="272"/>
                    <a:pt x="548" y="216"/>
                    <a:pt x="563" y="237"/>
                  </a:cubicBezTo>
                  <a:cubicBezTo>
                    <a:pt x="570" y="251"/>
                    <a:pt x="598" y="286"/>
                    <a:pt x="570" y="299"/>
                  </a:cubicBezTo>
                  <a:cubicBezTo>
                    <a:pt x="541" y="313"/>
                    <a:pt x="612" y="390"/>
                    <a:pt x="570" y="397"/>
                  </a:cubicBezTo>
                  <a:cubicBezTo>
                    <a:pt x="534" y="397"/>
                    <a:pt x="491" y="411"/>
                    <a:pt x="491" y="411"/>
                  </a:cubicBezTo>
                  <a:cubicBezTo>
                    <a:pt x="491" y="459"/>
                    <a:pt x="491" y="459"/>
                    <a:pt x="491" y="459"/>
                  </a:cubicBezTo>
                  <a:cubicBezTo>
                    <a:pt x="491" y="459"/>
                    <a:pt x="513" y="584"/>
                    <a:pt x="406" y="557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09">
              <a:extLst>
                <a:ext uri="{FF2B5EF4-FFF2-40B4-BE49-F238E27FC236}">
                  <a16:creationId xmlns:a16="http://schemas.microsoft.com/office/drawing/2014/main" xmlns="" id="{8C25A81B-09D4-49F5-8DA3-E8CC6F226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01" y="4914901"/>
              <a:ext cx="1376363" cy="877888"/>
            </a:xfrm>
            <a:custGeom>
              <a:avLst/>
              <a:gdLst>
                <a:gd name="T0" fmla="*/ 1816 w 3324"/>
                <a:gd name="T1" fmla="*/ 1610 h 2120"/>
                <a:gd name="T2" fmla="*/ 1509 w 3324"/>
                <a:gd name="T3" fmla="*/ 1519 h 2120"/>
                <a:gd name="T4" fmla="*/ 1044 w 3324"/>
                <a:gd name="T5" fmla="*/ 1624 h 2120"/>
                <a:gd name="T6" fmla="*/ 901 w 3324"/>
                <a:gd name="T7" fmla="*/ 1708 h 2120"/>
                <a:gd name="T8" fmla="*/ 758 w 3324"/>
                <a:gd name="T9" fmla="*/ 1708 h 2120"/>
                <a:gd name="T10" fmla="*/ 630 w 3324"/>
                <a:gd name="T11" fmla="*/ 1757 h 2120"/>
                <a:gd name="T12" fmla="*/ 551 w 3324"/>
                <a:gd name="T13" fmla="*/ 1792 h 2120"/>
                <a:gd name="T14" fmla="*/ 322 w 3324"/>
                <a:gd name="T15" fmla="*/ 1736 h 2120"/>
                <a:gd name="T16" fmla="*/ 272 w 3324"/>
                <a:gd name="T17" fmla="*/ 1624 h 2120"/>
                <a:gd name="T18" fmla="*/ 193 w 3324"/>
                <a:gd name="T19" fmla="*/ 1407 h 2120"/>
                <a:gd name="T20" fmla="*/ 101 w 3324"/>
                <a:gd name="T21" fmla="*/ 1260 h 2120"/>
                <a:gd name="T22" fmla="*/ 0 w 3324"/>
                <a:gd name="T23" fmla="*/ 1085 h 2120"/>
                <a:gd name="T24" fmla="*/ 36 w 3324"/>
                <a:gd name="T25" fmla="*/ 1015 h 2120"/>
                <a:gd name="T26" fmla="*/ 79 w 3324"/>
                <a:gd name="T27" fmla="*/ 756 h 2120"/>
                <a:gd name="T28" fmla="*/ 572 w 3324"/>
                <a:gd name="T29" fmla="*/ 455 h 2120"/>
                <a:gd name="T30" fmla="*/ 687 w 3324"/>
                <a:gd name="T31" fmla="*/ 413 h 2120"/>
                <a:gd name="T32" fmla="*/ 744 w 3324"/>
                <a:gd name="T33" fmla="*/ 266 h 2120"/>
                <a:gd name="T34" fmla="*/ 1037 w 3324"/>
                <a:gd name="T35" fmla="*/ 287 h 2120"/>
                <a:gd name="T36" fmla="*/ 1087 w 3324"/>
                <a:gd name="T37" fmla="*/ 210 h 2120"/>
                <a:gd name="T38" fmla="*/ 1187 w 3324"/>
                <a:gd name="T39" fmla="*/ 112 h 2120"/>
                <a:gd name="T40" fmla="*/ 1223 w 3324"/>
                <a:gd name="T41" fmla="*/ 42 h 2120"/>
                <a:gd name="T42" fmla="*/ 1430 w 3324"/>
                <a:gd name="T43" fmla="*/ 77 h 2120"/>
                <a:gd name="T44" fmla="*/ 1645 w 3324"/>
                <a:gd name="T45" fmla="*/ 112 h 2120"/>
                <a:gd name="T46" fmla="*/ 1673 w 3324"/>
                <a:gd name="T47" fmla="*/ 329 h 2120"/>
                <a:gd name="T48" fmla="*/ 1902 w 3324"/>
                <a:gd name="T49" fmla="*/ 448 h 2120"/>
                <a:gd name="T50" fmla="*/ 2074 w 3324"/>
                <a:gd name="T51" fmla="*/ 413 h 2120"/>
                <a:gd name="T52" fmla="*/ 2016 w 3324"/>
                <a:gd name="T53" fmla="*/ 84 h 2120"/>
                <a:gd name="T54" fmla="*/ 2059 w 3324"/>
                <a:gd name="T55" fmla="*/ 7 h 2120"/>
                <a:gd name="T56" fmla="*/ 2216 w 3324"/>
                <a:gd name="T57" fmla="*/ 203 h 2120"/>
                <a:gd name="T58" fmla="*/ 2409 w 3324"/>
                <a:gd name="T59" fmla="*/ 357 h 2120"/>
                <a:gd name="T60" fmla="*/ 2488 w 3324"/>
                <a:gd name="T61" fmla="*/ 525 h 2120"/>
                <a:gd name="T62" fmla="*/ 2660 w 3324"/>
                <a:gd name="T63" fmla="*/ 637 h 2120"/>
                <a:gd name="T64" fmla="*/ 2903 w 3324"/>
                <a:gd name="T65" fmla="*/ 826 h 2120"/>
                <a:gd name="T66" fmla="*/ 3074 w 3324"/>
                <a:gd name="T67" fmla="*/ 931 h 2120"/>
                <a:gd name="T68" fmla="*/ 3260 w 3324"/>
                <a:gd name="T69" fmla="*/ 1323 h 2120"/>
                <a:gd name="T70" fmla="*/ 3260 w 3324"/>
                <a:gd name="T71" fmla="*/ 1596 h 2120"/>
                <a:gd name="T72" fmla="*/ 3174 w 3324"/>
                <a:gd name="T73" fmla="*/ 1855 h 2120"/>
                <a:gd name="T74" fmla="*/ 3003 w 3324"/>
                <a:gd name="T75" fmla="*/ 1967 h 2120"/>
                <a:gd name="T76" fmla="*/ 2931 w 3324"/>
                <a:gd name="T77" fmla="*/ 2071 h 2120"/>
                <a:gd name="T78" fmla="*/ 2795 w 3324"/>
                <a:gd name="T79" fmla="*/ 1981 h 2120"/>
                <a:gd name="T80" fmla="*/ 2667 w 3324"/>
                <a:gd name="T81" fmla="*/ 2085 h 2120"/>
                <a:gd name="T82" fmla="*/ 2438 w 3324"/>
                <a:gd name="T83" fmla="*/ 2002 h 2120"/>
                <a:gd name="T84" fmla="*/ 2317 w 3324"/>
                <a:gd name="T85" fmla="*/ 1813 h 2120"/>
                <a:gd name="T86" fmla="*/ 2116 w 3324"/>
                <a:gd name="T87" fmla="*/ 1813 h 2120"/>
                <a:gd name="T88" fmla="*/ 1923 w 3324"/>
                <a:gd name="T89" fmla="*/ 1757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24" h="2120">
                  <a:moveTo>
                    <a:pt x="1923" y="1757"/>
                  </a:moveTo>
                  <a:cubicBezTo>
                    <a:pt x="1852" y="1708"/>
                    <a:pt x="1888" y="1666"/>
                    <a:pt x="1816" y="1610"/>
                  </a:cubicBezTo>
                  <a:cubicBezTo>
                    <a:pt x="1745" y="1561"/>
                    <a:pt x="1880" y="1561"/>
                    <a:pt x="1695" y="1540"/>
                  </a:cubicBezTo>
                  <a:cubicBezTo>
                    <a:pt x="1509" y="1519"/>
                    <a:pt x="1509" y="1498"/>
                    <a:pt x="1509" y="1519"/>
                  </a:cubicBezTo>
                  <a:cubicBezTo>
                    <a:pt x="1509" y="1533"/>
                    <a:pt x="1223" y="1568"/>
                    <a:pt x="1201" y="1575"/>
                  </a:cubicBezTo>
                  <a:cubicBezTo>
                    <a:pt x="1173" y="1582"/>
                    <a:pt x="1123" y="1596"/>
                    <a:pt x="1044" y="1624"/>
                  </a:cubicBezTo>
                  <a:cubicBezTo>
                    <a:pt x="966" y="1645"/>
                    <a:pt x="994" y="1673"/>
                    <a:pt x="973" y="1687"/>
                  </a:cubicBezTo>
                  <a:cubicBezTo>
                    <a:pt x="944" y="1701"/>
                    <a:pt x="930" y="1722"/>
                    <a:pt x="901" y="1708"/>
                  </a:cubicBezTo>
                  <a:cubicBezTo>
                    <a:pt x="873" y="1694"/>
                    <a:pt x="851" y="1680"/>
                    <a:pt x="830" y="1680"/>
                  </a:cubicBezTo>
                  <a:cubicBezTo>
                    <a:pt x="808" y="1680"/>
                    <a:pt x="801" y="1708"/>
                    <a:pt x="758" y="1708"/>
                  </a:cubicBezTo>
                  <a:cubicBezTo>
                    <a:pt x="708" y="1708"/>
                    <a:pt x="701" y="1701"/>
                    <a:pt x="672" y="1715"/>
                  </a:cubicBezTo>
                  <a:cubicBezTo>
                    <a:pt x="644" y="1729"/>
                    <a:pt x="644" y="1750"/>
                    <a:pt x="630" y="1757"/>
                  </a:cubicBezTo>
                  <a:cubicBezTo>
                    <a:pt x="608" y="1757"/>
                    <a:pt x="622" y="1771"/>
                    <a:pt x="601" y="1778"/>
                  </a:cubicBezTo>
                  <a:cubicBezTo>
                    <a:pt x="572" y="1785"/>
                    <a:pt x="637" y="1799"/>
                    <a:pt x="551" y="1792"/>
                  </a:cubicBezTo>
                  <a:cubicBezTo>
                    <a:pt x="458" y="1785"/>
                    <a:pt x="515" y="1799"/>
                    <a:pt x="429" y="1778"/>
                  </a:cubicBezTo>
                  <a:cubicBezTo>
                    <a:pt x="336" y="1757"/>
                    <a:pt x="351" y="1757"/>
                    <a:pt x="322" y="1736"/>
                  </a:cubicBezTo>
                  <a:cubicBezTo>
                    <a:pt x="301" y="1715"/>
                    <a:pt x="286" y="1757"/>
                    <a:pt x="251" y="1694"/>
                  </a:cubicBezTo>
                  <a:cubicBezTo>
                    <a:pt x="208" y="1624"/>
                    <a:pt x="279" y="1638"/>
                    <a:pt x="272" y="1624"/>
                  </a:cubicBezTo>
                  <a:cubicBezTo>
                    <a:pt x="272" y="1610"/>
                    <a:pt x="244" y="1505"/>
                    <a:pt x="244" y="1505"/>
                  </a:cubicBezTo>
                  <a:cubicBezTo>
                    <a:pt x="244" y="1505"/>
                    <a:pt x="229" y="1428"/>
                    <a:pt x="193" y="1407"/>
                  </a:cubicBezTo>
                  <a:cubicBezTo>
                    <a:pt x="151" y="1379"/>
                    <a:pt x="165" y="1386"/>
                    <a:pt x="158" y="1344"/>
                  </a:cubicBezTo>
                  <a:cubicBezTo>
                    <a:pt x="158" y="1302"/>
                    <a:pt x="165" y="1309"/>
                    <a:pt x="101" y="1260"/>
                  </a:cubicBezTo>
                  <a:cubicBezTo>
                    <a:pt x="43" y="1218"/>
                    <a:pt x="43" y="1211"/>
                    <a:pt x="22" y="1176"/>
                  </a:cubicBezTo>
                  <a:cubicBezTo>
                    <a:pt x="0" y="1141"/>
                    <a:pt x="0" y="1099"/>
                    <a:pt x="0" y="1085"/>
                  </a:cubicBezTo>
                  <a:cubicBezTo>
                    <a:pt x="8" y="1064"/>
                    <a:pt x="0" y="1092"/>
                    <a:pt x="36" y="1071"/>
                  </a:cubicBezTo>
                  <a:cubicBezTo>
                    <a:pt x="72" y="1057"/>
                    <a:pt x="72" y="1029"/>
                    <a:pt x="36" y="1015"/>
                  </a:cubicBezTo>
                  <a:cubicBezTo>
                    <a:pt x="0" y="994"/>
                    <a:pt x="0" y="966"/>
                    <a:pt x="15" y="903"/>
                  </a:cubicBezTo>
                  <a:cubicBezTo>
                    <a:pt x="29" y="840"/>
                    <a:pt x="8" y="812"/>
                    <a:pt x="79" y="756"/>
                  </a:cubicBezTo>
                  <a:cubicBezTo>
                    <a:pt x="151" y="700"/>
                    <a:pt x="165" y="672"/>
                    <a:pt x="351" y="651"/>
                  </a:cubicBezTo>
                  <a:cubicBezTo>
                    <a:pt x="537" y="623"/>
                    <a:pt x="572" y="567"/>
                    <a:pt x="572" y="455"/>
                  </a:cubicBezTo>
                  <a:cubicBezTo>
                    <a:pt x="579" y="343"/>
                    <a:pt x="608" y="385"/>
                    <a:pt x="608" y="385"/>
                  </a:cubicBezTo>
                  <a:cubicBezTo>
                    <a:pt x="687" y="413"/>
                    <a:pt x="687" y="413"/>
                    <a:pt x="687" y="413"/>
                  </a:cubicBezTo>
                  <a:cubicBezTo>
                    <a:pt x="687" y="413"/>
                    <a:pt x="722" y="420"/>
                    <a:pt x="715" y="371"/>
                  </a:cubicBezTo>
                  <a:cubicBezTo>
                    <a:pt x="715" y="329"/>
                    <a:pt x="708" y="266"/>
                    <a:pt x="744" y="266"/>
                  </a:cubicBezTo>
                  <a:cubicBezTo>
                    <a:pt x="787" y="266"/>
                    <a:pt x="930" y="189"/>
                    <a:pt x="951" y="196"/>
                  </a:cubicBezTo>
                  <a:cubicBezTo>
                    <a:pt x="973" y="210"/>
                    <a:pt x="980" y="238"/>
                    <a:pt x="1037" y="287"/>
                  </a:cubicBezTo>
                  <a:cubicBezTo>
                    <a:pt x="1094" y="329"/>
                    <a:pt x="1073" y="259"/>
                    <a:pt x="1094" y="273"/>
                  </a:cubicBezTo>
                  <a:cubicBezTo>
                    <a:pt x="1108" y="287"/>
                    <a:pt x="1080" y="231"/>
                    <a:pt x="1087" y="210"/>
                  </a:cubicBezTo>
                  <a:cubicBezTo>
                    <a:pt x="1087" y="196"/>
                    <a:pt x="1123" y="147"/>
                    <a:pt x="1123" y="147"/>
                  </a:cubicBezTo>
                  <a:cubicBezTo>
                    <a:pt x="1187" y="112"/>
                    <a:pt x="1187" y="112"/>
                    <a:pt x="1187" y="112"/>
                  </a:cubicBezTo>
                  <a:cubicBezTo>
                    <a:pt x="1273" y="91"/>
                    <a:pt x="1273" y="91"/>
                    <a:pt x="1273" y="91"/>
                  </a:cubicBezTo>
                  <a:cubicBezTo>
                    <a:pt x="1273" y="91"/>
                    <a:pt x="1209" y="63"/>
                    <a:pt x="1223" y="42"/>
                  </a:cubicBezTo>
                  <a:cubicBezTo>
                    <a:pt x="1237" y="28"/>
                    <a:pt x="1244" y="35"/>
                    <a:pt x="1294" y="35"/>
                  </a:cubicBezTo>
                  <a:cubicBezTo>
                    <a:pt x="1344" y="35"/>
                    <a:pt x="1409" y="77"/>
                    <a:pt x="1430" y="77"/>
                  </a:cubicBezTo>
                  <a:cubicBezTo>
                    <a:pt x="1452" y="77"/>
                    <a:pt x="1595" y="91"/>
                    <a:pt x="1595" y="91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45" y="112"/>
                    <a:pt x="1645" y="252"/>
                    <a:pt x="1623" y="252"/>
                  </a:cubicBezTo>
                  <a:cubicBezTo>
                    <a:pt x="1609" y="252"/>
                    <a:pt x="1595" y="308"/>
                    <a:pt x="1673" y="329"/>
                  </a:cubicBezTo>
                  <a:cubicBezTo>
                    <a:pt x="1745" y="357"/>
                    <a:pt x="1780" y="378"/>
                    <a:pt x="1780" y="378"/>
                  </a:cubicBezTo>
                  <a:cubicBezTo>
                    <a:pt x="1902" y="448"/>
                    <a:pt x="1902" y="448"/>
                    <a:pt x="1902" y="448"/>
                  </a:cubicBezTo>
                  <a:cubicBezTo>
                    <a:pt x="1902" y="448"/>
                    <a:pt x="2081" y="504"/>
                    <a:pt x="2031" y="476"/>
                  </a:cubicBezTo>
                  <a:cubicBezTo>
                    <a:pt x="1981" y="455"/>
                    <a:pt x="2095" y="511"/>
                    <a:pt x="2074" y="413"/>
                  </a:cubicBezTo>
                  <a:cubicBezTo>
                    <a:pt x="2045" y="315"/>
                    <a:pt x="2059" y="259"/>
                    <a:pt x="2038" y="217"/>
                  </a:cubicBezTo>
                  <a:cubicBezTo>
                    <a:pt x="2023" y="182"/>
                    <a:pt x="2009" y="105"/>
                    <a:pt x="2016" y="84"/>
                  </a:cubicBezTo>
                  <a:cubicBezTo>
                    <a:pt x="2031" y="70"/>
                    <a:pt x="2031" y="56"/>
                    <a:pt x="2045" y="28"/>
                  </a:cubicBezTo>
                  <a:cubicBezTo>
                    <a:pt x="2059" y="7"/>
                    <a:pt x="2009" y="0"/>
                    <a:pt x="2059" y="7"/>
                  </a:cubicBezTo>
                  <a:cubicBezTo>
                    <a:pt x="2102" y="7"/>
                    <a:pt x="2131" y="42"/>
                    <a:pt x="2131" y="42"/>
                  </a:cubicBezTo>
                  <a:cubicBezTo>
                    <a:pt x="2131" y="42"/>
                    <a:pt x="2174" y="182"/>
                    <a:pt x="2216" y="203"/>
                  </a:cubicBezTo>
                  <a:cubicBezTo>
                    <a:pt x="2252" y="224"/>
                    <a:pt x="2324" y="245"/>
                    <a:pt x="2324" y="245"/>
                  </a:cubicBezTo>
                  <a:cubicBezTo>
                    <a:pt x="2324" y="245"/>
                    <a:pt x="2402" y="329"/>
                    <a:pt x="2409" y="357"/>
                  </a:cubicBezTo>
                  <a:cubicBezTo>
                    <a:pt x="2417" y="392"/>
                    <a:pt x="2524" y="420"/>
                    <a:pt x="2488" y="448"/>
                  </a:cubicBezTo>
                  <a:cubicBezTo>
                    <a:pt x="2460" y="483"/>
                    <a:pt x="2467" y="518"/>
                    <a:pt x="2488" y="525"/>
                  </a:cubicBezTo>
                  <a:cubicBezTo>
                    <a:pt x="2517" y="532"/>
                    <a:pt x="2581" y="581"/>
                    <a:pt x="2581" y="581"/>
                  </a:cubicBezTo>
                  <a:cubicBezTo>
                    <a:pt x="2581" y="581"/>
                    <a:pt x="2610" y="616"/>
                    <a:pt x="2660" y="637"/>
                  </a:cubicBezTo>
                  <a:cubicBezTo>
                    <a:pt x="2703" y="651"/>
                    <a:pt x="2731" y="707"/>
                    <a:pt x="2731" y="707"/>
                  </a:cubicBezTo>
                  <a:cubicBezTo>
                    <a:pt x="2903" y="826"/>
                    <a:pt x="2903" y="826"/>
                    <a:pt x="2903" y="826"/>
                  </a:cubicBezTo>
                  <a:cubicBezTo>
                    <a:pt x="2903" y="826"/>
                    <a:pt x="2803" y="819"/>
                    <a:pt x="2860" y="840"/>
                  </a:cubicBezTo>
                  <a:cubicBezTo>
                    <a:pt x="2917" y="868"/>
                    <a:pt x="3067" y="917"/>
                    <a:pt x="3074" y="931"/>
                  </a:cubicBezTo>
                  <a:cubicBezTo>
                    <a:pt x="3074" y="945"/>
                    <a:pt x="3189" y="1001"/>
                    <a:pt x="3203" y="1071"/>
                  </a:cubicBezTo>
                  <a:cubicBezTo>
                    <a:pt x="3217" y="1141"/>
                    <a:pt x="3274" y="1260"/>
                    <a:pt x="3260" y="1323"/>
                  </a:cubicBezTo>
                  <a:cubicBezTo>
                    <a:pt x="3246" y="1379"/>
                    <a:pt x="3274" y="1470"/>
                    <a:pt x="3289" y="1498"/>
                  </a:cubicBezTo>
                  <a:cubicBezTo>
                    <a:pt x="3303" y="1526"/>
                    <a:pt x="3324" y="1568"/>
                    <a:pt x="3260" y="1596"/>
                  </a:cubicBezTo>
                  <a:cubicBezTo>
                    <a:pt x="3196" y="1631"/>
                    <a:pt x="3210" y="1694"/>
                    <a:pt x="3182" y="1729"/>
                  </a:cubicBezTo>
                  <a:cubicBezTo>
                    <a:pt x="3153" y="1764"/>
                    <a:pt x="3196" y="1848"/>
                    <a:pt x="3174" y="1855"/>
                  </a:cubicBezTo>
                  <a:cubicBezTo>
                    <a:pt x="3146" y="1855"/>
                    <a:pt x="3224" y="1939"/>
                    <a:pt x="3167" y="1953"/>
                  </a:cubicBezTo>
                  <a:cubicBezTo>
                    <a:pt x="3110" y="1960"/>
                    <a:pt x="3003" y="1967"/>
                    <a:pt x="3003" y="1967"/>
                  </a:cubicBezTo>
                  <a:cubicBezTo>
                    <a:pt x="3003" y="1967"/>
                    <a:pt x="2996" y="2002"/>
                    <a:pt x="2981" y="2030"/>
                  </a:cubicBezTo>
                  <a:cubicBezTo>
                    <a:pt x="2967" y="2057"/>
                    <a:pt x="3003" y="2078"/>
                    <a:pt x="2931" y="2071"/>
                  </a:cubicBezTo>
                  <a:cubicBezTo>
                    <a:pt x="2867" y="2071"/>
                    <a:pt x="2831" y="2120"/>
                    <a:pt x="2824" y="2044"/>
                  </a:cubicBezTo>
                  <a:cubicBezTo>
                    <a:pt x="2817" y="1974"/>
                    <a:pt x="2831" y="1960"/>
                    <a:pt x="2795" y="1981"/>
                  </a:cubicBezTo>
                  <a:cubicBezTo>
                    <a:pt x="2760" y="2002"/>
                    <a:pt x="2695" y="2016"/>
                    <a:pt x="2688" y="2037"/>
                  </a:cubicBezTo>
                  <a:cubicBezTo>
                    <a:pt x="2681" y="2057"/>
                    <a:pt x="2703" y="2085"/>
                    <a:pt x="2667" y="2085"/>
                  </a:cubicBezTo>
                  <a:cubicBezTo>
                    <a:pt x="2638" y="2092"/>
                    <a:pt x="2560" y="2071"/>
                    <a:pt x="2502" y="2037"/>
                  </a:cubicBezTo>
                  <a:cubicBezTo>
                    <a:pt x="2438" y="2002"/>
                    <a:pt x="2524" y="2057"/>
                    <a:pt x="2438" y="2002"/>
                  </a:cubicBezTo>
                  <a:cubicBezTo>
                    <a:pt x="2352" y="1953"/>
                    <a:pt x="2302" y="1883"/>
                    <a:pt x="2302" y="1869"/>
                  </a:cubicBezTo>
                  <a:cubicBezTo>
                    <a:pt x="2309" y="1848"/>
                    <a:pt x="2374" y="1862"/>
                    <a:pt x="2317" y="1813"/>
                  </a:cubicBezTo>
                  <a:cubicBezTo>
                    <a:pt x="2259" y="1757"/>
                    <a:pt x="2224" y="1841"/>
                    <a:pt x="2188" y="1827"/>
                  </a:cubicBezTo>
                  <a:cubicBezTo>
                    <a:pt x="2152" y="1813"/>
                    <a:pt x="2166" y="1848"/>
                    <a:pt x="2116" y="1813"/>
                  </a:cubicBezTo>
                  <a:cubicBezTo>
                    <a:pt x="2074" y="1785"/>
                    <a:pt x="2045" y="1757"/>
                    <a:pt x="2045" y="1757"/>
                  </a:cubicBezTo>
                  <a:lnTo>
                    <a:pt x="1923" y="17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12">
              <a:extLst>
                <a:ext uri="{FF2B5EF4-FFF2-40B4-BE49-F238E27FC236}">
                  <a16:creationId xmlns:a16="http://schemas.microsoft.com/office/drawing/2014/main" xmlns="" id="{1231B4CA-3F83-4F2B-8258-C6A39034C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2476" y="5830888"/>
              <a:ext cx="180975" cy="111125"/>
            </a:xfrm>
            <a:custGeom>
              <a:avLst/>
              <a:gdLst>
                <a:gd name="T0" fmla="*/ 263 w 440"/>
                <a:gd name="T1" fmla="*/ 76 h 268"/>
                <a:gd name="T2" fmla="*/ 64 w 440"/>
                <a:gd name="T3" fmla="*/ 21 h 268"/>
                <a:gd name="T4" fmla="*/ 93 w 440"/>
                <a:gd name="T5" fmla="*/ 117 h 268"/>
                <a:gd name="T6" fmla="*/ 178 w 440"/>
                <a:gd name="T7" fmla="*/ 186 h 268"/>
                <a:gd name="T8" fmla="*/ 256 w 440"/>
                <a:gd name="T9" fmla="*/ 262 h 268"/>
                <a:gd name="T10" fmla="*/ 391 w 440"/>
                <a:gd name="T11" fmla="*/ 213 h 268"/>
                <a:gd name="T12" fmla="*/ 405 w 440"/>
                <a:gd name="T13" fmla="*/ 76 h 268"/>
                <a:gd name="T14" fmla="*/ 348 w 440"/>
                <a:gd name="T15" fmla="*/ 14 h 268"/>
                <a:gd name="T16" fmla="*/ 263 w 440"/>
                <a:gd name="T17" fmla="*/ 7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268">
                  <a:moveTo>
                    <a:pt x="263" y="76"/>
                  </a:moveTo>
                  <a:cubicBezTo>
                    <a:pt x="135" y="55"/>
                    <a:pt x="135" y="21"/>
                    <a:pt x="64" y="21"/>
                  </a:cubicBezTo>
                  <a:cubicBezTo>
                    <a:pt x="0" y="21"/>
                    <a:pt x="50" y="97"/>
                    <a:pt x="93" y="117"/>
                  </a:cubicBezTo>
                  <a:cubicBezTo>
                    <a:pt x="142" y="138"/>
                    <a:pt x="142" y="145"/>
                    <a:pt x="178" y="186"/>
                  </a:cubicBezTo>
                  <a:cubicBezTo>
                    <a:pt x="213" y="227"/>
                    <a:pt x="178" y="262"/>
                    <a:pt x="256" y="262"/>
                  </a:cubicBezTo>
                  <a:cubicBezTo>
                    <a:pt x="341" y="268"/>
                    <a:pt x="384" y="234"/>
                    <a:pt x="391" y="213"/>
                  </a:cubicBezTo>
                  <a:cubicBezTo>
                    <a:pt x="398" y="193"/>
                    <a:pt x="440" y="124"/>
                    <a:pt x="405" y="76"/>
                  </a:cubicBezTo>
                  <a:cubicBezTo>
                    <a:pt x="362" y="35"/>
                    <a:pt x="384" y="0"/>
                    <a:pt x="348" y="14"/>
                  </a:cubicBezTo>
                  <a:cubicBezTo>
                    <a:pt x="313" y="28"/>
                    <a:pt x="263" y="76"/>
                    <a:pt x="263" y="76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1C65387F-9A65-4BE9-B67C-2E0CB255FCA1}"/>
              </a:ext>
            </a:extLst>
          </p:cNvPr>
          <p:cNvSpPr txBox="1"/>
          <p:nvPr/>
        </p:nvSpPr>
        <p:spPr>
          <a:xfrm>
            <a:off x="4712632" y="989997"/>
            <a:ext cx="2768708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600" b="1">
                <a:gradFill>
                  <a:gsLst>
                    <a:gs pos="0">
                      <a:srgbClr val="3AB6FB"/>
                    </a:gs>
                    <a:gs pos="97000">
                      <a:srgbClr val="83D6B4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8000" dirty="0"/>
              <a:t>18.3</a:t>
            </a:r>
            <a:r>
              <a:rPr lang="en-US" altLang="zh-CN" sz="3600" b="0" dirty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sz="8000" b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E290CEA5-B863-4734-A45D-F630EA919210}"/>
              </a:ext>
            </a:extLst>
          </p:cNvPr>
          <p:cNvSpPr txBox="1"/>
          <p:nvPr/>
        </p:nvSpPr>
        <p:spPr>
          <a:xfrm>
            <a:off x="4971788" y="685353"/>
            <a:ext cx="225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平台流量提升</a:t>
            </a:r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xmlns="" id="{341C1948-D9F9-4B78-A392-032EB7E77647}"/>
              </a:ext>
            </a:extLst>
          </p:cNvPr>
          <p:cNvSpPr/>
          <p:nvPr/>
        </p:nvSpPr>
        <p:spPr>
          <a:xfrm>
            <a:off x="7135266" y="1111797"/>
            <a:ext cx="282576" cy="257824"/>
          </a:xfrm>
          <a:prstGeom prst="triangle">
            <a:avLst/>
          </a:prstGeom>
          <a:gradFill flip="none" rotWithShape="1">
            <a:gsLst>
              <a:gs pos="14000">
                <a:srgbClr val="3AB6FB"/>
              </a:gs>
              <a:gs pos="80000">
                <a:srgbClr val="83D6B4"/>
              </a:gs>
            </a:gsLst>
            <a:lin ang="2700000" scaled="1"/>
            <a:tileRect/>
          </a:gradFill>
          <a:ln>
            <a:noFill/>
          </a:ln>
          <a:effectLst>
            <a:outerShdw blurRad="25400" dist="25400" dir="5400000" algn="t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>
              <a:gradFill flip="none" rotWithShape="1">
                <a:gsLst>
                  <a:gs pos="14000">
                    <a:srgbClr val="3AB6FB"/>
                  </a:gs>
                  <a:gs pos="80000">
                    <a:srgbClr val="83D6B4"/>
                  </a:gs>
                </a:gsLst>
                <a:lin ang="2700000" scaled="1"/>
                <a:tileRect/>
              </a:gradFill>
              <a:effectLst>
                <a:outerShdw blurRad="25400" dist="25400" dir="5400000" algn="t" rotWithShape="0">
                  <a:prstClr val="black">
                    <a:alpha val="50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80D68FD-5677-4841-8D31-1DE12E57B69E}"/>
              </a:ext>
            </a:extLst>
          </p:cNvPr>
          <p:cNvCxnSpPr/>
          <p:nvPr/>
        </p:nvCxnSpPr>
        <p:spPr>
          <a:xfrm>
            <a:off x="4451327" y="2416892"/>
            <a:ext cx="3291319" cy="0"/>
          </a:xfrm>
          <a:prstGeom prst="line">
            <a:avLst/>
          </a:prstGeom>
          <a:ln w="3175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CCC54011-B154-415A-8FD5-2DBC3A3DC5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9964826"/>
              </p:ext>
            </p:extLst>
          </p:nvPr>
        </p:nvGraphicFramePr>
        <p:xfrm>
          <a:off x="1089027" y="2632075"/>
          <a:ext cx="9902824" cy="3974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0715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Doub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 animBg="1"/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户外&#10;&#10;已生成高可信度的说明">
            <a:extLst>
              <a:ext uri="{FF2B5EF4-FFF2-40B4-BE49-F238E27FC236}">
                <a16:creationId xmlns:a16="http://schemas.microsoft.com/office/drawing/2014/main" xmlns="" id="{B02EF212-4A9B-4F8C-819C-5AF3BFC524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xmlns="" id="{8CEFD855-69A0-401F-B8CB-0EEF81E242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13318"/>
              </p:ext>
            </p:extLst>
          </p:nvPr>
        </p:nvGraphicFramePr>
        <p:xfrm>
          <a:off x="796927" y="1129241"/>
          <a:ext cx="1059814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87E6E7B-B1AC-4A27-93AC-729384A52468}"/>
              </a:ext>
            </a:extLst>
          </p:cNvPr>
          <p:cNvSpPr/>
          <p:nvPr/>
        </p:nvSpPr>
        <p:spPr>
          <a:xfrm>
            <a:off x="1" y="2575031"/>
            <a:ext cx="12192000" cy="428296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89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03338CF-252F-49C4-9F28-DA97D49B3DBD}"/>
              </a:ext>
            </a:extLst>
          </p:cNvPr>
          <p:cNvCxnSpPr>
            <a:cxnSpLocks/>
          </p:cNvCxnSpPr>
          <p:nvPr/>
        </p:nvCxnSpPr>
        <p:spPr>
          <a:xfrm>
            <a:off x="0" y="2575031"/>
            <a:ext cx="12192000" cy="0"/>
          </a:xfrm>
          <a:prstGeom prst="line">
            <a:avLst/>
          </a:prstGeom>
          <a:ln w="38100">
            <a:solidFill>
              <a:schemeClr val="bg1"/>
            </a:solidFill>
            <a:prstDash val="solid"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BC24061-E345-46E1-B859-3C80445AAFB1}"/>
              </a:ext>
            </a:extLst>
          </p:cNvPr>
          <p:cNvSpPr txBox="1"/>
          <p:nvPr/>
        </p:nvSpPr>
        <p:spPr>
          <a:xfrm>
            <a:off x="4540926" y="3536950"/>
            <a:ext cx="3110147" cy="132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600" b="1">
                <a:gradFill>
                  <a:gsLst>
                    <a:gs pos="0">
                      <a:srgbClr val="3AB6FB"/>
                    </a:gs>
                    <a:gs pos="97000">
                      <a:srgbClr val="83D6B4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8000" dirty="0">
                <a:gradFill>
                  <a:gsLst>
                    <a:gs pos="0">
                      <a:schemeClr val="tx1">
                        <a:lumMod val="80000"/>
                        <a:lumOff val="2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rPr>
              <a:t>450</a:t>
            </a:r>
            <a:r>
              <a:rPr lang="zh-CN" altLang="en-US" sz="8000" dirty="0">
                <a:gradFill>
                  <a:gsLst>
                    <a:gs pos="0">
                      <a:schemeClr val="tx1">
                        <a:lumMod val="80000"/>
                        <a:lumOff val="2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</a:rPr>
              <a:t>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B72472F-2C64-449A-886D-E73F0C4DDEE5}"/>
              </a:ext>
            </a:extLst>
          </p:cNvPr>
          <p:cNvSpPr txBox="1"/>
          <p:nvPr/>
        </p:nvSpPr>
        <p:spPr>
          <a:xfrm>
            <a:off x="5654680" y="3141704"/>
            <a:ext cx="822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月均</a:t>
            </a:r>
          </a:p>
        </p:txBody>
      </p:sp>
    </p:spTree>
    <p:extLst>
      <p:ext uri="{BB962C8B-B14F-4D97-AF65-F5344CB8AC3E}">
        <p14:creationId xmlns:p14="http://schemas.microsoft.com/office/powerpoint/2010/main" val="2433011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Doub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 animBg="1"/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图片包含 户外&#10;&#10;已生成高可信度的说明">
            <a:extLst>
              <a:ext uri="{FF2B5EF4-FFF2-40B4-BE49-F238E27FC236}">
                <a16:creationId xmlns:a16="http://schemas.microsoft.com/office/drawing/2014/main" xmlns="" id="{4253E4F7-F2AC-420E-A3DA-D18CE96F50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78" t="54918" r="45011" b="1041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9434F6B2-9651-4F92-9116-8D118BDE2C26}"/>
              </a:ext>
            </a:extLst>
          </p:cNvPr>
          <p:cNvSpPr txBox="1"/>
          <p:nvPr/>
        </p:nvSpPr>
        <p:spPr>
          <a:xfrm>
            <a:off x="1357147" y="3352284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spc="300" dirty="0">
                <a:solidFill>
                  <a:schemeClr val="bg1"/>
                </a:solidFill>
                <a:latin typeface="+mj-ea"/>
                <a:ea typeface="+mj-ea"/>
              </a:rPr>
              <a:t>加强互动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21D977B-B79D-406E-BA00-61CA052C740A}"/>
              </a:ext>
            </a:extLst>
          </p:cNvPr>
          <p:cNvSpPr txBox="1"/>
          <p:nvPr/>
        </p:nvSpPr>
        <p:spPr>
          <a:xfrm>
            <a:off x="4113689" y="3346206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提升流量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5B9A7C6-B735-4E35-98B0-8C2CE8A31805}"/>
              </a:ext>
            </a:extLst>
          </p:cNvPr>
          <p:cNvGrpSpPr/>
          <p:nvPr/>
        </p:nvGrpSpPr>
        <p:grpSpPr>
          <a:xfrm>
            <a:off x="3850465" y="4039851"/>
            <a:ext cx="1682432" cy="1314177"/>
            <a:chOff x="3850465" y="4039851"/>
            <a:chExt cx="1682432" cy="131417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E8949A6-EC86-4A82-811F-57718AE9B7E5}"/>
                </a:ext>
              </a:extLst>
            </p:cNvPr>
            <p:cNvSpPr txBox="1"/>
            <p:nvPr/>
          </p:nvSpPr>
          <p:spPr>
            <a:xfrm>
              <a:off x="3850465" y="4039851"/>
              <a:ext cx="168243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在这里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写出你的想法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167D14F0-084A-4137-9B45-B3310DF6E281}"/>
                </a:ext>
              </a:extLst>
            </p:cNvPr>
            <p:cNvSpPr txBox="1"/>
            <p:nvPr/>
          </p:nvSpPr>
          <p:spPr>
            <a:xfrm>
              <a:off x="3852923" y="4744630"/>
              <a:ext cx="167751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也可以写出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你的策略 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1C0192A-D75D-4C8C-96C8-40571354E0D2}"/>
              </a:ext>
            </a:extLst>
          </p:cNvPr>
          <p:cNvSpPr txBox="1"/>
          <p:nvPr/>
        </p:nvSpPr>
        <p:spPr>
          <a:xfrm>
            <a:off x="6938892" y="3346206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深入校园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CB1D805-EB70-49C6-88F6-4480D7F380DB}"/>
              </a:ext>
            </a:extLst>
          </p:cNvPr>
          <p:cNvGrpSpPr/>
          <p:nvPr/>
        </p:nvGrpSpPr>
        <p:grpSpPr>
          <a:xfrm>
            <a:off x="6633951" y="4039851"/>
            <a:ext cx="1776194" cy="1314177"/>
            <a:chOff x="6633951" y="4039851"/>
            <a:chExt cx="1776194" cy="131417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F1AF3A7C-EB1E-4864-ADF1-2647AD1149B2}"/>
                </a:ext>
              </a:extLst>
            </p:cNvPr>
            <p:cNvSpPr txBox="1"/>
            <p:nvPr/>
          </p:nvSpPr>
          <p:spPr>
            <a:xfrm>
              <a:off x="6633951" y="4039851"/>
              <a:ext cx="1776194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在这里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写出你的想法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526F6A78-0DE5-4E25-A49C-9EA8325CCD31}"/>
                </a:ext>
              </a:extLst>
            </p:cNvPr>
            <p:cNvSpPr txBox="1"/>
            <p:nvPr/>
          </p:nvSpPr>
          <p:spPr>
            <a:xfrm>
              <a:off x="6647470" y="4744630"/>
              <a:ext cx="174915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</a:rPr>
                <a:t>也可以写出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你的策略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D15D262-228F-4A57-9AF0-8A767949B8D7}"/>
              </a:ext>
            </a:extLst>
          </p:cNvPr>
          <p:cNvSpPr txBox="1"/>
          <p:nvPr/>
        </p:nvSpPr>
        <p:spPr>
          <a:xfrm>
            <a:off x="9718435" y="3346206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 b="1" spc="3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广泛分享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4D5B853-10C8-4C5E-B1DF-DEBB02A4698E}"/>
              </a:ext>
            </a:extLst>
          </p:cNvPr>
          <p:cNvGrpSpPr/>
          <p:nvPr/>
        </p:nvGrpSpPr>
        <p:grpSpPr>
          <a:xfrm>
            <a:off x="9411739" y="4039851"/>
            <a:ext cx="1776194" cy="1314177"/>
            <a:chOff x="9411739" y="4039851"/>
            <a:chExt cx="1776194" cy="131417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505D50E-B6CC-4AFA-B72F-BE29305BB176}"/>
                </a:ext>
              </a:extLst>
            </p:cNvPr>
            <p:cNvSpPr txBox="1"/>
            <p:nvPr/>
          </p:nvSpPr>
          <p:spPr>
            <a:xfrm>
              <a:off x="9411739" y="4039851"/>
              <a:ext cx="1776194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在这里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写出你的想法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D965C331-10F2-4040-ABA1-FF4C0F2B5EDF}"/>
                </a:ext>
              </a:extLst>
            </p:cNvPr>
            <p:cNvSpPr txBox="1"/>
            <p:nvPr/>
          </p:nvSpPr>
          <p:spPr>
            <a:xfrm>
              <a:off x="9411739" y="4744630"/>
              <a:ext cx="1776194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可以增加一些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具体的数据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246D218-3B9F-4233-AC48-6622AE724BD7}"/>
              </a:ext>
            </a:extLst>
          </p:cNvPr>
          <p:cNvGrpSpPr/>
          <p:nvPr/>
        </p:nvGrpSpPr>
        <p:grpSpPr>
          <a:xfrm>
            <a:off x="1052731" y="1078415"/>
            <a:ext cx="1676462" cy="1676458"/>
            <a:chOff x="1052731" y="1078415"/>
            <a:chExt cx="1676462" cy="1676458"/>
          </a:xfrm>
        </p:grpSpPr>
        <p:grpSp>
          <p:nvGrpSpPr>
            <p:cNvPr id="21" name="Group 4">
              <a:extLst>
                <a:ext uri="{FF2B5EF4-FFF2-40B4-BE49-F238E27FC236}">
                  <a16:creationId xmlns:a16="http://schemas.microsoft.com/office/drawing/2014/main" xmlns="" id="{2E1B8EF4-2600-4EB0-87F8-23D12781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08374" y="1561204"/>
              <a:ext cx="765176" cy="710880"/>
              <a:chOff x="867" y="1449"/>
              <a:chExt cx="606" cy="563"/>
            </a:xfrm>
            <a:solidFill>
              <a:schemeClr val="bg1"/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xmlns="" id="{E59ACB49-EA58-4D22-8CA9-2CFC0CC834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" y="1449"/>
                <a:ext cx="606" cy="563"/>
              </a:xfrm>
              <a:custGeom>
                <a:avLst/>
                <a:gdLst>
                  <a:gd name="T0" fmla="*/ 2899 w 2901"/>
                  <a:gd name="T1" fmla="*/ 282 h 2700"/>
                  <a:gd name="T2" fmla="*/ 2622 w 2901"/>
                  <a:gd name="T3" fmla="*/ 0 h 2700"/>
                  <a:gd name="T4" fmla="*/ 1720 w 2901"/>
                  <a:gd name="T5" fmla="*/ 5 h 2700"/>
                  <a:gd name="T6" fmla="*/ 1492 w 2901"/>
                  <a:gd name="T7" fmla="*/ 873 h 2700"/>
                  <a:gd name="T8" fmla="*/ 1496 w 2901"/>
                  <a:gd name="T9" fmla="*/ 917 h 2700"/>
                  <a:gd name="T10" fmla="*/ 2194 w 2901"/>
                  <a:gd name="T11" fmla="*/ 1157 h 2700"/>
                  <a:gd name="T12" fmla="*/ 2745 w 2901"/>
                  <a:gd name="T13" fmla="*/ 1126 h 2700"/>
                  <a:gd name="T14" fmla="*/ 2899 w 2901"/>
                  <a:gd name="T15" fmla="*/ 284 h 2700"/>
                  <a:gd name="T16" fmla="*/ 2616 w 2901"/>
                  <a:gd name="T17" fmla="*/ 1005 h 2700"/>
                  <a:gd name="T18" fmla="*/ 1775 w 2901"/>
                  <a:gd name="T19" fmla="*/ 1005 h 2700"/>
                  <a:gd name="T20" fmla="*/ 1631 w 2901"/>
                  <a:gd name="T21" fmla="*/ 858 h 2700"/>
                  <a:gd name="T22" fmla="*/ 1631 w 2901"/>
                  <a:gd name="T23" fmla="*/ 300 h 2700"/>
                  <a:gd name="T24" fmla="*/ 1777 w 2901"/>
                  <a:gd name="T25" fmla="*/ 152 h 2700"/>
                  <a:gd name="T26" fmla="*/ 2761 w 2901"/>
                  <a:gd name="T27" fmla="*/ 294 h 2700"/>
                  <a:gd name="T28" fmla="*/ 1409 w 2901"/>
                  <a:gd name="T29" fmla="*/ 1838 h 2700"/>
                  <a:gd name="T30" fmla="*/ 1405 w 2901"/>
                  <a:gd name="T31" fmla="*/ 1776 h 2700"/>
                  <a:gd name="T32" fmla="*/ 705 w 2901"/>
                  <a:gd name="T33" fmla="*/ 1542 h 2700"/>
                  <a:gd name="T34" fmla="*/ 273 w 2901"/>
                  <a:gd name="T35" fmla="*/ 1542 h 2700"/>
                  <a:gd name="T36" fmla="*/ 1 w 2901"/>
                  <a:gd name="T37" fmla="*/ 1827 h 2700"/>
                  <a:gd name="T38" fmla="*/ 83 w 2901"/>
                  <a:gd name="T39" fmla="*/ 2613 h 2700"/>
                  <a:gd name="T40" fmla="*/ 1139 w 2901"/>
                  <a:gd name="T41" fmla="*/ 2699 h 2700"/>
                  <a:gd name="T42" fmla="*/ 1409 w 2901"/>
                  <a:gd name="T43" fmla="*/ 2402 h 2700"/>
                  <a:gd name="T44" fmla="*/ 1271 w 2901"/>
                  <a:gd name="T45" fmla="*/ 2390 h 2700"/>
                  <a:gd name="T46" fmla="*/ 1121 w 2901"/>
                  <a:gd name="T47" fmla="*/ 2547 h 2700"/>
                  <a:gd name="T48" fmla="*/ 139 w 2901"/>
                  <a:gd name="T49" fmla="*/ 2398 h 2700"/>
                  <a:gd name="T50" fmla="*/ 285 w 2901"/>
                  <a:gd name="T51" fmla="*/ 1694 h 2700"/>
                  <a:gd name="T52" fmla="*/ 1115 w 2901"/>
                  <a:gd name="T53" fmla="*/ 1694 h 2700"/>
                  <a:gd name="T54" fmla="*/ 1271 w 2901"/>
                  <a:gd name="T55" fmla="*/ 1851 h 2700"/>
                  <a:gd name="T56" fmla="*/ 2560 w 2901"/>
                  <a:gd name="T57" fmla="*/ 1809 h 2700"/>
                  <a:gd name="T58" fmla="*/ 1927 w 2901"/>
                  <a:gd name="T59" fmla="*/ 2625 h 2700"/>
                  <a:gd name="T60" fmla="*/ 1741 w 2901"/>
                  <a:gd name="T61" fmla="*/ 2659 h 2700"/>
                  <a:gd name="T62" fmla="*/ 1970 w 2901"/>
                  <a:gd name="T63" fmla="*/ 2446 h 2700"/>
                  <a:gd name="T64" fmla="*/ 2375 w 2901"/>
                  <a:gd name="T65" fmla="*/ 1979 h 2700"/>
                  <a:gd name="T66" fmla="*/ 2461 w 2901"/>
                  <a:gd name="T67" fmla="*/ 1427 h 2700"/>
                  <a:gd name="T68" fmla="*/ 2560 w 2901"/>
                  <a:gd name="T69" fmla="*/ 1809 h 2700"/>
                  <a:gd name="T70" fmla="*/ 2560 w 2901"/>
                  <a:gd name="T71" fmla="*/ 1809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01" h="2700">
                    <a:moveTo>
                      <a:pt x="2899" y="284"/>
                    </a:moveTo>
                    <a:cubicBezTo>
                      <a:pt x="2899" y="283"/>
                      <a:pt x="2899" y="283"/>
                      <a:pt x="2899" y="282"/>
                    </a:cubicBezTo>
                    <a:cubicBezTo>
                      <a:pt x="2899" y="267"/>
                      <a:pt x="2898" y="252"/>
                      <a:pt x="2896" y="237"/>
                    </a:cubicBezTo>
                    <a:cubicBezTo>
                      <a:pt x="2877" y="107"/>
                      <a:pt x="2755" y="0"/>
                      <a:pt x="2622" y="0"/>
                    </a:cubicBezTo>
                    <a:cubicBezTo>
                      <a:pt x="2338" y="0"/>
                      <a:pt x="2054" y="0"/>
                      <a:pt x="1771" y="0"/>
                    </a:cubicBezTo>
                    <a:cubicBezTo>
                      <a:pt x="1753" y="0"/>
                      <a:pt x="1736" y="2"/>
                      <a:pt x="1720" y="5"/>
                    </a:cubicBezTo>
                    <a:cubicBezTo>
                      <a:pt x="1590" y="32"/>
                      <a:pt x="1493" y="147"/>
                      <a:pt x="1492" y="285"/>
                    </a:cubicBezTo>
                    <a:cubicBezTo>
                      <a:pt x="1492" y="873"/>
                      <a:pt x="1492" y="873"/>
                      <a:pt x="1492" y="873"/>
                    </a:cubicBezTo>
                    <a:cubicBezTo>
                      <a:pt x="1492" y="874"/>
                      <a:pt x="1492" y="874"/>
                      <a:pt x="1492" y="875"/>
                    </a:cubicBezTo>
                    <a:cubicBezTo>
                      <a:pt x="1492" y="889"/>
                      <a:pt x="1493" y="903"/>
                      <a:pt x="1496" y="917"/>
                    </a:cubicBezTo>
                    <a:cubicBezTo>
                      <a:pt x="1513" y="1050"/>
                      <a:pt x="1638" y="1159"/>
                      <a:pt x="1772" y="1158"/>
                    </a:cubicBezTo>
                    <a:cubicBezTo>
                      <a:pt x="1913" y="1156"/>
                      <a:pt x="2054" y="1157"/>
                      <a:pt x="2194" y="1157"/>
                    </a:cubicBezTo>
                    <a:cubicBezTo>
                      <a:pt x="2335" y="1157"/>
                      <a:pt x="2474" y="1157"/>
                      <a:pt x="2614" y="1158"/>
                    </a:cubicBezTo>
                    <a:cubicBezTo>
                      <a:pt x="2661" y="1158"/>
                      <a:pt x="2705" y="1149"/>
                      <a:pt x="2745" y="1126"/>
                    </a:cubicBezTo>
                    <a:cubicBezTo>
                      <a:pt x="2842" y="1073"/>
                      <a:pt x="2898" y="992"/>
                      <a:pt x="2899" y="881"/>
                    </a:cubicBezTo>
                    <a:cubicBezTo>
                      <a:pt x="2901" y="682"/>
                      <a:pt x="2899" y="483"/>
                      <a:pt x="2899" y="284"/>
                    </a:cubicBezTo>
                    <a:close/>
                    <a:moveTo>
                      <a:pt x="2761" y="863"/>
                    </a:moveTo>
                    <a:cubicBezTo>
                      <a:pt x="2760" y="943"/>
                      <a:pt x="2696" y="1005"/>
                      <a:pt x="2616" y="1005"/>
                    </a:cubicBezTo>
                    <a:cubicBezTo>
                      <a:pt x="2476" y="1006"/>
                      <a:pt x="2336" y="1005"/>
                      <a:pt x="2195" y="1005"/>
                    </a:cubicBezTo>
                    <a:cubicBezTo>
                      <a:pt x="2055" y="1005"/>
                      <a:pt x="1915" y="1006"/>
                      <a:pt x="1775" y="1005"/>
                    </a:cubicBezTo>
                    <a:cubicBezTo>
                      <a:pt x="1714" y="1004"/>
                      <a:pt x="1670" y="973"/>
                      <a:pt x="1644" y="917"/>
                    </a:cubicBezTo>
                    <a:cubicBezTo>
                      <a:pt x="1635" y="900"/>
                      <a:pt x="1631" y="880"/>
                      <a:pt x="1631" y="858"/>
                    </a:cubicBezTo>
                    <a:cubicBezTo>
                      <a:pt x="1631" y="858"/>
                      <a:pt x="1631" y="858"/>
                      <a:pt x="1631" y="857"/>
                    </a:cubicBezTo>
                    <a:cubicBezTo>
                      <a:pt x="1631" y="671"/>
                      <a:pt x="1630" y="485"/>
                      <a:pt x="1631" y="300"/>
                    </a:cubicBezTo>
                    <a:cubicBezTo>
                      <a:pt x="1631" y="299"/>
                      <a:pt x="1631" y="299"/>
                      <a:pt x="1631" y="299"/>
                    </a:cubicBezTo>
                    <a:cubicBezTo>
                      <a:pt x="1631" y="218"/>
                      <a:pt x="1696" y="152"/>
                      <a:pt x="1777" y="152"/>
                    </a:cubicBezTo>
                    <a:cubicBezTo>
                      <a:pt x="2057" y="152"/>
                      <a:pt x="2336" y="152"/>
                      <a:pt x="2615" y="152"/>
                    </a:cubicBezTo>
                    <a:cubicBezTo>
                      <a:pt x="2694" y="153"/>
                      <a:pt x="2760" y="215"/>
                      <a:pt x="2761" y="294"/>
                    </a:cubicBezTo>
                    <a:cubicBezTo>
                      <a:pt x="2762" y="484"/>
                      <a:pt x="2762" y="673"/>
                      <a:pt x="2761" y="863"/>
                    </a:cubicBezTo>
                    <a:close/>
                    <a:moveTo>
                      <a:pt x="1409" y="1838"/>
                    </a:moveTo>
                    <a:cubicBezTo>
                      <a:pt x="1409" y="1836"/>
                      <a:pt x="1409" y="1833"/>
                      <a:pt x="1409" y="1831"/>
                    </a:cubicBezTo>
                    <a:cubicBezTo>
                      <a:pt x="1409" y="1812"/>
                      <a:pt x="1407" y="1794"/>
                      <a:pt x="1405" y="1776"/>
                    </a:cubicBezTo>
                    <a:cubicBezTo>
                      <a:pt x="1382" y="1642"/>
                      <a:pt x="1258" y="1541"/>
                      <a:pt x="1129" y="1542"/>
                    </a:cubicBezTo>
                    <a:cubicBezTo>
                      <a:pt x="988" y="1543"/>
                      <a:pt x="847" y="1542"/>
                      <a:pt x="705" y="1542"/>
                    </a:cubicBezTo>
                    <a:cubicBezTo>
                      <a:pt x="562" y="1542"/>
                      <a:pt x="418" y="1543"/>
                      <a:pt x="274" y="1542"/>
                    </a:cubicBezTo>
                    <a:cubicBezTo>
                      <a:pt x="273" y="1542"/>
                      <a:pt x="273" y="1542"/>
                      <a:pt x="273" y="1542"/>
                    </a:cubicBezTo>
                    <a:cubicBezTo>
                      <a:pt x="257" y="1542"/>
                      <a:pt x="241" y="1544"/>
                      <a:pt x="225" y="1547"/>
                    </a:cubicBezTo>
                    <a:cubicBezTo>
                      <a:pt x="97" y="1576"/>
                      <a:pt x="1" y="1691"/>
                      <a:pt x="1" y="1827"/>
                    </a:cubicBezTo>
                    <a:cubicBezTo>
                      <a:pt x="0" y="2023"/>
                      <a:pt x="1" y="2217"/>
                      <a:pt x="1" y="2413"/>
                    </a:cubicBezTo>
                    <a:cubicBezTo>
                      <a:pt x="1" y="2490"/>
                      <a:pt x="28" y="2557"/>
                      <a:pt x="83" y="2613"/>
                    </a:cubicBezTo>
                    <a:cubicBezTo>
                      <a:pt x="134" y="2666"/>
                      <a:pt x="196" y="2698"/>
                      <a:pt x="271" y="2699"/>
                    </a:cubicBezTo>
                    <a:cubicBezTo>
                      <a:pt x="560" y="2700"/>
                      <a:pt x="850" y="2700"/>
                      <a:pt x="1139" y="2699"/>
                    </a:cubicBezTo>
                    <a:cubicBezTo>
                      <a:pt x="1217" y="2698"/>
                      <a:pt x="1282" y="2663"/>
                      <a:pt x="1333" y="2607"/>
                    </a:cubicBezTo>
                    <a:cubicBezTo>
                      <a:pt x="1387" y="2549"/>
                      <a:pt x="1409" y="2480"/>
                      <a:pt x="1409" y="2402"/>
                    </a:cubicBezTo>
                    <a:cubicBezTo>
                      <a:pt x="1408" y="2214"/>
                      <a:pt x="1409" y="2026"/>
                      <a:pt x="1409" y="1838"/>
                    </a:cubicBezTo>
                    <a:close/>
                    <a:moveTo>
                      <a:pt x="1271" y="2390"/>
                    </a:moveTo>
                    <a:cubicBezTo>
                      <a:pt x="1271" y="2456"/>
                      <a:pt x="1245" y="2506"/>
                      <a:pt x="1183" y="2534"/>
                    </a:cubicBezTo>
                    <a:cubicBezTo>
                      <a:pt x="1165" y="2543"/>
                      <a:pt x="1143" y="2547"/>
                      <a:pt x="1121" y="2547"/>
                    </a:cubicBezTo>
                    <a:cubicBezTo>
                      <a:pt x="289" y="2547"/>
                      <a:pt x="289" y="2547"/>
                      <a:pt x="289" y="2547"/>
                    </a:cubicBezTo>
                    <a:cubicBezTo>
                      <a:pt x="205" y="2547"/>
                      <a:pt x="139" y="2482"/>
                      <a:pt x="139" y="2398"/>
                    </a:cubicBezTo>
                    <a:cubicBezTo>
                      <a:pt x="139" y="2213"/>
                      <a:pt x="138" y="2028"/>
                      <a:pt x="139" y="1844"/>
                    </a:cubicBezTo>
                    <a:cubicBezTo>
                      <a:pt x="140" y="1753"/>
                      <a:pt x="206" y="1695"/>
                      <a:pt x="285" y="1694"/>
                    </a:cubicBezTo>
                    <a:cubicBezTo>
                      <a:pt x="426" y="1693"/>
                      <a:pt x="566" y="1694"/>
                      <a:pt x="706" y="1694"/>
                    </a:cubicBezTo>
                    <a:cubicBezTo>
                      <a:pt x="843" y="1694"/>
                      <a:pt x="979" y="1694"/>
                      <a:pt x="1115" y="1694"/>
                    </a:cubicBezTo>
                    <a:cubicBezTo>
                      <a:pt x="1172" y="1694"/>
                      <a:pt x="1216" y="1715"/>
                      <a:pt x="1248" y="1762"/>
                    </a:cubicBezTo>
                    <a:cubicBezTo>
                      <a:pt x="1266" y="1789"/>
                      <a:pt x="1271" y="1820"/>
                      <a:pt x="1271" y="1851"/>
                    </a:cubicBezTo>
                    <a:cubicBezTo>
                      <a:pt x="1272" y="2031"/>
                      <a:pt x="1272" y="2211"/>
                      <a:pt x="1271" y="2390"/>
                    </a:cubicBezTo>
                    <a:close/>
                    <a:moveTo>
                      <a:pt x="2560" y="1809"/>
                    </a:moveTo>
                    <a:cubicBezTo>
                      <a:pt x="2555" y="2000"/>
                      <a:pt x="2493" y="2171"/>
                      <a:pt x="2376" y="2322"/>
                    </a:cubicBezTo>
                    <a:cubicBezTo>
                      <a:pt x="2263" y="2468"/>
                      <a:pt x="2107" y="2575"/>
                      <a:pt x="1927" y="2625"/>
                    </a:cubicBezTo>
                    <a:cubicBezTo>
                      <a:pt x="1984" y="2614"/>
                      <a:pt x="1890" y="2643"/>
                      <a:pt x="1791" y="2654"/>
                    </a:cubicBezTo>
                    <a:cubicBezTo>
                      <a:pt x="1774" y="2656"/>
                      <a:pt x="1758" y="2658"/>
                      <a:pt x="1741" y="2659"/>
                    </a:cubicBezTo>
                    <a:cubicBezTo>
                      <a:pt x="1654" y="2665"/>
                      <a:pt x="1625" y="2514"/>
                      <a:pt x="1750" y="2499"/>
                    </a:cubicBezTo>
                    <a:cubicBezTo>
                      <a:pt x="1830" y="2489"/>
                      <a:pt x="1901" y="2471"/>
                      <a:pt x="1970" y="2446"/>
                    </a:cubicBezTo>
                    <a:cubicBezTo>
                      <a:pt x="2003" y="2442"/>
                      <a:pt x="2115" y="2373"/>
                      <a:pt x="2202" y="2279"/>
                    </a:cubicBezTo>
                    <a:cubicBezTo>
                      <a:pt x="2252" y="2247"/>
                      <a:pt x="2334" y="2126"/>
                      <a:pt x="2375" y="1979"/>
                    </a:cubicBezTo>
                    <a:cubicBezTo>
                      <a:pt x="2392" y="1918"/>
                      <a:pt x="2403" y="1855"/>
                      <a:pt x="2402" y="1791"/>
                    </a:cubicBezTo>
                    <a:cubicBezTo>
                      <a:pt x="2402" y="1750"/>
                      <a:pt x="2364" y="1524"/>
                      <a:pt x="2461" y="1427"/>
                    </a:cubicBezTo>
                    <a:cubicBezTo>
                      <a:pt x="2466" y="1421"/>
                      <a:pt x="2470" y="1416"/>
                      <a:pt x="2479" y="1424"/>
                    </a:cubicBezTo>
                    <a:cubicBezTo>
                      <a:pt x="2577" y="1523"/>
                      <a:pt x="2562" y="1741"/>
                      <a:pt x="2560" y="1809"/>
                    </a:cubicBezTo>
                    <a:close/>
                    <a:moveTo>
                      <a:pt x="2560" y="1809"/>
                    </a:moveTo>
                    <a:cubicBezTo>
                      <a:pt x="2560" y="1809"/>
                      <a:pt x="2560" y="1809"/>
                      <a:pt x="2560" y="1809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xmlns="" id="{8FBE197E-195B-4182-8505-5369AF3DC6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" y="1457"/>
                <a:ext cx="533" cy="401"/>
              </a:xfrm>
              <a:custGeom>
                <a:avLst/>
                <a:gdLst>
                  <a:gd name="T0" fmla="*/ 2072 w 2552"/>
                  <a:gd name="T1" fmla="*/ 1649 h 1927"/>
                  <a:gd name="T2" fmla="*/ 1922 w 2552"/>
                  <a:gd name="T3" fmla="*/ 1828 h 1927"/>
                  <a:gd name="T4" fmla="*/ 1826 w 2552"/>
                  <a:gd name="T5" fmla="*/ 1852 h 1927"/>
                  <a:gd name="T6" fmla="*/ 1793 w 2552"/>
                  <a:gd name="T7" fmla="*/ 1747 h 1927"/>
                  <a:gd name="T8" fmla="*/ 2059 w 2552"/>
                  <a:gd name="T9" fmla="*/ 1424 h 1927"/>
                  <a:gd name="T10" fmla="*/ 2170 w 2552"/>
                  <a:gd name="T11" fmla="*/ 1377 h 1927"/>
                  <a:gd name="T12" fmla="*/ 2285 w 2552"/>
                  <a:gd name="T13" fmla="*/ 1455 h 1927"/>
                  <a:gd name="T14" fmla="*/ 2524 w 2552"/>
                  <a:gd name="T15" fmla="*/ 1791 h 1927"/>
                  <a:gd name="T16" fmla="*/ 2502 w 2552"/>
                  <a:gd name="T17" fmla="*/ 1879 h 1927"/>
                  <a:gd name="T18" fmla="*/ 2411 w 2552"/>
                  <a:gd name="T19" fmla="*/ 1888 h 1927"/>
                  <a:gd name="T20" fmla="*/ 2225 w 2552"/>
                  <a:gd name="T21" fmla="*/ 1647 h 1927"/>
                  <a:gd name="T22" fmla="*/ 2072 w 2552"/>
                  <a:gd name="T23" fmla="*/ 1649 h 1927"/>
                  <a:gd name="T24" fmla="*/ 17 w 2552"/>
                  <a:gd name="T25" fmla="*/ 871 h 1927"/>
                  <a:gd name="T26" fmla="*/ 17 w 2552"/>
                  <a:gd name="T27" fmla="*/ 870 h 1927"/>
                  <a:gd name="T28" fmla="*/ 51 w 2552"/>
                  <a:gd name="T29" fmla="*/ 640 h 1927"/>
                  <a:gd name="T30" fmla="*/ 303 w 2552"/>
                  <a:gd name="T31" fmla="*/ 234 h 1927"/>
                  <a:gd name="T32" fmla="*/ 732 w 2552"/>
                  <a:gd name="T33" fmla="*/ 19 h 1927"/>
                  <a:gd name="T34" fmla="*/ 892 w 2552"/>
                  <a:gd name="T35" fmla="*/ 5 h 1927"/>
                  <a:gd name="T36" fmla="*/ 831 w 2552"/>
                  <a:gd name="T37" fmla="*/ 166 h 1927"/>
                  <a:gd name="T38" fmla="*/ 628 w 2552"/>
                  <a:gd name="T39" fmla="*/ 214 h 1927"/>
                  <a:gd name="T40" fmla="*/ 319 w 2552"/>
                  <a:gd name="T41" fmla="*/ 452 h 1927"/>
                  <a:gd name="T42" fmla="*/ 197 w 2552"/>
                  <a:gd name="T43" fmla="*/ 711 h 1927"/>
                  <a:gd name="T44" fmla="*/ 175 w 2552"/>
                  <a:gd name="T45" fmla="*/ 867 h 1927"/>
                  <a:gd name="T46" fmla="*/ 176 w 2552"/>
                  <a:gd name="T47" fmla="*/ 878 h 1927"/>
                  <a:gd name="T48" fmla="*/ 116 w 2552"/>
                  <a:gd name="T49" fmla="*/ 1238 h 1927"/>
                  <a:gd name="T50" fmla="*/ 98 w 2552"/>
                  <a:gd name="T51" fmla="*/ 1240 h 1927"/>
                  <a:gd name="T52" fmla="*/ 17 w 2552"/>
                  <a:gd name="T53" fmla="*/ 871 h 1927"/>
                  <a:gd name="T54" fmla="*/ 17 w 2552"/>
                  <a:gd name="T55" fmla="*/ 871 h 1927"/>
                  <a:gd name="T56" fmla="*/ 17 w 2552"/>
                  <a:gd name="T57" fmla="*/ 871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52" h="1927">
                    <a:moveTo>
                      <a:pt x="2072" y="1649"/>
                    </a:moveTo>
                    <a:cubicBezTo>
                      <a:pt x="1922" y="1828"/>
                      <a:pt x="1922" y="1828"/>
                      <a:pt x="1922" y="1828"/>
                    </a:cubicBezTo>
                    <a:cubicBezTo>
                      <a:pt x="1922" y="1828"/>
                      <a:pt x="1879" y="1885"/>
                      <a:pt x="1826" y="1852"/>
                    </a:cubicBezTo>
                    <a:cubicBezTo>
                      <a:pt x="1752" y="1806"/>
                      <a:pt x="1793" y="1747"/>
                      <a:pt x="1793" y="1747"/>
                    </a:cubicBezTo>
                    <a:cubicBezTo>
                      <a:pt x="2059" y="1424"/>
                      <a:pt x="2059" y="1424"/>
                      <a:pt x="2059" y="1424"/>
                    </a:cubicBezTo>
                    <a:cubicBezTo>
                      <a:pt x="2059" y="1424"/>
                      <a:pt x="2106" y="1373"/>
                      <a:pt x="2170" y="1377"/>
                    </a:cubicBezTo>
                    <a:cubicBezTo>
                      <a:pt x="2243" y="1382"/>
                      <a:pt x="2285" y="1455"/>
                      <a:pt x="2285" y="1455"/>
                    </a:cubicBezTo>
                    <a:cubicBezTo>
                      <a:pt x="2524" y="1791"/>
                      <a:pt x="2524" y="1791"/>
                      <a:pt x="2524" y="1791"/>
                    </a:cubicBezTo>
                    <a:cubicBezTo>
                      <a:pt x="2524" y="1791"/>
                      <a:pt x="2552" y="1837"/>
                      <a:pt x="2502" y="1879"/>
                    </a:cubicBezTo>
                    <a:cubicBezTo>
                      <a:pt x="2447" y="1927"/>
                      <a:pt x="2411" y="1888"/>
                      <a:pt x="2411" y="1888"/>
                    </a:cubicBezTo>
                    <a:cubicBezTo>
                      <a:pt x="2225" y="1647"/>
                      <a:pt x="2225" y="1647"/>
                      <a:pt x="2225" y="1647"/>
                    </a:cubicBezTo>
                    <a:cubicBezTo>
                      <a:pt x="2072" y="1649"/>
                      <a:pt x="2072" y="1649"/>
                      <a:pt x="2072" y="1649"/>
                    </a:cubicBezTo>
                    <a:close/>
                    <a:moveTo>
                      <a:pt x="17" y="871"/>
                    </a:moveTo>
                    <a:cubicBezTo>
                      <a:pt x="17" y="870"/>
                      <a:pt x="17" y="870"/>
                      <a:pt x="17" y="870"/>
                    </a:cubicBezTo>
                    <a:cubicBezTo>
                      <a:pt x="17" y="790"/>
                      <a:pt x="29" y="713"/>
                      <a:pt x="51" y="640"/>
                    </a:cubicBezTo>
                    <a:cubicBezTo>
                      <a:pt x="95" y="485"/>
                      <a:pt x="179" y="347"/>
                      <a:pt x="303" y="234"/>
                    </a:cubicBezTo>
                    <a:cubicBezTo>
                      <a:pt x="426" y="122"/>
                      <a:pt x="569" y="51"/>
                      <a:pt x="732" y="19"/>
                    </a:cubicBezTo>
                    <a:cubicBezTo>
                      <a:pt x="780" y="11"/>
                      <a:pt x="835" y="5"/>
                      <a:pt x="892" y="5"/>
                    </a:cubicBezTo>
                    <a:cubicBezTo>
                      <a:pt x="921" y="0"/>
                      <a:pt x="953" y="150"/>
                      <a:pt x="831" y="166"/>
                    </a:cubicBezTo>
                    <a:cubicBezTo>
                      <a:pt x="761" y="176"/>
                      <a:pt x="694" y="189"/>
                      <a:pt x="628" y="214"/>
                    </a:cubicBezTo>
                    <a:cubicBezTo>
                      <a:pt x="501" y="265"/>
                      <a:pt x="396" y="347"/>
                      <a:pt x="319" y="452"/>
                    </a:cubicBezTo>
                    <a:cubicBezTo>
                      <a:pt x="306" y="444"/>
                      <a:pt x="230" y="570"/>
                      <a:pt x="197" y="711"/>
                    </a:cubicBezTo>
                    <a:cubicBezTo>
                      <a:pt x="201" y="669"/>
                      <a:pt x="178" y="765"/>
                      <a:pt x="175" y="867"/>
                    </a:cubicBezTo>
                    <a:cubicBezTo>
                      <a:pt x="176" y="835"/>
                      <a:pt x="176" y="857"/>
                      <a:pt x="176" y="878"/>
                    </a:cubicBezTo>
                    <a:cubicBezTo>
                      <a:pt x="176" y="916"/>
                      <a:pt x="213" y="1141"/>
                      <a:pt x="116" y="1238"/>
                    </a:cubicBezTo>
                    <a:cubicBezTo>
                      <a:pt x="110" y="1244"/>
                      <a:pt x="107" y="1249"/>
                      <a:pt x="98" y="1240"/>
                    </a:cubicBezTo>
                    <a:cubicBezTo>
                      <a:pt x="0" y="1141"/>
                      <a:pt x="17" y="917"/>
                      <a:pt x="17" y="871"/>
                    </a:cubicBezTo>
                    <a:close/>
                    <a:moveTo>
                      <a:pt x="17" y="871"/>
                    </a:moveTo>
                    <a:cubicBezTo>
                      <a:pt x="17" y="871"/>
                      <a:pt x="17" y="871"/>
                      <a:pt x="17" y="871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890BA981-B979-4E35-AC33-DABDF655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2" y="1605"/>
                <a:ext cx="167" cy="115"/>
              </a:xfrm>
              <a:custGeom>
                <a:avLst/>
                <a:gdLst>
                  <a:gd name="T0" fmla="*/ 480 w 800"/>
                  <a:gd name="T1" fmla="*/ 278 h 554"/>
                  <a:gd name="T2" fmla="*/ 630 w 800"/>
                  <a:gd name="T3" fmla="*/ 99 h 554"/>
                  <a:gd name="T4" fmla="*/ 726 w 800"/>
                  <a:gd name="T5" fmla="*/ 74 h 554"/>
                  <a:gd name="T6" fmla="*/ 759 w 800"/>
                  <a:gd name="T7" fmla="*/ 180 h 554"/>
                  <a:gd name="T8" fmla="*/ 494 w 800"/>
                  <a:gd name="T9" fmla="*/ 502 h 554"/>
                  <a:gd name="T10" fmla="*/ 382 w 800"/>
                  <a:gd name="T11" fmla="*/ 549 h 554"/>
                  <a:gd name="T12" fmla="*/ 267 w 800"/>
                  <a:gd name="T13" fmla="*/ 471 h 554"/>
                  <a:gd name="T14" fmla="*/ 29 w 800"/>
                  <a:gd name="T15" fmla="*/ 135 h 554"/>
                  <a:gd name="T16" fmla="*/ 50 w 800"/>
                  <a:gd name="T17" fmla="*/ 47 h 554"/>
                  <a:gd name="T18" fmla="*/ 141 w 800"/>
                  <a:gd name="T19" fmla="*/ 39 h 554"/>
                  <a:gd name="T20" fmla="*/ 327 w 800"/>
                  <a:gd name="T21" fmla="*/ 280 h 554"/>
                  <a:gd name="T22" fmla="*/ 480 w 800"/>
                  <a:gd name="T23" fmla="*/ 278 h 554"/>
                  <a:gd name="T24" fmla="*/ 480 w 800"/>
                  <a:gd name="T25" fmla="*/ 278 h 554"/>
                  <a:gd name="T26" fmla="*/ 480 w 800"/>
                  <a:gd name="T27" fmla="*/ 27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0" h="554">
                    <a:moveTo>
                      <a:pt x="480" y="278"/>
                    </a:moveTo>
                    <a:cubicBezTo>
                      <a:pt x="630" y="99"/>
                      <a:pt x="630" y="99"/>
                      <a:pt x="630" y="99"/>
                    </a:cubicBezTo>
                    <a:cubicBezTo>
                      <a:pt x="630" y="99"/>
                      <a:pt x="673" y="41"/>
                      <a:pt x="726" y="74"/>
                    </a:cubicBezTo>
                    <a:cubicBezTo>
                      <a:pt x="800" y="120"/>
                      <a:pt x="759" y="180"/>
                      <a:pt x="759" y="180"/>
                    </a:cubicBezTo>
                    <a:cubicBezTo>
                      <a:pt x="494" y="502"/>
                      <a:pt x="494" y="502"/>
                      <a:pt x="494" y="502"/>
                    </a:cubicBezTo>
                    <a:cubicBezTo>
                      <a:pt x="494" y="502"/>
                      <a:pt x="447" y="554"/>
                      <a:pt x="382" y="549"/>
                    </a:cubicBezTo>
                    <a:cubicBezTo>
                      <a:pt x="309" y="544"/>
                      <a:pt x="267" y="471"/>
                      <a:pt x="267" y="471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0" y="90"/>
                      <a:pt x="50" y="47"/>
                    </a:cubicBezTo>
                    <a:cubicBezTo>
                      <a:pt x="105" y="0"/>
                      <a:pt x="141" y="39"/>
                      <a:pt x="141" y="39"/>
                    </a:cubicBezTo>
                    <a:cubicBezTo>
                      <a:pt x="327" y="280"/>
                      <a:pt x="327" y="280"/>
                      <a:pt x="327" y="280"/>
                    </a:cubicBezTo>
                    <a:cubicBezTo>
                      <a:pt x="480" y="278"/>
                      <a:pt x="480" y="278"/>
                      <a:pt x="480" y="278"/>
                    </a:cubicBezTo>
                    <a:close/>
                    <a:moveTo>
                      <a:pt x="480" y="278"/>
                    </a:moveTo>
                    <a:cubicBezTo>
                      <a:pt x="480" y="278"/>
                      <a:pt x="480" y="278"/>
                      <a:pt x="480" y="278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DCD2D0E0-EA93-4266-996A-AC54CB25E516}"/>
                </a:ext>
              </a:extLst>
            </p:cNvPr>
            <p:cNvSpPr/>
            <p:nvPr/>
          </p:nvSpPr>
          <p:spPr>
            <a:xfrm>
              <a:off x="1052731" y="1078415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1D0A254-476D-495F-8FB7-8710DCD403FD}"/>
              </a:ext>
            </a:extLst>
          </p:cNvPr>
          <p:cNvGrpSpPr/>
          <p:nvPr/>
        </p:nvGrpSpPr>
        <p:grpSpPr>
          <a:xfrm>
            <a:off x="3855104" y="1078415"/>
            <a:ext cx="1676462" cy="1676458"/>
            <a:chOff x="3855104" y="1078415"/>
            <a:chExt cx="1676462" cy="1676458"/>
          </a:xfrm>
        </p:grpSpPr>
        <p:grpSp>
          <p:nvGrpSpPr>
            <p:cNvPr id="26" name="Group 10">
              <a:extLst>
                <a:ext uri="{FF2B5EF4-FFF2-40B4-BE49-F238E27FC236}">
                  <a16:creationId xmlns:a16="http://schemas.microsoft.com/office/drawing/2014/main" xmlns="" id="{B509BECA-819B-4259-8569-C047D4D5AB1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11805" y="1603833"/>
              <a:ext cx="763060" cy="625622"/>
              <a:chOff x="2379" y="1442"/>
              <a:chExt cx="694" cy="569"/>
            </a:xfrm>
            <a:solidFill>
              <a:schemeClr val="bg1"/>
            </a:solidFill>
          </p:grpSpPr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xmlns="" id="{C1604B83-DE09-4125-A2DC-6CEABE1823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9" y="1442"/>
                <a:ext cx="694" cy="364"/>
              </a:xfrm>
              <a:custGeom>
                <a:avLst/>
                <a:gdLst>
                  <a:gd name="T0" fmla="*/ 3298 w 3318"/>
                  <a:gd name="T1" fmla="*/ 103 h 1741"/>
                  <a:gd name="T2" fmla="*/ 3175 w 3318"/>
                  <a:gd name="T3" fmla="*/ 21 h 1741"/>
                  <a:gd name="T4" fmla="*/ 2335 w 3318"/>
                  <a:gd name="T5" fmla="*/ 21 h 1741"/>
                  <a:gd name="T6" fmla="*/ 2233 w 3318"/>
                  <a:gd name="T7" fmla="*/ 123 h 1741"/>
                  <a:gd name="T8" fmla="*/ 2356 w 3318"/>
                  <a:gd name="T9" fmla="*/ 246 h 1741"/>
                  <a:gd name="T10" fmla="*/ 2683 w 3318"/>
                  <a:gd name="T11" fmla="*/ 246 h 1741"/>
                  <a:gd name="T12" fmla="*/ 103 w 3318"/>
                  <a:gd name="T13" fmla="*/ 1475 h 1741"/>
                  <a:gd name="T14" fmla="*/ 21 w 3318"/>
                  <a:gd name="T15" fmla="*/ 1659 h 1741"/>
                  <a:gd name="T16" fmla="*/ 123 w 3318"/>
                  <a:gd name="T17" fmla="*/ 1721 h 1741"/>
                  <a:gd name="T18" fmla="*/ 164 w 3318"/>
                  <a:gd name="T19" fmla="*/ 1700 h 1741"/>
                  <a:gd name="T20" fmla="*/ 3195 w 3318"/>
                  <a:gd name="T21" fmla="*/ 246 h 1741"/>
                  <a:gd name="T22" fmla="*/ 3298 w 3318"/>
                  <a:gd name="T23" fmla="*/ 103 h 1741"/>
                  <a:gd name="T24" fmla="*/ 3298 w 3318"/>
                  <a:gd name="T25" fmla="*/ 103 h 1741"/>
                  <a:gd name="T26" fmla="*/ 3298 w 3318"/>
                  <a:gd name="T27" fmla="*/ 103 h 1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18" h="1741">
                    <a:moveTo>
                      <a:pt x="3298" y="103"/>
                    </a:moveTo>
                    <a:cubicBezTo>
                      <a:pt x="3277" y="41"/>
                      <a:pt x="3236" y="21"/>
                      <a:pt x="3175" y="21"/>
                    </a:cubicBezTo>
                    <a:cubicBezTo>
                      <a:pt x="2335" y="21"/>
                      <a:pt x="2335" y="21"/>
                      <a:pt x="2335" y="21"/>
                    </a:cubicBezTo>
                    <a:cubicBezTo>
                      <a:pt x="2274" y="0"/>
                      <a:pt x="2233" y="62"/>
                      <a:pt x="2233" y="123"/>
                    </a:cubicBezTo>
                    <a:cubicBezTo>
                      <a:pt x="2233" y="185"/>
                      <a:pt x="2294" y="246"/>
                      <a:pt x="2356" y="246"/>
                    </a:cubicBezTo>
                    <a:cubicBezTo>
                      <a:pt x="2683" y="246"/>
                      <a:pt x="2683" y="246"/>
                      <a:pt x="2683" y="246"/>
                    </a:cubicBezTo>
                    <a:cubicBezTo>
                      <a:pt x="103" y="1475"/>
                      <a:pt x="103" y="1475"/>
                      <a:pt x="103" y="1475"/>
                    </a:cubicBezTo>
                    <a:cubicBezTo>
                      <a:pt x="21" y="1516"/>
                      <a:pt x="0" y="1598"/>
                      <a:pt x="21" y="1659"/>
                    </a:cubicBezTo>
                    <a:cubicBezTo>
                      <a:pt x="41" y="1700"/>
                      <a:pt x="82" y="1741"/>
                      <a:pt x="123" y="1721"/>
                    </a:cubicBezTo>
                    <a:cubicBezTo>
                      <a:pt x="144" y="1721"/>
                      <a:pt x="144" y="1721"/>
                      <a:pt x="164" y="1700"/>
                    </a:cubicBezTo>
                    <a:cubicBezTo>
                      <a:pt x="3195" y="246"/>
                      <a:pt x="3195" y="246"/>
                      <a:pt x="3195" y="246"/>
                    </a:cubicBezTo>
                    <a:cubicBezTo>
                      <a:pt x="3277" y="205"/>
                      <a:pt x="3318" y="144"/>
                      <a:pt x="3298" y="103"/>
                    </a:cubicBezTo>
                    <a:close/>
                    <a:moveTo>
                      <a:pt x="3298" y="103"/>
                    </a:moveTo>
                    <a:cubicBezTo>
                      <a:pt x="3298" y="103"/>
                      <a:pt x="3298" y="103"/>
                      <a:pt x="3298" y="103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Rectangle 12">
                <a:extLst>
                  <a:ext uri="{FF2B5EF4-FFF2-40B4-BE49-F238E27FC236}">
                    <a16:creationId xmlns:a16="http://schemas.microsoft.com/office/drawing/2014/main" xmlns="" id="{B9B66DA8-DDA4-4E51-BA2C-A1902A0E8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1" y="1861"/>
                <a:ext cx="55" cy="150"/>
              </a:xfrm>
              <a:prstGeom prst="rect">
                <a:avLst/>
              </a:pr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0" name="Rectangle 13">
                <a:extLst>
                  <a:ext uri="{FF2B5EF4-FFF2-40B4-BE49-F238E27FC236}">
                    <a16:creationId xmlns:a16="http://schemas.microsoft.com/office/drawing/2014/main" xmlns="" id="{4E658C79-2E20-4DDD-8FC1-A142428A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2" y="1827"/>
                <a:ext cx="56" cy="184"/>
              </a:xfrm>
              <a:prstGeom prst="rect">
                <a:avLst/>
              </a:pr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Rectangle 14">
                <a:extLst>
                  <a:ext uri="{FF2B5EF4-FFF2-40B4-BE49-F238E27FC236}">
                    <a16:creationId xmlns:a16="http://schemas.microsoft.com/office/drawing/2014/main" xmlns="" id="{C793DD23-ABA2-42CA-8E23-B4F75C334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3" y="1733"/>
                <a:ext cx="56" cy="278"/>
              </a:xfrm>
              <a:prstGeom prst="rect">
                <a:avLst/>
              </a:pr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Rectangle 15">
                <a:extLst>
                  <a:ext uri="{FF2B5EF4-FFF2-40B4-BE49-F238E27FC236}">
                    <a16:creationId xmlns:a16="http://schemas.microsoft.com/office/drawing/2014/main" xmlns="" id="{25E9FA32-B042-411D-B76D-76E765649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4" y="1661"/>
                <a:ext cx="56" cy="350"/>
              </a:xfrm>
              <a:prstGeom prst="rect">
                <a:avLst/>
              </a:pr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533DF928-70D0-4F98-991D-0CFC062F2B6F}"/>
                </a:ext>
              </a:extLst>
            </p:cNvPr>
            <p:cNvSpPr/>
            <p:nvPr/>
          </p:nvSpPr>
          <p:spPr>
            <a:xfrm>
              <a:off x="3855104" y="1078415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DBB5B1-3A3C-4DF6-AEAD-03CF8640C901}"/>
              </a:ext>
            </a:extLst>
          </p:cNvPr>
          <p:cNvGrpSpPr/>
          <p:nvPr/>
        </p:nvGrpSpPr>
        <p:grpSpPr>
          <a:xfrm>
            <a:off x="6657477" y="1078415"/>
            <a:ext cx="1676462" cy="1676458"/>
            <a:chOff x="6657477" y="1078415"/>
            <a:chExt cx="1676462" cy="1676458"/>
          </a:xfrm>
        </p:grpSpPr>
        <p:grpSp>
          <p:nvGrpSpPr>
            <p:cNvPr id="33" name="Group 18">
              <a:extLst>
                <a:ext uri="{FF2B5EF4-FFF2-40B4-BE49-F238E27FC236}">
                  <a16:creationId xmlns:a16="http://schemas.microsoft.com/office/drawing/2014/main" xmlns="" id="{53044A4B-8925-4AE3-A7CE-DC09DF26C0C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081399" y="1435970"/>
              <a:ext cx="828618" cy="828618"/>
              <a:chOff x="4356" y="1394"/>
              <a:chExt cx="617" cy="617"/>
            </a:xfrm>
            <a:solidFill>
              <a:schemeClr val="bg1"/>
            </a:solidFill>
          </p:grpSpPr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xmlns="" id="{277D8CD9-75C2-45A7-86F6-ED86D1B26B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60" y="1635"/>
                <a:ext cx="409" cy="376"/>
              </a:xfrm>
              <a:custGeom>
                <a:avLst/>
                <a:gdLst>
                  <a:gd name="T0" fmla="*/ 981 w 1963"/>
                  <a:gd name="T1" fmla="*/ 0 h 1803"/>
                  <a:gd name="T2" fmla="*/ 638 w 1963"/>
                  <a:gd name="T3" fmla="*/ 340 h 1803"/>
                  <a:gd name="T4" fmla="*/ 981 w 1963"/>
                  <a:gd name="T5" fmla="*/ 681 h 1803"/>
                  <a:gd name="T6" fmla="*/ 1325 w 1963"/>
                  <a:gd name="T7" fmla="*/ 340 h 1803"/>
                  <a:gd name="T8" fmla="*/ 981 w 1963"/>
                  <a:gd name="T9" fmla="*/ 0 h 1803"/>
                  <a:gd name="T10" fmla="*/ 981 w 1963"/>
                  <a:gd name="T11" fmla="*/ 549 h 1803"/>
                  <a:gd name="T12" fmla="*/ 771 w 1963"/>
                  <a:gd name="T13" fmla="*/ 340 h 1803"/>
                  <a:gd name="T14" fmla="*/ 981 w 1963"/>
                  <a:gd name="T15" fmla="*/ 131 h 1803"/>
                  <a:gd name="T16" fmla="*/ 1192 w 1963"/>
                  <a:gd name="T17" fmla="*/ 340 h 1803"/>
                  <a:gd name="T18" fmla="*/ 981 w 1963"/>
                  <a:gd name="T19" fmla="*/ 549 h 1803"/>
                  <a:gd name="T20" fmla="*/ 0 w 1963"/>
                  <a:gd name="T21" fmla="*/ 1023 h 1803"/>
                  <a:gd name="T22" fmla="*/ 155 w 1963"/>
                  <a:gd name="T23" fmla="*/ 1023 h 1803"/>
                  <a:gd name="T24" fmla="*/ 155 w 1963"/>
                  <a:gd name="T25" fmla="*/ 1249 h 1803"/>
                  <a:gd name="T26" fmla="*/ 0 w 1963"/>
                  <a:gd name="T27" fmla="*/ 1249 h 1803"/>
                  <a:gd name="T28" fmla="*/ 0 w 1963"/>
                  <a:gd name="T29" fmla="*/ 1023 h 1803"/>
                  <a:gd name="T30" fmla="*/ 0 w 1963"/>
                  <a:gd name="T31" fmla="*/ 1374 h 1803"/>
                  <a:gd name="T32" fmla="*/ 155 w 1963"/>
                  <a:gd name="T33" fmla="*/ 1374 h 1803"/>
                  <a:gd name="T34" fmla="*/ 155 w 1963"/>
                  <a:gd name="T35" fmla="*/ 1600 h 1803"/>
                  <a:gd name="T36" fmla="*/ 0 w 1963"/>
                  <a:gd name="T37" fmla="*/ 1600 h 1803"/>
                  <a:gd name="T38" fmla="*/ 0 w 1963"/>
                  <a:gd name="T39" fmla="*/ 1374 h 1803"/>
                  <a:gd name="T40" fmla="*/ 1189 w 1963"/>
                  <a:gd name="T41" fmla="*/ 1145 h 1803"/>
                  <a:gd name="T42" fmla="*/ 772 w 1963"/>
                  <a:gd name="T43" fmla="*/ 1145 h 1803"/>
                  <a:gd name="T44" fmla="*/ 694 w 1963"/>
                  <a:gd name="T45" fmla="*/ 1222 h 1803"/>
                  <a:gd name="T46" fmla="*/ 695 w 1963"/>
                  <a:gd name="T47" fmla="*/ 1224 h 1803"/>
                  <a:gd name="T48" fmla="*/ 694 w 1963"/>
                  <a:gd name="T49" fmla="*/ 1226 h 1803"/>
                  <a:gd name="T50" fmla="*/ 694 w 1963"/>
                  <a:gd name="T51" fmla="*/ 1726 h 1803"/>
                  <a:gd name="T52" fmla="*/ 772 w 1963"/>
                  <a:gd name="T53" fmla="*/ 1803 h 1803"/>
                  <a:gd name="T54" fmla="*/ 849 w 1963"/>
                  <a:gd name="T55" fmla="*/ 1726 h 1803"/>
                  <a:gd name="T56" fmla="*/ 849 w 1963"/>
                  <a:gd name="T57" fmla="*/ 1298 h 1803"/>
                  <a:gd name="T58" fmla="*/ 1114 w 1963"/>
                  <a:gd name="T59" fmla="*/ 1298 h 1803"/>
                  <a:gd name="T60" fmla="*/ 1114 w 1963"/>
                  <a:gd name="T61" fmla="*/ 1726 h 1803"/>
                  <a:gd name="T62" fmla="*/ 1191 w 1963"/>
                  <a:gd name="T63" fmla="*/ 1803 h 1803"/>
                  <a:gd name="T64" fmla="*/ 1269 w 1963"/>
                  <a:gd name="T65" fmla="*/ 1726 h 1803"/>
                  <a:gd name="T66" fmla="*/ 1269 w 1963"/>
                  <a:gd name="T67" fmla="*/ 1226 h 1803"/>
                  <a:gd name="T68" fmla="*/ 1255 w 1963"/>
                  <a:gd name="T69" fmla="*/ 1183 h 1803"/>
                  <a:gd name="T70" fmla="*/ 1189 w 1963"/>
                  <a:gd name="T71" fmla="*/ 1145 h 1803"/>
                  <a:gd name="T72" fmla="*/ 1808 w 1963"/>
                  <a:gd name="T73" fmla="*/ 1023 h 1803"/>
                  <a:gd name="T74" fmla="*/ 1963 w 1963"/>
                  <a:gd name="T75" fmla="*/ 1023 h 1803"/>
                  <a:gd name="T76" fmla="*/ 1963 w 1963"/>
                  <a:gd name="T77" fmla="*/ 1249 h 1803"/>
                  <a:gd name="T78" fmla="*/ 1808 w 1963"/>
                  <a:gd name="T79" fmla="*/ 1249 h 1803"/>
                  <a:gd name="T80" fmla="*/ 1808 w 1963"/>
                  <a:gd name="T81" fmla="*/ 1023 h 1803"/>
                  <a:gd name="T82" fmla="*/ 1808 w 1963"/>
                  <a:gd name="T83" fmla="*/ 1374 h 1803"/>
                  <a:gd name="T84" fmla="*/ 1963 w 1963"/>
                  <a:gd name="T85" fmla="*/ 1374 h 1803"/>
                  <a:gd name="T86" fmla="*/ 1963 w 1963"/>
                  <a:gd name="T87" fmla="*/ 1600 h 1803"/>
                  <a:gd name="T88" fmla="*/ 1808 w 1963"/>
                  <a:gd name="T89" fmla="*/ 1600 h 1803"/>
                  <a:gd name="T90" fmla="*/ 1808 w 1963"/>
                  <a:gd name="T91" fmla="*/ 1374 h 1803"/>
                  <a:gd name="T92" fmla="*/ 1808 w 1963"/>
                  <a:gd name="T93" fmla="*/ 1374 h 1803"/>
                  <a:gd name="T94" fmla="*/ 1808 w 1963"/>
                  <a:gd name="T95" fmla="*/ 1374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63" h="1803">
                    <a:moveTo>
                      <a:pt x="981" y="0"/>
                    </a:moveTo>
                    <a:cubicBezTo>
                      <a:pt x="792" y="0"/>
                      <a:pt x="638" y="152"/>
                      <a:pt x="638" y="340"/>
                    </a:cubicBezTo>
                    <a:cubicBezTo>
                      <a:pt x="638" y="528"/>
                      <a:pt x="792" y="681"/>
                      <a:pt x="981" y="681"/>
                    </a:cubicBezTo>
                    <a:cubicBezTo>
                      <a:pt x="1171" y="681"/>
                      <a:pt x="1325" y="528"/>
                      <a:pt x="1325" y="340"/>
                    </a:cubicBezTo>
                    <a:cubicBezTo>
                      <a:pt x="1325" y="152"/>
                      <a:pt x="1171" y="0"/>
                      <a:pt x="981" y="0"/>
                    </a:cubicBezTo>
                    <a:close/>
                    <a:moveTo>
                      <a:pt x="981" y="549"/>
                    </a:moveTo>
                    <a:cubicBezTo>
                      <a:pt x="865" y="549"/>
                      <a:pt x="771" y="455"/>
                      <a:pt x="771" y="340"/>
                    </a:cubicBezTo>
                    <a:cubicBezTo>
                      <a:pt x="771" y="225"/>
                      <a:pt x="865" y="131"/>
                      <a:pt x="981" y="131"/>
                    </a:cubicBezTo>
                    <a:cubicBezTo>
                      <a:pt x="1098" y="131"/>
                      <a:pt x="1192" y="225"/>
                      <a:pt x="1192" y="340"/>
                    </a:cubicBezTo>
                    <a:cubicBezTo>
                      <a:pt x="1192" y="456"/>
                      <a:pt x="1098" y="549"/>
                      <a:pt x="981" y="549"/>
                    </a:cubicBezTo>
                    <a:close/>
                    <a:moveTo>
                      <a:pt x="0" y="1023"/>
                    </a:moveTo>
                    <a:cubicBezTo>
                      <a:pt x="155" y="1023"/>
                      <a:pt x="155" y="1023"/>
                      <a:pt x="155" y="1023"/>
                    </a:cubicBezTo>
                    <a:cubicBezTo>
                      <a:pt x="155" y="1249"/>
                      <a:pt x="155" y="1249"/>
                      <a:pt x="155" y="1249"/>
                    </a:cubicBezTo>
                    <a:cubicBezTo>
                      <a:pt x="0" y="1249"/>
                      <a:pt x="0" y="1249"/>
                      <a:pt x="0" y="1249"/>
                    </a:cubicBezTo>
                    <a:lnTo>
                      <a:pt x="0" y="1023"/>
                    </a:lnTo>
                    <a:close/>
                    <a:moveTo>
                      <a:pt x="0" y="1374"/>
                    </a:moveTo>
                    <a:cubicBezTo>
                      <a:pt x="155" y="1374"/>
                      <a:pt x="155" y="1374"/>
                      <a:pt x="155" y="1374"/>
                    </a:cubicBezTo>
                    <a:cubicBezTo>
                      <a:pt x="155" y="1600"/>
                      <a:pt x="155" y="1600"/>
                      <a:pt x="155" y="1600"/>
                    </a:cubicBezTo>
                    <a:cubicBezTo>
                      <a:pt x="0" y="1600"/>
                      <a:pt x="0" y="1600"/>
                      <a:pt x="0" y="1600"/>
                    </a:cubicBezTo>
                    <a:lnTo>
                      <a:pt x="0" y="1374"/>
                    </a:lnTo>
                    <a:close/>
                    <a:moveTo>
                      <a:pt x="1189" y="1145"/>
                    </a:moveTo>
                    <a:cubicBezTo>
                      <a:pt x="772" y="1145"/>
                      <a:pt x="772" y="1145"/>
                      <a:pt x="772" y="1145"/>
                    </a:cubicBezTo>
                    <a:cubicBezTo>
                      <a:pt x="729" y="1145"/>
                      <a:pt x="694" y="1179"/>
                      <a:pt x="694" y="1222"/>
                    </a:cubicBezTo>
                    <a:cubicBezTo>
                      <a:pt x="694" y="1223"/>
                      <a:pt x="695" y="1223"/>
                      <a:pt x="695" y="1224"/>
                    </a:cubicBezTo>
                    <a:cubicBezTo>
                      <a:pt x="695" y="1225"/>
                      <a:pt x="694" y="1225"/>
                      <a:pt x="694" y="1226"/>
                    </a:cubicBezTo>
                    <a:cubicBezTo>
                      <a:pt x="694" y="1726"/>
                      <a:pt x="694" y="1726"/>
                      <a:pt x="694" y="1726"/>
                    </a:cubicBezTo>
                    <a:cubicBezTo>
                      <a:pt x="694" y="1768"/>
                      <a:pt x="729" y="1803"/>
                      <a:pt x="772" y="1803"/>
                    </a:cubicBezTo>
                    <a:cubicBezTo>
                      <a:pt x="814" y="1803"/>
                      <a:pt x="849" y="1768"/>
                      <a:pt x="849" y="1726"/>
                    </a:cubicBezTo>
                    <a:cubicBezTo>
                      <a:pt x="849" y="1298"/>
                      <a:pt x="849" y="1298"/>
                      <a:pt x="849" y="1298"/>
                    </a:cubicBezTo>
                    <a:cubicBezTo>
                      <a:pt x="1114" y="1298"/>
                      <a:pt x="1114" y="1298"/>
                      <a:pt x="1114" y="1298"/>
                    </a:cubicBezTo>
                    <a:cubicBezTo>
                      <a:pt x="1114" y="1726"/>
                      <a:pt x="1114" y="1726"/>
                      <a:pt x="1114" y="1726"/>
                    </a:cubicBezTo>
                    <a:cubicBezTo>
                      <a:pt x="1114" y="1768"/>
                      <a:pt x="1149" y="1803"/>
                      <a:pt x="1191" y="1803"/>
                    </a:cubicBezTo>
                    <a:cubicBezTo>
                      <a:pt x="1234" y="1803"/>
                      <a:pt x="1269" y="1768"/>
                      <a:pt x="1269" y="1726"/>
                    </a:cubicBezTo>
                    <a:cubicBezTo>
                      <a:pt x="1269" y="1226"/>
                      <a:pt x="1269" y="1226"/>
                      <a:pt x="1269" y="1226"/>
                    </a:cubicBezTo>
                    <a:cubicBezTo>
                      <a:pt x="1269" y="1211"/>
                      <a:pt x="1264" y="1196"/>
                      <a:pt x="1255" y="1183"/>
                    </a:cubicBezTo>
                    <a:cubicBezTo>
                      <a:pt x="1241" y="1160"/>
                      <a:pt x="1217" y="1145"/>
                      <a:pt x="1189" y="1145"/>
                    </a:cubicBezTo>
                    <a:close/>
                    <a:moveTo>
                      <a:pt x="1808" y="1023"/>
                    </a:moveTo>
                    <a:cubicBezTo>
                      <a:pt x="1963" y="1023"/>
                      <a:pt x="1963" y="1023"/>
                      <a:pt x="1963" y="1023"/>
                    </a:cubicBezTo>
                    <a:cubicBezTo>
                      <a:pt x="1963" y="1249"/>
                      <a:pt x="1963" y="1249"/>
                      <a:pt x="1963" y="1249"/>
                    </a:cubicBezTo>
                    <a:cubicBezTo>
                      <a:pt x="1808" y="1249"/>
                      <a:pt x="1808" y="1249"/>
                      <a:pt x="1808" y="1249"/>
                    </a:cubicBezTo>
                    <a:lnTo>
                      <a:pt x="1808" y="1023"/>
                    </a:lnTo>
                    <a:close/>
                    <a:moveTo>
                      <a:pt x="1808" y="1374"/>
                    </a:moveTo>
                    <a:cubicBezTo>
                      <a:pt x="1963" y="1374"/>
                      <a:pt x="1963" y="1374"/>
                      <a:pt x="1963" y="1374"/>
                    </a:cubicBezTo>
                    <a:cubicBezTo>
                      <a:pt x="1963" y="1600"/>
                      <a:pt x="1963" y="1600"/>
                      <a:pt x="1963" y="1600"/>
                    </a:cubicBezTo>
                    <a:cubicBezTo>
                      <a:pt x="1808" y="1600"/>
                      <a:pt x="1808" y="1600"/>
                      <a:pt x="1808" y="1600"/>
                    </a:cubicBezTo>
                    <a:lnTo>
                      <a:pt x="1808" y="1374"/>
                    </a:lnTo>
                    <a:close/>
                    <a:moveTo>
                      <a:pt x="1808" y="1374"/>
                    </a:moveTo>
                    <a:cubicBezTo>
                      <a:pt x="1808" y="1374"/>
                      <a:pt x="1808" y="1374"/>
                      <a:pt x="1808" y="1374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0">
                <a:extLst>
                  <a:ext uri="{FF2B5EF4-FFF2-40B4-BE49-F238E27FC236}">
                    <a16:creationId xmlns:a16="http://schemas.microsoft.com/office/drawing/2014/main" xmlns="" id="{F2EEBFF1-8AC0-4B1C-82F7-16A629F5EC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0" y="1614"/>
                <a:ext cx="583" cy="397"/>
              </a:xfrm>
              <a:custGeom>
                <a:avLst/>
                <a:gdLst>
                  <a:gd name="T0" fmla="*/ 2713 w 2790"/>
                  <a:gd name="T1" fmla="*/ 437 h 1906"/>
                  <a:gd name="T2" fmla="*/ 1968 w 2790"/>
                  <a:gd name="T3" fmla="*/ 437 h 1906"/>
                  <a:gd name="T4" fmla="*/ 1968 w 2790"/>
                  <a:gd name="T5" fmla="*/ 80 h 1906"/>
                  <a:gd name="T6" fmla="*/ 1813 w 2790"/>
                  <a:gd name="T7" fmla="*/ 0 h 1906"/>
                  <a:gd name="T8" fmla="*/ 1813 w 2790"/>
                  <a:gd name="T9" fmla="*/ 1830 h 1906"/>
                  <a:gd name="T10" fmla="*/ 1891 w 2790"/>
                  <a:gd name="T11" fmla="*/ 1906 h 1906"/>
                  <a:gd name="T12" fmla="*/ 1968 w 2790"/>
                  <a:gd name="T13" fmla="*/ 1830 h 1906"/>
                  <a:gd name="T14" fmla="*/ 1968 w 2790"/>
                  <a:gd name="T15" fmla="*/ 898 h 1906"/>
                  <a:gd name="T16" fmla="*/ 2713 w 2790"/>
                  <a:gd name="T17" fmla="*/ 898 h 1906"/>
                  <a:gd name="T18" fmla="*/ 2790 w 2790"/>
                  <a:gd name="T19" fmla="*/ 821 h 1906"/>
                  <a:gd name="T20" fmla="*/ 2790 w 2790"/>
                  <a:gd name="T21" fmla="*/ 514 h 1906"/>
                  <a:gd name="T22" fmla="*/ 2713 w 2790"/>
                  <a:gd name="T23" fmla="*/ 437 h 1906"/>
                  <a:gd name="T24" fmla="*/ 2635 w 2790"/>
                  <a:gd name="T25" fmla="*/ 745 h 1906"/>
                  <a:gd name="T26" fmla="*/ 1970 w 2790"/>
                  <a:gd name="T27" fmla="*/ 745 h 1906"/>
                  <a:gd name="T28" fmla="*/ 1970 w 2790"/>
                  <a:gd name="T29" fmla="*/ 591 h 1906"/>
                  <a:gd name="T30" fmla="*/ 2635 w 2790"/>
                  <a:gd name="T31" fmla="*/ 591 h 1906"/>
                  <a:gd name="T32" fmla="*/ 2635 w 2790"/>
                  <a:gd name="T33" fmla="*/ 745 h 1906"/>
                  <a:gd name="T34" fmla="*/ 0 w 2790"/>
                  <a:gd name="T35" fmla="*/ 1827 h 1906"/>
                  <a:gd name="T36" fmla="*/ 77 w 2790"/>
                  <a:gd name="T37" fmla="*/ 1904 h 1906"/>
                  <a:gd name="T38" fmla="*/ 155 w 2790"/>
                  <a:gd name="T39" fmla="*/ 1827 h 1906"/>
                  <a:gd name="T40" fmla="*/ 155 w 2790"/>
                  <a:gd name="T41" fmla="*/ 898 h 1906"/>
                  <a:gd name="T42" fmla="*/ 0 w 2790"/>
                  <a:gd name="T43" fmla="*/ 898 h 1906"/>
                  <a:gd name="T44" fmla="*/ 0 w 2790"/>
                  <a:gd name="T45" fmla="*/ 1827 h 1906"/>
                  <a:gd name="T46" fmla="*/ 0 w 2790"/>
                  <a:gd name="T47" fmla="*/ 1827 h 1906"/>
                  <a:gd name="T48" fmla="*/ 0 w 2790"/>
                  <a:gd name="T49" fmla="*/ 1827 h 1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90" h="1906">
                    <a:moveTo>
                      <a:pt x="2713" y="437"/>
                    </a:moveTo>
                    <a:cubicBezTo>
                      <a:pt x="1968" y="437"/>
                      <a:pt x="1968" y="437"/>
                      <a:pt x="1968" y="437"/>
                    </a:cubicBezTo>
                    <a:cubicBezTo>
                      <a:pt x="1968" y="80"/>
                      <a:pt x="1968" y="80"/>
                      <a:pt x="1968" y="80"/>
                    </a:cubicBezTo>
                    <a:cubicBezTo>
                      <a:pt x="1813" y="0"/>
                      <a:pt x="1813" y="0"/>
                      <a:pt x="1813" y="0"/>
                    </a:cubicBezTo>
                    <a:cubicBezTo>
                      <a:pt x="1813" y="1830"/>
                      <a:pt x="1813" y="1830"/>
                      <a:pt x="1813" y="1830"/>
                    </a:cubicBezTo>
                    <a:cubicBezTo>
                      <a:pt x="1813" y="1872"/>
                      <a:pt x="1848" y="1906"/>
                      <a:pt x="1891" y="1906"/>
                    </a:cubicBezTo>
                    <a:cubicBezTo>
                      <a:pt x="1933" y="1906"/>
                      <a:pt x="1968" y="1872"/>
                      <a:pt x="1968" y="1830"/>
                    </a:cubicBezTo>
                    <a:cubicBezTo>
                      <a:pt x="1968" y="898"/>
                      <a:pt x="1968" y="898"/>
                      <a:pt x="1968" y="898"/>
                    </a:cubicBezTo>
                    <a:cubicBezTo>
                      <a:pt x="2713" y="898"/>
                      <a:pt x="2713" y="898"/>
                      <a:pt x="2713" y="898"/>
                    </a:cubicBezTo>
                    <a:cubicBezTo>
                      <a:pt x="2756" y="898"/>
                      <a:pt x="2790" y="864"/>
                      <a:pt x="2790" y="821"/>
                    </a:cubicBezTo>
                    <a:cubicBezTo>
                      <a:pt x="2790" y="514"/>
                      <a:pt x="2790" y="514"/>
                      <a:pt x="2790" y="514"/>
                    </a:cubicBezTo>
                    <a:cubicBezTo>
                      <a:pt x="2790" y="472"/>
                      <a:pt x="2756" y="437"/>
                      <a:pt x="2713" y="437"/>
                    </a:cubicBezTo>
                    <a:close/>
                    <a:moveTo>
                      <a:pt x="2635" y="745"/>
                    </a:moveTo>
                    <a:cubicBezTo>
                      <a:pt x="1970" y="745"/>
                      <a:pt x="1970" y="745"/>
                      <a:pt x="1970" y="745"/>
                    </a:cubicBezTo>
                    <a:cubicBezTo>
                      <a:pt x="1970" y="591"/>
                      <a:pt x="1970" y="591"/>
                      <a:pt x="1970" y="591"/>
                    </a:cubicBezTo>
                    <a:cubicBezTo>
                      <a:pt x="2635" y="591"/>
                      <a:pt x="2635" y="591"/>
                      <a:pt x="2635" y="591"/>
                    </a:cubicBezTo>
                    <a:lnTo>
                      <a:pt x="2635" y="745"/>
                    </a:lnTo>
                    <a:close/>
                    <a:moveTo>
                      <a:pt x="0" y="1827"/>
                    </a:moveTo>
                    <a:cubicBezTo>
                      <a:pt x="0" y="1869"/>
                      <a:pt x="35" y="1904"/>
                      <a:pt x="77" y="1904"/>
                    </a:cubicBezTo>
                    <a:cubicBezTo>
                      <a:pt x="120" y="1904"/>
                      <a:pt x="155" y="1869"/>
                      <a:pt x="155" y="1827"/>
                    </a:cubicBezTo>
                    <a:cubicBezTo>
                      <a:pt x="155" y="898"/>
                      <a:pt x="155" y="898"/>
                      <a:pt x="155" y="898"/>
                    </a:cubicBezTo>
                    <a:cubicBezTo>
                      <a:pt x="0" y="898"/>
                      <a:pt x="0" y="898"/>
                      <a:pt x="0" y="898"/>
                    </a:cubicBezTo>
                    <a:lnTo>
                      <a:pt x="0" y="1827"/>
                    </a:lnTo>
                    <a:close/>
                    <a:moveTo>
                      <a:pt x="0" y="1827"/>
                    </a:moveTo>
                    <a:cubicBezTo>
                      <a:pt x="0" y="1827"/>
                      <a:pt x="0" y="1827"/>
                      <a:pt x="0" y="1827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 21">
                <a:extLst>
                  <a:ext uri="{FF2B5EF4-FFF2-40B4-BE49-F238E27FC236}">
                    <a16:creationId xmlns:a16="http://schemas.microsoft.com/office/drawing/2014/main" xmlns="" id="{24BDD47A-88CC-458F-B637-48C38BB42C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6" y="1614"/>
                <a:ext cx="582" cy="397"/>
              </a:xfrm>
              <a:custGeom>
                <a:avLst/>
                <a:gdLst>
                  <a:gd name="T0" fmla="*/ 2635 w 2789"/>
                  <a:gd name="T1" fmla="*/ 1824 h 1903"/>
                  <a:gd name="T2" fmla="*/ 2712 w 2789"/>
                  <a:gd name="T3" fmla="*/ 1901 h 1903"/>
                  <a:gd name="T4" fmla="*/ 2789 w 2789"/>
                  <a:gd name="T5" fmla="*/ 1824 h 1903"/>
                  <a:gd name="T6" fmla="*/ 2789 w 2789"/>
                  <a:gd name="T7" fmla="*/ 895 h 1903"/>
                  <a:gd name="T8" fmla="*/ 2635 w 2789"/>
                  <a:gd name="T9" fmla="*/ 895 h 1903"/>
                  <a:gd name="T10" fmla="*/ 2635 w 2789"/>
                  <a:gd name="T11" fmla="*/ 1824 h 1903"/>
                  <a:gd name="T12" fmla="*/ 822 w 2789"/>
                  <a:gd name="T13" fmla="*/ 434 h 1903"/>
                  <a:gd name="T14" fmla="*/ 77 w 2789"/>
                  <a:gd name="T15" fmla="*/ 434 h 1903"/>
                  <a:gd name="T16" fmla="*/ 0 w 2789"/>
                  <a:gd name="T17" fmla="*/ 511 h 1903"/>
                  <a:gd name="T18" fmla="*/ 0 w 2789"/>
                  <a:gd name="T19" fmla="*/ 819 h 1903"/>
                  <a:gd name="T20" fmla="*/ 77 w 2789"/>
                  <a:gd name="T21" fmla="*/ 895 h 1903"/>
                  <a:gd name="T22" fmla="*/ 822 w 2789"/>
                  <a:gd name="T23" fmla="*/ 895 h 1903"/>
                  <a:gd name="T24" fmla="*/ 822 w 2789"/>
                  <a:gd name="T25" fmla="*/ 1827 h 1903"/>
                  <a:gd name="T26" fmla="*/ 899 w 2789"/>
                  <a:gd name="T27" fmla="*/ 1903 h 1903"/>
                  <a:gd name="T28" fmla="*/ 977 w 2789"/>
                  <a:gd name="T29" fmla="*/ 1831 h 1903"/>
                  <a:gd name="T30" fmla="*/ 977 w 2789"/>
                  <a:gd name="T31" fmla="*/ 0 h 1903"/>
                  <a:gd name="T32" fmla="*/ 822 w 2789"/>
                  <a:gd name="T33" fmla="*/ 80 h 1903"/>
                  <a:gd name="T34" fmla="*/ 822 w 2789"/>
                  <a:gd name="T35" fmla="*/ 434 h 1903"/>
                  <a:gd name="T36" fmla="*/ 819 w 2789"/>
                  <a:gd name="T37" fmla="*/ 742 h 1903"/>
                  <a:gd name="T38" fmla="*/ 154 w 2789"/>
                  <a:gd name="T39" fmla="*/ 742 h 1903"/>
                  <a:gd name="T40" fmla="*/ 154 w 2789"/>
                  <a:gd name="T41" fmla="*/ 588 h 1903"/>
                  <a:gd name="T42" fmla="*/ 819 w 2789"/>
                  <a:gd name="T43" fmla="*/ 588 h 1903"/>
                  <a:gd name="T44" fmla="*/ 819 w 2789"/>
                  <a:gd name="T45" fmla="*/ 742 h 1903"/>
                  <a:gd name="T46" fmla="*/ 819 w 2789"/>
                  <a:gd name="T47" fmla="*/ 742 h 1903"/>
                  <a:gd name="T48" fmla="*/ 819 w 2789"/>
                  <a:gd name="T49" fmla="*/ 742 h 1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89" h="1903">
                    <a:moveTo>
                      <a:pt x="2635" y="1824"/>
                    </a:moveTo>
                    <a:cubicBezTo>
                      <a:pt x="2635" y="1866"/>
                      <a:pt x="2669" y="1901"/>
                      <a:pt x="2712" y="1901"/>
                    </a:cubicBezTo>
                    <a:cubicBezTo>
                      <a:pt x="2755" y="1901"/>
                      <a:pt x="2789" y="1866"/>
                      <a:pt x="2789" y="1824"/>
                    </a:cubicBezTo>
                    <a:cubicBezTo>
                      <a:pt x="2789" y="895"/>
                      <a:pt x="2789" y="895"/>
                      <a:pt x="2789" y="895"/>
                    </a:cubicBezTo>
                    <a:cubicBezTo>
                      <a:pt x="2635" y="895"/>
                      <a:pt x="2635" y="895"/>
                      <a:pt x="2635" y="895"/>
                    </a:cubicBezTo>
                    <a:lnTo>
                      <a:pt x="2635" y="1824"/>
                    </a:lnTo>
                    <a:close/>
                    <a:moveTo>
                      <a:pt x="822" y="434"/>
                    </a:moveTo>
                    <a:cubicBezTo>
                      <a:pt x="77" y="434"/>
                      <a:pt x="77" y="434"/>
                      <a:pt x="77" y="434"/>
                    </a:cubicBezTo>
                    <a:cubicBezTo>
                      <a:pt x="34" y="434"/>
                      <a:pt x="0" y="469"/>
                      <a:pt x="0" y="511"/>
                    </a:cubicBezTo>
                    <a:cubicBezTo>
                      <a:pt x="0" y="819"/>
                      <a:pt x="0" y="819"/>
                      <a:pt x="0" y="819"/>
                    </a:cubicBezTo>
                    <a:cubicBezTo>
                      <a:pt x="0" y="861"/>
                      <a:pt x="34" y="895"/>
                      <a:pt x="77" y="895"/>
                    </a:cubicBezTo>
                    <a:cubicBezTo>
                      <a:pt x="822" y="895"/>
                      <a:pt x="822" y="895"/>
                      <a:pt x="822" y="895"/>
                    </a:cubicBezTo>
                    <a:cubicBezTo>
                      <a:pt x="822" y="1827"/>
                      <a:pt x="822" y="1827"/>
                      <a:pt x="822" y="1827"/>
                    </a:cubicBezTo>
                    <a:cubicBezTo>
                      <a:pt x="822" y="1869"/>
                      <a:pt x="856" y="1903"/>
                      <a:pt x="899" y="1903"/>
                    </a:cubicBezTo>
                    <a:cubicBezTo>
                      <a:pt x="942" y="1903"/>
                      <a:pt x="977" y="1873"/>
                      <a:pt x="977" y="1831"/>
                    </a:cubicBezTo>
                    <a:cubicBezTo>
                      <a:pt x="977" y="0"/>
                      <a:pt x="977" y="0"/>
                      <a:pt x="977" y="0"/>
                    </a:cubicBezTo>
                    <a:cubicBezTo>
                      <a:pt x="822" y="80"/>
                      <a:pt x="822" y="80"/>
                      <a:pt x="822" y="80"/>
                    </a:cubicBezTo>
                    <a:lnTo>
                      <a:pt x="822" y="434"/>
                    </a:lnTo>
                    <a:close/>
                    <a:moveTo>
                      <a:pt x="819" y="742"/>
                    </a:moveTo>
                    <a:cubicBezTo>
                      <a:pt x="154" y="742"/>
                      <a:pt x="154" y="742"/>
                      <a:pt x="154" y="742"/>
                    </a:cubicBezTo>
                    <a:cubicBezTo>
                      <a:pt x="154" y="588"/>
                      <a:pt x="154" y="588"/>
                      <a:pt x="154" y="588"/>
                    </a:cubicBezTo>
                    <a:cubicBezTo>
                      <a:pt x="819" y="588"/>
                      <a:pt x="819" y="588"/>
                      <a:pt x="819" y="588"/>
                    </a:cubicBezTo>
                    <a:lnTo>
                      <a:pt x="819" y="742"/>
                    </a:lnTo>
                    <a:close/>
                    <a:moveTo>
                      <a:pt x="819" y="742"/>
                    </a:moveTo>
                    <a:cubicBezTo>
                      <a:pt x="819" y="742"/>
                      <a:pt x="819" y="742"/>
                      <a:pt x="819" y="742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xmlns="" id="{39FCB037-B9C5-48B3-9433-D9E55FAAF2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7" y="1394"/>
                <a:ext cx="536" cy="617"/>
              </a:xfrm>
              <a:custGeom>
                <a:avLst/>
                <a:gdLst>
                  <a:gd name="T0" fmla="*/ 416 w 2565"/>
                  <a:gd name="T1" fmla="*/ 1074 h 2963"/>
                  <a:gd name="T2" fmla="*/ 383 w 2565"/>
                  <a:gd name="T3" fmla="*/ 1177 h 2963"/>
                  <a:gd name="T4" fmla="*/ 451 w 2565"/>
                  <a:gd name="T5" fmla="*/ 1218 h 2963"/>
                  <a:gd name="T6" fmla="*/ 487 w 2565"/>
                  <a:gd name="T7" fmla="*/ 1210 h 2963"/>
                  <a:gd name="T8" fmla="*/ 1280 w 2565"/>
                  <a:gd name="T9" fmla="*/ 803 h 2963"/>
                  <a:gd name="T10" fmla="*/ 2074 w 2565"/>
                  <a:gd name="T11" fmla="*/ 1210 h 2963"/>
                  <a:gd name="T12" fmla="*/ 2109 w 2565"/>
                  <a:gd name="T13" fmla="*/ 1218 h 2963"/>
                  <a:gd name="T14" fmla="*/ 2178 w 2565"/>
                  <a:gd name="T15" fmla="*/ 1177 h 2963"/>
                  <a:gd name="T16" fmla="*/ 2144 w 2565"/>
                  <a:gd name="T17" fmla="*/ 1074 h 2963"/>
                  <a:gd name="T18" fmla="*/ 1357 w 2565"/>
                  <a:gd name="T19" fmla="*/ 659 h 2963"/>
                  <a:gd name="T20" fmla="*/ 1357 w 2565"/>
                  <a:gd name="T21" fmla="*/ 527 h 2963"/>
                  <a:gd name="T22" fmla="*/ 1798 w 2565"/>
                  <a:gd name="T23" fmla="*/ 350 h 2963"/>
                  <a:gd name="T24" fmla="*/ 1811 w 2565"/>
                  <a:gd name="T25" fmla="*/ 343 h 2963"/>
                  <a:gd name="T26" fmla="*/ 1811 w 2565"/>
                  <a:gd name="T27" fmla="*/ 343 h 2963"/>
                  <a:gd name="T28" fmla="*/ 1826 w 2565"/>
                  <a:gd name="T29" fmla="*/ 330 h 2963"/>
                  <a:gd name="T30" fmla="*/ 1829 w 2565"/>
                  <a:gd name="T31" fmla="*/ 326 h 2963"/>
                  <a:gd name="T32" fmla="*/ 1840 w 2565"/>
                  <a:gd name="T33" fmla="*/ 308 h 2963"/>
                  <a:gd name="T34" fmla="*/ 1840 w 2565"/>
                  <a:gd name="T35" fmla="*/ 308 h 2963"/>
                  <a:gd name="T36" fmla="*/ 1841 w 2565"/>
                  <a:gd name="T37" fmla="*/ 303 h 2963"/>
                  <a:gd name="T38" fmla="*/ 1844 w 2565"/>
                  <a:gd name="T39" fmla="*/ 294 h 2963"/>
                  <a:gd name="T40" fmla="*/ 1845 w 2565"/>
                  <a:gd name="T41" fmla="*/ 287 h 2963"/>
                  <a:gd name="T42" fmla="*/ 1846 w 2565"/>
                  <a:gd name="T43" fmla="*/ 279 h 2963"/>
                  <a:gd name="T44" fmla="*/ 1845 w 2565"/>
                  <a:gd name="T45" fmla="*/ 272 h 2963"/>
                  <a:gd name="T46" fmla="*/ 1844 w 2565"/>
                  <a:gd name="T47" fmla="*/ 264 h 2963"/>
                  <a:gd name="T48" fmla="*/ 1842 w 2565"/>
                  <a:gd name="T49" fmla="*/ 255 h 2963"/>
                  <a:gd name="T50" fmla="*/ 1840 w 2565"/>
                  <a:gd name="T51" fmla="*/ 250 h 2963"/>
                  <a:gd name="T52" fmla="*/ 1840 w 2565"/>
                  <a:gd name="T53" fmla="*/ 250 h 2963"/>
                  <a:gd name="T54" fmla="*/ 1834 w 2565"/>
                  <a:gd name="T55" fmla="*/ 240 h 2963"/>
                  <a:gd name="T56" fmla="*/ 1833 w 2565"/>
                  <a:gd name="T57" fmla="*/ 237 h 2963"/>
                  <a:gd name="T58" fmla="*/ 1814 w 2565"/>
                  <a:gd name="T59" fmla="*/ 218 h 2963"/>
                  <a:gd name="T60" fmla="*/ 1811 w 2565"/>
                  <a:gd name="T61" fmla="*/ 216 h 2963"/>
                  <a:gd name="T62" fmla="*/ 1807 w 2565"/>
                  <a:gd name="T63" fmla="*/ 213 h 2963"/>
                  <a:gd name="T64" fmla="*/ 1798 w 2565"/>
                  <a:gd name="T65" fmla="*/ 208 h 2963"/>
                  <a:gd name="T66" fmla="*/ 1797 w 2565"/>
                  <a:gd name="T67" fmla="*/ 208 h 2963"/>
                  <a:gd name="T68" fmla="*/ 1313 w 2565"/>
                  <a:gd name="T69" fmla="*/ 12 h 2963"/>
                  <a:gd name="T70" fmla="*/ 1228 w 2565"/>
                  <a:gd name="T71" fmla="*/ 31 h 2963"/>
                  <a:gd name="T72" fmla="*/ 1202 w 2565"/>
                  <a:gd name="T73" fmla="*/ 87 h 2963"/>
                  <a:gd name="T74" fmla="*/ 1202 w 2565"/>
                  <a:gd name="T75" fmla="*/ 660 h 2963"/>
                  <a:gd name="T76" fmla="*/ 416 w 2565"/>
                  <a:gd name="T77" fmla="*/ 1074 h 2963"/>
                  <a:gd name="T78" fmla="*/ 1357 w 2565"/>
                  <a:gd name="T79" fmla="*/ 195 h 2963"/>
                  <a:gd name="T80" fmla="*/ 1564 w 2565"/>
                  <a:gd name="T81" fmla="*/ 278 h 2963"/>
                  <a:gd name="T82" fmla="*/ 1357 w 2565"/>
                  <a:gd name="T83" fmla="*/ 361 h 2963"/>
                  <a:gd name="T84" fmla="*/ 1357 w 2565"/>
                  <a:gd name="T85" fmla="*/ 195 h 2963"/>
                  <a:gd name="T86" fmla="*/ 2515 w 2565"/>
                  <a:gd name="T87" fmla="*/ 2963 h 2963"/>
                  <a:gd name="T88" fmla="*/ 50 w 2565"/>
                  <a:gd name="T89" fmla="*/ 2963 h 2963"/>
                  <a:gd name="T90" fmla="*/ 0 w 2565"/>
                  <a:gd name="T91" fmla="*/ 2913 h 2963"/>
                  <a:gd name="T92" fmla="*/ 0 w 2565"/>
                  <a:gd name="T93" fmla="*/ 2908 h 2963"/>
                  <a:gd name="T94" fmla="*/ 50 w 2565"/>
                  <a:gd name="T95" fmla="*/ 2859 h 2963"/>
                  <a:gd name="T96" fmla="*/ 2515 w 2565"/>
                  <a:gd name="T97" fmla="*/ 2859 h 2963"/>
                  <a:gd name="T98" fmla="*/ 2565 w 2565"/>
                  <a:gd name="T99" fmla="*/ 2908 h 2963"/>
                  <a:gd name="T100" fmla="*/ 2565 w 2565"/>
                  <a:gd name="T101" fmla="*/ 2913 h 2963"/>
                  <a:gd name="T102" fmla="*/ 2515 w 2565"/>
                  <a:gd name="T103" fmla="*/ 2963 h 2963"/>
                  <a:gd name="T104" fmla="*/ 2515 w 2565"/>
                  <a:gd name="T105" fmla="*/ 2963 h 2963"/>
                  <a:gd name="T106" fmla="*/ 2515 w 2565"/>
                  <a:gd name="T107" fmla="*/ 2963 h 2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65" h="2963">
                    <a:moveTo>
                      <a:pt x="416" y="1074"/>
                    </a:moveTo>
                    <a:cubicBezTo>
                      <a:pt x="378" y="1093"/>
                      <a:pt x="363" y="1139"/>
                      <a:pt x="383" y="1177"/>
                    </a:cubicBezTo>
                    <a:cubicBezTo>
                      <a:pt x="397" y="1203"/>
                      <a:pt x="424" y="1218"/>
                      <a:pt x="451" y="1218"/>
                    </a:cubicBezTo>
                    <a:cubicBezTo>
                      <a:pt x="463" y="1218"/>
                      <a:pt x="476" y="1215"/>
                      <a:pt x="487" y="1210"/>
                    </a:cubicBezTo>
                    <a:cubicBezTo>
                      <a:pt x="1280" y="803"/>
                      <a:pt x="1280" y="803"/>
                      <a:pt x="1280" y="803"/>
                    </a:cubicBezTo>
                    <a:cubicBezTo>
                      <a:pt x="2074" y="1210"/>
                      <a:pt x="2074" y="1210"/>
                      <a:pt x="2074" y="1210"/>
                    </a:cubicBezTo>
                    <a:cubicBezTo>
                      <a:pt x="2085" y="1215"/>
                      <a:pt x="2097" y="1218"/>
                      <a:pt x="2109" y="1218"/>
                    </a:cubicBezTo>
                    <a:cubicBezTo>
                      <a:pt x="2137" y="1218"/>
                      <a:pt x="2164" y="1203"/>
                      <a:pt x="2178" y="1177"/>
                    </a:cubicBezTo>
                    <a:cubicBezTo>
                      <a:pt x="2197" y="1140"/>
                      <a:pt x="2183" y="1093"/>
                      <a:pt x="2144" y="1074"/>
                    </a:cubicBezTo>
                    <a:cubicBezTo>
                      <a:pt x="1357" y="659"/>
                      <a:pt x="1357" y="659"/>
                      <a:pt x="1357" y="659"/>
                    </a:cubicBezTo>
                    <a:cubicBezTo>
                      <a:pt x="1357" y="527"/>
                      <a:pt x="1357" y="527"/>
                      <a:pt x="1357" y="527"/>
                    </a:cubicBezTo>
                    <a:cubicBezTo>
                      <a:pt x="1798" y="350"/>
                      <a:pt x="1798" y="350"/>
                      <a:pt x="1798" y="350"/>
                    </a:cubicBezTo>
                    <a:cubicBezTo>
                      <a:pt x="1802" y="348"/>
                      <a:pt x="1807" y="346"/>
                      <a:pt x="1811" y="343"/>
                    </a:cubicBezTo>
                    <a:cubicBezTo>
                      <a:pt x="1811" y="343"/>
                      <a:pt x="1811" y="343"/>
                      <a:pt x="1811" y="343"/>
                    </a:cubicBezTo>
                    <a:cubicBezTo>
                      <a:pt x="1817" y="339"/>
                      <a:pt x="1822" y="335"/>
                      <a:pt x="1826" y="330"/>
                    </a:cubicBezTo>
                    <a:cubicBezTo>
                      <a:pt x="1828" y="329"/>
                      <a:pt x="1828" y="327"/>
                      <a:pt x="1829" y="326"/>
                    </a:cubicBezTo>
                    <a:cubicBezTo>
                      <a:pt x="1834" y="321"/>
                      <a:pt x="1837" y="315"/>
                      <a:pt x="1840" y="308"/>
                    </a:cubicBezTo>
                    <a:cubicBezTo>
                      <a:pt x="1840" y="308"/>
                      <a:pt x="1840" y="308"/>
                      <a:pt x="1840" y="308"/>
                    </a:cubicBezTo>
                    <a:cubicBezTo>
                      <a:pt x="1840" y="306"/>
                      <a:pt x="1841" y="305"/>
                      <a:pt x="1841" y="303"/>
                    </a:cubicBezTo>
                    <a:cubicBezTo>
                      <a:pt x="1842" y="300"/>
                      <a:pt x="1843" y="297"/>
                      <a:pt x="1844" y="294"/>
                    </a:cubicBezTo>
                    <a:cubicBezTo>
                      <a:pt x="1845" y="291"/>
                      <a:pt x="1845" y="289"/>
                      <a:pt x="1845" y="287"/>
                    </a:cubicBezTo>
                    <a:cubicBezTo>
                      <a:pt x="1845" y="284"/>
                      <a:pt x="1846" y="282"/>
                      <a:pt x="1846" y="279"/>
                    </a:cubicBezTo>
                    <a:cubicBezTo>
                      <a:pt x="1846" y="276"/>
                      <a:pt x="1845" y="274"/>
                      <a:pt x="1845" y="272"/>
                    </a:cubicBezTo>
                    <a:cubicBezTo>
                      <a:pt x="1845" y="269"/>
                      <a:pt x="1845" y="267"/>
                      <a:pt x="1844" y="264"/>
                    </a:cubicBezTo>
                    <a:cubicBezTo>
                      <a:pt x="1844" y="261"/>
                      <a:pt x="1843" y="258"/>
                      <a:pt x="1842" y="255"/>
                    </a:cubicBezTo>
                    <a:cubicBezTo>
                      <a:pt x="1841" y="253"/>
                      <a:pt x="1841" y="252"/>
                      <a:pt x="1840" y="250"/>
                    </a:cubicBezTo>
                    <a:cubicBezTo>
                      <a:pt x="1840" y="250"/>
                      <a:pt x="1840" y="250"/>
                      <a:pt x="1840" y="250"/>
                    </a:cubicBezTo>
                    <a:cubicBezTo>
                      <a:pt x="1838" y="246"/>
                      <a:pt x="1836" y="243"/>
                      <a:pt x="1834" y="240"/>
                    </a:cubicBezTo>
                    <a:cubicBezTo>
                      <a:pt x="1834" y="239"/>
                      <a:pt x="1834" y="237"/>
                      <a:pt x="1833" y="237"/>
                    </a:cubicBezTo>
                    <a:cubicBezTo>
                      <a:pt x="1828" y="230"/>
                      <a:pt x="1821" y="223"/>
                      <a:pt x="1814" y="218"/>
                    </a:cubicBezTo>
                    <a:cubicBezTo>
                      <a:pt x="1813" y="217"/>
                      <a:pt x="1812" y="216"/>
                      <a:pt x="1811" y="216"/>
                    </a:cubicBezTo>
                    <a:cubicBezTo>
                      <a:pt x="1810" y="215"/>
                      <a:pt x="1808" y="214"/>
                      <a:pt x="1807" y="213"/>
                    </a:cubicBezTo>
                    <a:cubicBezTo>
                      <a:pt x="1804" y="211"/>
                      <a:pt x="1801" y="210"/>
                      <a:pt x="1798" y="208"/>
                    </a:cubicBezTo>
                    <a:cubicBezTo>
                      <a:pt x="1797" y="208"/>
                      <a:pt x="1797" y="208"/>
                      <a:pt x="1797" y="208"/>
                    </a:cubicBezTo>
                    <a:cubicBezTo>
                      <a:pt x="1313" y="12"/>
                      <a:pt x="1313" y="12"/>
                      <a:pt x="1313" y="12"/>
                    </a:cubicBezTo>
                    <a:cubicBezTo>
                      <a:pt x="1283" y="0"/>
                      <a:pt x="1249" y="8"/>
                      <a:pt x="1228" y="31"/>
                    </a:cubicBezTo>
                    <a:cubicBezTo>
                      <a:pt x="1212" y="45"/>
                      <a:pt x="1202" y="65"/>
                      <a:pt x="1202" y="87"/>
                    </a:cubicBezTo>
                    <a:cubicBezTo>
                      <a:pt x="1202" y="660"/>
                      <a:pt x="1202" y="660"/>
                      <a:pt x="1202" y="660"/>
                    </a:cubicBezTo>
                    <a:lnTo>
                      <a:pt x="416" y="1074"/>
                    </a:lnTo>
                    <a:close/>
                    <a:moveTo>
                      <a:pt x="1357" y="195"/>
                    </a:moveTo>
                    <a:cubicBezTo>
                      <a:pt x="1564" y="278"/>
                      <a:pt x="1564" y="278"/>
                      <a:pt x="1564" y="278"/>
                    </a:cubicBezTo>
                    <a:cubicBezTo>
                      <a:pt x="1357" y="361"/>
                      <a:pt x="1357" y="361"/>
                      <a:pt x="1357" y="361"/>
                    </a:cubicBezTo>
                    <a:lnTo>
                      <a:pt x="1357" y="195"/>
                    </a:lnTo>
                    <a:close/>
                    <a:moveTo>
                      <a:pt x="2515" y="2963"/>
                    </a:moveTo>
                    <a:cubicBezTo>
                      <a:pt x="50" y="2963"/>
                      <a:pt x="50" y="2963"/>
                      <a:pt x="50" y="2963"/>
                    </a:cubicBezTo>
                    <a:cubicBezTo>
                      <a:pt x="22" y="2963"/>
                      <a:pt x="0" y="2940"/>
                      <a:pt x="0" y="2913"/>
                    </a:cubicBezTo>
                    <a:cubicBezTo>
                      <a:pt x="0" y="2908"/>
                      <a:pt x="0" y="2908"/>
                      <a:pt x="0" y="2908"/>
                    </a:cubicBezTo>
                    <a:cubicBezTo>
                      <a:pt x="0" y="2881"/>
                      <a:pt x="22" y="2859"/>
                      <a:pt x="50" y="2859"/>
                    </a:cubicBezTo>
                    <a:cubicBezTo>
                      <a:pt x="2515" y="2859"/>
                      <a:pt x="2515" y="2859"/>
                      <a:pt x="2515" y="2859"/>
                    </a:cubicBezTo>
                    <a:cubicBezTo>
                      <a:pt x="2543" y="2859"/>
                      <a:pt x="2565" y="2881"/>
                      <a:pt x="2565" y="2908"/>
                    </a:cubicBezTo>
                    <a:cubicBezTo>
                      <a:pt x="2565" y="2913"/>
                      <a:pt x="2565" y="2913"/>
                      <a:pt x="2565" y="2913"/>
                    </a:cubicBezTo>
                    <a:cubicBezTo>
                      <a:pt x="2565" y="2940"/>
                      <a:pt x="2543" y="2963"/>
                      <a:pt x="2515" y="2963"/>
                    </a:cubicBezTo>
                    <a:close/>
                    <a:moveTo>
                      <a:pt x="2515" y="2963"/>
                    </a:moveTo>
                    <a:cubicBezTo>
                      <a:pt x="2515" y="2963"/>
                      <a:pt x="2515" y="2963"/>
                      <a:pt x="2515" y="2963"/>
                    </a:cubicBezTo>
                  </a:path>
                </a:pathLst>
              </a:custGeom>
              <a:gradFill>
                <a:gsLst>
                  <a:gs pos="0">
                    <a:srgbClr val="3EB6FA"/>
                  </a:gs>
                  <a:gs pos="100000">
                    <a:srgbClr val="81D1BC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A29AC3B4-7D68-4C4E-81F1-D9DB7FD6F18F}"/>
                </a:ext>
              </a:extLst>
            </p:cNvPr>
            <p:cNvSpPr/>
            <p:nvPr/>
          </p:nvSpPr>
          <p:spPr>
            <a:xfrm>
              <a:off x="6657477" y="1078415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91D826D-1116-491A-B924-20919F84B687}"/>
              </a:ext>
            </a:extLst>
          </p:cNvPr>
          <p:cNvGrpSpPr/>
          <p:nvPr/>
        </p:nvGrpSpPr>
        <p:grpSpPr>
          <a:xfrm>
            <a:off x="9459851" y="1078415"/>
            <a:ext cx="1676462" cy="1676458"/>
            <a:chOff x="9459851" y="1078415"/>
            <a:chExt cx="1676462" cy="1676458"/>
          </a:xfrm>
        </p:grpSpPr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E7FD64C1-6E35-4585-B3BF-CA2A376A6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0639" y="1535049"/>
              <a:ext cx="724086" cy="763189"/>
            </a:xfrm>
            <a:custGeom>
              <a:avLst/>
              <a:gdLst>
                <a:gd name="T0" fmla="*/ 1177 w 1453"/>
                <a:gd name="T1" fmla="*/ 990 h 1541"/>
                <a:gd name="T2" fmla="*/ 959 w 1453"/>
                <a:gd name="T3" fmla="*/ 1098 h 1541"/>
                <a:gd name="T4" fmla="*/ 535 w 1453"/>
                <a:gd name="T5" fmla="*/ 861 h 1541"/>
                <a:gd name="T6" fmla="*/ 551 w 1453"/>
                <a:gd name="T7" fmla="*/ 770 h 1541"/>
                <a:gd name="T8" fmla="*/ 535 w 1453"/>
                <a:gd name="T9" fmla="*/ 679 h 1541"/>
                <a:gd name="T10" fmla="*/ 958 w 1453"/>
                <a:gd name="T11" fmla="*/ 443 h 1541"/>
                <a:gd name="T12" fmla="*/ 1177 w 1453"/>
                <a:gd name="T13" fmla="*/ 551 h 1541"/>
                <a:gd name="T14" fmla="*/ 1452 w 1453"/>
                <a:gd name="T15" fmla="*/ 276 h 1541"/>
                <a:gd name="T16" fmla="*/ 1177 w 1453"/>
                <a:gd name="T17" fmla="*/ 0 h 1541"/>
                <a:gd name="T18" fmla="*/ 901 w 1453"/>
                <a:gd name="T19" fmla="*/ 276 h 1541"/>
                <a:gd name="T20" fmla="*/ 917 w 1453"/>
                <a:gd name="T21" fmla="*/ 367 h 1541"/>
                <a:gd name="T22" fmla="*/ 494 w 1453"/>
                <a:gd name="T23" fmla="*/ 603 h 1541"/>
                <a:gd name="T24" fmla="*/ 276 w 1453"/>
                <a:gd name="T25" fmla="*/ 495 h 1541"/>
                <a:gd name="T26" fmla="*/ 0 w 1453"/>
                <a:gd name="T27" fmla="*/ 770 h 1541"/>
                <a:gd name="T28" fmla="*/ 276 w 1453"/>
                <a:gd name="T29" fmla="*/ 1046 h 1541"/>
                <a:gd name="T30" fmla="*/ 495 w 1453"/>
                <a:gd name="T31" fmla="*/ 937 h 1541"/>
                <a:gd name="T32" fmla="*/ 918 w 1453"/>
                <a:gd name="T33" fmla="*/ 1174 h 1541"/>
                <a:gd name="T34" fmla="*/ 902 w 1453"/>
                <a:gd name="T35" fmla="*/ 1266 h 1541"/>
                <a:gd name="T36" fmla="*/ 1177 w 1453"/>
                <a:gd name="T37" fmla="*/ 1541 h 1541"/>
                <a:gd name="T38" fmla="*/ 1453 w 1453"/>
                <a:gd name="T39" fmla="*/ 1266 h 1541"/>
                <a:gd name="T40" fmla="*/ 1177 w 1453"/>
                <a:gd name="T41" fmla="*/ 990 h 1541"/>
                <a:gd name="T42" fmla="*/ 1177 w 1453"/>
                <a:gd name="T43" fmla="*/ 87 h 1541"/>
                <a:gd name="T44" fmla="*/ 1366 w 1453"/>
                <a:gd name="T45" fmla="*/ 276 h 1541"/>
                <a:gd name="T46" fmla="*/ 1177 w 1453"/>
                <a:gd name="T47" fmla="*/ 465 h 1541"/>
                <a:gd name="T48" fmla="*/ 988 w 1453"/>
                <a:gd name="T49" fmla="*/ 276 h 1541"/>
                <a:gd name="T50" fmla="*/ 1177 w 1453"/>
                <a:gd name="T51" fmla="*/ 87 h 1541"/>
                <a:gd name="T52" fmla="*/ 276 w 1453"/>
                <a:gd name="T53" fmla="*/ 959 h 1541"/>
                <a:gd name="T54" fmla="*/ 87 w 1453"/>
                <a:gd name="T55" fmla="*/ 770 h 1541"/>
                <a:gd name="T56" fmla="*/ 276 w 1453"/>
                <a:gd name="T57" fmla="*/ 581 h 1541"/>
                <a:gd name="T58" fmla="*/ 465 w 1453"/>
                <a:gd name="T59" fmla="*/ 770 h 1541"/>
                <a:gd name="T60" fmla="*/ 276 w 1453"/>
                <a:gd name="T61" fmla="*/ 959 h 1541"/>
                <a:gd name="T62" fmla="*/ 1177 w 1453"/>
                <a:gd name="T63" fmla="*/ 1454 h 1541"/>
                <a:gd name="T64" fmla="*/ 988 w 1453"/>
                <a:gd name="T65" fmla="*/ 1265 h 1541"/>
                <a:gd name="T66" fmla="*/ 1177 w 1453"/>
                <a:gd name="T67" fmla="*/ 1076 h 1541"/>
                <a:gd name="T68" fmla="*/ 1366 w 1453"/>
                <a:gd name="T69" fmla="*/ 1265 h 1541"/>
                <a:gd name="T70" fmla="*/ 1177 w 1453"/>
                <a:gd name="T71" fmla="*/ 1454 h 1541"/>
                <a:gd name="T72" fmla="*/ 1177 w 1453"/>
                <a:gd name="T73" fmla="*/ 1454 h 1541"/>
                <a:gd name="T74" fmla="*/ 1177 w 1453"/>
                <a:gd name="T75" fmla="*/ 1454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53" h="1541">
                  <a:moveTo>
                    <a:pt x="1177" y="990"/>
                  </a:moveTo>
                  <a:cubicBezTo>
                    <a:pt x="1088" y="990"/>
                    <a:pt x="1009" y="1032"/>
                    <a:pt x="959" y="1098"/>
                  </a:cubicBezTo>
                  <a:cubicBezTo>
                    <a:pt x="535" y="861"/>
                    <a:pt x="535" y="861"/>
                    <a:pt x="535" y="861"/>
                  </a:cubicBezTo>
                  <a:cubicBezTo>
                    <a:pt x="545" y="833"/>
                    <a:pt x="551" y="802"/>
                    <a:pt x="551" y="770"/>
                  </a:cubicBezTo>
                  <a:cubicBezTo>
                    <a:pt x="551" y="738"/>
                    <a:pt x="545" y="708"/>
                    <a:pt x="535" y="679"/>
                  </a:cubicBezTo>
                  <a:cubicBezTo>
                    <a:pt x="958" y="443"/>
                    <a:pt x="958" y="443"/>
                    <a:pt x="958" y="443"/>
                  </a:cubicBezTo>
                  <a:cubicBezTo>
                    <a:pt x="1008" y="508"/>
                    <a:pt x="1088" y="551"/>
                    <a:pt x="1177" y="551"/>
                  </a:cubicBezTo>
                  <a:cubicBezTo>
                    <a:pt x="1328" y="551"/>
                    <a:pt x="1452" y="428"/>
                    <a:pt x="1452" y="276"/>
                  </a:cubicBezTo>
                  <a:cubicBezTo>
                    <a:pt x="1452" y="124"/>
                    <a:pt x="1329" y="0"/>
                    <a:pt x="1177" y="0"/>
                  </a:cubicBezTo>
                  <a:cubicBezTo>
                    <a:pt x="1025" y="0"/>
                    <a:pt x="901" y="124"/>
                    <a:pt x="901" y="276"/>
                  </a:cubicBezTo>
                  <a:cubicBezTo>
                    <a:pt x="901" y="308"/>
                    <a:pt x="907" y="338"/>
                    <a:pt x="917" y="367"/>
                  </a:cubicBezTo>
                  <a:cubicBezTo>
                    <a:pt x="494" y="603"/>
                    <a:pt x="494" y="603"/>
                    <a:pt x="494" y="603"/>
                  </a:cubicBezTo>
                  <a:cubicBezTo>
                    <a:pt x="444" y="537"/>
                    <a:pt x="364" y="495"/>
                    <a:pt x="276" y="495"/>
                  </a:cubicBezTo>
                  <a:cubicBezTo>
                    <a:pt x="124" y="495"/>
                    <a:pt x="0" y="618"/>
                    <a:pt x="0" y="770"/>
                  </a:cubicBezTo>
                  <a:cubicBezTo>
                    <a:pt x="0" y="922"/>
                    <a:pt x="124" y="1046"/>
                    <a:pt x="276" y="1046"/>
                  </a:cubicBezTo>
                  <a:cubicBezTo>
                    <a:pt x="365" y="1046"/>
                    <a:pt x="444" y="1003"/>
                    <a:pt x="495" y="937"/>
                  </a:cubicBezTo>
                  <a:cubicBezTo>
                    <a:pt x="918" y="1174"/>
                    <a:pt x="918" y="1174"/>
                    <a:pt x="918" y="1174"/>
                  </a:cubicBezTo>
                  <a:cubicBezTo>
                    <a:pt x="908" y="1203"/>
                    <a:pt x="902" y="1234"/>
                    <a:pt x="902" y="1266"/>
                  </a:cubicBezTo>
                  <a:cubicBezTo>
                    <a:pt x="902" y="1417"/>
                    <a:pt x="1025" y="1541"/>
                    <a:pt x="1177" y="1541"/>
                  </a:cubicBezTo>
                  <a:cubicBezTo>
                    <a:pt x="1329" y="1541"/>
                    <a:pt x="1453" y="1418"/>
                    <a:pt x="1453" y="1266"/>
                  </a:cubicBezTo>
                  <a:cubicBezTo>
                    <a:pt x="1453" y="1114"/>
                    <a:pt x="1329" y="990"/>
                    <a:pt x="1177" y="990"/>
                  </a:cubicBezTo>
                  <a:close/>
                  <a:moveTo>
                    <a:pt x="1177" y="87"/>
                  </a:moveTo>
                  <a:cubicBezTo>
                    <a:pt x="1281" y="87"/>
                    <a:pt x="1366" y="172"/>
                    <a:pt x="1366" y="276"/>
                  </a:cubicBezTo>
                  <a:cubicBezTo>
                    <a:pt x="1366" y="380"/>
                    <a:pt x="1281" y="465"/>
                    <a:pt x="1177" y="465"/>
                  </a:cubicBezTo>
                  <a:cubicBezTo>
                    <a:pt x="1073" y="465"/>
                    <a:pt x="988" y="380"/>
                    <a:pt x="988" y="276"/>
                  </a:cubicBezTo>
                  <a:cubicBezTo>
                    <a:pt x="988" y="172"/>
                    <a:pt x="1073" y="87"/>
                    <a:pt x="1177" y="87"/>
                  </a:cubicBezTo>
                  <a:close/>
                  <a:moveTo>
                    <a:pt x="276" y="959"/>
                  </a:moveTo>
                  <a:cubicBezTo>
                    <a:pt x="172" y="959"/>
                    <a:pt x="87" y="875"/>
                    <a:pt x="87" y="770"/>
                  </a:cubicBezTo>
                  <a:cubicBezTo>
                    <a:pt x="87" y="666"/>
                    <a:pt x="172" y="581"/>
                    <a:pt x="276" y="581"/>
                  </a:cubicBezTo>
                  <a:cubicBezTo>
                    <a:pt x="380" y="581"/>
                    <a:pt x="465" y="666"/>
                    <a:pt x="465" y="770"/>
                  </a:cubicBezTo>
                  <a:cubicBezTo>
                    <a:pt x="465" y="875"/>
                    <a:pt x="380" y="959"/>
                    <a:pt x="276" y="959"/>
                  </a:cubicBezTo>
                  <a:close/>
                  <a:moveTo>
                    <a:pt x="1177" y="1454"/>
                  </a:moveTo>
                  <a:cubicBezTo>
                    <a:pt x="1073" y="1454"/>
                    <a:pt x="988" y="1370"/>
                    <a:pt x="988" y="1265"/>
                  </a:cubicBezTo>
                  <a:cubicBezTo>
                    <a:pt x="988" y="1161"/>
                    <a:pt x="1073" y="1076"/>
                    <a:pt x="1177" y="1076"/>
                  </a:cubicBezTo>
                  <a:cubicBezTo>
                    <a:pt x="1281" y="1076"/>
                    <a:pt x="1366" y="1161"/>
                    <a:pt x="1366" y="1265"/>
                  </a:cubicBezTo>
                  <a:cubicBezTo>
                    <a:pt x="1366" y="1370"/>
                    <a:pt x="1281" y="1454"/>
                    <a:pt x="1177" y="1454"/>
                  </a:cubicBezTo>
                  <a:close/>
                  <a:moveTo>
                    <a:pt x="1177" y="1454"/>
                  </a:moveTo>
                  <a:cubicBezTo>
                    <a:pt x="1177" y="1454"/>
                    <a:pt x="1177" y="1454"/>
                    <a:pt x="1177" y="1454"/>
                  </a:cubicBezTo>
                </a:path>
              </a:pathLst>
            </a:custGeom>
            <a:gradFill>
              <a:gsLst>
                <a:gs pos="0">
                  <a:srgbClr val="3EB6FA"/>
                </a:gs>
                <a:gs pos="100000">
                  <a:srgbClr val="81D1BC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DC351C9A-0743-44FC-92F8-BCC17F6E013B}"/>
                </a:ext>
              </a:extLst>
            </p:cNvPr>
            <p:cNvSpPr/>
            <p:nvPr/>
          </p:nvSpPr>
          <p:spPr>
            <a:xfrm>
              <a:off x="9459851" y="1078415"/>
              <a:ext cx="1676462" cy="1676458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rgbClr val="77CDE0"/>
                  </a:gs>
                  <a:gs pos="100000">
                    <a:srgbClr val="81D1BC"/>
                  </a:gs>
                </a:gsLst>
                <a:lin ang="27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61B6D3DC-CFE4-458E-ACFC-3226518CF0D9}"/>
              </a:ext>
            </a:extLst>
          </p:cNvPr>
          <p:cNvCxnSpPr>
            <a:cxnSpLocks/>
          </p:cNvCxnSpPr>
          <p:nvPr/>
        </p:nvCxnSpPr>
        <p:spPr>
          <a:xfrm>
            <a:off x="1048696" y="3868234"/>
            <a:ext cx="177619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F27ACC67-EE5E-452E-8F02-8ADDFA8E4D20}"/>
              </a:ext>
            </a:extLst>
          </p:cNvPr>
          <p:cNvCxnSpPr>
            <a:cxnSpLocks/>
          </p:cNvCxnSpPr>
          <p:nvPr/>
        </p:nvCxnSpPr>
        <p:spPr>
          <a:xfrm>
            <a:off x="3805237" y="3868234"/>
            <a:ext cx="177619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BEFC4CB8-5886-4710-A847-15F375ADDF30}"/>
              </a:ext>
            </a:extLst>
          </p:cNvPr>
          <p:cNvCxnSpPr>
            <a:cxnSpLocks/>
          </p:cNvCxnSpPr>
          <p:nvPr/>
        </p:nvCxnSpPr>
        <p:spPr>
          <a:xfrm>
            <a:off x="6630440" y="3868234"/>
            <a:ext cx="177619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CD1E05D8-33B9-4050-B5C6-62B77EE32002}"/>
              </a:ext>
            </a:extLst>
          </p:cNvPr>
          <p:cNvCxnSpPr>
            <a:cxnSpLocks/>
          </p:cNvCxnSpPr>
          <p:nvPr/>
        </p:nvCxnSpPr>
        <p:spPr>
          <a:xfrm>
            <a:off x="9409984" y="3868234"/>
            <a:ext cx="177619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02D8814-9DFA-488E-BF35-52FF9CFD6CDA}"/>
              </a:ext>
            </a:extLst>
          </p:cNvPr>
          <p:cNvGrpSpPr/>
          <p:nvPr/>
        </p:nvGrpSpPr>
        <p:grpSpPr>
          <a:xfrm>
            <a:off x="1061937" y="4039851"/>
            <a:ext cx="1749712" cy="1314177"/>
            <a:chOff x="1061937" y="4039851"/>
            <a:chExt cx="1749712" cy="131417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AD0CEE4D-AF6C-4E83-AF36-F37D37422FEB}"/>
                </a:ext>
              </a:extLst>
            </p:cNvPr>
            <p:cNvSpPr txBox="1"/>
            <p:nvPr/>
          </p:nvSpPr>
          <p:spPr>
            <a:xfrm>
              <a:off x="1061937" y="4039851"/>
              <a:ext cx="174971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在这里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写出你的想法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639E92A-AF14-45DC-91C5-BF0169B1B7E4}"/>
                </a:ext>
              </a:extLst>
            </p:cNvPr>
            <p:cNvSpPr txBox="1"/>
            <p:nvPr/>
          </p:nvSpPr>
          <p:spPr>
            <a:xfrm>
              <a:off x="1061937" y="4744630"/>
              <a:ext cx="174971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也可以写出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+mn-ea"/>
                </a:rPr>
                <a:t>你的策略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4570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eelOff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5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 descr="图片包含 射弹, 飞镖&#10;&#10;已生成高可信度的说明">
            <a:extLst>
              <a:ext uri="{FF2B5EF4-FFF2-40B4-BE49-F238E27FC236}">
                <a16:creationId xmlns:a16="http://schemas.microsoft.com/office/drawing/2014/main" xmlns="" id="{7DC217B2-2454-41B7-8094-62811384FF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33" name="图片占位符 32" descr="图片包含 水, 户外, 山, 自然&#10;&#10;已生成极高可信度的说明">
            <a:extLst>
              <a:ext uri="{FF2B5EF4-FFF2-40B4-BE49-F238E27FC236}">
                <a16:creationId xmlns:a16="http://schemas.microsoft.com/office/drawing/2014/main" xmlns="" id="{133E4251-D9F9-4153-8EDD-F28543393B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r="4650"/>
          <a:stretch>
            <a:fillRect/>
          </a:stretch>
        </p:blipFill>
        <p:spPr/>
      </p:pic>
      <p:pic>
        <p:nvPicPr>
          <p:cNvPr id="35" name="图片占位符 34" descr="图片包含 人员, 室内, 笔记本电脑, 餐桌&#10;&#10;已生成极高可信度的说明">
            <a:extLst>
              <a:ext uri="{FF2B5EF4-FFF2-40B4-BE49-F238E27FC236}">
                <a16:creationId xmlns:a16="http://schemas.microsoft.com/office/drawing/2014/main" xmlns="" id="{FCB2CA59-05F1-4F4C-9599-7ADA5DB59E0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37" name="图片占位符 36">
            <a:extLst>
              <a:ext uri="{FF2B5EF4-FFF2-40B4-BE49-F238E27FC236}">
                <a16:creationId xmlns:a16="http://schemas.microsoft.com/office/drawing/2014/main" xmlns="" id="{F30F26E8-473E-43B2-B8D9-B062445C282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39" name="图片占位符 38">
            <a:extLst>
              <a:ext uri="{FF2B5EF4-FFF2-40B4-BE49-F238E27FC236}">
                <a16:creationId xmlns:a16="http://schemas.microsoft.com/office/drawing/2014/main" xmlns="" id="{B73AEC66-E170-49BF-8DAC-CE1854B809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43" name="图片占位符 42" descr="图片包含 山, 户外, 自然, 天空&#10;&#10;已生成极高可信度的说明">
            <a:extLst>
              <a:ext uri="{FF2B5EF4-FFF2-40B4-BE49-F238E27FC236}">
                <a16:creationId xmlns:a16="http://schemas.microsoft.com/office/drawing/2014/main" xmlns="" id="{7DAEBAEF-5E5C-4553-81B4-64DA3F79898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55" name="图片占位符 54" descr="图片包含 人员, 餐桌, 室内, 男士&#10;&#10;已生成极高可信度的说明">
            <a:extLst>
              <a:ext uri="{FF2B5EF4-FFF2-40B4-BE49-F238E27FC236}">
                <a16:creationId xmlns:a16="http://schemas.microsoft.com/office/drawing/2014/main" xmlns="" id="{DF017E33-AAA4-40BE-9626-8D89D7D8A12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r="5466"/>
          <a:stretch>
            <a:fillRect/>
          </a:stretch>
        </p:blipFill>
        <p:spPr/>
      </p:pic>
      <p:pic>
        <p:nvPicPr>
          <p:cNvPr id="53" name="图片占位符 52" descr="图片包含 水, 户外, 桥, 天空&#10;&#10;已生成极高可信度的说明">
            <a:extLst>
              <a:ext uri="{FF2B5EF4-FFF2-40B4-BE49-F238E27FC236}">
                <a16:creationId xmlns:a16="http://schemas.microsoft.com/office/drawing/2014/main" xmlns="" id="{99B17164-1D45-45C9-9E20-55F53BBB2F4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51" name="图片占位符 50" descr="图片包含 天空, 户外, 建筑物, 城市&#10;&#10;已生成极高可信度的说明">
            <a:extLst>
              <a:ext uri="{FF2B5EF4-FFF2-40B4-BE49-F238E27FC236}">
                <a16:creationId xmlns:a16="http://schemas.microsoft.com/office/drawing/2014/main" xmlns="" id="{89D0E41D-8B4D-4319-AE20-7BE7045B69B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49" name="图片占位符 48" descr="图片包含 建筑物, 人员, 户外, 街道&#10;&#10;已生成极高可信度的说明">
            <a:extLst>
              <a:ext uri="{FF2B5EF4-FFF2-40B4-BE49-F238E27FC236}">
                <a16:creationId xmlns:a16="http://schemas.microsoft.com/office/drawing/2014/main" xmlns="" id="{0622A796-E4A8-4DFC-B13C-5FCF4E07CF2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8" r="9988"/>
          <a:stretch>
            <a:fillRect/>
          </a:stretch>
        </p:blipFill>
        <p:spPr/>
      </p:pic>
      <p:pic>
        <p:nvPicPr>
          <p:cNvPr id="47" name="图片占位符 46" descr="图片包含 户外, 建筑物, 街道, 道路&#10;&#10;已生成极高可信度的说明">
            <a:extLst>
              <a:ext uri="{FF2B5EF4-FFF2-40B4-BE49-F238E27FC236}">
                <a16:creationId xmlns:a16="http://schemas.microsoft.com/office/drawing/2014/main" xmlns="" id="{E9949B62-056C-49D4-9D25-D90EED5CEDC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r="6520"/>
          <a:stretch>
            <a:fillRect/>
          </a:stretch>
        </p:blipFill>
        <p:spPr/>
      </p:pic>
      <p:pic>
        <p:nvPicPr>
          <p:cNvPr id="45" name="图片占位符 44" descr="图片包含 天空, 建筑物, 户外, 白色&#10;&#10;已生成极高可信度的说明">
            <a:extLst>
              <a:ext uri="{FF2B5EF4-FFF2-40B4-BE49-F238E27FC236}">
                <a16:creationId xmlns:a16="http://schemas.microsoft.com/office/drawing/2014/main" xmlns="" id="{ED173D7E-1EAF-46C6-AF7B-6DA2336C8B8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9" b="26429"/>
          <a:stretch>
            <a:fillRect/>
          </a:stretch>
        </p:blipFill>
        <p:spPr/>
      </p:pic>
      <p:pic>
        <p:nvPicPr>
          <p:cNvPr id="57" name="图片占位符 56" descr="图片包含 户外, 夜晚, 城市&#10;&#10;已生成高可信度的说明">
            <a:extLst>
              <a:ext uri="{FF2B5EF4-FFF2-40B4-BE49-F238E27FC236}">
                <a16:creationId xmlns:a16="http://schemas.microsoft.com/office/drawing/2014/main" xmlns="" id="{F2941B98-E4EA-4231-9510-A60AD9C5A2B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2" r="6452"/>
          <a:stretch>
            <a:fillRect/>
          </a:stretch>
        </p:blipFill>
        <p:spPr/>
      </p:pic>
      <p:pic>
        <p:nvPicPr>
          <p:cNvPr id="59" name="图片占位符 58" descr="图片包含 人员, 男士, 墙壁, 戴着&#10;&#10;已生成极高可信度的说明">
            <a:extLst>
              <a:ext uri="{FF2B5EF4-FFF2-40B4-BE49-F238E27FC236}">
                <a16:creationId xmlns:a16="http://schemas.microsoft.com/office/drawing/2014/main" xmlns="" id="{5C959919-78BD-415C-A97D-BE635B254B1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61" name="图片占位符 60" descr="图片包含 建筑物, 户外, 天空, 水&#10;&#10;已生成极高可信度的说明">
            <a:extLst>
              <a:ext uri="{FF2B5EF4-FFF2-40B4-BE49-F238E27FC236}">
                <a16:creationId xmlns:a16="http://schemas.microsoft.com/office/drawing/2014/main" xmlns="" id="{1C68209E-B402-4CA3-9616-D31ED5C0C15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63" name="图片占位符 62" descr="图片包含 天空, 建筑物, 户外, 城市&#10;&#10;已生成极高可信度的说明">
            <a:extLst>
              <a:ext uri="{FF2B5EF4-FFF2-40B4-BE49-F238E27FC236}">
                <a16:creationId xmlns:a16="http://schemas.microsoft.com/office/drawing/2014/main" xmlns="" id="{06FC2FCF-17E5-43C0-BC41-3A737D19D18D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65" name="图片占位符 64" descr="图片包含 人员, 深色&#10;&#10;已生成高可信度的说明">
            <a:extLst>
              <a:ext uri="{FF2B5EF4-FFF2-40B4-BE49-F238E27FC236}">
                <a16:creationId xmlns:a16="http://schemas.microsoft.com/office/drawing/2014/main" xmlns="" id="{1086D5C2-C5A2-428D-99D8-855BF3A2A4C8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67" name="图片占位符 66" descr="图片包含 天空, 户外&#10;&#10;已生成高可信度的说明">
            <a:extLst>
              <a:ext uri="{FF2B5EF4-FFF2-40B4-BE49-F238E27FC236}">
                <a16:creationId xmlns:a16="http://schemas.microsoft.com/office/drawing/2014/main" xmlns="" id="{B2058550-DC82-4D8B-8F0B-3C3BF2A3787F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2" r="6452"/>
          <a:stretch>
            <a:fillRect/>
          </a:stretch>
        </p:blipFill>
        <p:spPr/>
      </p:pic>
      <p:pic>
        <p:nvPicPr>
          <p:cNvPr id="81" name="图片占位符 80" descr="图片包含 益智分合板, 物体, 文字&#10;&#10;已生成极高可信度的说明">
            <a:extLst>
              <a:ext uri="{FF2B5EF4-FFF2-40B4-BE49-F238E27FC236}">
                <a16:creationId xmlns:a16="http://schemas.microsoft.com/office/drawing/2014/main" xmlns="" id="{4C81D397-7321-43C1-B756-A91CE4C0E2D5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" r="1047"/>
          <a:stretch>
            <a:fillRect/>
          </a:stretch>
        </p:blipFill>
        <p:spPr/>
      </p:pic>
      <p:pic>
        <p:nvPicPr>
          <p:cNvPr id="79" name="图片占位符 78" descr="图片包含 水, 自然, 天空, 湖泊&#10;&#10;已生成极高可信度的说明">
            <a:extLst>
              <a:ext uri="{FF2B5EF4-FFF2-40B4-BE49-F238E27FC236}">
                <a16:creationId xmlns:a16="http://schemas.microsoft.com/office/drawing/2014/main" xmlns="" id="{0072D25D-7A6C-4463-A58B-0DD15E27CDC6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9" r="27019"/>
          <a:stretch>
            <a:fillRect/>
          </a:stretch>
        </p:blipFill>
        <p:spPr/>
      </p:pic>
      <p:pic>
        <p:nvPicPr>
          <p:cNvPr id="77" name="图片占位符 76" descr="图片包含 人员, 室内, 墙壁, 餐桌&#10;&#10;已生成极高可信度的说明">
            <a:extLst>
              <a:ext uri="{FF2B5EF4-FFF2-40B4-BE49-F238E27FC236}">
                <a16:creationId xmlns:a16="http://schemas.microsoft.com/office/drawing/2014/main" xmlns="" id="{3C8FCBE5-5EBC-431B-811A-EA1198052026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75" name="图片占位符 74" descr="图片包含 雪花, 户外, 天空, 山&#10;&#10;已生成极高可信度的说明">
            <a:extLst>
              <a:ext uri="{FF2B5EF4-FFF2-40B4-BE49-F238E27FC236}">
                <a16:creationId xmlns:a16="http://schemas.microsoft.com/office/drawing/2014/main" xmlns="" id="{0FAF03F7-08C6-4F73-9DF6-6F7E6D456AFB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pic>
        <p:nvPicPr>
          <p:cNvPr id="73" name="图片占位符 72" descr="图片包含 建筑物, 户外, 摆满, 城市&#10;&#10;已生成极高可信度的说明">
            <a:extLst>
              <a:ext uri="{FF2B5EF4-FFF2-40B4-BE49-F238E27FC236}">
                <a16:creationId xmlns:a16="http://schemas.microsoft.com/office/drawing/2014/main" xmlns="" id="{7A8A9D20-BFC5-4BC3-B616-1A07AE5C4AC0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5" r="13285"/>
          <a:stretch>
            <a:fillRect/>
          </a:stretch>
        </p:blipFill>
        <p:spPr/>
      </p:pic>
      <p:pic>
        <p:nvPicPr>
          <p:cNvPr id="69" name="图片占位符 68">
            <a:extLst>
              <a:ext uri="{FF2B5EF4-FFF2-40B4-BE49-F238E27FC236}">
                <a16:creationId xmlns:a16="http://schemas.microsoft.com/office/drawing/2014/main" xmlns="" id="{1021C12D-A4A9-4B8C-B674-61C5F4FBD913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" r="6486"/>
          <a:stretch>
            <a:fillRect/>
          </a:stretch>
        </p:blipFill>
        <p:spPr/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15C550A-701D-44C5-8147-E58309CA65E9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100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4B86118-85F5-411C-8CBC-19431634A7DC}"/>
              </a:ext>
            </a:extLst>
          </p:cNvPr>
          <p:cNvSpPr txBox="1"/>
          <p:nvPr/>
        </p:nvSpPr>
        <p:spPr>
          <a:xfrm>
            <a:off x="3120816" y="2605926"/>
            <a:ext cx="6083717" cy="1862048"/>
          </a:xfrm>
          <a:prstGeom prst="rect">
            <a:avLst/>
          </a:prstGeom>
          <a:noFill/>
          <a:effectLst>
            <a:outerShdw blurRad="635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600" b="1">
                <a:gradFill>
                  <a:gsLst>
                    <a:gs pos="0">
                      <a:srgbClr val="3AB6FB"/>
                    </a:gs>
                    <a:gs pos="97000">
                      <a:srgbClr val="83D6B4"/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1500" dirty="0"/>
              <a:t>任您使用</a:t>
            </a:r>
            <a:endParaRPr lang="zh-CN" altLang="en-US" sz="11500" b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A3A329B-3E11-4A62-84E6-6D82EC1B0C99}"/>
              </a:ext>
            </a:extLst>
          </p:cNvPr>
          <p:cNvSpPr txBox="1"/>
          <p:nvPr/>
        </p:nvSpPr>
        <p:spPr>
          <a:xfrm>
            <a:off x="4802384" y="2236594"/>
            <a:ext cx="2587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可替换的图片墙</a:t>
            </a:r>
          </a:p>
        </p:txBody>
      </p:sp>
    </p:spTree>
    <p:extLst>
      <p:ext uri="{BB962C8B-B14F-4D97-AF65-F5344CB8AC3E}">
        <p14:creationId xmlns:p14="http://schemas.microsoft.com/office/powerpoint/2010/main" val="3590664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ebas Neue Bold"/>
        <a:ea typeface="微软雅黑"/>
        <a:cs typeface=""/>
      </a:majorFont>
      <a:minorFont>
        <a:latin typeface="等线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877</Words>
  <Application>Microsoft Office PowerPoint</Application>
  <PresentationFormat>宽屏</PresentationFormat>
  <Paragraphs>127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Bebas Neue Bold</vt:lpstr>
      <vt:lpstr>等线 Light</vt:lpstr>
      <vt:lpstr>微软雅黑</vt:lpstr>
      <vt:lpstr>微软雅黑 Light</vt:lpstr>
      <vt:lpstr>叶根友刀锋黑草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天奇PPT</dc:creator>
  <cp:keywords>www.51pptmoban.com</cp:keywords>
  <cp:lastModifiedBy>YANGS</cp:lastModifiedBy>
  <cp:revision>103</cp:revision>
  <dcterms:created xsi:type="dcterms:W3CDTF">2017-08-11T06:22:03Z</dcterms:created>
  <dcterms:modified xsi:type="dcterms:W3CDTF">2017-08-27T14:40:40Z</dcterms:modified>
</cp:coreProperties>
</file>