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7" r:id="rId2"/>
    <p:sldId id="263" r:id="rId3"/>
    <p:sldId id="258" r:id="rId4"/>
    <p:sldId id="260" r:id="rId5"/>
    <p:sldId id="264" r:id="rId6"/>
    <p:sldId id="262" r:id="rId7"/>
    <p:sldId id="268" r:id="rId8"/>
    <p:sldId id="269" r:id="rId9"/>
    <p:sldId id="271" r:id="rId10"/>
    <p:sldId id="273" r:id="rId11"/>
    <p:sldId id="275" r:id="rId12"/>
    <p:sldId id="276" r:id="rId13"/>
    <p:sldId id="277" r:id="rId14"/>
  </p:sldIdLst>
  <p:sldSz cx="12192000" cy="6858000"/>
  <p:notesSz cx="6858000" cy="9144000"/>
  <p:embeddedFontLst>
    <p:embeddedFont>
      <p:font typeface="方正兰亭超细黑简体" panose="02000000000000000000" pitchFamily="2" charset="-122"/>
      <p:regular r:id="rId16"/>
    </p:embeddedFont>
    <p:embeddedFont>
      <p:font typeface="等线 Light" panose="02010600030101010101" pitchFamily="2" charset="-122"/>
      <p:regular r:id="rId17"/>
    </p:embeddedFont>
    <p:embeddedFont>
      <p:font typeface="Dubai Light" panose="020B0604020202020204" charset="-78"/>
      <p:regular r:id="rId18"/>
    </p:embeddedFont>
    <p:embeddedFont>
      <p:font typeface="微软雅黑 Light" panose="020B0502040204020203" pitchFamily="34" charset="-122"/>
      <p:regular r:id="rId19"/>
    </p:embeddedFont>
    <p:embeddedFont>
      <p:font typeface="Arial Narrow" panose="020B0606020202030204" pitchFamily="3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entury Gothic" panose="020B0502020202020204" pitchFamily="34" charset="0"/>
      <p:regular r:id="rId28"/>
      <p:bold r:id="rId29"/>
      <p:italic r:id="rId30"/>
      <p:boldItalic r:id="rId31"/>
    </p:embeddedFont>
    <p:embeddedFont>
      <p:font typeface="等线" panose="02010600030101010101" pitchFamily="2" charset="-122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B5BC"/>
    <a:srgbClr val="00C0F9"/>
    <a:srgbClr val="DA006D"/>
    <a:srgbClr val="01B0F1"/>
    <a:srgbClr val="5D2884"/>
    <a:srgbClr val="016E95"/>
    <a:srgbClr val="BC005E"/>
    <a:srgbClr val="850D6B"/>
    <a:srgbClr val="FF3399"/>
    <a:srgbClr val="9F0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74" autoAdjust="0"/>
  </p:normalViewPr>
  <p:slideViewPr>
    <p:cSldViewPr snapToGrid="0" showGuides="1">
      <p:cViewPr varScale="1">
        <p:scale>
          <a:sx n="70" d="100"/>
          <a:sy n="70" d="100"/>
        </p:scale>
        <p:origin x="738" y="54"/>
      </p:cViewPr>
      <p:guideLst/>
    </p:cSldViewPr>
  </p:slideViewPr>
  <p:outlineViewPr>
    <p:cViewPr>
      <p:scale>
        <a:sx n="33" d="100"/>
        <a:sy n="33" d="100"/>
      </p:scale>
      <p:origin x="0" y="-8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21" Type="http://schemas.openxmlformats.org/officeDocument/2006/relationships/font" Target="fonts/font6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613389052967209"/>
          <c:y val="4.6917058901563176E-2"/>
          <c:w val="0.69839734274342502"/>
          <c:h val="0.9530829410984368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gradFill>
                <a:gsLst>
                  <a:gs pos="59336">
                    <a:srgbClr val="151881"/>
                  </a:gs>
                  <a:gs pos="22100">
                    <a:srgbClr val="7030A0"/>
                  </a:gs>
                  <a:gs pos="0">
                    <a:srgbClr val="E60073"/>
                  </a:gs>
                  <a:gs pos="100000">
                    <a:srgbClr val="92D050"/>
                  </a:gs>
                </a:gsLst>
                <a:lin ang="8700000" scaled="0"/>
              </a:gradFill>
            </a:ln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E-42E6-A025-A70490EED80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E-42E6-A025-A70490EED80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E-42E6-A025-A70490EED80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E-42E6-A025-A70490EED8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E-42E6-A025-A70490EED8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619E-42E6-A025-A70490EED80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619E-42E6-A025-A70490EED80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619E-42E6-A025-A70490EED80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619E-42E6-A025-A70490EED8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619E-42E6-A025-A70490EED8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619E-42E6-A025-A70490EED80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619E-42E6-A025-A70490EED80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619E-42E6-A025-A70490EED80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619E-42E6-A025-A70490EED8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619E-42E6-A025-A70490EED80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619E-42E6-A025-A70490EED80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619E-42E6-A025-A70490EED80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619E-42E6-A025-A70490EED80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619E-42E6-A025-A70490EED80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</c:v>
                </c:pt>
                <c:pt idx="1">
                  <c:v>3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3-619E-42E6-A025-A70490EED8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B0F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1F-48DB-8EFA-2FD6C369F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769988080"/>
        <c:axId val="-769989712"/>
      </c:barChart>
      <c:catAx>
        <c:axId val="-769988080"/>
        <c:scaling>
          <c:orientation val="maxMin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9989712"/>
        <c:crosses val="autoZero"/>
        <c:auto val="1"/>
        <c:lblAlgn val="ctr"/>
        <c:lblOffset val="100"/>
        <c:noMultiLvlLbl val="0"/>
      </c:catAx>
      <c:valAx>
        <c:axId val="-769989712"/>
        <c:scaling>
          <c:orientation val="maxMin"/>
        </c:scaling>
        <c:delete val="1"/>
        <c:axPos val="t"/>
        <c:numFmt formatCode="General" sourceLinked="1"/>
        <c:majorTickMark val="out"/>
        <c:minorTickMark val="none"/>
        <c:tickLblPos val="nextTo"/>
        <c:crossAx val="-76998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A006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0.48</c:v>
                </c:pt>
                <c:pt idx="2">
                  <c:v>0.66</c:v>
                </c:pt>
                <c:pt idx="3">
                  <c:v>0.3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4A1-483A-9C73-64EFFDA3CC1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</c:v>
                </c:pt>
                <c:pt idx="1">
                  <c:v>0.33</c:v>
                </c:pt>
                <c:pt idx="2">
                  <c:v>0.52</c:v>
                </c:pt>
                <c:pt idx="3">
                  <c:v>0.65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14A1-483A-9C73-64EFFDA3CC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9F0F8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0.5</c:v>
                </c:pt>
                <c:pt idx="1">
                  <c:v>0.59</c:v>
                </c:pt>
                <c:pt idx="2">
                  <c:v>0.5</c:v>
                </c:pt>
                <c:pt idx="3">
                  <c:v>0.52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14A1-483A-9C73-64EFFDA3CC1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ln w="28575" cap="rnd">
              <a:solidFill>
                <a:srgbClr val="01B0F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0.36</c:v>
                </c:pt>
                <c:pt idx="2">
                  <c:v>0.32</c:v>
                </c:pt>
                <c:pt idx="3">
                  <c:v>0.37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14A1-483A-9C73-64EFFDA3CC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324007120"/>
        <c:axId val="-323988080"/>
      </c:lineChart>
      <c:catAx>
        <c:axId val="-324007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23988080"/>
        <c:crosses val="autoZero"/>
        <c:auto val="1"/>
        <c:lblAlgn val="ctr"/>
        <c:lblOffset val="100"/>
        <c:noMultiLvlLbl val="0"/>
      </c:catAx>
      <c:valAx>
        <c:axId val="-3239880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32400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0.24269</cdr:x>
      <cdr:y>0.60573</cdr:y>
    </cdr:from>
    <cdr:to>
      <cdr:x>0.35183</cdr:x>
      <cdr:y>0.70391</cdr:y>
    </cdr:to>
    <cdr:sp macro="" textlink="">
      <cdr:nvSpPr>
        <cdr:cNvPr id="2" name="矩形: 圆角 1"/>
        <cdr:cNvSpPr/>
      </cdr:nvSpPr>
      <cdr:spPr>
        <a:xfrm xmlns:a="http://schemas.openxmlformats.org/drawingml/2006/main">
          <a:off x="2847308" y="2131018"/>
          <a:ext cx="1280407" cy="345430"/>
        </a:xfrm>
        <a:prstGeom xmlns:a="http://schemas.openxmlformats.org/drawingml/2006/main" prst="roundRect">
          <a:avLst>
            <a:gd name="adj" fmla="val 30631"/>
          </a:avLst>
        </a:prstGeom>
        <a:noFill xmlns:a="http://schemas.openxmlformats.org/drawingml/2006/main"/>
        <a:ln xmlns:a="http://schemas.openxmlformats.org/drawingml/2006/main" w="22225">
          <a:solidFill>
            <a:schemeClr val="bg1">
              <a:alpha val="6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pPr marL="0" algn="ctr" defTabSz="914400" rtl="0" eaLnBrk="1" latinLnBrk="0" hangingPunct="1"/>
          <a:endParaRPr lang="zh-CN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0.40581</cdr:x>
      <cdr:y>0.60573</cdr:y>
    </cdr:from>
    <cdr:to>
      <cdr:x>0.51495</cdr:x>
      <cdr:y>0.70391</cdr:y>
    </cdr:to>
    <cdr:sp macro="" textlink="">
      <cdr:nvSpPr>
        <cdr:cNvPr id="5" name="矩形: 圆角 4"/>
        <cdr:cNvSpPr/>
      </cdr:nvSpPr>
      <cdr:spPr>
        <a:xfrm xmlns:a="http://schemas.openxmlformats.org/drawingml/2006/main">
          <a:off x="4761096" y="2131018"/>
          <a:ext cx="1280407" cy="345430"/>
        </a:xfrm>
        <a:prstGeom xmlns:a="http://schemas.openxmlformats.org/drawingml/2006/main" prst="roundRect">
          <a:avLst>
            <a:gd name="adj" fmla="val 30631"/>
          </a:avLst>
        </a:prstGeom>
        <a:noFill xmlns:a="http://schemas.openxmlformats.org/drawingml/2006/main"/>
        <a:ln xmlns:a="http://schemas.openxmlformats.org/drawingml/2006/main" w="22225">
          <a:solidFill>
            <a:schemeClr val="bg1">
              <a:alpha val="6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pPr marL="0" algn="ctr" defTabSz="914400" rtl="0" eaLnBrk="1" latinLnBrk="0" hangingPunct="1"/>
          <a:endParaRPr lang="zh-CN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0.69511</cdr:x>
      <cdr:y>0.60573</cdr:y>
    </cdr:from>
    <cdr:to>
      <cdr:x>0.80425</cdr:x>
      <cdr:y>0.70391</cdr:y>
    </cdr:to>
    <cdr:sp macro="" textlink="">
      <cdr:nvSpPr>
        <cdr:cNvPr id="6" name="矩形: 圆角 5"/>
        <cdr:cNvSpPr/>
      </cdr:nvSpPr>
      <cdr:spPr>
        <a:xfrm xmlns:a="http://schemas.openxmlformats.org/drawingml/2006/main">
          <a:off x="8155225" y="2131018"/>
          <a:ext cx="1280407" cy="345430"/>
        </a:xfrm>
        <a:prstGeom xmlns:a="http://schemas.openxmlformats.org/drawingml/2006/main" prst="roundRect">
          <a:avLst>
            <a:gd name="adj" fmla="val 30631"/>
          </a:avLst>
        </a:prstGeom>
        <a:noFill xmlns:a="http://schemas.openxmlformats.org/drawingml/2006/main"/>
        <a:ln xmlns:a="http://schemas.openxmlformats.org/drawingml/2006/main" w="22225">
          <a:solidFill>
            <a:schemeClr val="bg1">
              <a:alpha val="6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pPr marL="0" algn="ctr" defTabSz="914400" rtl="0" eaLnBrk="1" latinLnBrk="0" hangingPunct="1"/>
          <a:endParaRPr lang="zh-CN" sz="1800" kern="1200">
            <a:solidFill>
              <a:schemeClr val="lt1"/>
            </a:solidFill>
            <a:latin typeface="+mn-lt"/>
            <a:ea typeface="+mn-ea"/>
            <a:cs typeface="+mn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C2036-460B-4F75-B7DD-DFB2966606EB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4E810-0DE7-4865-8472-FE4DC107D5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22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34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683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88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6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2"/>
          <a:stretch/>
        </p:blipFill>
        <p:spPr>
          <a:xfrm>
            <a:off x="0" y="-244348"/>
            <a:ext cx="12192000" cy="734669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244348"/>
            <a:ext cx="12192000" cy="7346696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61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46000">
                <a:schemeClr val="tx1">
                  <a:lumMod val="95000"/>
                  <a:lumOff val="5000"/>
                  <a:alpha val="60000"/>
                </a:schemeClr>
              </a:gs>
              <a:gs pos="100000">
                <a:schemeClr val="tx1">
                  <a:alpha val="5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3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82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04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36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7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04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433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5984A-F52C-45BD-BF45-618BFA58B4BD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7918D-6C42-4CDD-942B-AC207DFB7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5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uyuan.yanj.cn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5829476" y="603290"/>
            <a:ext cx="3097548" cy="3097548"/>
          </a:xfrm>
          <a:prstGeom prst="ellipse">
            <a:avLst/>
          </a:prstGeom>
          <a:solidFill>
            <a:srgbClr val="E6007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59438" y="2837965"/>
            <a:ext cx="6431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星空商务汇报总结</a:t>
            </a:r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59438" y="3486086"/>
            <a:ext cx="6431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95000"/>
                    <a:alpha val="70000"/>
                  </a:schemeClr>
                </a:solidFill>
                <a:latin typeface="Century Gothic" panose="020B0502020202020204" pitchFamily="34" charset="0"/>
                <a:ea typeface="方正兰亭超细黑简体" panose="02000000000000000000" pitchFamily="2" charset="-122"/>
                <a:cs typeface="Dubai Light" panose="020B0303030403030204" pitchFamily="34" charset="-78"/>
              </a:rPr>
              <a:t>Star wind business summary report template</a:t>
            </a:r>
            <a:endParaRPr lang="zh-CN" altLang="en-US" sz="1600" dirty="0">
              <a:solidFill>
                <a:schemeClr val="bg1">
                  <a:lumMod val="95000"/>
                  <a:alpha val="70000"/>
                </a:schemeClr>
              </a:solidFill>
              <a:latin typeface="Century Gothic" panose="020B0502020202020204" pitchFamily="34" charset="0"/>
              <a:ea typeface="方正兰亭超细黑简体" panose="02000000000000000000" pitchFamily="2" charset="-122"/>
              <a:cs typeface="Dubai Light" panose="020B0303030403030204" pitchFamily="34" charset="-7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7752" y="1686806"/>
            <a:ext cx="2315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r>
              <a:rPr lang="en-US" altLang="zh-CN" sz="6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altLang="en-US" sz="6000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04976" y="3398202"/>
            <a:ext cx="1542179" cy="1542179"/>
          </a:xfrm>
          <a:prstGeom prst="ellipse">
            <a:avLst/>
          </a:prstGeom>
          <a:solidFill>
            <a:schemeClr val="accent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27060" y="2488917"/>
            <a:ext cx="2102416" cy="2102416"/>
          </a:xfrm>
          <a:prstGeom prst="ellipse">
            <a:avLst/>
          </a:prstGeom>
          <a:solidFill>
            <a:srgbClr val="92D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0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-1"/>
            <a:ext cx="4064400" cy="34308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3427200"/>
            <a:ext cx="4064400" cy="3430800"/>
          </a:xfrm>
          <a:prstGeom prst="rect">
            <a:avLst/>
          </a:prstGeom>
          <a:solidFill>
            <a:srgbClr val="18B5BC"/>
          </a:solidFill>
          <a:ln>
            <a:solidFill>
              <a:srgbClr val="18B5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064400" y="-1"/>
            <a:ext cx="4064400" cy="3430800"/>
          </a:xfrm>
          <a:prstGeom prst="rect">
            <a:avLst/>
          </a:prstGeom>
          <a:solidFill>
            <a:srgbClr val="DA006D"/>
          </a:solidFill>
          <a:ln>
            <a:solidFill>
              <a:srgbClr val="DA00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064400" y="3427200"/>
            <a:ext cx="4064400" cy="3430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128800" y="3427200"/>
            <a:ext cx="4064400" cy="3430800"/>
          </a:xfrm>
          <a:prstGeom prst="rect">
            <a:avLst/>
          </a:prstGeom>
          <a:solidFill>
            <a:srgbClr val="016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128800" y="-3600"/>
            <a:ext cx="4064400" cy="3430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88591" y="3976873"/>
            <a:ext cx="2087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+61%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52991" y="651771"/>
            <a:ext cx="2087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+12%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17391" y="3970189"/>
            <a:ext cx="2087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-10%</a:t>
            </a:r>
            <a:endParaRPr lang="zh-CN" alt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83617" y="5001590"/>
            <a:ext cx="349716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 Narrow" panose="020B0606020202030204" pitchFamily="34" charset="0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ultricies</a:t>
            </a:r>
            <a:endParaRPr lang="en-US" altLang="zh-CN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412417" y="5001590"/>
            <a:ext cx="349716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 Narrow" panose="020B0606020202030204" pitchFamily="34" charset="0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ultricies</a:t>
            </a:r>
            <a:endParaRPr lang="en-US" altLang="zh-CN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348017" y="1617035"/>
            <a:ext cx="349716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 Narrow" panose="020B0606020202030204" pitchFamily="34" charset="0"/>
              </a:rPr>
              <a:t>Lorem ipsum dolor sit amet, consectetuer adipiscing elit. Maecenas porttitor congue massa. Fusce posuere, magna sed pulvinar </a:t>
            </a:r>
            <a:r>
              <a:rPr lang="en-US" altLang="zh-CN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ultricies</a:t>
            </a:r>
            <a:endParaRPr lang="en-US" altLang="zh-CN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57" y="62346"/>
            <a:ext cx="4064400" cy="3430800"/>
          </a:xfrm>
          <a:prstGeom prst="rect">
            <a:avLst/>
          </a:prstGeom>
          <a:solidFill>
            <a:srgbClr val="18B5B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041861" y="3402593"/>
            <a:ext cx="4064400" cy="3430800"/>
          </a:xfrm>
          <a:prstGeom prst="rect">
            <a:avLst/>
          </a:prstGeom>
          <a:solidFill>
            <a:srgbClr val="DA00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128800" y="0"/>
            <a:ext cx="4064400" cy="3430800"/>
          </a:xfrm>
          <a:prstGeom prst="rect">
            <a:avLst/>
          </a:prstGeom>
          <a:solidFill>
            <a:srgbClr val="016E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81588" y="1546913"/>
            <a:ext cx="2105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108430" y="1546913"/>
            <a:ext cx="2105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21492" y="4901263"/>
            <a:ext cx="2105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1709530" y="1359657"/>
            <a:ext cx="5168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919251" y="1359657"/>
            <a:ext cx="5168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744816" y="4682605"/>
            <a:ext cx="51683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0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98683" y="2078811"/>
            <a:ext cx="4164264" cy="1603439"/>
            <a:chOff x="3441483" y="2456498"/>
            <a:chExt cx="4164264" cy="1603439"/>
          </a:xfrm>
        </p:grpSpPr>
        <p:sp>
          <p:nvSpPr>
            <p:cNvPr id="2" name="文本框 1"/>
            <p:cNvSpPr txBox="1"/>
            <p:nvPr/>
          </p:nvSpPr>
          <p:spPr>
            <a:xfrm>
              <a:off x="4595191" y="2584174"/>
              <a:ext cx="30016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</a:rPr>
                <a:t>THX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  <p:sp>
          <p:nvSpPr>
            <p:cNvPr id="3" name="圆: 空心 2"/>
            <p:cNvSpPr/>
            <p:nvPr/>
          </p:nvSpPr>
          <p:spPr>
            <a:xfrm rot="9533576">
              <a:off x="6619467" y="2504660"/>
              <a:ext cx="496956" cy="496956"/>
            </a:xfrm>
            <a:prstGeom prst="donut">
              <a:avLst>
                <a:gd name="adj" fmla="val 24390"/>
              </a:avLst>
            </a:prstGeom>
            <a:gradFill flip="none" rotWithShape="1">
              <a:gsLst>
                <a:gs pos="0">
                  <a:srgbClr val="E60073">
                    <a:alpha val="80000"/>
                  </a:srgbClr>
                </a:gs>
                <a:gs pos="95349">
                  <a:srgbClr val="00C0F9"/>
                </a:gs>
                <a:gs pos="29000">
                  <a:srgbClr val="7030A0">
                    <a:alpha val="80000"/>
                  </a:srgbClr>
                </a:gs>
                <a:gs pos="48000">
                  <a:schemeClr val="accent5">
                    <a:lumMod val="75000"/>
                    <a:alpha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" name="直接连接符 4"/>
            <p:cNvCxnSpPr>
              <a:cxnSpLocks/>
            </p:cNvCxnSpPr>
            <p:nvPr/>
          </p:nvCxnSpPr>
          <p:spPr>
            <a:xfrm flipH="1">
              <a:off x="7124735" y="3295391"/>
              <a:ext cx="481012" cy="6005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 flipH="1" flipV="1">
              <a:off x="3441483" y="2456498"/>
              <a:ext cx="1143695" cy="707164"/>
              <a:chOff x="3600508" y="2456498"/>
              <a:chExt cx="1143695" cy="707164"/>
            </a:xfrm>
          </p:grpSpPr>
          <p:cxnSp>
            <p:nvCxnSpPr>
              <p:cNvPr id="12" name="直接连接符 11"/>
              <p:cNvCxnSpPr>
                <a:cxnSpLocks/>
              </p:cNvCxnSpPr>
              <p:nvPr/>
            </p:nvCxnSpPr>
            <p:spPr>
              <a:xfrm flipV="1">
                <a:off x="4081520" y="2456498"/>
                <a:ext cx="662683" cy="70716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V="1">
                <a:off x="3600508" y="2618540"/>
                <a:ext cx="510832" cy="545121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>
              <a:cxnSpLocks/>
            </p:cNvCxnSpPr>
            <p:nvPr/>
          </p:nvCxnSpPr>
          <p:spPr>
            <a:xfrm flipH="1">
              <a:off x="6736762" y="3459387"/>
              <a:ext cx="481012" cy="6005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00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03A5F2A-E0AB-4E49-9C2F-9E48E9971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154" y="2078354"/>
            <a:ext cx="2950845" cy="295084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742D54C5-E612-4232-8C41-FE5FF5F394C8}"/>
              </a:ext>
            </a:extLst>
          </p:cNvPr>
          <p:cNvCxnSpPr/>
          <p:nvPr/>
        </p:nvCxnSpPr>
        <p:spPr>
          <a:xfrm>
            <a:off x="5288280" y="2078354"/>
            <a:ext cx="0" cy="295084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46B5CC-7CCD-4F3D-8A70-775A583DDF31}"/>
              </a:ext>
            </a:extLst>
          </p:cNvPr>
          <p:cNvSpPr txBox="1"/>
          <p:nvPr/>
        </p:nvSpPr>
        <p:spPr>
          <a:xfrm>
            <a:off x="6004562" y="3002280"/>
            <a:ext cx="4754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扫描二维码，关注公号</a:t>
            </a:r>
            <a:r>
              <a:rPr lang="en-US" altLang="zh-CN" sz="2000" dirty="0">
                <a:solidFill>
                  <a:schemeClr val="bg1"/>
                </a:solidFill>
              </a:rPr>
              <a:t>【</a:t>
            </a:r>
            <a:r>
              <a:rPr lang="zh-CN" altLang="en-US" sz="2000" b="1" dirty="0">
                <a:solidFill>
                  <a:schemeClr val="bg1"/>
                </a:solidFill>
              </a:rPr>
              <a:t>原味</a:t>
            </a:r>
            <a:r>
              <a:rPr lang="en-US" altLang="zh-CN" sz="2000" b="1" dirty="0">
                <a:solidFill>
                  <a:schemeClr val="bg1"/>
                </a:solidFill>
              </a:rPr>
              <a:t>PPT</a:t>
            </a:r>
            <a:r>
              <a:rPr lang="en-US" altLang="zh-CN" sz="2000" dirty="0">
                <a:solidFill>
                  <a:schemeClr val="bg1"/>
                </a:solidFill>
              </a:rPr>
              <a:t>】</a:t>
            </a:r>
            <a:r>
              <a:rPr lang="zh-CN" altLang="en-US" sz="2000" dirty="0">
                <a:solidFill>
                  <a:schemeClr val="bg1"/>
                </a:solidFill>
              </a:rPr>
              <a:t>，回复数字“</a:t>
            </a:r>
            <a:r>
              <a:rPr lang="en-US" altLang="zh-CN" sz="2000" b="1" dirty="0">
                <a:solidFill>
                  <a:schemeClr val="bg1"/>
                </a:solidFill>
              </a:rPr>
              <a:t>0824</a:t>
            </a:r>
            <a:r>
              <a:rPr lang="zh-CN" altLang="en-US" sz="2000" dirty="0">
                <a:solidFill>
                  <a:schemeClr val="bg1"/>
                </a:solidFill>
              </a:rPr>
              <a:t>”可获得</a:t>
            </a:r>
            <a:r>
              <a:rPr lang="en-US" altLang="zh-CN" sz="2000" dirty="0">
                <a:solidFill>
                  <a:schemeClr val="bg1"/>
                </a:solidFill>
              </a:rPr>
              <a:t>19</a:t>
            </a:r>
            <a:r>
              <a:rPr lang="zh-CN" altLang="en-US" sz="2000" dirty="0">
                <a:solidFill>
                  <a:schemeClr val="bg1"/>
                </a:solidFill>
              </a:rPr>
              <a:t>页完整版</a:t>
            </a:r>
          </a:p>
        </p:txBody>
      </p:sp>
    </p:spTree>
    <p:extLst>
      <p:ext uri="{BB962C8B-B14F-4D97-AF65-F5344CB8AC3E}">
        <p14:creationId xmlns:p14="http://schemas.microsoft.com/office/powerpoint/2010/main" val="272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原味</a:t>
            </a:r>
            <a:r>
              <a:rPr lang="en-US" altLang="zh-CN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  </a:t>
            </a:r>
            <a:r>
              <a:rPr lang="zh-CN" altLang="en-US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zh-CN" altLang="zh-CN" kern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http://puyuan.yanj.cn</a:t>
            </a:r>
            <a:r>
              <a:rPr lang="en-US" altLang="zh-CN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/</a:t>
            </a:r>
            <a:endParaRPr lang="en-US" altLang="zh-CN" u="sng" kern="100" dirty="0" smtClean="0">
              <a:solidFill>
                <a:srgbClr val="0563C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563C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 smtClean="0">
              <a:solidFill>
                <a:srgbClr val="0563C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563C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 smtClean="0">
              <a:solidFill>
                <a:srgbClr val="0563C1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u="sng" kern="100" dirty="0">
              <a:solidFill>
                <a:srgbClr val="0563C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u="sng" kern="100" dirty="0" smtClean="0">
                <a:solidFill>
                  <a:srgbClr val="0563C1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0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925861" y="5170052"/>
            <a:ext cx="9874962" cy="2200468"/>
            <a:chOff x="844983" y="5540256"/>
            <a:chExt cx="9874962" cy="2200468"/>
          </a:xfrm>
        </p:grpSpPr>
        <p:sp>
          <p:nvSpPr>
            <p:cNvPr id="5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8461375" y="5797550"/>
              <a:ext cx="1060450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215788" y="5736828"/>
              <a:ext cx="884863" cy="884863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490290" y="6079157"/>
              <a:ext cx="665800" cy="665800"/>
            </a:xfrm>
            <a:prstGeom prst="ellipse">
              <a:avLst/>
            </a:prstGeom>
            <a:solidFill>
              <a:srgbClr val="92D05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8618338" y="6303884"/>
              <a:ext cx="144000" cy="144000"/>
            </a:xfrm>
            <a:prstGeom prst="ellipse">
              <a:avLst/>
            </a:pr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754964" y="6652687"/>
              <a:ext cx="245626" cy="245626"/>
            </a:xfrm>
            <a:prstGeom prst="ellipse">
              <a:avLst/>
            </a:prstGeom>
            <a:solidFill>
              <a:srgbClr val="15188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59617" y="6474817"/>
              <a:ext cx="205202" cy="20520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136451" y="6279048"/>
              <a:ext cx="248469" cy="248469"/>
            </a:xfrm>
            <a:prstGeom prst="ellipse">
              <a:avLst/>
            </a:prstGeom>
            <a:solidFill>
              <a:srgbClr val="92D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013190" y="6476512"/>
              <a:ext cx="157222" cy="15722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46388" y="6174823"/>
              <a:ext cx="144000" cy="144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44983" y="6488815"/>
              <a:ext cx="200366" cy="200366"/>
            </a:xfrm>
            <a:prstGeom prst="ellipse">
              <a:avLst/>
            </a:prstGeom>
            <a:solidFill>
              <a:srgbClr val="7030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146727" y="5741731"/>
              <a:ext cx="3243396" cy="1179569"/>
              <a:chOff x="1146727" y="5540256"/>
              <a:chExt cx="3243396" cy="1179569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153380" y="5540256"/>
              <a:ext cx="2364455" cy="1179569"/>
              <a:chOff x="2025668" y="5540256"/>
              <a:chExt cx="2364455" cy="1179569"/>
            </a:xfrm>
          </p:grpSpPr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5553355" y="6441285"/>
              <a:ext cx="191956" cy="19195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823582" y="6287736"/>
              <a:ext cx="165868" cy="16586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100430" y="6582789"/>
              <a:ext cx="203525" cy="203525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/>
            </p:cNvSpPr>
            <p:nvPr/>
          </p:nvSpPr>
          <p:spPr>
            <a:xfrm>
              <a:off x="9506192" y="6016314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846951" y="6793313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 flipH="1">
              <a:off x="7476549" y="6561155"/>
              <a:ext cx="3243396" cy="1179569"/>
              <a:chOff x="1146727" y="5540256"/>
              <a:chExt cx="3243396" cy="1179569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75600" y="771659"/>
            <a:ext cx="2440800" cy="4179600"/>
            <a:chOff x="588935" y="771659"/>
            <a:chExt cx="2440800" cy="4179600"/>
          </a:xfrm>
        </p:grpSpPr>
        <p:grpSp>
          <p:nvGrpSpPr>
            <p:cNvPr id="90" name="组合 89"/>
            <p:cNvGrpSpPr/>
            <p:nvPr/>
          </p:nvGrpSpPr>
          <p:grpSpPr>
            <a:xfrm>
              <a:off x="588935" y="771659"/>
              <a:ext cx="2440800" cy="4179600"/>
              <a:chOff x="588935" y="771659"/>
              <a:chExt cx="2440800" cy="41796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588935" y="771659"/>
                <a:ext cx="2440800" cy="4179600"/>
              </a:xfrm>
              <a:prstGeom prst="rect">
                <a:avLst/>
              </a:prstGeom>
              <a:noFill/>
              <a:ln w="22225">
                <a:gradFill>
                  <a:gsLst>
                    <a:gs pos="33000">
                      <a:srgbClr val="7030A0">
                        <a:alpha val="60000"/>
                      </a:srgbClr>
                    </a:gs>
                    <a:gs pos="0">
                      <a:srgbClr val="E60073">
                        <a:alpha val="20000"/>
                      </a:srgbClr>
                    </a:gs>
                    <a:gs pos="16000">
                      <a:srgbClr val="7030A0">
                        <a:alpha val="60000"/>
                      </a:srgbClr>
                    </a:gs>
                    <a:gs pos="33000">
                      <a:srgbClr val="151881">
                        <a:alpha val="60000"/>
                      </a:srgbClr>
                    </a:gs>
                    <a:gs pos="94186">
                      <a:srgbClr val="E60073">
                        <a:alpha val="20000"/>
                      </a:srgbClr>
                    </a:gs>
                    <a:gs pos="83000">
                      <a:schemeClr val="accent5">
                        <a:lumMod val="75000"/>
                        <a:alpha val="60000"/>
                      </a:schemeClr>
                    </a:gs>
                  </a:gsLst>
                  <a:lin ang="8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88936" y="2309215"/>
                <a:ext cx="24407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chemeClr val="bg1"/>
                    </a:solidFill>
                  </a:rPr>
                  <a:t>总结数据</a:t>
                </a: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1594323" y="1610062"/>
                <a:ext cx="430025" cy="404718"/>
                <a:chOff x="2454275" y="3175"/>
                <a:chExt cx="7283451" cy="6854825"/>
              </a:xfrm>
              <a:solidFill>
                <a:schemeClr val="bg1"/>
              </a:solidFill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>
                  <a:off x="5349875" y="3175"/>
                  <a:ext cx="1463675" cy="5391150"/>
                </a:xfrm>
                <a:custGeom>
                  <a:avLst/>
                  <a:gdLst>
                    <a:gd name="T0" fmla="*/ 0 w 922"/>
                    <a:gd name="T1" fmla="*/ 0 h 3396"/>
                    <a:gd name="T2" fmla="*/ 922 w 922"/>
                    <a:gd name="T3" fmla="*/ 0 h 3396"/>
                    <a:gd name="T4" fmla="*/ 922 w 922"/>
                    <a:gd name="T5" fmla="*/ 3396 h 3396"/>
                    <a:gd name="T6" fmla="*/ 0 w 922"/>
                    <a:gd name="T7" fmla="*/ 3396 h 3396"/>
                    <a:gd name="T8" fmla="*/ 0 w 922"/>
                    <a:gd name="T9" fmla="*/ 0 h 3396"/>
                    <a:gd name="T10" fmla="*/ 0 w 922"/>
                    <a:gd name="T11" fmla="*/ 0 h 3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2" h="3396">
                      <a:moveTo>
                        <a:pt x="0" y="0"/>
                      </a:moveTo>
                      <a:lnTo>
                        <a:pt x="922" y="0"/>
                      </a:lnTo>
                      <a:lnTo>
                        <a:pt x="922" y="3396"/>
                      </a:lnTo>
                      <a:lnTo>
                        <a:pt x="0" y="339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6"/>
                <p:cNvSpPr>
                  <a:spLocks/>
                </p:cNvSpPr>
                <p:nvPr/>
              </p:nvSpPr>
              <p:spPr bwMode="auto">
                <a:xfrm>
                  <a:off x="3400425" y="2501900"/>
                  <a:ext cx="1462088" cy="2892425"/>
                </a:xfrm>
                <a:custGeom>
                  <a:avLst/>
                  <a:gdLst>
                    <a:gd name="T0" fmla="*/ 0 w 921"/>
                    <a:gd name="T1" fmla="*/ 0 h 1822"/>
                    <a:gd name="T2" fmla="*/ 921 w 921"/>
                    <a:gd name="T3" fmla="*/ 0 h 1822"/>
                    <a:gd name="T4" fmla="*/ 921 w 921"/>
                    <a:gd name="T5" fmla="*/ 1822 h 1822"/>
                    <a:gd name="T6" fmla="*/ 0 w 921"/>
                    <a:gd name="T7" fmla="*/ 1822 h 1822"/>
                    <a:gd name="T8" fmla="*/ 0 w 921"/>
                    <a:gd name="T9" fmla="*/ 0 h 1822"/>
                    <a:gd name="T10" fmla="*/ 0 w 921"/>
                    <a:gd name="T11" fmla="*/ 0 h 18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1" h="1822">
                      <a:moveTo>
                        <a:pt x="0" y="0"/>
                      </a:moveTo>
                      <a:lnTo>
                        <a:pt x="921" y="0"/>
                      </a:lnTo>
                      <a:lnTo>
                        <a:pt x="921" y="1822"/>
                      </a:lnTo>
                      <a:lnTo>
                        <a:pt x="0" y="182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7"/>
                <p:cNvSpPr>
                  <a:spLocks/>
                </p:cNvSpPr>
                <p:nvPr/>
              </p:nvSpPr>
              <p:spPr bwMode="auto">
                <a:xfrm>
                  <a:off x="7299325" y="1533525"/>
                  <a:ext cx="1462088" cy="3863975"/>
                </a:xfrm>
                <a:custGeom>
                  <a:avLst/>
                  <a:gdLst>
                    <a:gd name="T0" fmla="*/ 0 w 921"/>
                    <a:gd name="T1" fmla="*/ 0 h 2434"/>
                    <a:gd name="T2" fmla="*/ 921 w 921"/>
                    <a:gd name="T3" fmla="*/ 0 h 2434"/>
                    <a:gd name="T4" fmla="*/ 921 w 921"/>
                    <a:gd name="T5" fmla="*/ 2434 h 2434"/>
                    <a:gd name="T6" fmla="*/ 0 w 921"/>
                    <a:gd name="T7" fmla="*/ 2434 h 2434"/>
                    <a:gd name="T8" fmla="*/ 0 w 921"/>
                    <a:gd name="T9" fmla="*/ 0 h 2434"/>
                    <a:gd name="T10" fmla="*/ 0 w 921"/>
                    <a:gd name="T11" fmla="*/ 0 h 2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1" h="2434">
                      <a:moveTo>
                        <a:pt x="0" y="0"/>
                      </a:moveTo>
                      <a:lnTo>
                        <a:pt x="921" y="0"/>
                      </a:lnTo>
                      <a:lnTo>
                        <a:pt x="921" y="2434"/>
                      </a:lnTo>
                      <a:lnTo>
                        <a:pt x="0" y="243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8"/>
                <p:cNvSpPr>
                  <a:spLocks/>
                </p:cNvSpPr>
                <p:nvPr/>
              </p:nvSpPr>
              <p:spPr bwMode="auto">
                <a:xfrm>
                  <a:off x="2454275" y="5905500"/>
                  <a:ext cx="7283450" cy="952500"/>
                </a:xfrm>
                <a:custGeom>
                  <a:avLst/>
                  <a:gdLst>
                    <a:gd name="T0" fmla="*/ 0 w 4588"/>
                    <a:gd name="T1" fmla="*/ 0 h 600"/>
                    <a:gd name="T2" fmla="*/ 4588 w 4588"/>
                    <a:gd name="T3" fmla="*/ 0 h 600"/>
                    <a:gd name="T4" fmla="*/ 4588 w 4588"/>
                    <a:gd name="T5" fmla="*/ 600 h 600"/>
                    <a:gd name="T6" fmla="*/ 0 w 4588"/>
                    <a:gd name="T7" fmla="*/ 600 h 600"/>
                    <a:gd name="T8" fmla="*/ 0 w 4588"/>
                    <a:gd name="T9" fmla="*/ 0 h 600"/>
                    <a:gd name="T10" fmla="*/ 0 w 4588"/>
                    <a:gd name="T11" fmla="*/ 0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88" h="600">
                      <a:moveTo>
                        <a:pt x="0" y="0"/>
                      </a:moveTo>
                      <a:lnTo>
                        <a:pt x="4588" y="0"/>
                      </a:lnTo>
                      <a:lnTo>
                        <a:pt x="4588" y="600"/>
                      </a:lnTo>
                      <a:lnTo>
                        <a:pt x="0" y="60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9"/>
                <p:cNvSpPr>
                  <a:spLocks/>
                </p:cNvSpPr>
                <p:nvPr/>
              </p:nvSpPr>
              <p:spPr bwMode="auto">
                <a:xfrm>
                  <a:off x="5883275" y="566738"/>
                  <a:ext cx="930275" cy="4830763"/>
                </a:xfrm>
                <a:custGeom>
                  <a:avLst/>
                  <a:gdLst>
                    <a:gd name="T0" fmla="*/ 0 w 586"/>
                    <a:gd name="T1" fmla="*/ 0 h 3043"/>
                    <a:gd name="T2" fmla="*/ 586 w 586"/>
                    <a:gd name="T3" fmla="*/ 0 h 3043"/>
                    <a:gd name="T4" fmla="*/ 586 w 586"/>
                    <a:gd name="T5" fmla="*/ 3043 h 3043"/>
                    <a:gd name="T6" fmla="*/ 0 w 586"/>
                    <a:gd name="T7" fmla="*/ 3043 h 3043"/>
                    <a:gd name="T8" fmla="*/ 0 w 586"/>
                    <a:gd name="T9" fmla="*/ 0 h 3043"/>
                    <a:gd name="T10" fmla="*/ 0 w 586"/>
                    <a:gd name="T11" fmla="*/ 0 h 3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6" h="3043">
                      <a:moveTo>
                        <a:pt x="0" y="0"/>
                      </a:moveTo>
                      <a:lnTo>
                        <a:pt x="586" y="0"/>
                      </a:lnTo>
                      <a:lnTo>
                        <a:pt x="586" y="3043"/>
                      </a:lnTo>
                      <a:lnTo>
                        <a:pt x="0" y="304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0"/>
                <p:cNvSpPr>
                  <a:spLocks/>
                </p:cNvSpPr>
                <p:nvPr/>
              </p:nvSpPr>
              <p:spPr bwMode="auto">
                <a:xfrm>
                  <a:off x="3933825" y="3051175"/>
                  <a:ext cx="928688" cy="2346325"/>
                </a:xfrm>
                <a:custGeom>
                  <a:avLst/>
                  <a:gdLst>
                    <a:gd name="T0" fmla="*/ 0 w 585"/>
                    <a:gd name="T1" fmla="*/ 0 h 1478"/>
                    <a:gd name="T2" fmla="*/ 585 w 585"/>
                    <a:gd name="T3" fmla="*/ 0 h 1478"/>
                    <a:gd name="T4" fmla="*/ 585 w 585"/>
                    <a:gd name="T5" fmla="*/ 1478 h 1478"/>
                    <a:gd name="T6" fmla="*/ 0 w 585"/>
                    <a:gd name="T7" fmla="*/ 1478 h 1478"/>
                    <a:gd name="T8" fmla="*/ 0 w 585"/>
                    <a:gd name="T9" fmla="*/ 0 h 1478"/>
                    <a:gd name="T10" fmla="*/ 0 w 585"/>
                    <a:gd name="T11" fmla="*/ 0 h 1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5" h="1478">
                      <a:moveTo>
                        <a:pt x="0" y="0"/>
                      </a:moveTo>
                      <a:lnTo>
                        <a:pt x="585" y="0"/>
                      </a:lnTo>
                      <a:lnTo>
                        <a:pt x="585" y="1478"/>
                      </a:lnTo>
                      <a:lnTo>
                        <a:pt x="0" y="147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1"/>
                <p:cNvSpPr>
                  <a:spLocks/>
                </p:cNvSpPr>
                <p:nvPr/>
              </p:nvSpPr>
              <p:spPr bwMode="auto">
                <a:xfrm>
                  <a:off x="7832725" y="2044700"/>
                  <a:ext cx="928688" cy="3349625"/>
                </a:xfrm>
                <a:custGeom>
                  <a:avLst/>
                  <a:gdLst>
                    <a:gd name="T0" fmla="*/ 0 w 585"/>
                    <a:gd name="T1" fmla="*/ 0 h 2110"/>
                    <a:gd name="T2" fmla="*/ 585 w 585"/>
                    <a:gd name="T3" fmla="*/ 0 h 2110"/>
                    <a:gd name="T4" fmla="*/ 585 w 585"/>
                    <a:gd name="T5" fmla="*/ 2110 h 2110"/>
                    <a:gd name="T6" fmla="*/ 0 w 585"/>
                    <a:gd name="T7" fmla="*/ 2110 h 2110"/>
                    <a:gd name="T8" fmla="*/ 0 w 585"/>
                    <a:gd name="T9" fmla="*/ 0 h 2110"/>
                    <a:gd name="T10" fmla="*/ 0 w 585"/>
                    <a:gd name="T11" fmla="*/ 0 h 2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5" h="2110">
                      <a:moveTo>
                        <a:pt x="0" y="0"/>
                      </a:moveTo>
                      <a:lnTo>
                        <a:pt x="585" y="0"/>
                      </a:lnTo>
                      <a:lnTo>
                        <a:pt x="585" y="2110"/>
                      </a:lnTo>
                      <a:lnTo>
                        <a:pt x="0" y="211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2"/>
                <p:cNvSpPr>
                  <a:spLocks/>
                </p:cNvSpPr>
                <p:nvPr/>
              </p:nvSpPr>
              <p:spPr bwMode="auto">
                <a:xfrm>
                  <a:off x="2935288" y="6384925"/>
                  <a:ext cx="6802438" cy="473075"/>
                </a:xfrm>
                <a:custGeom>
                  <a:avLst/>
                  <a:gdLst>
                    <a:gd name="T0" fmla="*/ 0 w 4285"/>
                    <a:gd name="T1" fmla="*/ 0 h 298"/>
                    <a:gd name="T2" fmla="*/ 4285 w 4285"/>
                    <a:gd name="T3" fmla="*/ 0 h 298"/>
                    <a:gd name="T4" fmla="*/ 4285 w 4285"/>
                    <a:gd name="T5" fmla="*/ 298 h 298"/>
                    <a:gd name="T6" fmla="*/ 0 w 4285"/>
                    <a:gd name="T7" fmla="*/ 298 h 298"/>
                    <a:gd name="T8" fmla="*/ 0 w 4285"/>
                    <a:gd name="T9" fmla="*/ 0 h 298"/>
                    <a:gd name="T10" fmla="*/ 0 w 4285"/>
                    <a:gd name="T11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85" h="298">
                      <a:moveTo>
                        <a:pt x="0" y="0"/>
                      </a:moveTo>
                      <a:lnTo>
                        <a:pt x="4285" y="0"/>
                      </a:lnTo>
                      <a:lnTo>
                        <a:pt x="4285" y="298"/>
                      </a:lnTo>
                      <a:lnTo>
                        <a:pt x="0" y="29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95" name="直接连接符 94"/>
            <p:cNvCxnSpPr>
              <a:cxnSpLocks/>
            </p:cNvCxnSpPr>
            <p:nvPr/>
          </p:nvCxnSpPr>
          <p:spPr>
            <a:xfrm>
              <a:off x="1484701" y="3687581"/>
              <a:ext cx="649268" cy="0"/>
            </a:xfrm>
            <a:prstGeom prst="line">
              <a:avLst/>
            </a:prstGeom>
            <a:noFill/>
            <a:ln w="222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98621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367868" y="1828800"/>
            <a:ext cx="5670874" cy="4155487"/>
            <a:chOff x="5367868" y="1979542"/>
            <a:chExt cx="5465161" cy="4004745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173929628"/>
                </p:ext>
              </p:extLst>
            </p:nvPr>
          </p:nvGraphicFramePr>
          <p:xfrm>
            <a:off x="5367868" y="1979542"/>
            <a:ext cx="5465161" cy="40047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21" name="组合 20"/>
            <p:cNvGrpSpPr/>
            <p:nvPr/>
          </p:nvGrpSpPr>
          <p:grpSpPr>
            <a:xfrm>
              <a:off x="6937901" y="1979542"/>
              <a:ext cx="3502087" cy="2803660"/>
              <a:chOff x="6937901" y="1979542"/>
              <a:chExt cx="3502087" cy="28036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233972" y="3877922"/>
                <a:ext cx="1327407" cy="259168"/>
              </a:xfrm>
              <a:prstGeom prst="rect">
                <a:avLst/>
              </a:prstGeom>
              <a:solidFill>
                <a:srgbClr val="01B0F1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184384" y="3858727"/>
                <a:ext cx="1376996" cy="289746"/>
              </a:xfrm>
              <a:prstGeom prst="rect">
                <a:avLst/>
              </a:prstGeom>
              <a:noFill/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TEXT HERE</a:t>
                </a:r>
                <a:endParaRPr lang="zh-CN" altLang="en-US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179358" y="4101292"/>
                <a:ext cx="3260630" cy="681910"/>
              </a:xfrm>
              <a:prstGeom prst="rect">
                <a:avLst/>
              </a:prstGeom>
              <a:noFill/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altLang="zh-CN" sz="1400" dirty="0"/>
                  <a:t>Lorem ipsum dolor sit </a:t>
                </a:r>
                <a:r>
                  <a:rPr lang="en-US" altLang="zh-CN" sz="1400" dirty="0" err="1"/>
                  <a:t>amet</a:t>
                </a:r>
                <a:r>
                  <a:rPr lang="en-US" altLang="zh-CN" sz="1400" dirty="0"/>
                  <a:t>,.</a:t>
                </a:r>
                <a:r>
                  <a:rPr lang="en-US" altLang="zh-CN" sz="1400" dirty="0" err="1"/>
                  <a:t>consectetuer</a:t>
                </a:r>
                <a:r>
                  <a:rPr lang="en-US" altLang="zh-CN" sz="1400" dirty="0"/>
                  <a:t> adipiscing </a:t>
                </a:r>
                <a:r>
                  <a:rPr lang="en-US" altLang="zh-CN" sz="1400" dirty="0" err="1"/>
                  <a:t>elit</a:t>
                </a:r>
                <a:r>
                  <a:rPr lang="en-US" altLang="zh-CN" sz="1400" dirty="0"/>
                  <a:t>.</a:t>
                </a:r>
                <a:endParaRPr lang="zh-CN" altLang="en-US" sz="1400" dirty="0"/>
              </a:p>
            </p:txBody>
          </p:sp>
          <p:graphicFrame>
            <p:nvGraphicFramePr>
              <p:cNvPr id="14" name="图表 13"/>
              <p:cNvGraphicFramePr/>
              <p:nvPr>
                <p:extLst>
                  <p:ext uri="{D42A27DB-BD31-4B8C-83A1-F6EECF244321}">
                    <p14:modId xmlns:p14="http://schemas.microsoft.com/office/powerpoint/2010/main" val="2950221164"/>
                  </p:ext>
                </p:extLst>
              </p:nvPr>
            </p:nvGraphicFramePr>
            <p:xfrm>
              <a:off x="6937901" y="1979542"/>
              <a:ext cx="1673067" cy="110377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</p:grpSp>
      <p:sp>
        <p:nvSpPr>
          <p:cNvPr id="3" name="文本框 2"/>
          <p:cNvSpPr txBox="1"/>
          <p:nvPr/>
        </p:nvSpPr>
        <p:spPr>
          <a:xfrm>
            <a:off x="626533" y="660400"/>
            <a:ext cx="1608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</a:rPr>
              <a:t>数据比较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45067" y="1304925"/>
            <a:ext cx="6857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26533" y="1844632"/>
            <a:ext cx="51360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Arial Narrow" panose="020B0606020202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Arial Narrow" panose="020B0606020202030204" pitchFamily="34" charset="0"/>
              </a:rPr>
              <a:t>Nunc viverra imperdiet enim. Fusce est. Vivamus a tellus.</a:t>
            </a:r>
          </a:p>
          <a:p>
            <a:pPr algn="just">
              <a:lnSpc>
                <a:spcPct val="150000"/>
              </a:lnSpc>
            </a:pP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Arial Narrow" panose="020B0606020202030204" pitchFamily="34" charset="0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>
                    <a:lumMod val="85000"/>
                  </a:schemeClr>
                </a:solidFill>
                <a:latin typeface="Arial Narrow" panose="020B0606020202030204" pitchFamily="34" charset="0"/>
              </a:rPr>
              <a:t>orci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213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6533" y="660400"/>
            <a:ext cx="1608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</a:rPr>
              <a:t>数据汇总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45067" y="1304925"/>
            <a:ext cx="6857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572148"/>
            <a:ext cx="12192000" cy="1285852"/>
          </a:xfrm>
          <a:prstGeom prst="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9229" y="6195276"/>
            <a:ext cx="10423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lumMod val="95000"/>
                  </a:schemeClr>
                </a:solidFill>
              </a:rPr>
              <a:t>urna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8322" y="574799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19607" y="574799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90892" y="574799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62177" y="574799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833463" y="5747996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48422" y="1304925"/>
            <a:ext cx="9063403" cy="4267223"/>
            <a:chOff x="1548422" y="1304925"/>
            <a:chExt cx="9063403" cy="3952879"/>
          </a:xfrm>
        </p:grpSpPr>
        <p:cxnSp>
          <p:nvCxnSpPr>
            <p:cNvPr id="10" name="直接连接符 9"/>
            <p:cNvCxnSpPr>
              <a:cxnSpLocks/>
            </p:cNvCxnSpPr>
            <p:nvPr/>
          </p:nvCxnSpPr>
          <p:spPr>
            <a:xfrm flipV="1">
              <a:off x="1548422" y="2441779"/>
              <a:ext cx="0" cy="2816021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cxnSpLocks/>
            </p:cNvCxnSpPr>
            <p:nvPr/>
          </p:nvCxnSpPr>
          <p:spPr>
            <a:xfrm flipV="1">
              <a:off x="3819707" y="3281363"/>
              <a:ext cx="0" cy="1976439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cxnSpLocks/>
            </p:cNvCxnSpPr>
            <p:nvPr/>
          </p:nvCxnSpPr>
          <p:spPr>
            <a:xfrm flipV="1">
              <a:off x="5947446" y="1304925"/>
              <a:ext cx="0" cy="3952877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cxnSpLocks/>
            </p:cNvCxnSpPr>
            <p:nvPr/>
          </p:nvCxnSpPr>
          <p:spPr>
            <a:xfrm flipV="1">
              <a:off x="8295785" y="2127738"/>
              <a:ext cx="0" cy="3130066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cxnSpLocks/>
            </p:cNvCxnSpPr>
            <p:nvPr/>
          </p:nvCxnSpPr>
          <p:spPr>
            <a:xfrm flipV="1">
              <a:off x="10611825" y="2831123"/>
              <a:ext cx="0" cy="2426681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1321427" y="1967374"/>
            <a:ext cx="453990" cy="503690"/>
            <a:chOff x="1316303" y="1943044"/>
            <a:chExt cx="453990" cy="503690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1316303" y="1943044"/>
              <a:ext cx="453990" cy="503690"/>
            </a:xfrm>
            <a:custGeom>
              <a:avLst/>
              <a:gdLst>
                <a:gd name="T0" fmla="*/ 1752 w 2989"/>
                <a:gd name="T1" fmla="*/ 83 h 3318"/>
                <a:gd name="T2" fmla="*/ 1237 w 2989"/>
                <a:gd name="T3" fmla="*/ 83 h 3318"/>
                <a:gd name="T4" fmla="*/ 258 w 2989"/>
                <a:gd name="T5" fmla="*/ 647 h 3318"/>
                <a:gd name="T6" fmla="*/ 0 w 2989"/>
                <a:gd name="T7" fmla="*/ 1095 h 3318"/>
                <a:gd name="T8" fmla="*/ 0 w 2989"/>
                <a:gd name="T9" fmla="*/ 2224 h 3318"/>
                <a:gd name="T10" fmla="*/ 258 w 2989"/>
                <a:gd name="T11" fmla="*/ 2672 h 3318"/>
                <a:gd name="T12" fmla="*/ 1237 w 2989"/>
                <a:gd name="T13" fmla="*/ 3236 h 3318"/>
                <a:gd name="T14" fmla="*/ 1752 w 2989"/>
                <a:gd name="T15" fmla="*/ 3236 h 3318"/>
                <a:gd name="T16" fmla="*/ 2728 w 2989"/>
                <a:gd name="T17" fmla="*/ 2672 h 3318"/>
                <a:gd name="T18" fmla="*/ 2989 w 2989"/>
                <a:gd name="T19" fmla="*/ 2224 h 3318"/>
                <a:gd name="T20" fmla="*/ 2989 w 2989"/>
                <a:gd name="T21" fmla="*/ 1095 h 3318"/>
                <a:gd name="T22" fmla="*/ 2728 w 2989"/>
                <a:gd name="T23" fmla="*/ 647 h 3318"/>
                <a:gd name="T24" fmla="*/ 1752 w 2989"/>
                <a:gd name="T25" fmla="*/ 83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9" h="3318">
                  <a:moveTo>
                    <a:pt x="1752" y="83"/>
                  </a:moveTo>
                  <a:cubicBezTo>
                    <a:pt x="1610" y="0"/>
                    <a:pt x="1379" y="0"/>
                    <a:pt x="1237" y="83"/>
                  </a:cubicBezTo>
                  <a:cubicBezTo>
                    <a:pt x="258" y="647"/>
                    <a:pt x="258" y="647"/>
                    <a:pt x="258" y="647"/>
                  </a:cubicBezTo>
                  <a:cubicBezTo>
                    <a:pt x="116" y="729"/>
                    <a:pt x="0" y="931"/>
                    <a:pt x="0" y="1095"/>
                  </a:cubicBezTo>
                  <a:cubicBezTo>
                    <a:pt x="0" y="2224"/>
                    <a:pt x="0" y="2224"/>
                    <a:pt x="0" y="2224"/>
                  </a:cubicBezTo>
                  <a:cubicBezTo>
                    <a:pt x="0" y="2388"/>
                    <a:pt x="116" y="2590"/>
                    <a:pt x="258" y="2672"/>
                  </a:cubicBezTo>
                  <a:cubicBezTo>
                    <a:pt x="1237" y="3236"/>
                    <a:pt x="1237" y="3236"/>
                    <a:pt x="1237" y="3236"/>
                  </a:cubicBezTo>
                  <a:cubicBezTo>
                    <a:pt x="1379" y="3318"/>
                    <a:pt x="1610" y="3318"/>
                    <a:pt x="1752" y="3236"/>
                  </a:cubicBezTo>
                  <a:cubicBezTo>
                    <a:pt x="2728" y="2672"/>
                    <a:pt x="2728" y="2672"/>
                    <a:pt x="2728" y="2672"/>
                  </a:cubicBezTo>
                  <a:cubicBezTo>
                    <a:pt x="2873" y="2590"/>
                    <a:pt x="2989" y="2388"/>
                    <a:pt x="2989" y="2224"/>
                  </a:cubicBezTo>
                  <a:cubicBezTo>
                    <a:pt x="2989" y="1095"/>
                    <a:pt x="2989" y="1095"/>
                    <a:pt x="2989" y="1095"/>
                  </a:cubicBezTo>
                  <a:cubicBezTo>
                    <a:pt x="2989" y="931"/>
                    <a:pt x="2873" y="729"/>
                    <a:pt x="2728" y="647"/>
                  </a:cubicBezTo>
                  <a:cubicBezTo>
                    <a:pt x="1752" y="83"/>
                    <a:pt x="1752" y="83"/>
                    <a:pt x="175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1387317" y="2053651"/>
              <a:ext cx="311962" cy="268943"/>
            </a:xfrm>
            <a:custGeom>
              <a:avLst/>
              <a:gdLst>
                <a:gd name="T0" fmla="*/ 2458 w 2867"/>
                <a:gd name="T1" fmla="*/ 420 h 2468"/>
                <a:gd name="T2" fmla="*/ 1946 w 2867"/>
                <a:gd name="T3" fmla="*/ 420 h 2468"/>
                <a:gd name="T4" fmla="*/ 1946 w 2867"/>
                <a:gd name="T5" fmla="*/ 307 h 2468"/>
                <a:gd name="T6" fmla="*/ 1638 w 2867"/>
                <a:gd name="T7" fmla="*/ 0 h 2468"/>
                <a:gd name="T8" fmla="*/ 1229 w 2867"/>
                <a:gd name="T9" fmla="*/ 0 h 2468"/>
                <a:gd name="T10" fmla="*/ 922 w 2867"/>
                <a:gd name="T11" fmla="*/ 307 h 2468"/>
                <a:gd name="T12" fmla="*/ 922 w 2867"/>
                <a:gd name="T13" fmla="*/ 420 h 2468"/>
                <a:gd name="T14" fmla="*/ 410 w 2867"/>
                <a:gd name="T15" fmla="*/ 420 h 2468"/>
                <a:gd name="T16" fmla="*/ 0 w 2867"/>
                <a:gd name="T17" fmla="*/ 829 h 2468"/>
                <a:gd name="T18" fmla="*/ 0 w 2867"/>
                <a:gd name="T19" fmla="*/ 2058 h 2468"/>
                <a:gd name="T20" fmla="*/ 410 w 2867"/>
                <a:gd name="T21" fmla="*/ 2468 h 2468"/>
                <a:gd name="T22" fmla="*/ 2458 w 2867"/>
                <a:gd name="T23" fmla="*/ 2468 h 2468"/>
                <a:gd name="T24" fmla="*/ 2867 w 2867"/>
                <a:gd name="T25" fmla="*/ 2058 h 2468"/>
                <a:gd name="T26" fmla="*/ 2867 w 2867"/>
                <a:gd name="T27" fmla="*/ 829 h 2468"/>
                <a:gd name="T28" fmla="*/ 2458 w 2867"/>
                <a:gd name="T29" fmla="*/ 420 h 2468"/>
                <a:gd name="T30" fmla="*/ 1126 w 2867"/>
                <a:gd name="T31" fmla="*/ 307 h 2468"/>
                <a:gd name="T32" fmla="*/ 1229 w 2867"/>
                <a:gd name="T33" fmla="*/ 205 h 2468"/>
                <a:gd name="T34" fmla="*/ 1638 w 2867"/>
                <a:gd name="T35" fmla="*/ 205 h 2468"/>
                <a:gd name="T36" fmla="*/ 1741 w 2867"/>
                <a:gd name="T37" fmla="*/ 307 h 2468"/>
                <a:gd name="T38" fmla="*/ 1741 w 2867"/>
                <a:gd name="T39" fmla="*/ 420 h 2468"/>
                <a:gd name="T40" fmla="*/ 1126 w 2867"/>
                <a:gd name="T41" fmla="*/ 420 h 2468"/>
                <a:gd name="T42" fmla="*/ 1126 w 2867"/>
                <a:gd name="T43" fmla="*/ 307 h 2468"/>
                <a:gd name="T44" fmla="*/ 410 w 2867"/>
                <a:gd name="T45" fmla="*/ 625 h 2468"/>
                <a:gd name="T46" fmla="*/ 2458 w 2867"/>
                <a:gd name="T47" fmla="*/ 625 h 2468"/>
                <a:gd name="T48" fmla="*/ 2662 w 2867"/>
                <a:gd name="T49" fmla="*/ 829 h 2468"/>
                <a:gd name="T50" fmla="*/ 2662 w 2867"/>
                <a:gd name="T51" fmla="*/ 1229 h 2468"/>
                <a:gd name="T52" fmla="*/ 2253 w 2867"/>
                <a:gd name="T53" fmla="*/ 1229 h 2468"/>
                <a:gd name="T54" fmla="*/ 2253 w 2867"/>
                <a:gd name="T55" fmla="*/ 1126 h 2468"/>
                <a:gd name="T56" fmla="*/ 1946 w 2867"/>
                <a:gd name="T57" fmla="*/ 1126 h 2468"/>
                <a:gd name="T58" fmla="*/ 1946 w 2867"/>
                <a:gd name="T59" fmla="*/ 1229 h 2468"/>
                <a:gd name="T60" fmla="*/ 922 w 2867"/>
                <a:gd name="T61" fmla="*/ 1229 h 2468"/>
                <a:gd name="T62" fmla="*/ 922 w 2867"/>
                <a:gd name="T63" fmla="*/ 1126 h 2468"/>
                <a:gd name="T64" fmla="*/ 614 w 2867"/>
                <a:gd name="T65" fmla="*/ 1126 h 2468"/>
                <a:gd name="T66" fmla="*/ 614 w 2867"/>
                <a:gd name="T67" fmla="*/ 1229 h 2468"/>
                <a:gd name="T68" fmla="*/ 205 w 2867"/>
                <a:gd name="T69" fmla="*/ 1229 h 2468"/>
                <a:gd name="T70" fmla="*/ 205 w 2867"/>
                <a:gd name="T71" fmla="*/ 829 h 2468"/>
                <a:gd name="T72" fmla="*/ 410 w 2867"/>
                <a:gd name="T73" fmla="*/ 625 h 2468"/>
                <a:gd name="T74" fmla="*/ 2458 w 2867"/>
                <a:gd name="T75" fmla="*/ 2263 h 2468"/>
                <a:gd name="T76" fmla="*/ 410 w 2867"/>
                <a:gd name="T77" fmla="*/ 2263 h 2468"/>
                <a:gd name="T78" fmla="*/ 205 w 2867"/>
                <a:gd name="T79" fmla="*/ 2058 h 2468"/>
                <a:gd name="T80" fmla="*/ 205 w 2867"/>
                <a:gd name="T81" fmla="*/ 1434 h 2468"/>
                <a:gd name="T82" fmla="*/ 614 w 2867"/>
                <a:gd name="T83" fmla="*/ 1434 h 2468"/>
                <a:gd name="T84" fmla="*/ 614 w 2867"/>
                <a:gd name="T85" fmla="*/ 1536 h 2468"/>
                <a:gd name="T86" fmla="*/ 922 w 2867"/>
                <a:gd name="T87" fmla="*/ 1536 h 2468"/>
                <a:gd name="T88" fmla="*/ 922 w 2867"/>
                <a:gd name="T89" fmla="*/ 1434 h 2468"/>
                <a:gd name="T90" fmla="*/ 1946 w 2867"/>
                <a:gd name="T91" fmla="*/ 1434 h 2468"/>
                <a:gd name="T92" fmla="*/ 1946 w 2867"/>
                <a:gd name="T93" fmla="*/ 1536 h 2468"/>
                <a:gd name="T94" fmla="*/ 2253 w 2867"/>
                <a:gd name="T95" fmla="*/ 1536 h 2468"/>
                <a:gd name="T96" fmla="*/ 2253 w 2867"/>
                <a:gd name="T97" fmla="*/ 1434 h 2468"/>
                <a:gd name="T98" fmla="*/ 2662 w 2867"/>
                <a:gd name="T99" fmla="*/ 1434 h 2468"/>
                <a:gd name="T100" fmla="*/ 2662 w 2867"/>
                <a:gd name="T101" fmla="*/ 2058 h 2468"/>
                <a:gd name="T102" fmla="*/ 2458 w 2867"/>
                <a:gd name="T103" fmla="*/ 2263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67" h="2468">
                  <a:moveTo>
                    <a:pt x="2458" y="420"/>
                  </a:moveTo>
                  <a:cubicBezTo>
                    <a:pt x="1946" y="420"/>
                    <a:pt x="1946" y="420"/>
                    <a:pt x="1946" y="420"/>
                  </a:cubicBezTo>
                  <a:cubicBezTo>
                    <a:pt x="1946" y="307"/>
                    <a:pt x="1946" y="307"/>
                    <a:pt x="1946" y="307"/>
                  </a:cubicBezTo>
                  <a:cubicBezTo>
                    <a:pt x="1946" y="133"/>
                    <a:pt x="1812" y="0"/>
                    <a:pt x="1638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055" y="0"/>
                    <a:pt x="922" y="133"/>
                    <a:pt x="922" y="307"/>
                  </a:cubicBezTo>
                  <a:cubicBezTo>
                    <a:pt x="922" y="420"/>
                    <a:pt x="922" y="420"/>
                    <a:pt x="922" y="420"/>
                  </a:cubicBezTo>
                  <a:cubicBezTo>
                    <a:pt x="410" y="420"/>
                    <a:pt x="410" y="420"/>
                    <a:pt x="410" y="420"/>
                  </a:cubicBezTo>
                  <a:cubicBezTo>
                    <a:pt x="184" y="420"/>
                    <a:pt x="0" y="604"/>
                    <a:pt x="0" y="829"/>
                  </a:cubicBezTo>
                  <a:cubicBezTo>
                    <a:pt x="0" y="2058"/>
                    <a:pt x="0" y="2058"/>
                    <a:pt x="0" y="2058"/>
                  </a:cubicBezTo>
                  <a:cubicBezTo>
                    <a:pt x="0" y="2284"/>
                    <a:pt x="184" y="2468"/>
                    <a:pt x="410" y="2468"/>
                  </a:cubicBezTo>
                  <a:cubicBezTo>
                    <a:pt x="2458" y="2468"/>
                    <a:pt x="2458" y="2468"/>
                    <a:pt x="2458" y="2468"/>
                  </a:cubicBezTo>
                  <a:cubicBezTo>
                    <a:pt x="2683" y="2468"/>
                    <a:pt x="2867" y="2284"/>
                    <a:pt x="2867" y="2058"/>
                  </a:cubicBezTo>
                  <a:cubicBezTo>
                    <a:pt x="2867" y="829"/>
                    <a:pt x="2867" y="829"/>
                    <a:pt x="2867" y="829"/>
                  </a:cubicBezTo>
                  <a:cubicBezTo>
                    <a:pt x="2867" y="604"/>
                    <a:pt x="2683" y="420"/>
                    <a:pt x="2458" y="420"/>
                  </a:cubicBezTo>
                  <a:close/>
                  <a:moveTo>
                    <a:pt x="1126" y="307"/>
                  </a:moveTo>
                  <a:cubicBezTo>
                    <a:pt x="1126" y="246"/>
                    <a:pt x="1167" y="205"/>
                    <a:pt x="1229" y="205"/>
                  </a:cubicBezTo>
                  <a:cubicBezTo>
                    <a:pt x="1638" y="205"/>
                    <a:pt x="1638" y="205"/>
                    <a:pt x="1638" y="205"/>
                  </a:cubicBezTo>
                  <a:cubicBezTo>
                    <a:pt x="1700" y="205"/>
                    <a:pt x="1741" y="246"/>
                    <a:pt x="1741" y="307"/>
                  </a:cubicBezTo>
                  <a:cubicBezTo>
                    <a:pt x="1741" y="420"/>
                    <a:pt x="1741" y="420"/>
                    <a:pt x="1741" y="420"/>
                  </a:cubicBezTo>
                  <a:cubicBezTo>
                    <a:pt x="1126" y="420"/>
                    <a:pt x="1126" y="420"/>
                    <a:pt x="1126" y="420"/>
                  </a:cubicBezTo>
                  <a:cubicBezTo>
                    <a:pt x="1126" y="307"/>
                    <a:pt x="1126" y="307"/>
                    <a:pt x="1126" y="307"/>
                  </a:cubicBezTo>
                  <a:close/>
                  <a:moveTo>
                    <a:pt x="410" y="625"/>
                  </a:moveTo>
                  <a:cubicBezTo>
                    <a:pt x="2458" y="625"/>
                    <a:pt x="2458" y="625"/>
                    <a:pt x="2458" y="625"/>
                  </a:cubicBezTo>
                  <a:cubicBezTo>
                    <a:pt x="2570" y="625"/>
                    <a:pt x="2662" y="717"/>
                    <a:pt x="2662" y="829"/>
                  </a:cubicBezTo>
                  <a:cubicBezTo>
                    <a:pt x="2662" y="1229"/>
                    <a:pt x="2662" y="1229"/>
                    <a:pt x="2662" y="1229"/>
                  </a:cubicBezTo>
                  <a:cubicBezTo>
                    <a:pt x="2253" y="1229"/>
                    <a:pt x="2253" y="1229"/>
                    <a:pt x="2253" y="1229"/>
                  </a:cubicBezTo>
                  <a:cubicBezTo>
                    <a:pt x="2253" y="1126"/>
                    <a:pt x="2253" y="1126"/>
                    <a:pt x="2253" y="1126"/>
                  </a:cubicBezTo>
                  <a:cubicBezTo>
                    <a:pt x="1946" y="1126"/>
                    <a:pt x="1946" y="1126"/>
                    <a:pt x="1946" y="1126"/>
                  </a:cubicBezTo>
                  <a:cubicBezTo>
                    <a:pt x="1946" y="1229"/>
                    <a:pt x="1946" y="1229"/>
                    <a:pt x="1946" y="1229"/>
                  </a:cubicBezTo>
                  <a:cubicBezTo>
                    <a:pt x="922" y="1229"/>
                    <a:pt x="922" y="1229"/>
                    <a:pt x="922" y="1229"/>
                  </a:cubicBezTo>
                  <a:cubicBezTo>
                    <a:pt x="922" y="1126"/>
                    <a:pt x="922" y="1126"/>
                    <a:pt x="922" y="1126"/>
                  </a:cubicBezTo>
                  <a:cubicBezTo>
                    <a:pt x="614" y="1126"/>
                    <a:pt x="614" y="1126"/>
                    <a:pt x="614" y="1126"/>
                  </a:cubicBezTo>
                  <a:cubicBezTo>
                    <a:pt x="614" y="1229"/>
                    <a:pt x="614" y="1229"/>
                    <a:pt x="614" y="1229"/>
                  </a:cubicBezTo>
                  <a:cubicBezTo>
                    <a:pt x="205" y="1229"/>
                    <a:pt x="205" y="1229"/>
                    <a:pt x="205" y="1229"/>
                  </a:cubicBezTo>
                  <a:cubicBezTo>
                    <a:pt x="205" y="829"/>
                    <a:pt x="205" y="829"/>
                    <a:pt x="205" y="829"/>
                  </a:cubicBezTo>
                  <a:cubicBezTo>
                    <a:pt x="205" y="717"/>
                    <a:pt x="297" y="625"/>
                    <a:pt x="410" y="625"/>
                  </a:cubicBezTo>
                  <a:close/>
                  <a:moveTo>
                    <a:pt x="2458" y="2263"/>
                  </a:moveTo>
                  <a:cubicBezTo>
                    <a:pt x="410" y="2263"/>
                    <a:pt x="410" y="2263"/>
                    <a:pt x="410" y="2263"/>
                  </a:cubicBezTo>
                  <a:cubicBezTo>
                    <a:pt x="297" y="2263"/>
                    <a:pt x="205" y="2171"/>
                    <a:pt x="205" y="2058"/>
                  </a:cubicBezTo>
                  <a:cubicBezTo>
                    <a:pt x="205" y="1434"/>
                    <a:pt x="205" y="1434"/>
                    <a:pt x="205" y="1434"/>
                  </a:cubicBezTo>
                  <a:cubicBezTo>
                    <a:pt x="614" y="1434"/>
                    <a:pt x="614" y="1434"/>
                    <a:pt x="614" y="1434"/>
                  </a:cubicBezTo>
                  <a:cubicBezTo>
                    <a:pt x="614" y="1536"/>
                    <a:pt x="614" y="1536"/>
                    <a:pt x="614" y="1536"/>
                  </a:cubicBezTo>
                  <a:cubicBezTo>
                    <a:pt x="922" y="1536"/>
                    <a:pt x="922" y="1536"/>
                    <a:pt x="922" y="1536"/>
                  </a:cubicBezTo>
                  <a:cubicBezTo>
                    <a:pt x="922" y="1434"/>
                    <a:pt x="922" y="1434"/>
                    <a:pt x="922" y="1434"/>
                  </a:cubicBezTo>
                  <a:cubicBezTo>
                    <a:pt x="1946" y="1434"/>
                    <a:pt x="1946" y="1434"/>
                    <a:pt x="1946" y="1434"/>
                  </a:cubicBezTo>
                  <a:cubicBezTo>
                    <a:pt x="1946" y="1536"/>
                    <a:pt x="1946" y="1536"/>
                    <a:pt x="1946" y="1536"/>
                  </a:cubicBezTo>
                  <a:cubicBezTo>
                    <a:pt x="2253" y="1536"/>
                    <a:pt x="2253" y="1536"/>
                    <a:pt x="2253" y="1536"/>
                  </a:cubicBezTo>
                  <a:cubicBezTo>
                    <a:pt x="2253" y="1434"/>
                    <a:pt x="2253" y="1434"/>
                    <a:pt x="2253" y="1434"/>
                  </a:cubicBezTo>
                  <a:cubicBezTo>
                    <a:pt x="2662" y="1434"/>
                    <a:pt x="2662" y="1434"/>
                    <a:pt x="2662" y="1434"/>
                  </a:cubicBezTo>
                  <a:cubicBezTo>
                    <a:pt x="2662" y="2058"/>
                    <a:pt x="2662" y="2058"/>
                    <a:pt x="2662" y="2058"/>
                  </a:cubicBezTo>
                  <a:cubicBezTo>
                    <a:pt x="2662" y="2171"/>
                    <a:pt x="2570" y="2263"/>
                    <a:pt x="2458" y="22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92712" y="2850901"/>
            <a:ext cx="453990" cy="503690"/>
            <a:chOff x="3607702" y="2812473"/>
            <a:chExt cx="453990" cy="503690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607702" y="2812473"/>
              <a:ext cx="453990" cy="503690"/>
            </a:xfrm>
            <a:custGeom>
              <a:avLst/>
              <a:gdLst>
                <a:gd name="T0" fmla="*/ 1752 w 2989"/>
                <a:gd name="T1" fmla="*/ 83 h 3318"/>
                <a:gd name="T2" fmla="*/ 1237 w 2989"/>
                <a:gd name="T3" fmla="*/ 83 h 3318"/>
                <a:gd name="T4" fmla="*/ 258 w 2989"/>
                <a:gd name="T5" fmla="*/ 647 h 3318"/>
                <a:gd name="T6" fmla="*/ 0 w 2989"/>
                <a:gd name="T7" fmla="*/ 1095 h 3318"/>
                <a:gd name="T8" fmla="*/ 0 w 2989"/>
                <a:gd name="T9" fmla="*/ 2224 h 3318"/>
                <a:gd name="T10" fmla="*/ 258 w 2989"/>
                <a:gd name="T11" fmla="*/ 2672 h 3318"/>
                <a:gd name="T12" fmla="*/ 1237 w 2989"/>
                <a:gd name="T13" fmla="*/ 3236 h 3318"/>
                <a:gd name="T14" fmla="*/ 1752 w 2989"/>
                <a:gd name="T15" fmla="*/ 3236 h 3318"/>
                <a:gd name="T16" fmla="*/ 2728 w 2989"/>
                <a:gd name="T17" fmla="*/ 2672 h 3318"/>
                <a:gd name="T18" fmla="*/ 2989 w 2989"/>
                <a:gd name="T19" fmla="*/ 2224 h 3318"/>
                <a:gd name="T20" fmla="*/ 2989 w 2989"/>
                <a:gd name="T21" fmla="*/ 1095 h 3318"/>
                <a:gd name="T22" fmla="*/ 2728 w 2989"/>
                <a:gd name="T23" fmla="*/ 647 h 3318"/>
                <a:gd name="T24" fmla="*/ 1752 w 2989"/>
                <a:gd name="T25" fmla="*/ 83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9" h="3318">
                  <a:moveTo>
                    <a:pt x="1752" y="83"/>
                  </a:moveTo>
                  <a:cubicBezTo>
                    <a:pt x="1610" y="0"/>
                    <a:pt x="1379" y="0"/>
                    <a:pt x="1237" y="83"/>
                  </a:cubicBezTo>
                  <a:cubicBezTo>
                    <a:pt x="258" y="647"/>
                    <a:pt x="258" y="647"/>
                    <a:pt x="258" y="647"/>
                  </a:cubicBezTo>
                  <a:cubicBezTo>
                    <a:pt x="116" y="729"/>
                    <a:pt x="0" y="931"/>
                    <a:pt x="0" y="1095"/>
                  </a:cubicBezTo>
                  <a:cubicBezTo>
                    <a:pt x="0" y="2224"/>
                    <a:pt x="0" y="2224"/>
                    <a:pt x="0" y="2224"/>
                  </a:cubicBezTo>
                  <a:cubicBezTo>
                    <a:pt x="0" y="2388"/>
                    <a:pt x="116" y="2590"/>
                    <a:pt x="258" y="2672"/>
                  </a:cubicBezTo>
                  <a:cubicBezTo>
                    <a:pt x="1237" y="3236"/>
                    <a:pt x="1237" y="3236"/>
                    <a:pt x="1237" y="3236"/>
                  </a:cubicBezTo>
                  <a:cubicBezTo>
                    <a:pt x="1379" y="3318"/>
                    <a:pt x="1610" y="3318"/>
                    <a:pt x="1752" y="3236"/>
                  </a:cubicBezTo>
                  <a:cubicBezTo>
                    <a:pt x="2728" y="2672"/>
                    <a:pt x="2728" y="2672"/>
                    <a:pt x="2728" y="2672"/>
                  </a:cubicBezTo>
                  <a:cubicBezTo>
                    <a:pt x="2873" y="2590"/>
                    <a:pt x="2989" y="2388"/>
                    <a:pt x="2989" y="2224"/>
                  </a:cubicBezTo>
                  <a:cubicBezTo>
                    <a:pt x="2989" y="1095"/>
                    <a:pt x="2989" y="1095"/>
                    <a:pt x="2989" y="1095"/>
                  </a:cubicBezTo>
                  <a:cubicBezTo>
                    <a:pt x="2989" y="931"/>
                    <a:pt x="2873" y="729"/>
                    <a:pt x="2728" y="647"/>
                  </a:cubicBezTo>
                  <a:cubicBezTo>
                    <a:pt x="1752" y="83"/>
                    <a:pt x="1752" y="83"/>
                    <a:pt x="175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3717581" y="2947202"/>
              <a:ext cx="234232" cy="234232"/>
            </a:xfrm>
            <a:custGeom>
              <a:avLst/>
              <a:gdLst>
                <a:gd name="T0" fmla="*/ 2857 w 2900"/>
                <a:gd name="T1" fmla="*/ 344 h 2902"/>
                <a:gd name="T2" fmla="*/ 2551 w 2900"/>
                <a:gd name="T3" fmla="*/ 41 h 2902"/>
                <a:gd name="T4" fmla="*/ 2397 w 2900"/>
                <a:gd name="T5" fmla="*/ 41 h 2902"/>
                <a:gd name="T6" fmla="*/ 2176 w 2900"/>
                <a:gd name="T7" fmla="*/ 264 h 2902"/>
                <a:gd name="T8" fmla="*/ 2636 w 2900"/>
                <a:gd name="T9" fmla="*/ 718 h 2902"/>
                <a:gd name="T10" fmla="*/ 2857 w 2900"/>
                <a:gd name="T11" fmla="*/ 496 h 2902"/>
                <a:gd name="T12" fmla="*/ 2857 w 2900"/>
                <a:gd name="T13" fmla="*/ 344 h 2902"/>
                <a:gd name="T14" fmla="*/ 248 w 2900"/>
                <a:gd name="T15" fmla="*/ 2202 h 2902"/>
                <a:gd name="T16" fmla="*/ 35 w 2900"/>
                <a:gd name="T17" fmla="*/ 2728 h 2902"/>
                <a:gd name="T18" fmla="*/ 176 w 2900"/>
                <a:gd name="T19" fmla="*/ 2867 h 2902"/>
                <a:gd name="T20" fmla="*/ 707 w 2900"/>
                <a:gd name="T21" fmla="*/ 2657 h 2902"/>
                <a:gd name="T22" fmla="*/ 2408 w 2900"/>
                <a:gd name="T23" fmla="*/ 948 h 2902"/>
                <a:gd name="T24" fmla="*/ 1948 w 2900"/>
                <a:gd name="T25" fmla="*/ 493 h 2902"/>
                <a:gd name="T26" fmla="*/ 248 w 2900"/>
                <a:gd name="T27" fmla="*/ 2202 h 2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0" h="2902">
                  <a:moveTo>
                    <a:pt x="2857" y="344"/>
                  </a:moveTo>
                  <a:cubicBezTo>
                    <a:pt x="2551" y="41"/>
                    <a:pt x="2551" y="41"/>
                    <a:pt x="2551" y="41"/>
                  </a:cubicBezTo>
                  <a:cubicBezTo>
                    <a:pt x="2508" y="0"/>
                    <a:pt x="2440" y="0"/>
                    <a:pt x="2397" y="41"/>
                  </a:cubicBezTo>
                  <a:cubicBezTo>
                    <a:pt x="2176" y="264"/>
                    <a:pt x="2176" y="264"/>
                    <a:pt x="2176" y="264"/>
                  </a:cubicBezTo>
                  <a:cubicBezTo>
                    <a:pt x="2636" y="718"/>
                    <a:pt x="2636" y="718"/>
                    <a:pt x="2636" y="718"/>
                  </a:cubicBezTo>
                  <a:cubicBezTo>
                    <a:pt x="2857" y="496"/>
                    <a:pt x="2857" y="496"/>
                    <a:pt x="2857" y="496"/>
                  </a:cubicBezTo>
                  <a:cubicBezTo>
                    <a:pt x="2900" y="454"/>
                    <a:pt x="2900" y="386"/>
                    <a:pt x="2857" y="344"/>
                  </a:cubicBezTo>
                  <a:close/>
                  <a:moveTo>
                    <a:pt x="248" y="2202"/>
                  </a:moveTo>
                  <a:cubicBezTo>
                    <a:pt x="35" y="2728"/>
                    <a:pt x="35" y="2728"/>
                    <a:pt x="35" y="2728"/>
                  </a:cubicBezTo>
                  <a:cubicBezTo>
                    <a:pt x="0" y="2815"/>
                    <a:pt x="87" y="2902"/>
                    <a:pt x="176" y="2867"/>
                  </a:cubicBezTo>
                  <a:cubicBezTo>
                    <a:pt x="707" y="2657"/>
                    <a:pt x="707" y="2657"/>
                    <a:pt x="707" y="2657"/>
                  </a:cubicBezTo>
                  <a:cubicBezTo>
                    <a:pt x="2408" y="948"/>
                    <a:pt x="2408" y="948"/>
                    <a:pt x="2408" y="948"/>
                  </a:cubicBezTo>
                  <a:cubicBezTo>
                    <a:pt x="1948" y="493"/>
                    <a:pt x="1948" y="493"/>
                    <a:pt x="1948" y="493"/>
                  </a:cubicBezTo>
                  <a:cubicBezTo>
                    <a:pt x="248" y="2202"/>
                    <a:pt x="248" y="2202"/>
                    <a:pt x="248" y="22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Freeform 5"/>
          <p:cNvSpPr>
            <a:spLocks/>
          </p:cNvSpPr>
          <p:nvPr/>
        </p:nvSpPr>
        <p:spPr bwMode="auto">
          <a:xfrm>
            <a:off x="5720451" y="757339"/>
            <a:ext cx="453990" cy="503690"/>
          </a:xfrm>
          <a:custGeom>
            <a:avLst/>
            <a:gdLst>
              <a:gd name="T0" fmla="*/ 1752 w 2989"/>
              <a:gd name="T1" fmla="*/ 83 h 3318"/>
              <a:gd name="T2" fmla="*/ 1237 w 2989"/>
              <a:gd name="T3" fmla="*/ 83 h 3318"/>
              <a:gd name="T4" fmla="*/ 258 w 2989"/>
              <a:gd name="T5" fmla="*/ 647 h 3318"/>
              <a:gd name="T6" fmla="*/ 0 w 2989"/>
              <a:gd name="T7" fmla="*/ 1095 h 3318"/>
              <a:gd name="T8" fmla="*/ 0 w 2989"/>
              <a:gd name="T9" fmla="*/ 2224 h 3318"/>
              <a:gd name="T10" fmla="*/ 258 w 2989"/>
              <a:gd name="T11" fmla="*/ 2672 h 3318"/>
              <a:gd name="T12" fmla="*/ 1237 w 2989"/>
              <a:gd name="T13" fmla="*/ 3236 h 3318"/>
              <a:gd name="T14" fmla="*/ 1752 w 2989"/>
              <a:gd name="T15" fmla="*/ 3236 h 3318"/>
              <a:gd name="T16" fmla="*/ 2728 w 2989"/>
              <a:gd name="T17" fmla="*/ 2672 h 3318"/>
              <a:gd name="T18" fmla="*/ 2989 w 2989"/>
              <a:gd name="T19" fmla="*/ 2224 h 3318"/>
              <a:gd name="T20" fmla="*/ 2989 w 2989"/>
              <a:gd name="T21" fmla="*/ 1095 h 3318"/>
              <a:gd name="T22" fmla="*/ 2728 w 2989"/>
              <a:gd name="T23" fmla="*/ 647 h 3318"/>
              <a:gd name="T24" fmla="*/ 1752 w 2989"/>
              <a:gd name="T25" fmla="*/ 83 h 3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89" h="3318">
                <a:moveTo>
                  <a:pt x="1752" y="83"/>
                </a:moveTo>
                <a:cubicBezTo>
                  <a:pt x="1610" y="0"/>
                  <a:pt x="1379" y="0"/>
                  <a:pt x="1237" y="83"/>
                </a:cubicBezTo>
                <a:cubicBezTo>
                  <a:pt x="258" y="647"/>
                  <a:pt x="258" y="647"/>
                  <a:pt x="258" y="647"/>
                </a:cubicBezTo>
                <a:cubicBezTo>
                  <a:pt x="116" y="729"/>
                  <a:pt x="0" y="931"/>
                  <a:pt x="0" y="1095"/>
                </a:cubicBezTo>
                <a:cubicBezTo>
                  <a:pt x="0" y="2224"/>
                  <a:pt x="0" y="2224"/>
                  <a:pt x="0" y="2224"/>
                </a:cubicBezTo>
                <a:cubicBezTo>
                  <a:pt x="0" y="2388"/>
                  <a:pt x="116" y="2590"/>
                  <a:pt x="258" y="2672"/>
                </a:cubicBezTo>
                <a:cubicBezTo>
                  <a:pt x="1237" y="3236"/>
                  <a:pt x="1237" y="3236"/>
                  <a:pt x="1237" y="3236"/>
                </a:cubicBezTo>
                <a:cubicBezTo>
                  <a:pt x="1379" y="3318"/>
                  <a:pt x="1610" y="3318"/>
                  <a:pt x="1752" y="3236"/>
                </a:cubicBezTo>
                <a:cubicBezTo>
                  <a:pt x="2728" y="2672"/>
                  <a:pt x="2728" y="2672"/>
                  <a:pt x="2728" y="2672"/>
                </a:cubicBezTo>
                <a:cubicBezTo>
                  <a:pt x="2873" y="2590"/>
                  <a:pt x="2989" y="2388"/>
                  <a:pt x="2989" y="2224"/>
                </a:cubicBezTo>
                <a:cubicBezTo>
                  <a:pt x="2989" y="1095"/>
                  <a:pt x="2989" y="1095"/>
                  <a:pt x="2989" y="1095"/>
                </a:cubicBezTo>
                <a:cubicBezTo>
                  <a:pt x="2989" y="931"/>
                  <a:pt x="2873" y="729"/>
                  <a:pt x="2728" y="647"/>
                </a:cubicBezTo>
                <a:cubicBezTo>
                  <a:pt x="1752" y="83"/>
                  <a:pt x="1752" y="83"/>
                  <a:pt x="1752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10384830" y="2405837"/>
            <a:ext cx="453990" cy="503690"/>
          </a:xfrm>
          <a:custGeom>
            <a:avLst/>
            <a:gdLst>
              <a:gd name="T0" fmla="*/ 1752 w 2989"/>
              <a:gd name="T1" fmla="*/ 83 h 3318"/>
              <a:gd name="T2" fmla="*/ 1237 w 2989"/>
              <a:gd name="T3" fmla="*/ 83 h 3318"/>
              <a:gd name="T4" fmla="*/ 258 w 2989"/>
              <a:gd name="T5" fmla="*/ 647 h 3318"/>
              <a:gd name="T6" fmla="*/ 0 w 2989"/>
              <a:gd name="T7" fmla="*/ 1095 h 3318"/>
              <a:gd name="T8" fmla="*/ 0 w 2989"/>
              <a:gd name="T9" fmla="*/ 2224 h 3318"/>
              <a:gd name="T10" fmla="*/ 258 w 2989"/>
              <a:gd name="T11" fmla="*/ 2672 h 3318"/>
              <a:gd name="T12" fmla="*/ 1237 w 2989"/>
              <a:gd name="T13" fmla="*/ 3236 h 3318"/>
              <a:gd name="T14" fmla="*/ 1752 w 2989"/>
              <a:gd name="T15" fmla="*/ 3236 h 3318"/>
              <a:gd name="T16" fmla="*/ 2728 w 2989"/>
              <a:gd name="T17" fmla="*/ 2672 h 3318"/>
              <a:gd name="T18" fmla="*/ 2989 w 2989"/>
              <a:gd name="T19" fmla="*/ 2224 h 3318"/>
              <a:gd name="T20" fmla="*/ 2989 w 2989"/>
              <a:gd name="T21" fmla="*/ 1095 h 3318"/>
              <a:gd name="T22" fmla="*/ 2728 w 2989"/>
              <a:gd name="T23" fmla="*/ 647 h 3318"/>
              <a:gd name="T24" fmla="*/ 1752 w 2989"/>
              <a:gd name="T25" fmla="*/ 83 h 3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89" h="3318">
                <a:moveTo>
                  <a:pt x="1752" y="83"/>
                </a:moveTo>
                <a:cubicBezTo>
                  <a:pt x="1610" y="0"/>
                  <a:pt x="1379" y="0"/>
                  <a:pt x="1237" y="83"/>
                </a:cubicBezTo>
                <a:cubicBezTo>
                  <a:pt x="258" y="647"/>
                  <a:pt x="258" y="647"/>
                  <a:pt x="258" y="647"/>
                </a:cubicBezTo>
                <a:cubicBezTo>
                  <a:pt x="116" y="729"/>
                  <a:pt x="0" y="931"/>
                  <a:pt x="0" y="1095"/>
                </a:cubicBezTo>
                <a:cubicBezTo>
                  <a:pt x="0" y="2224"/>
                  <a:pt x="0" y="2224"/>
                  <a:pt x="0" y="2224"/>
                </a:cubicBezTo>
                <a:cubicBezTo>
                  <a:pt x="0" y="2388"/>
                  <a:pt x="116" y="2590"/>
                  <a:pt x="258" y="2672"/>
                </a:cubicBezTo>
                <a:cubicBezTo>
                  <a:pt x="1237" y="3236"/>
                  <a:pt x="1237" y="3236"/>
                  <a:pt x="1237" y="3236"/>
                </a:cubicBezTo>
                <a:cubicBezTo>
                  <a:pt x="1379" y="3318"/>
                  <a:pt x="1610" y="3318"/>
                  <a:pt x="1752" y="3236"/>
                </a:cubicBezTo>
                <a:cubicBezTo>
                  <a:pt x="2728" y="2672"/>
                  <a:pt x="2728" y="2672"/>
                  <a:pt x="2728" y="2672"/>
                </a:cubicBezTo>
                <a:cubicBezTo>
                  <a:pt x="2873" y="2590"/>
                  <a:pt x="2989" y="2388"/>
                  <a:pt x="2989" y="2224"/>
                </a:cubicBezTo>
                <a:cubicBezTo>
                  <a:pt x="2989" y="1095"/>
                  <a:pt x="2989" y="1095"/>
                  <a:pt x="2989" y="1095"/>
                </a:cubicBezTo>
                <a:cubicBezTo>
                  <a:pt x="2989" y="931"/>
                  <a:pt x="2873" y="729"/>
                  <a:pt x="2728" y="647"/>
                </a:cubicBezTo>
                <a:cubicBezTo>
                  <a:pt x="1752" y="83"/>
                  <a:pt x="1752" y="83"/>
                  <a:pt x="1752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8068790" y="1639462"/>
            <a:ext cx="453990" cy="503690"/>
            <a:chOff x="8068790" y="1513632"/>
            <a:chExt cx="453990" cy="503690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8068790" y="1513632"/>
              <a:ext cx="453990" cy="503690"/>
            </a:xfrm>
            <a:custGeom>
              <a:avLst/>
              <a:gdLst>
                <a:gd name="T0" fmla="*/ 1752 w 2989"/>
                <a:gd name="T1" fmla="*/ 83 h 3318"/>
                <a:gd name="T2" fmla="*/ 1237 w 2989"/>
                <a:gd name="T3" fmla="*/ 83 h 3318"/>
                <a:gd name="T4" fmla="*/ 258 w 2989"/>
                <a:gd name="T5" fmla="*/ 647 h 3318"/>
                <a:gd name="T6" fmla="*/ 0 w 2989"/>
                <a:gd name="T7" fmla="*/ 1095 h 3318"/>
                <a:gd name="T8" fmla="*/ 0 w 2989"/>
                <a:gd name="T9" fmla="*/ 2224 h 3318"/>
                <a:gd name="T10" fmla="*/ 258 w 2989"/>
                <a:gd name="T11" fmla="*/ 2672 h 3318"/>
                <a:gd name="T12" fmla="*/ 1237 w 2989"/>
                <a:gd name="T13" fmla="*/ 3236 h 3318"/>
                <a:gd name="T14" fmla="*/ 1752 w 2989"/>
                <a:gd name="T15" fmla="*/ 3236 h 3318"/>
                <a:gd name="T16" fmla="*/ 2728 w 2989"/>
                <a:gd name="T17" fmla="*/ 2672 h 3318"/>
                <a:gd name="T18" fmla="*/ 2989 w 2989"/>
                <a:gd name="T19" fmla="*/ 2224 h 3318"/>
                <a:gd name="T20" fmla="*/ 2989 w 2989"/>
                <a:gd name="T21" fmla="*/ 1095 h 3318"/>
                <a:gd name="T22" fmla="*/ 2728 w 2989"/>
                <a:gd name="T23" fmla="*/ 647 h 3318"/>
                <a:gd name="T24" fmla="*/ 1752 w 2989"/>
                <a:gd name="T25" fmla="*/ 83 h 3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9" h="3318">
                  <a:moveTo>
                    <a:pt x="1752" y="83"/>
                  </a:moveTo>
                  <a:cubicBezTo>
                    <a:pt x="1610" y="0"/>
                    <a:pt x="1379" y="0"/>
                    <a:pt x="1237" y="83"/>
                  </a:cubicBezTo>
                  <a:cubicBezTo>
                    <a:pt x="258" y="647"/>
                    <a:pt x="258" y="647"/>
                    <a:pt x="258" y="647"/>
                  </a:cubicBezTo>
                  <a:cubicBezTo>
                    <a:pt x="116" y="729"/>
                    <a:pt x="0" y="931"/>
                    <a:pt x="0" y="1095"/>
                  </a:cubicBezTo>
                  <a:cubicBezTo>
                    <a:pt x="0" y="2224"/>
                    <a:pt x="0" y="2224"/>
                    <a:pt x="0" y="2224"/>
                  </a:cubicBezTo>
                  <a:cubicBezTo>
                    <a:pt x="0" y="2388"/>
                    <a:pt x="116" y="2590"/>
                    <a:pt x="258" y="2672"/>
                  </a:cubicBezTo>
                  <a:cubicBezTo>
                    <a:pt x="1237" y="3236"/>
                    <a:pt x="1237" y="3236"/>
                    <a:pt x="1237" y="3236"/>
                  </a:cubicBezTo>
                  <a:cubicBezTo>
                    <a:pt x="1379" y="3318"/>
                    <a:pt x="1610" y="3318"/>
                    <a:pt x="1752" y="3236"/>
                  </a:cubicBezTo>
                  <a:cubicBezTo>
                    <a:pt x="2728" y="2672"/>
                    <a:pt x="2728" y="2672"/>
                    <a:pt x="2728" y="2672"/>
                  </a:cubicBezTo>
                  <a:cubicBezTo>
                    <a:pt x="2873" y="2590"/>
                    <a:pt x="2989" y="2388"/>
                    <a:pt x="2989" y="2224"/>
                  </a:cubicBezTo>
                  <a:cubicBezTo>
                    <a:pt x="2989" y="1095"/>
                    <a:pt x="2989" y="1095"/>
                    <a:pt x="2989" y="1095"/>
                  </a:cubicBezTo>
                  <a:cubicBezTo>
                    <a:pt x="2989" y="931"/>
                    <a:pt x="2873" y="729"/>
                    <a:pt x="2728" y="647"/>
                  </a:cubicBezTo>
                  <a:cubicBezTo>
                    <a:pt x="1752" y="83"/>
                    <a:pt x="1752" y="83"/>
                    <a:pt x="175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"/>
            <p:cNvSpPr>
              <a:spLocks noEditPoints="1"/>
            </p:cNvSpPr>
            <p:nvPr/>
          </p:nvSpPr>
          <p:spPr bwMode="auto">
            <a:xfrm>
              <a:off x="8117648" y="1652645"/>
              <a:ext cx="356273" cy="225664"/>
            </a:xfrm>
            <a:custGeom>
              <a:avLst/>
              <a:gdLst>
                <a:gd name="T0" fmla="*/ 4059 w 4558"/>
                <a:gd name="T1" fmla="*/ 2524 h 2880"/>
                <a:gd name="T2" fmla="*/ 4059 w 4558"/>
                <a:gd name="T3" fmla="*/ 160 h 2880"/>
                <a:gd name="T4" fmla="*/ 3911 w 4558"/>
                <a:gd name="T5" fmla="*/ 0 h 2880"/>
                <a:gd name="T6" fmla="*/ 631 w 4558"/>
                <a:gd name="T7" fmla="*/ 0 h 2880"/>
                <a:gd name="T8" fmla="*/ 483 w 4558"/>
                <a:gd name="T9" fmla="*/ 160 h 2880"/>
                <a:gd name="T10" fmla="*/ 483 w 4558"/>
                <a:gd name="T11" fmla="*/ 2524 h 2880"/>
                <a:gd name="T12" fmla="*/ 0 w 4558"/>
                <a:gd name="T13" fmla="*/ 2524 h 2880"/>
                <a:gd name="T14" fmla="*/ 0 w 4558"/>
                <a:gd name="T15" fmla="*/ 2720 h 2880"/>
                <a:gd name="T16" fmla="*/ 147 w 4558"/>
                <a:gd name="T17" fmla="*/ 2880 h 2880"/>
                <a:gd name="T18" fmla="*/ 4411 w 4558"/>
                <a:gd name="T19" fmla="*/ 2880 h 2880"/>
                <a:gd name="T20" fmla="*/ 4558 w 4558"/>
                <a:gd name="T21" fmla="*/ 2720 h 2880"/>
                <a:gd name="T22" fmla="*/ 4558 w 4558"/>
                <a:gd name="T23" fmla="*/ 2524 h 2880"/>
                <a:gd name="T24" fmla="*/ 4059 w 4558"/>
                <a:gd name="T25" fmla="*/ 2524 h 2880"/>
                <a:gd name="T26" fmla="*/ 2581 w 4558"/>
                <a:gd name="T27" fmla="*/ 2592 h 2880"/>
                <a:gd name="T28" fmla="*/ 1977 w 4558"/>
                <a:gd name="T29" fmla="*/ 2592 h 2880"/>
                <a:gd name="T30" fmla="*/ 1977 w 4558"/>
                <a:gd name="T31" fmla="*/ 2488 h 2880"/>
                <a:gd name="T32" fmla="*/ 2581 w 4558"/>
                <a:gd name="T33" fmla="*/ 2488 h 2880"/>
                <a:gd name="T34" fmla="*/ 2581 w 4558"/>
                <a:gd name="T35" fmla="*/ 2592 h 2880"/>
                <a:gd name="T36" fmla="*/ 3756 w 4558"/>
                <a:gd name="T37" fmla="*/ 2330 h 2880"/>
                <a:gd name="T38" fmla="*/ 787 w 4558"/>
                <a:gd name="T39" fmla="*/ 2330 h 2880"/>
                <a:gd name="T40" fmla="*/ 787 w 4558"/>
                <a:gd name="T41" fmla="*/ 330 h 2880"/>
                <a:gd name="T42" fmla="*/ 3756 w 4558"/>
                <a:gd name="T43" fmla="*/ 330 h 2880"/>
                <a:gd name="T44" fmla="*/ 3756 w 4558"/>
                <a:gd name="T45" fmla="*/ 2330 h 2880"/>
                <a:gd name="T46" fmla="*/ 3756 w 4558"/>
                <a:gd name="T47" fmla="*/ 2330 h 2880"/>
                <a:gd name="T48" fmla="*/ 3756 w 4558"/>
                <a:gd name="T49" fmla="*/ 233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58" h="2880">
                  <a:moveTo>
                    <a:pt x="4059" y="2524"/>
                  </a:moveTo>
                  <a:cubicBezTo>
                    <a:pt x="4059" y="160"/>
                    <a:pt x="4059" y="160"/>
                    <a:pt x="4059" y="160"/>
                  </a:cubicBezTo>
                  <a:cubicBezTo>
                    <a:pt x="4059" y="72"/>
                    <a:pt x="3993" y="0"/>
                    <a:pt x="3911" y="0"/>
                  </a:cubicBezTo>
                  <a:cubicBezTo>
                    <a:pt x="631" y="0"/>
                    <a:pt x="631" y="0"/>
                    <a:pt x="631" y="0"/>
                  </a:cubicBezTo>
                  <a:cubicBezTo>
                    <a:pt x="549" y="0"/>
                    <a:pt x="483" y="72"/>
                    <a:pt x="483" y="160"/>
                  </a:cubicBezTo>
                  <a:cubicBezTo>
                    <a:pt x="483" y="2524"/>
                    <a:pt x="483" y="2524"/>
                    <a:pt x="483" y="2524"/>
                  </a:cubicBezTo>
                  <a:cubicBezTo>
                    <a:pt x="0" y="2524"/>
                    <a:pt x="0" y="2524"/>
                    <a:pt x="0" y="2524"/>
                  </a:cubicBezTo>
                  <a:cubicBezTo>
                    <a:pt x="0" y="2720"/>
                    <a:pt x="0" y="2720"/>
                    <a:pt x="0" y="2720"/>
                  </a:cubicBezTo>
                  <a:cubicBezTo>
                    <a:pt x="0" y="2808"/>
                    <a:pt x="66" y="2880"/>
                    <a:pt x="147" y="2880"/>
                  </a:cubicBezTo>
                  <a:cubicBezTo>
                    <a:pt x="4411" y="2880"/>
                    <a:pt x="4411" y="2880"/>
                    <a:pt x="4411" y="2880"/>
                  </a:cubicBezTo>
                  <a:cubicBezTo>
                    <a:pt x="4492" y="2880"/>
                    <a:pt x="4558" y="2808"/>
                    <a:pt x="4558" y="2720"/>
                  </a:cubicBezTo>
                  <a:cubicBezTo>
                    <a:pt x="4558" y="2524"/>
                    <a:pt x="4558" y="2524"/>
                    <a:pt x="4558" y="2524"/>
                  </a:cubicBezTo>
                  <a:cubicBezTo>
                    <a:pt x="4059" y="2524"/>
                    <a:pt x="4059" y="2524"/>
                    <a:pt x="4059" y="2524"/>
                  </a:cubicBezTo>
                  <a:moveTo>
                    <a:pt x="2581" y="2592"/>
                  </a:moveTo>
                  <a:cubicBezTo>
                    <a:pt x="1977" y="2592"/>
                    <a:pt x="1977" y="2592"/>
                    <a:pt x="1977" y="2592"/>
                  </a:cubicBezTo>
                  <a:cubicBezTo>
                    <a:pt x="1977" y="2488"/>
                    <a:pt x="1977" y="2488"/>
                    <a:pt x="1977" y="2488"/>
                  </a:cubicBezTo>
                  <a:cubicBezTo>
                    <a:pt x="2581" y="2488"/>
                    <a:pt x="2581" y="2488"/>
                    <a:pt x="2581" y="2488"/>
                  </a:cubicBezTo>
                  <a:cubicBezTo>
                    <a:pt x="2581" y="2592"/>
                    <a:pt x="2581" y="2592"/>
                    <a:pt x="2581" y="2592"/>
                  </a:cubicBezTo>
                  <a:moveTo>
                    <a:pt x="3756" y="2330"/>
                  </a:moveTo>
                  <a:cubicBezTo>
                    <a:pt x="787" y="2330"/>
                    <a:pt x="787" y="2330"/>
                    <a:pt x="787" y="2330"/>
                  </a:cubicBezTo>
                  <a:cubicBezTo>
                    <a:pt x="787" y="330"/>
                    <a:pt x="787" y="330"/>
                    <a:pt x="787" y="330"/>
                  </a:cubicBezTo>
                  <a:cubicBezTo>
                    <a:pt x="3756" y="330"/>
                    <a:pt x="3756" y="330"/>
                    <a:pt x="3756" y="330"/>
                  </a:cubicBezTo>
                  <a:cubicBezTo>
                    <a:pt x="3756" y="2330"/>
                    <a:pt x="3756" y="2330"/>
                    <a:pt x="3756" y="2330"/>
                  </a:cubicBezTo>
                  <a:moveTo>
                    <a:pt x="3756" y="2330"/>
                  </a:moveTo>
                  <a:cubicBezTo>
                    <a:pt x="3756" y="2330"/>
                    <a:pt x="3756" y="2330"/>
                    <a:pt x="3756" y="233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Freeform 21"/>
          <p:cNvSpPr>
            <a:spLocks noEditPoints="1"/>
          </p:cNvSpPr>
          <p:nvPr/>
        </p:nvSpPr>
        <p:spPr bwMode="auto">
          <a:xfrm>
            <a:off x="10469398" y="2515255"/>
            <a:ext cx="284855" cy="284855"/>
          </a:xfrm>
          <a:custGeom>
            <a:avLst/>
            <a:gdLst>
              <a:gd name="T0" fmla="*/ 2689 w 2868"/>
              <a:gd name="T1" fmla="*/ 1255 h 2868"/>
              <a:gd name="T2" fmla="*/ 2510 w 2868"/>
              <a:gd name="T3" fmla="*/ 1255 h 2868"/>
              <a:gd name="T4" fmla="*/ 2492 w 2868"/>
              <a:gd name="T5" fmla="*/ 1258 h 2868"/>
              <a:gd name="T6" fmla="*/ 2307 w 2868"/>
              <a:gd name="T7" fmla="*/ 810 h 2868"/>
              <a:gd name="T8" fmla="*/ 2322 w 2868"/>
              <a:gd name="T9" fmla="*/ 800 h 2868"/>
              <a:gd name="T10" fmla="*/ 2448 w 2868"/>
              <a:gd name="T11" fmla="*/ 674 h 2868"/>
              <a:gd name="T12" fmla="*/ 2448 w 2868"/>
              <a:gd name="T13" fmla="*/ 420 h 2868"/>
              <a:gd name="T14" fmla="*/ 2195 w 2868"/>
              <a:gd name="T15" fmla="*/ 420 h 2868"/>
              <a:gd name="T16" fmla="*/ 2068 w 2868"/>
              <a:gd name="T17" fmla="*/ 547 h 2868"/>
              <a:gd name="T18" fmla="*/ 2059 w 2868"/>
              <a:gd name="T19" fmla="*/ 561 h 2868"/>
              <a:gd name="T20" fmla="*/ 1610 w 2868"/>
              <a:gd name="T21" fmla="*/ 376 h 2868"/>
              <a:gd name="T22" fmla="*/ 1613 w 2868"/>
              <a:gd name="T23" fmla="*/ 359 h 2868"/>
              <a:gd name="T24" fmla="*/ 1613 w 2868"/>
              <a:gd name="T25" fmla="*/ 179 h 2868"/>
              <a:gd name="T26" fmla="*/ 1434 w 2868"/>
              <a:gd name="T27" fmla="*/ 0 h 2868"/>
              <a:gd name="T28" fmla="*/ 1255 w 2868"/>
              <a:gd name="T29" fmla="*/ 179 h 2868"/>
              <a:gd name="T30" fmla="*/ 1255 w 2868"/>
              <a:gd name="T31" fmla="*/ 359 h 2868"/>
              <a:gd name="T32" fmla="*/ 1259 w 2868"/>
              <a:gd name="T33" fmla="*/ 376 h 2868"/>
              <a:gd name="T34" fmla="*/ 810 w 2868"/>
              <a:gd name="T35" fmla="*/ 561 h 2868"/>
              <a:gd name="T36" fmla="*/ 800 w 2868"/>
              <a:gd name="T37" fmla="*/ 547 h 2868"/>
              <a:gd name="T38" fmla="*/ 674 w 2868"/>
              <a:gd name="T39" fmla="*/ 420 h 2868"/>
              <a:gd name="T40" fmla="*/ 420 w 2868"/>
              <a:gd name="T41" fmla="*/ 420 h 2868"/>
              <a:gd name="T42" fmla="*/ 420 w 2868"/>
              <a:gd name="T43" fmla="*/ 674 h 2868"/>
              <a:gd name="T44" fmla="*/ 547 w 2868"/>
              <a:gd name="T45" fmla="*/ 800 h 2868"/>
              <a:gd name="T46" fmla="*/ 561 w 2868"/>
              <a:gd name="T47" fmla="*/ 810 h 2868"/>
              <a:gd name="T48" fmla="*/ 376 w 2868"/>
              <a:gd name="T49" fmla="*/ 1258 h 2868"/>
              <a:gd name="T50" fmla="*/ 359 w 2868"/>
              <a:gd name="T51" fmla="*/ 1255 h 2868"/>
              <a:gd name="T52" fmla="*/ 179 w 2868"/>
              <a:gd name="T53" fmla="*/ 1255 h 2868"/>
              <a:gd name="T54" fmla="*/ 0 w 2868"/>
              <a:gd name="T55" fmla="*/ 1434 h 2868"/>
              <a:gd name="T56" fmla="*/ 179 w 2868"/>
              <a:gd name="T57" fmla="*/ 1613 h 2868"/>
              <a:gd name="T58" fmla="*/ 359 w 2868"/>
              <a:gd name="T59" fmla="*/ 1613 h 2868"/>
              <a:gd name="T60" fmla="*/ 376 w 2868"/>
              <a:gd name="T61" fmla="*/ 1610 h 2868"/>
              <a:gd name="T62" fmla="*/ 561 w 2868"/>
              <a:gd name="T63" fmla="*/ 2059 h 2868"/>
              <a:gd name="T64" fmla="*/ 547 w 2868"/>
              <a:gd name="T65" fmla="*/ 2068 h 2868"/>
              <a:gd name="T66" fmla="*/ 420 w 2868"/>
              <a:gd name="T67" fmla="*/ 2195 h 2868"/>
              <a:gd name="T68" fmla="*/ 420 w 2868"/>
              <a:gd name="T69" fmla="*/ 2448 h 2868"/>
              <a:gd name="T70" fmla="*/ 674 w 2868"/>
              <a:gd name="T71" fmla="*/ 2448 h 2868"/>
              <a:gd name="T72" fmla="*/ 800 w 2868"/>
              <a:gd name="T73" fmla="*/ 2322 h 2868"/>
              <a:gd name="T74" fmla="*/ 810 w 2868"/>
              <a:gd name="T75" fmla="*/ 2307 h 2868"/>
              <a:gd name="T76" fmla="*/ 1259 w 2868"/>
              <a:gd name="T77" fmla="*/ 2492 h 2868"/>
              <a:gd name="T78" fmla="*/ 1255 w 2868"/>
              <a:gd name="T79" fmla="*/ 2510 h 2868"/>
              <a:gd name="T80" fmla="*/ 1255 w 2868"/>
              <a:gd name="T81" fmla="*/ 2689 h 2868"/>
              <a:gd name="T82" fmla="*/ 1434 w 2868"/>
              <a:gd name="T83" fmla="*/ 2868 h 2868"/>
              <a:gd name="T84" fmla="*/ 1613 w 2868"/>
              <a:gd name="T85" fmla="*/ 2689 h 2868"/>
              <a:gd name="T86" fmla="*/ 1613 w 2868"/>
              <a:gd name="T87" fmla="*/ 2510 h 2868"/>
              <a:gd name="T88" fmla="*/ 1610 w 2868"/>
              <a:gd name="T89" fmla="*/ 2492 h 2868"/>
              <a:gd name="T90" fmla="*/ 2059 w 2868"/>
              <a:gd name="T91" fmla="*/ 2307 h 2868"/>
              <a:gd name="T92" fmla="*/ 2068 w 2868"/>
              <a:gd name="T93" fmla="*/ 2322 h 2868"/>
              <a:gd name="T94" fmla="*/ 2195 w 2868"/>
              <a:gd name="T95" fmla="*/ 2448 h 2868"/>
              <a:gd name="T96" fmla="*/ 2448 w 2868"/>
              <a:gd name="T97" fmla="*/ 2448 h 2868"/>
              <a:gd name="T98" fmla="*/ 2448 w 2868"/>
              <a:gd name="T99" fmla="*/ 2195 h 2868"/>
              <a:gd name="T100" fmla="*/ 2322 w 2868"/>
              <a:gd name="T101" fmla="*/ 2068 h 2868"/>
              <a:gd name="T102" fmla="*/ 2307 w 2868"/>
              <a:gd name="T103" fmla="*/ 2059 h 2868"/>
              <a:gd name="T104" fmla="*/ 2492 w 2868"/>
              <a:gd name="T105" fmla="*/ 1610 h 2868"/>
              <a:gd name="T106" fmla="*/ 2510 w 2868"/>
              <a:gd name="T107" fmla="*/ 1613 h 2868"/>
              <a:gd name="T108" fmla="*/ 2689 w 2868"/>
              <a:gd name="T109" fmla="*/ 1613 h 2868"/>
              <a:gd name="T110" fmla="*/ 2868 w 2868"/>
              <a:gd name="T111" fmla="*/ 1434 h 2868"/>
              <a:gd name="T112" fmla="*/ 2689 w 2868"/>
              <a:gd name="T113" fmla="*/ 1255 h 2868"/>
              <a:gd name="T114" fmla="*/ 1434 w 2868"/>
              <a:gd name="T115" fmla="*/ 2008 h 2868"/>
              <a:gd name="T116" fmla="*/ 861 w 2868"/>
              <a:gd name="T117" fmla="*/ 1434 h 2868"/>
              <a:gd name="T118" fmla="*/ 1434 w 2868"/>
              <a:gd name="T119" fmla="*/ 861 h 2868"/>
              <a:gd name="T120" fmla="*/ 2008 w 2868"/>
              <a:gd name="T121" fmla="*/ 1434 h 2868"/>
              <a:gd name="T122" fmla="*/ 1434 w 2868"/>
              <a:gd name="T123" fmla="*/ 2008 h 2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8" h="2868">
                <a:moveTo>
                  <a:pt x="2689" y="1255"/>
                </a:moveTo>
                <a:cubicBezTo>
                  <a:pt x="2510" y="1255"/>
                  <a:pt x="2510" y="1255"/>
                  <a:pt x="2510" y="1255"/>
                </a:cubicBezTo>
                <a:cubicBezTo>
                  <a:pt x="2504" y="1255"/>
                  <a:pt x="2498" y="1258"/>
                  <a:pt x="2492" y="1258"/>
                </a:cubicBezTo>
                <a:cubicBezTo>
                  <a:pt x="2465" y="1093"/>
                  <a:pt x="2401" y="941"/>
                  <a:pt x="2307" y="810"/>
                </a:cubicBezTo>
                <a:cubicBezTo>
                  <a:pt x="2312" y="806"/>
                  <a:pt x="2317" y="805"/>
                  <a:pt x="2322" y="800"/>
                </a:cubicBezTo>
                <a:cubicBezTo>
                  <a:pt x="2448" y="674"/>
                  <a:pt x="2448" y="674"/>
                  <a:pt x="2448" y="674"/>
                </a:cubicBezTo>
                <a:cubicBezTo>
                  <a:pt x="2518" y="604"/>
                  <a:pt x="2518" y="490"/>
                  <a:pt x="2448" y="420"/>
                </a:cubicBezTo>
                <a:cubicBezTo>
                  <a:pt x="2378" y="350"/>
                  <a:pt x="2265" y="350"/>
                  <a:pt x="2195" y="420"/>
                </a:cubicBezTo>
                <a:cubicBezTo>
                  <a:pt x="2068" y="547"/>
                  <a:pt x="2068" y="547"/>
                  <a:pt x="2068" y="547"/>
                </a:cubicBezTo>
                <a:cubicBezTo>
                  <a:pt x="2064" y="551"/>
                  <a:pt x="2062" y="557"/>
                  <a:pt x="2059" y="561"/>
                </a:cubicBezTo>
                <a:cubicBezTo>
                  <a:pt x="1928" y="467"/>
                  <a:pt x="1775" y="404"/>
                  <a:pt x="1610" y="376"/>
                </a:cubicBezTo>
                <a:cubicBezTo>
                  <a:pt x="1611" y="370"/>
                  <a:pt x="1613" y="365"/>
                  <a:pt x="1613" y="359"/>
                </a:cubicBezTo>
                <a:cubicBezTo>
                  <a:pt x="1613" y="179"/>
                  <a:pt x="1613" y="179"/>
                  <a:pt x="1613" y="179"/>
                </a:cubicBezTo>
                <a:cubicBezTo>
                  <a:pt x="1613" y="80"/>
                  <a:pt x="1533" y="0"/>
                  <a:pt x="1434" y="0"/>
                </a:cubicBezTo>
                <a:cubicBezTo>
                  <a:pt x="1335" y="0"/>
                  <a:pt x="1255" y="80"/>
                  <a:pt x="1255" y="179"/>
                </a:cubicBezTo>
                <a:cubicBezTo>
                  <a:pt x="1255" y="359"/>
                  <a:pt x="1255" y="359"/>
                  <a:pt x="1255" y="359"/>
                </a:cubicBezTo>
                <a:cubicBezTo>
                  <a:pt x="1255" y="365"/>
                  <a:pt x="1258" y="370"/>
                  <a:pt x="1259" y="376"/>
                </a:cubicBezTo>
                <a:cubicBezTo>
                  <a:pt x="1093" y="404"/>
                  <a:pt x="941" y="467"/>
                  <a:pt x="810" y="561"/>
                </a:cubicBezTo>
                <a:cubicBezTo>
                  <a:pt x="806" y="557"/>
                  <a:pt x="805" y="551"/>
                  <a:pt x="800" y="547"/>
                </a:cubicBezTo>
                <a:cubicBezTo>
                  <a:pt x="674" y="420"/>
                  <a:pt x="674" y="420"/>
                  <a:pt x="674" y="420"/>
                </a:cubicBezTo>
                <a:cubicBezTo>
                  <a:pt x="604" y="350"/>
                  <a:pt x="490" y="350"/>
                  <a:pt x="420" y="420"/>
                </a:cubicBezTo>
                <a:cubicBezTo>
                  <a:pt x="350" y="490"/>
                  <a:pt x="350" y="604"/>
                  <a:pt x="420" y="674"/>
                </a:cubicBezTo>
                <a:cubicBezTo>
                  <a:pt x="547" y="800"/>
                  <a:pt x="547" y="800"/>
                  <a:pt x="547" y="800"/>
                </a:cubicBezTo>
                <a:cubicBezTo>
                  <a:pt x="551" y="805"/>
                  <a:pt x="557" y="806"/>
                  <a:pt x="561" y="810"/>
                </a:cubicBezTo>
                <a:cubicBezTo>
                  <a:pt x="467" y="941"/>
                  <a:pt x="404" y="1093"/>
                  <a:pt x="376" y="1258"/>
                </a:cubicBezTo>
                <a:cubicBezTo>
                  <a:pt x="370" y="1258"/>
                  <a:pt x="365" y="1255"/>
                  <a:pt x="359" y="1255"/>
                </a:cubicBezTo>
                <a:cubicBezTo>
                  <a:pt x="179" y="1255"/>
                  <a:pt x="179" y="1255"/>
                  <a:pt x="179" y="1255"/>
                </a:cubicBezTo>
                <a:cubicBezTo>
                  <a:pt x="80" y="1255"/>
                  <a:pt x="0" y="1335"/>
                  <a:pt x="0" y="1434"/>
                </a:cubicBezTo>
                <a:cubicBezTo>
                  <a:pt x="0" y="1533"/>
                  <a:pt x="80" y="1613"/>
                  <a:pt x="179" y="1613"/>
                </a:cubicBezTo>
                <a:cubicBezTo>
                  <a:pt x="359" y="1613"/>
                  <a:pt x="359" y="1613"/>
                  <a:pt x="359" y="1613"/>
                </a:cubicBezTo>
                <a:cubicBezTo>
                  <a:pt x="365" y="1613"/>
                  <a:pt x="370" y="1611"/>
                  <a:pt x="376" y="1610"/>
                </a:cubicBezTo>
                <a:cubicBezTo>
                  <a:pt x="404" y="1775"/>
                  <a:pt x="467" y="1928"/>
                  <a:pt x="561" y="2059"/>
                </a:cubicBezTo>
                <a:cubicBezTo>
                  <a:pt x="557" y="2062"/>
                  <a:pt x="551" y="2064"/>
                  <a:pt x="547" y="2068"/>
                </a:cubicBezTo>
                <a:cubicBezTo>
                  <a:pt x="420" y="2195"/>
                  <a:pt x="420" y="2195"/>
                  <a:pt x="420" y="2195"/>
                </a:cubicBezTo>
                <a:cubicBezTo>
                  <a:pt x="350" y="2265"/>
                  <a:pt x="350" y="2378"/>
                  <a:pt x="420" y="2448"/>
                </a:cubicBezTo>
                <a:cubicBezTo>
                  <a:pt x="490" y="2518"/>
                  <a:pt x="604" y="2518"/>
                  <a:pt x="674" y="2448"/>
                </a:cubicBezTo>
                <a:cubicBezTo>
                  <a:pt x="800" y="2322"/>
                  <a:pt x="800" y="2322"/>
                  <a:pt x="800" y="2322"/>
                </a:cubicBezTo>
                <a:cubicBezTo>
                  <a:pt x="805" y="2317"/>
                  <a:pt x="806" y="2312"/>
                  <a:pt x="810" y="2307"/>
                </a:cubicBezTo>
                <a:cubicBezTo>
                  <a:pt x="941" y="2401"/>
                  <a:pt x="1093" y="2465"/>
                  <a:pt x="1259" y="2492"/>
                </a:cubicBezTo>
                <a:cubicBezTo>
                  <a:pt x="1258" y="2498"/>
                  <a:pt x="1255" y="2504"/>
                  <a:pt x="1255" y="2510"/>
                </a:cubicBezTo>
                <a:cubicBezTo>
                  <a:pt x="1255" y="2689"/>
                  <a:pt x="1255" y="2689"/>
                  <a:pt x="1255" y="2689"/>
                </a:cubicBezTo>
                <a:cubicBezTo>
                  <a:pt x="1255" y="2788"/>
                  <a:pt x="1335" y="2868"/>
                  <a:pt x="1434" y="2868"/>
                </a:cubicBezTo>
                <a:cubicBezTo>
                  <a:pt x="1533" y="2868"/>
                  <a:pt x="1613" y="2788"/>
                  <a:pt x="1613" y="2689"/>
                </a:cubicBezTo>
                <a:cubicBezTo>
                  <a:pt x="1613" y="2510"/>
                  <a:pt x="1613" y="2510"/>
                  <a:pt x="1613" y="2510"/>
                </a:cubicBezTo>
                <a:cubicBezTo>
                  <a:pt x="1613" y="2504"/>
                  <a:pt x="1611" y="2498"/>
                  <a:pt x="1610" y="2492"/>
                </a:cubicBezTo>
                <a:cubicBezTo>
                  <a:pt x="1775" y="2465"/>
                  <a:pt x="1928" y="2401"/>
                  <a:pt x="2059" y="2307"/>
                </a:cubicBezTo>
                <a:cubicBezTo>
                  <a:pt x="2062" y="2312"/>
                  <a:pt x="2064" y="2317"/>
                  <a:pt x="2068" y="2322"/>
                </a:cubicBezTo>
                <a:cubicBezTo>
                  <a:pt x="2195" y="2448"/>
                  <a:pt x="2195" y="2448"/>
                  <a:pt x="2195" y="2448"/>
                </a:cubicBezTo>
                <a:cubicBezTo>
                  <a:pt x="2265" y="2518"/>
                  <a:pt x="2378" y="2518"/>
                  <a:pt x="2448" y="2448"/>
                </a:cubicBezTo>
                <a:cubicBezTo>
                  <a:pt x="2518" y="2378"/>
                  <a:pt x="2518" y="2265"/>
                  <a:pt x="2448" y="2195"/>
                </a:cubicBezTo>
                <a:cubicBezTo>
                  <a:pt x="2322" y="2068"/>
                  <a:pt x="2322" y="2068"/>
                  <a:pt x="2322" y="2068"/>
                </a:cubicBezTo>
                <a:cubicBezTo>
                  <a:pt x="2317" y="2064"/>
                  <a:pt x="2312" y="2062"/>
                  <a:pt x="2307" y="2059"/>
                </a:cubicBezTo>
                <a:cubicBezTo>
                  <a:pt x="2401" y="1928"/>
                  <a:pt x="2465" y="1775"/>
                  <a:pt x="2492" y="1610"/>
                </a:cubicBezTo>
                <a:cubicBezTo>
                  <a:pt x="2498" y="1611"/>
                  <a:pt x="2504" y="1613"/>
                  <a:pt x="2510" y="1613"/>
                </a:cubicBezTo>
                <a:cubicBezTo>
                  <a:pt x="2689" y="1613"/>
                  <a:pt x="2689" y="1613"/>
                  <a:pt x="2689" y="1613"/>
                </a:cubicBezTo>
                <a:cubicBezTo>
                  <a:pt x="2788" y="1613"/>
                  <a:pt x="2868" y="1533"/>
                  <a:pt x="2868" y="1434"/>
                </a:cubicBezTo>
                <a:cubicBezTo>
                  <a:pt x="2868" y="1335"/>
                  <a:pt x="2788" y="1255"/>
                  <a:pt x="2689" y="1255"/>
                </a:cubicBezTo>
                <a:close/>
                <a:moveTo>
                  <a:pt x="1434" y="2008"/>
                </a:moveTo>
                <a:cubicBezTo>
                  <a:pt x="1137" y="2008"/>
                  <a:pt x="861" y="1731"/>
                  <a:pt x="861" y="1434"/>
                </a:cubicBezTo>
                <a:cubicBezTo>
                  <a:pt x="861" y="1137"/>
                  <a:pt x="1137" y="861"/>
                  <a:pt x="1434" y="861"/>
                </a:cubicBezTo>
                <a:cubicBezTo>
                  <a:pt x="1731" y="861"/>
                  <a:pt x="2008" y="1137"/>
                  <a:pt x="2008" y="1434"/>
                </a:cubicBezTo>
                <a:cubicBezTo>
                  <a:pt x="2008" y="1731"/>
                  <a:pt x="1731" y="2008"/>
                  <a:pt x="1434" y="200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7" name="Freeform 25"/>
          <p:cNvSpPr>
            <a:spLocks noEditPoints="1"/>
          </p:cNvSpPr>
          <p:nvPr/>
        </p:nvSpPr>
        <p:spPr bwMode="auto">
          <a:xfrm>
            <a:off x="5831174" y="909398"/>
            <a:ext cx="247028" cy="212002"/>
          </a:xfrm>
          <a:custGeom>
            <a:avLst/>
            <a:gdLst>
              <a:gd name="T0" fmla="*/ 1432 w 2864"/>
              <a:gd name="T1" fmla="*/ 411 h 2460"/>
              <a:gd name="T2" fmla="*/ 1459 w 2864"/>
              <a:gd name="T3" fmla="*/ 411 h 2460"/>
              <a:gd name="T4" fmla="*/ 2651 w 2864"/>
              <a:gd name="T5" fmla="*/ 411 h 2460"/>
              <a:gd name="T6" fmla="*/ 2855 w 2864"/>
              <a:gd name="T7" fmla="*/ 559 h 2460"/>
              <a:gd name="T8" fmla="*/ 2863 w 2864"/>
              <a:gd name="T9" fmla="*/ 621 h 2460"/>
              <a:gd name="T10" fmla="*/ 2863 w 2864"/>
              <a:gd name="T11" fmla="*/ 2249 h 2460"/>
              <a:gd name="T12" fmla="*/ 2653 w 2864"/>
              <a:gd name="T13" fmla="*/ 2460 h 2460"/>
              <a:gd name="T14" fmla="*/ 211 w 2864"/>
              <a:gd name="T15" fmla="*/ 2460 h 2460"/>
              <a:gd name="T16" fmla="*/ 0 w 2864"/>
              <a:gd name="T17" fmla="*/ 2248 h 2460"/>
              <a:gd name="T18" fmla="*/ 0 w 2864"/>
              <a:gd name="T19" fmla="*/ 213 h 2460"/>
              <a:gd name="T20" fmla="*/ 212 w 2864"/>
              <a:gd name="T21" fmla="*/ 0 h 2460"/>
              <a:gd name="T22" fmla="*/ 1219 w 2864"/>
              <a:gd name="T23" fmla="*/ 0 h 2460"/>
              <a:gd name="T24" fmla="*/ 1432 w 2864"/>
              <a:gd name="T25" fmla="*/ 212 h 2460"/>
              <a:gd name="T26" fmla="*/ 1432 w 2864"/>
              <a:gd name="T27" fmla="*/ 388 h 2460"/>
              <a:gd name="T28" fmla="*/ 1432 w 2864"/>
              <a:gd name="T29" fmla="*/ 411 h 2460"/>
              <a:gd name="T30" fmla="*/ 206 w 2864"/>
              <a:gd name="T31" fmla="*/ 409 h 2460"/>
              <a:gd name="T32" fmla="*/ 1226 w 2864"/>
              <a:gd name="T33" fmla="*/ 409 h 2460"/>
              <a:gd name="T34" fmla="*/ 1226 w 2864"/>
              <a:gd name="T35" fmla="*/ 206 h 2460"/>
              <a:gd name="T36" fmla="*/ 206 w 2864"/>
              <a:gd name="T37" fmla="*/ 206 h 2460"/>
              <a:gd name="T38" fmla="*/ 206 w 2864"/>
              <a:gd name="T39" fmla="*/ 409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64" h="2460">
                <a:moveTo>
                  <a:pt x="1432" y="411"/>
                </a:moveTo>
                <a:cubicBezTo>
                  <a:pt x="1443" y="411"/>
                  <a:pt x="1451" y="411"/>
                  <a:pt x="1459" y="411"/>
                </a:cubicBezTo>
                <a:cubicBezTo>
                  <a:pt x="1857" y="411"/>
                  <a:pt x="2254" y="410"/>
                  <a:pt x="2651" y="411"/>
                </a:cubicBezTo>
                <a:cubicBezTo>
                  <a:pt x="2751" y="411"/>
                  <a:pt x="2831" y="468"/>
                  <a:pt x="2855" y="559"/>
                </a:cubicBezTo>
                <a:cubicBezTo>
                  <a:pt x="2861" y="579"/>
                  <a:pt x="2863" y="600"/>
                  <a:pt x="2863" y="621"/>
                </a:cubicBezTo>
                <a:cubicBezTo>
                  <a:pt x="2863" y="1164"/>
                  <a:pt x="2864" y="1706"/>
                  <a:pt x="2863" y="2249"/>
                </a:cubicBezTo>
                <a:cubicBezTo>
                  <a:pt x="2863" y="2371"/>
                  <a:pt x="2775" y="2459"/>
                  <a:pt x="2653" y="2460"/>
                </a:cubicBezTo>
                <a:cubicBezTo>
                  <a:pt x="1839" y="2460"/>
                  <a:pt x="1025" y="2460"/>
                  <a:pt x="211" y="2460"/>
                </a:cubicBezTo>
                <a:cubicBezTo>
                  <a:pt x="89" y="2459"/>
                  <a:pt x="0" y="2370"/>
                  <a:pt x="0" y="2248"/>
                </a:cubicBezTo>
                <a:cubicBezTo>
                  <a:pt x="0" y="1569"/>
                  <a:pt x="0" y="891"/>
                  <a:pt x="0" y="213"/>
                </a:cubicBezTo>
                <a:cubicBezTo>
                  <a:pt x="0" y="89"/>
                  <a:pt x="89" y="0"/>
                  <a:pt x="212" y="0"/>
                </a:cubicBezTo>
                <a:cubicBezTo>
                  <a:pt x="548" y="0"/>
                  <a:pt x="883" y="0"/>
                  <a:pt x="1219" y="0"/>
                </a:cubicBezTo>
                <a:cubicBezTo>
                  <a:pt x="1343" y="0"/>
                  <a:pt x="1431" y="88"/>
                  <a:pt x="1432" y="212"/>
                </a:cubicBezTo>
                <a:cubicBezTo>
                  <a:pt x="1432" y="271"/>
                  <a:pt x="1432" y="330"/>
                  <a:pt x="1432" y="388"/>
                </a:cubicBezTo>
                <a:cubicBezTo>
                  <a:pt x="1432" y="395"/>
                  <a:pt x="1432" y="402"/>
                  <a:pt x="1432" y="411"/>
                </a:cubicBezTo>
                <a:close/>
                <a:moveTo>
                  <a:pt x="206" y="409"/>
                </a:moveTo>
                <a:cubicBezTo>
                  <a:pt x="547" y="409"/>
                  <a:pt x="886" y="409"/>
                  <a:pt x="1226" y="409"/>
                </a:cubicBezTo>
                <a:cubicBezTo>
                  <a:pt x="1226" y="341"/>
                  <a:pt x="1226" y="274"/>
                  <a:pt x="1226" y="206"/>
                </a:cubicBezTo>
                <a:cubicBezTo>
                  <a:pt x="886" y="206"/>
                  <a:pt x="546" y="206"/>
                  <a:pt x="206" y="206"/>
                </a:cubicBezTo>
                <a:cubicBezTo>
                  <a:pt x="206" y="274"/>
                  <a:pt x="206" y="341"/>
                  <a:pt x="206" y="4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925861" y="5170052"/>
            <a:ext cx="9874962" cy="2200468"/>
            <a:chOff x="844983" y="5540256"/>
            <a:chExt cx="9874962" cy="2200468"/>
          </a:xfrm>
        </p:grpSpPr>
        <p:sp>
          <p:nvSpPr>
            <p:cNvPr id="5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8461375" y="5797550"/>
              <a:ext cx="1060450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215788" y="5736828"/>
              <a:ext cx="884863" cy="884863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490290" y="6079157"/>
              <a:ext cx="665800" cy="665800"/>
            </a:xfrm>
            <a:prstGeom prst="ellipse">
              <a:avLst/>
            </a:prstGeom>
            <a:solidFill>
              <a:srgbClr val="92D05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8618338" y="6303884"/>
              <a:ext cx="144000" cy="144000"/>
            </a:xfrm>
            <a:prstGeom prst="ellipse">
              <a:avLst/>
            </a:pr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754964" y="6652687"/>
              <a:ext cx="245626" cy="245626"/>
            </a:xfrm>
            <a:prstGeom prst="ellipse">
              <a:avLst/>
            </a:prstGeom>
            <a:solidFill>
              <a:srgbClr val="15188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59617" y="6474817"/>
              <a:ext cx="205202" cy="20520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136451" y="6279048"/>
              <a:ext cx="248469" cy="248469"/>
            </a:xfrm>
            <a:prstGeom prst="ellipse">
              <a:avLst/>
            </a:prstGeom>
            <a:solidFill>
              <a:srgbClr val="92D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013190" y="6476512"/>
              <a:ext cx="157222" cy="15722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46388" y="6174823"/>
              <a:ext cx="144000" cy="144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44983" y="6488815"/>
              <a:ext cx="200366" cy="200366"/>
            </a:xfrm>
            <a:prstGeom prst="ellipse">
              <a:avLst/>
            </a:prstGeom>
            <a:solidFill>
              <a:srgbClr val="7030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146727" y="5741731"/>
              <a:ext cx="3243396" cy="1179569"/>
              <a:chOff x="1146727" y="5540256"/>
              <a:chExt cx="3243396" cy="1179569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153380" y="5540256"/>
              <a:ext cx="2364455" cy="1179569"/>
              <a:chOff x="2025668" y="5540256"/>
              <a:chExt cx="2364455" cy="1179569"/>
            </a:xfrm>
          </p:grpSpPr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5553355" y="6441285"/>
              <a:ext cx="191956" cy="19195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823582" y="6287736"/>
              <a:ext cx="165868" cy="16586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100430" y="6582789"/>
              <a:ext cx="203525" cy="203525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/>
            </p:cNvSpPr>
            <p:nvPr/>
          </p:nvSpPr>
          <p:spPr>
            <a:xfrm>
              <a:off x="9506192" y="6016314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846951" y="6793313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 flipH="1">
              <a:off x="7476549" y="6561155"/>
              <a:ext cx="3243396" cy="1179569"/>
              <a:chOff x="1146727" y="5540256"/>
              <a:chExt cx="3243396" cy="1179569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75600" y="771659"/>
            <a:ext cx="2440801" cy="4179600"/>
            <a:chOff x="3422541" y="771659"/>
            <a:chExt cx="2440801" cy="4179600"/>
          </a:xfrm>
        </p:grpSpPr>
        <p:grpSp>
          <p:nvGrpSpPr>
            <p:cNvPr id="91" name="组合 90"/>
            <p:cNvGrpSpPr/>
            <p:nvPr/>
          </p:nvGrpSpPr>
          <p:grpSpPr>
            <a:xfrm>
              <a:off x="3422541" y="771659"/>
              <a:ext cx="2440801" cy="4179600"/>
              <a:chOff x="3422541" y="771659"/>
              <a:chExt cx="2440801" cy="41796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422542" y="771659"/>
                <a:ext cx="2440800" cy="4179600"/>
              </a:xfrm>
              <a:prstGeom prst="rect">
                <a:avLst/>
              </a:prstGeom>
              <a:noFill/>
              <a:ln w="22225">
                <a:gradFill>
                  <a:gsLst>
                    <a:gs pos="33000">
                      <a:srgbClr val="7030A0">
                        <a:alpha val="60000"/>
                      </a:srgbClr>
                    </a:gs>
                    <a:gs pos="0">
                      <a:srgbClr val="E60073">
                        <a:alpha val="20000"/>
                      </a:srgbClr>
                    </a:gs>
                    <a:gs pos="16000">
                      <a:srgbClr val="7030A0">
                        <a:alpha val="60000"/>
                      </a:srgbClr>
                    </a:gs>
                    <a:gs pos="33000">
                      <a:srgbClr val="151881">
                        <a:alpha val="60000"/>
                      </a:srgbClr>
                    </a:gs>
                    <a:gs pos="94186">
                      <a:srgbClr val="E60073">
                        <a:alpha val="20000"/>
                      </a:srgbClr>
                    </a:gs>
                    <a:gs pos="83000">
                      <a:schemeClr val="accent5">
                        <a:lumMod val="75000"/>
                        <a:alpha val="60000"/>
                      </a:schemeClr>
                    </a:gs>
                  </a:gsLst>
                  <a:lin ang="8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422541" y="2309215"/>
                <a:ext cx="24408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chemeClr val="bg1"/>
                    </a:solidFill>
                  </a:rPr>
                  <a:t>成绩分析</a:t>
                </a:r>
              </a:p>
            </p:txBody>
          </p:sp>
          <p:sp>
            <p:nvSpPr>
              <p:cNvPr id="42" name="Freeform 16"/>
              <p:cNvSpPr>
                <a:spLocks noEditPoints="1"/>
              </p:cNvSpPr>
              <p:nvPr/>
            </p:nvSpPr>
            <p:spPr bwMode="auto">
              <a:xfrm>
                <a:off x="4433982" y="1574180"/>
                <a:ext cx="412071" cy="412669"/>
              </a:xfrm>
              <a:custGeom>
                <a:avLst/>
                <a:gdLst>
                  <a:gd name="T0" fmla="*/ 3142 w 3277"/>
                  <a:gd name="T1" fmla="*/ 393 h 3277"/>
                  <a:gd name="T2" fmla="*/ 2806 w 3277"/>
                  <a:gd name="T3" fmla="*/ 393 h 3277"/>
                  <a:gd name="T4" fmla="*/ 2806 w 3277"/>
                  <a:gd name="T5" fmla="*/ 213 h 3277"/>
                  <a:gd name="T6" fmla="*/ 2593 w 3277"/>
                  <a:gd name="T7" fmla="*/ 0 h 3277"/>
                  <a:gd name="T8" fmla="*/ 679 w 3277"/>
                  <a:gd name="T9" fmla="*/ 0 h 3277"/>
                  <a:gd name="T10" fmla="*/ 466 w 3277"/>
                  <a:gd name="T11" fmla="*/ 213 h 3277"/>
                  <a:gd name="T12" fmla="*/ 466 w 3277"/>
                  <a:gd name="T13" fmla="*/ 392 h 3277"/>
                  <a:gd name="T14" fmla="*/ 135 w 3277"/>
                  <a:gd name="T15" fmla="*/ 392 h 3277"/>
                  <a:gd name="T16" fmla="*/ 0 w 3277"/>
                  <a:gd name="T17" fmla="*/ 528 h 3277"/>
                  <a:gd name="T18" fmla="*/ 0 w 3277"/>
                  <a:gd name="T19" fmla="*/ 1532 h 3277"/>
                  <a:gd name="T20" fmla="*/ 1 w 3277"/>
                  <a:gd name="T21" fmla="*/ 1558 h 3277"/>
                  <a:gd name="T22" fmla="*/ 3 w 3277"/>
                  <a:gd name="T23" fmla="*/ 1561 h 3277"/>
                  <a:gd name="T24" fmla="*/ 734 w 3277"/>
                  <a:gd name="T25" fmla="*/ 2287 h 3277"/>
                  <a:gd name="T26" fmla="*/ 1549 w 3277"/>
                  <a:gd name="T27" fmla="*/ 2716 h 3277"/>
                  <a:gd name="T28" fmla="*/ 1549 w 3277"/>
                  <a:gd name="T29" fmla="*/ 3087 h 3277"/>
                  <a:gd name="T30" fmla="*/ 878 w 3277"/>
                  <a:gd name="T31" fmla="*/ 3087 h 3277"/>
                  <a:gd name="T32" fmla="*/ 786 w 3277"/>
                  <a:gd name="T33" fmla="*/ 3182 h 3277"/>
                  <a:gd name="T34" fmla="*/ 878 w 3277"/>
                  <a:gd name="T35" fmla="*/ 3277 h 3277"/>
                  <a:gd name="T36" fmla="*/ 2393 w 3277"/>
                  <a:gd name="T37" fmla="*/ 3277 h 3277"/>
                  <a:gd name="T38" fmla="*/ 2486 w 3277"/>
                  <a:gd name="T39" fmla="*/ 3182 h 3277"/>
                  <a:gd name="T40" fmla="*/ 2393 w 3277"/>
                  <a:gd name="T41" fmla="*/ 3087 h 3277"/>
                  <a:gd name="T42" fmla="*/ 1711 w 3277"/>
                  <a:gd name="T43" fmla="*/ 3087 h 3277"/>
                  <a:gd name="T44" fmla="*/ 1711 w 3277"/>
                  <a:gd name="T45" fmla="*/ 2717 h 3277"/>
                  <a:gd name="T46" fmla="*/ 2536 w 3277"/>
                  <a:gd name="T47" fmla="*/ 2289 h 3277"/>
                  <a:gd name="T48" fmla="*/ 3274 w 3277"/>
                  <a:gd name="T49" fmla="*/ 1560 h 3277"/>
                  <a:gd name="T50" fmla="*/ 3277 w 3277"/>
                  <a:gd name="T51" fmla="*/ 528 h 3277"/>
                  <a:gd name="T52" fmla="*/ 3142 w 3277"/>
                  <a:gd name="T53" fmla="*/ 393 h 3277"/>
                  <a:gd name="T54" fmla="*/ 164 w 3277"/>
                  <a:gd name="T55" fmla="*/ 1529 h 3277"/>
                  <a:gd name="T56" fmla="*/ 162 w 3277"/>
                  <a:gd name="T57" fmla="*/ 1518 h 3277"/>
                  <a:gd name="T58" fmla="*/ 162 w 3277"/>
                  <a:gd name="T59" fmla="*/ 555 h 3277"/>
                  <a:gd name="T60" fmla="*/ 466 w 3277"/>
                  <a:gd name="T61" fmla="*/ 555 h 3277"/>
                  <a:gd name="T62" fmla="*/ 466 w 3277"/>
                  <a:gd name="T63" fmla="*/ 1572 h 3277"/>
                  <a:gd name="T64" fmla="*/ 468 w 3277"/>
                  <a:gd name="T65" fmla="*/ 1572 h 3277"/>
                  <a:gd name="T66" fmla="*/ 580 w 3277"/>
                  <a:gd name="T67" fmla="*/ 2047 h 3277"/>
                  <a:gd name="T68" fmla="*/ 164 w 3277"/>
                  <a:gd name="T69" fmla="*/ 1529 h 3277"/>
                  <a:gd name="T70" fmla="*/ 3113 w 3277"/>
                  <a:gd name="T71" fmla="*/ 1534 h 3277"/>
                  <a:gd name="T72" fmla="*/ 2689 w 3277"/>
                  <a:gd name="T73" fmla="*/ 2051 h 3277"/>
                  <a:gd name="T74" fmla="*/ 2796 w 3277"/>
                  <a:gd name="T75" fmla="*/ 1636 h 3277"/>
                  <a:gd name="T76" fmla="*/ 2799 w 3277"/>
                  <a:gd name="T77" fmla="*/ 1616 h 3277"/>
                  <a:gd name="T78" fmla="*/ 2799 w 3277"/>
                  <a:gd name="T79" fmla="*/ 1605 h 3277"/>
                  <a:gd name="T80" fmla="*/ 2803 w 3277"/>
                  <a:gd name="T81" fmla="*/ 1572 h 3277"/>
                  <a:gd name="T82" fmla="*/ 2805 w 3277"/>
                  <a:gd name="T83" fmla="*/ 1572 h 3277"/>
                  <a:gd name="T84" fmla="*/ 2805 w 3277"/>
                  <a:gd name="T85" fmla="*/ 555 h 3277"/>
                  <a:gd name="T86" fmla="*/ 3114 w 3277"/>
                  <a:gd name="T87" fmla="*/ 555 h 3277"/>
                  <a:gd name="T88" fmla="*/ 3114 w 3277"/>
                  <a:gd name="T89" fmla="*/ 1509 h 3277"/>
                  <a:gd name="T90" fmla="*/ 3115 w 3277"/>
                  <a:gd name="T91" fmla="*/ 1509 h 3277"/>
                  <a:gd name="T92" fmla="*/ 3113 w 3277"/>
                  <a:gd name="T93" fmla="*/ 1534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77" h="3277">
                    <a:moveTo>
                      <a:pt x="3142" y="393"/>
                    </a:moveTo>
                    <a:cubicBezTo>
                      <a:pt x="2806" y="393"/>
                      <a:pt x="2806" y="393"/>
                      <a:pt x="2806" y="393"/>
                    </a:cubicBezTo>
                    <a:cubicBezTo>
                      <a:pt x="2806" y="213"/>
                      <a:pt x="2806" y="213"/>
                      <a:pt x="2806" y="213"/>
                    </a:cubicBezTo>
                    <a:cubicBezTo>
                      <a:pt x="2806" y="96"/>
                      <a:pt x="2710" y="0"/>
                      <a:pt x="2593" y="0"/>
                    </a:cubicBezTo>
                    <a:cubicBezTo>
                      <a:pt x="679" y="0"/>
                      <a:pt x="679" y="0"/>
                      <a:pt x="679" y="0"/>
                    </a:cubicBezTo>
                    <a:cubicBezTo>
                      <a:pt x="561" y="0"/>
                      <a:pt x="466" y="96"/>
                      <a:pt x="466" y="213"/>
                    </a:cubicBezTo>
                    <a:cubicBezTo>
                      <a:pt x="466" y="392"/>
                      <a:pt x="466" y="392"/>
                      <a:pt x="466" y="392"/>
                    </a:cubicBezTo>
                    <a:cubicBezTo>
                      <a:pt x="135" y="392"/>
                      <a:pt x="135" y="392"/>
                      <a:pt x="135" y="392"/>
                    </a:cubicBezTo>
                    <a:cubicBezTo>
                      <a:pt x="60" y="393"/>
                      <a:pt x="0" y="453"/>
                      <a:pt x="0" y="528"/>
                    </a:cubicBezTo>
                    <a:cubicBezTo>
                      <a:pt x="0" y="1532"/>
                      <a:pt x="0" y="1532"/>
                      <a:pt x="0" y="1532"/>
                    </a:cubicBezTo>
                    <a:cubicBezTo>
                      <a:pt x="1" y="1558"/>
                      <a:pt x="1" y="1558"/>
                      <a:pt x="1" y="1558"/>
                    </a:cubicBezTo>
                    <a:cubicBezTo>
                      <a:pt x="3" y="1561"/>
                      <a:pt x="3" y="1561"/>
                      <a:pt x="3" y="1561"/>
                    </a:cubicBezTo>
                    <a:cubicBezTo>
                      <a:pt x="27" y="1923"/>
                      <a:pt x="434" y="2197"/>
                      <a:pt x="734" y="2287"/>
                    </a:cubicBezTo>
                    <a:cubicBezTo>
                      <a:pt x="931" y="2529"/>
                      <a:pt x="1219" y="2691"/>
                      <a:pt x="1549" y="2716"/>
                    </a:cubicBezTo>
                    <a:cubicBezTo>
                      <a:pt x="1549" y="3087"/>
                      <a:pt x="1549" y="3087"/>
                      <a:pt x="1549" y="3087"/>
                    </a:cubicBezTo>
                    <a:cubicBezTo>
                      <a:pt x="878" y="3087"/>
                      <a:pt x="878" y="3087"/>
                      <a:pt x="878" y="3087"/>
                    </a:cubicBezTo>
                    <a:cubicBezTo>
                      <a:pt x="827" y="3088"/>
                      <a:pt x="786" y="3131"/>
                      <a:pt x="786" y="3182"/>
                    </a:cubicBezTo>
                    <a:cubicBezTo>
                      <a:pt x="786" y="3233"/>
                      <a:pt x="827" y="3276"/>
                      <a:pt x="878" y="3277"/>
                    </a:cubicBezTo>
                    <a:cubicBezTo>
                      <a:pt x="2393" y="3277"/>
                      <a:pt x="2393" y="3277"/>
                      <a:pt x="2393" y="3277"/>
                    </a:cubicBezTo>
                    <a:cubicBezTo>
                      <a:pt x="2445" y="3276"/>
                      <a:pt x="2486" y="3233"/>
                      <a:pt x="2486" y="3182"/>
                    </a:cubicBezTo>
                    <a:cubicBezTo>
                      <a:pt x="2486" y="3131"/>
                      <a:pt x="2445" y="3088"/>
                      <a:pt x="2393" y="3087"/>
                    </a:cubicBezTo>
                    <a:cubicBezTo>
                      <a:pt x="1711" y="3087"/>
                      <a:pt x="1711" y="3087"/>
                      <a:pt x="1711" y="3087"/>
                    </a:cubicBezTo>
                    <a:cubicBezTo>
                      <a:pt x="1711" y="2717"/>
                      <a:pt x="1711" y="2717"/>
                      <a:pt x="1711" y="2717"/>
                    </a:cubicBezTo>
                    <a:cubicBezTo>
                      <a:pt x="2045" y="2695"/>
                      <a:pt x="2337" y="2532"/>
                      <a:pt x="2536" y="2289"/>
                    </a:cubicBezTo>
                    <a:cubicBezTo>
                      <a:pt x="2836" y="2201"/>
                      <a:pt x="3248" y="1926"/>
                      <a:pt x="3274" y="1560"/>
                    </a:cubicBezTo>
                    <a:cubicBezTo>
                      <a:pt x="3277" y="528"/>
                      <a:pt x="3277" y="528"/>
                      <a:pt x="3277" y="528"/>
                    </a:cubicBezTo>
                    <a:cubicBezTo>
                      <a:pt x="3277" y="453"/>
                      <a:pt x="3216" y="393"/>
                      <a:pt x="3142" y="393"/>
                    </a:cubicBezTo>
                    <a:close/>
                    <a:moveTo>
                      <a:pt x="164" y="1529"/>
                    </a:moveTo>
                    <a:cubicBezTo>
                      <a:pt x="162" y="1518"/>
                      <a:pt x="162" y="1518"/>
                      <a:pt x="162" y="1518"/>
                    </a:cubicBezTo>
                    <a:cubicBezTo>
                      <a:pt x="162" y="555"/>
                      <a:pt x="162" y="555"/>
                      <a:pt x="162" y="555"/>
                    </a:cubicBezTo>
                    <a:cubicBezTo>
                      <a:pt x="466" y="555"/>
                      <a:pt x="466" y="555"/>
                      <a:pt x="466" y="555"/>
                    </a:cubicBezTo>
                    <a:cubicBezTo>
                      <a:pt x="466" y="1572"/>
                      <a:pt x="466" y="1572"/>
                      <a:pt x="466" y="1572"/>
                    </a:cubicBezTo>
                    <a:cubicBezTo>
                      <a:pt x="468" y="1572"/>
                      <a:pt x="468" y="1572"/>
                      <a:pt x="468" y="1572"/>
                    </a:cubicBezTo>
                    <a:cubicBezTo>
                      <a:pt x="471" y="1736"/>
                      <a:pt x="510" y="1898"/>
                      <a:pt x="580" y="2047"/>
                    </a:cubicBezTo>
                    <a:cubicBezTo>
                      <a:pt x="370" y="1932"/>
                      <a:pt x="168" y="1741"/>
                      <a:pt x="164" y="1529"/>
                    </a:cubicBezTo>
                    <a:close/>
                    <a:moveTo>
                      <a:pt x="3113" y="1534"/>
                    </a:moveTo>
                    <a:cubicBezTo>
                      <a:pt x="3108" y="1745"/>
                      <a:pt x="2902" y="1938"/>
                      <a:pt x="2689" y="2051"/>
                    </a:cubicBezTo>
                    <a:cubicBezTo>
                      <a:pt x="2750" y="1921"/>
                      <a:pt x="2786" y="1780"/>
                      <a:pt x="2796" y="1636"/>
                    </a:cubicBezTo>
                    <a:cubicBezTo>
                      <a:pt x="2797" y="1629"/>
                      <a:pt x="2799" y="1623"/>
                      <a:pt x="2799" y="1616"/>
                    </a:cubicBezTo>
                    <a:cubicBezTo>
                      <a:pt x="2799" y="1605"/>
                      <a:pt x="2799" y="1605"/>
                      <a:pt x="2799" y="1605"/>
                    </a:cubicBezTo>
                    <a:cubicBezTo>
                      <a:pt x="2800" y="1593"/>
                      <a:pt x="2803" y="1583"/>
                      <a:pt x="2803" y="1572"/>
                    </a:cubicBezTo>
                    <a:cubicBezTo>
                      <a:pt x="2805" y="1572"/>
                      <a:pt x="2805" y="1572"/>
                      <a:pt x="2805" y="1572"/>
                    </a:cubicBezTo>
                    <a:cubicBezTo>
                      <a:pt x="2805" y="555"/>
                      <a:pt x="2805" y="555"/>
                      <a:pt x="2805" y="555"/>
                    </a:cubicBezTo>
                    <a:cubicBezTo>
                      <a:pt x="3114" y="555"/>
                      <a:pt x="3114" y="555"/>
                      <a:pt x="3114" y="555"/>
                    </a:cubicBezTo>
                    <a:cubicBezTo>
                      <a:pt x="3114" y="1509"/>
                      <a:pt x="3114" y="1509"/>
                      <a:pt x="3114" y="1509"/>
                    </a:cubicBezTo>
                    <a:cubicBezTo>
                      <a:pt x="3115" y="1509"/>
                      <a:pt x="3115" y="1509"/>
                      <a:pt x="3115" y="1509"/>
                    </a:cubicBezTo>
                    <a:cubicBezTo>
                      <a:pt x="3113" y="1534"/>
                      <a:pt x="3113" y="1534"/>
                      <a:pt x="3113" y="15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7" name="直接连接符 96"/>
            <p:cNvCxnSpPr>
              <a:cxnSpLocks/>
            </p:cNvCxnSpPr>
            <p:nvPr/>
          </p:nvCxnSpPr>
          <p:spPr>
            <a:xfrm>
              <a:off x="4278561" y="3687581"/>
              <a:ext cx="649268" cy="0"/>
            </a:xfrm>
            <a:prstGeom prst="line">
              <a:avLst/>
            </a:prstGeom>
            <a:noFill/>
            <a:ln w="222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8336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626533" y="660400"/>
            <a:ext cx="1608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</a:rPr>
              <a:t>关键指标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745067" y="1304925"/>
            <a:ext cx="68579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: 圆角 46"/>
          <p:cNvSpPr/>
          <p:nvPr/>
        </p:nvSpPr>
        <p:spPr>
          <a:xfrm>
            <a:off x="745067" y="1748589"/>
            <a:ext cx="10660870" cy="5261811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六边形 47"/>
          <p:cNvSpPr/>
          <p:nvPr/>
        </p:nvSpPr>
        <p:spPr>
          <a:xfrm rot="5400000">
            <a:off x="1597196" y="3699266"/>
            <a:ext cx="1489350" cy="1283922"/>
          </a:xfrm>
          <a:prstGeom prst="hexagon">
            <a:avLst/>
          </a:prstGeom>
          <a:noFill/>
          <a:ln w="38100">
            <a:gradFill>
              <a:gsLst>
                <a:gs pos="33000">
                  <a:srgbClr val="7030A0">
                    <a:alpha val="60000"/>
                  </a:srgbClr>
                </a:gs>
                <a:gs pos="0">
                  <a:srgbClr val="E60073">
                    <a:alpha val="20000"/>
                  </a:srgbClr>
                </a:gs>
                <a:gs pos="16000">
                  <a:srgbClr val="7030A0">
                    <a:alpha val="60000"/>
                  </a:srgbClr>
                </a:gs>
                <a:gs pos="33000">
                  <a:srgbClr val="151881">
                    <a:alpha val="60000"/>
                  </a:srgbClr>
                </a:gs>
                <a:gs pos="94186">
                  <a:srgbClr val="E60073">
                    <a:alpha val="20000"/>
                  </a:srgbClr>
                </a:gs>
                <a:gs pos="83000">
                  <a:schemeClr val="accent5">
                    <a:lumMod val="75000"/>
                    <a:alpha val="60000"/>
                  </a:schemeClr>
                </a:gs>
              </a:gsLst>
              <a:lin ang="8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六边形 48"/>
          <p:cNvSpPr/>
          <p:nvPr/>
        </p:nvSpPr>
        <p:spPr>
          <a:xfrm rot="5400000">
            <a:off x="4688866" y="3699266"/>
            <a:ext cx="1489350" cy="1283922"/>
          </a:xfrm>
          <a:prstGeom prst="hexagon">
            <a:avLst/>
          </a:prstGeom>
          <a:noFill/>
          <a:ln w="38100">
            <a:gradFill>
              <a:gsLst>
                <a:gs pos="33000">
                  <a:srgbClr val="7030A0">
                    <a:alpha val="60000"/>
                  </a:srgbClr>
                </a:gs>
                <a:gs pos="0">
                  <a:srgbClr val="E60073">
                    <a:alpha val="20000"/>
                  </a:srgbClr>
                </a:gs>
                <a:gs pos="16000">
                  <a:srgbClr val="7030A0">
                    <a:alpha val="60000"/>
                  </a:srgbClr>
                </a:gs>
                <a:gs pos="33000">
                  <a:srgbClr val="151881">
                    <a:alpha val="60000"/>
                  </a:srgbClr>
                </a:gs>
                <a:gs pos="94186">
                  <a:srgbClr val="E60073">
                    <a:alpha val="20000"/>
                  </a:srgbClr>
                </a:gs>
                <a:gs pos="83000">
                  <a:schemeClr val="accent5">
                    <a:lumMod val="75000"/>
                    <a:alpha val="60000"/>
                  </a:schemeClr>
                </a:gs>
              </a:gsLst>
              <a:lin ang="8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六边形 49"/>
          <p:cNvSpPr/>
          <p:nvPr/>
        </p:nvSpPr>
        <p:spPr>
          <a:xfrm rot="5400000">
            <a:off x="7692553" y="3101528"/>
            <a:ext cx="2765091" cy="2383698"/>
          </a:xfrm>
          <a:prstGeom prst="hexagon">
            <a:avLst/>
          </a:prstGeom>
          <a:noFill/>
          <a:ln w="38100">
            <a:gradFill>
              <a:gsLst>
                <a:gs pos="33000">
                  <a:srgbClr val="7030A0">
                    <a:alpha val="90000"/>
                  </a:srgbClr>
                </a:gs>
                <a:gs pos="0">
                  <a:srgbClr val="E60073">
                    <a:alpha val="90000"/>
                  </a:srgbClr>
                </a:gs>
                <a:gs pos="16000">
                  <a:srgbClr val="7030A0">
                    <a:alpha val="90000"/>
                  </a:srgbClr>
                </a:gs>
                <a:gs pos="33000">
                  <a:srgbClr val="151881">
                    <a:alpha val="60000"/>
                  </a:srgbClr>
                </a:gs>
                <a:gs pos="94186">
                  <a:srgbClr val="E60073">
                    <a:alpha val="90000"/>
                  </a:srgbClr>
                </a:gs>
                <a:gs pos="74000">
                  <a:schemeClr val="accent5">
                    <a:lumMod val="75000"/>
                    <a:alpha val="90000"/>
                  </a:schemeClr>
                </a:gs>
              </a:gsLst>
              <a:lin ang="8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987577" y="4031767"/>
            <a:ext cx="946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42%</a:t>
            </a:r>
            <a:endParaRPr lang="zh-CN" altLang="en-US" sz="2800" dirty="0"/>
          </a:p>
        </p:txBody>
      </p:sp>
      <p:sp>
        <p:nvSpPr>
          <p:cNvPr id="52" name="文本框 51"/>
          <p:cNvSpPr txBox="1"/>
          <p:nvPr/>
        </p:nvSpPr>
        <p:spPr>
          <a:xfrm>
            <a:off x="5088635" y="4045878"/>
            <a:ext cx="986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25%</a:t>
            </a:r>
            <a:endParaRPr lang="zh-CN" altLang="en-US" sz="2800" dirty="0"/>
          </a:p>
        </p:txBody>
      </p:sp>
      <p:sp>
        <p:nvSpPr>
          <p:cNvPr id="53" name="文本框 52"/>
          <p:cNvSpPr txBox="1"/>
          <p:nvPr/>
        </p:nvSpPr>
        <p:spPr>
          <a:xfrm>
            <a:off x="8603499" y="4079617"/>
            <a:ext cx="943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/>
              <a:t>69%</a:t>
            </a:r>
            <a:endParaRPr lang="zh-CN" altLang="en-US" sz="2800" b="1" dirty="0"/>
          </a:p>
        </p:txBody>
      </p:sp>
      <p:sp>
        <p:nvSpPr>
          <p:cNvPr id="54" name="文本框 53"/>
          <p:cNvSpPr txBox="1"/>
          <p:nvPr/>
        </p:nvSpPr>
        <p:spPr>
          <a:xfrm>
            <a:off x="1619699" y="2880971"/>
            <a:ext cx="144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4711369" y="2880971"/>
            <a:ext cx="144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TEXT HERE</a:t>
            </a:r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8150447" y="2366737"/>
            <a:ext cx="1849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/>
              <a:t>TEXT HERE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4228384" y="5449330"/>
            <a:ext cx="2416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Lorem ipsum dolor sit amet,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. </a:t>
            </a:r>
            <a:endParaRPr lang="zh-CN" altLang="en-US" sz="1600" dirty="0"/>
          </a:p>
        </p:txBody>
      </p:sp>
      <p:sp>
        <p:nvSpPr>
          <p:cNvPr id="60" name="文本框 59"/>
          <p:cNvSpPr txBox="1"/>
          <p:nvPr/>
        </p:nvSpPr>
        <p:spPr>
          <a:xfrm>
            <a:off x="1133702" y="5449330"/>
            <a:ext cx="2416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Lorem ipsum dolor sit amet, </a:t>
            </a:r>
            <a:r>
              <a:rPr lang="en-US" altLang="zh-CN" sz="1600" dirty="0" err="1"/>
              <a:t>consectetuer</a:t>
            </a:r>
            <a:r>
              <a:rPr lang="en-US" altLang="zh-CN" sz="1600" dirty="0"/>
              <a:t>.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7053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1368" y="659141"/>
            <a:ext cx="3336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Listed  In  The  Caption</a:t>
            </a:r>
            <a:endParaRPr lang="zh-CN" alt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780547" y="1152855"/>
            <a:ext cx="24384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80999" y="1443789"/>
            <a:ext cx="11237495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44" name="组合 143"/>
          <p:cNvGrpSpPr/>
          <p:nvPr/>
        </p:nvGrpSpPr>
        <p:grpSpPr>
          <a:xfrm>
            <a:off x="1094812" y="2924375"/>
            <a:ext cx="10002376" cy="2901045"/>
            <a:chOff x="1010241" y="2924375"/>
            <a:chExt cx="10002376" cy="2901045"/>
          </a:xfrm>
        </p:grpSpPr>
        <p:sp>
          <p:nvSpPr>
            <p:cNvPr id="10" name="文本框 9"/>
            <p:cNvSpPr txBox="1"/>
            <p:nvPr/>
          </p:nvSpPr>
          <p:spPr>
            <a:xfrm>
              <a:off x="1541296" y="5410783"/>
              <a:ext cx="913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Team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029413" y="5409812"/>
              <a:ext cx="1949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Resources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5058812" y="5425310"/>
              <a:ext cx="1949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Strengths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063109" y="5425310"/>
              <a:ext cx="1949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Opportunity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9053382" y="5425310"/>
              <a:ext cx="1949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Vision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10241" y="2924375"/>
              <a:ext cx="10002376" cy="2009127"/>
              <a:chOff x="341521" y="2613315"/>
              <a:chExt cx="11396665" cy="2289191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793000" y="3047787"/>
                <a:ext cx="1347537" cy="1347537"/>
                <a:chOff x="930444" y="3015916"/>
                <a:chExt cx="1347537" cy="1347537"/>
              </a:xfrm>
            </p:grpSpPr>
            <p:sp>
              <p:nvSpPr>
                <p:cNvPr id="65" name="菱形 64"/>
                <p:cNvSpPr/>
                <p:nvPr/>
              </p:nvSpPr>
              <p:spPr>
                <a:xfrm>
                  <a:off x="930444" y="3015916"/>
                  <a:ext cx="1347537" cy="1347537"/>
                </a:xfrm>
                <a:prstGeom prst="diamond">
                  <a:avLst/>
                </a:prstGeom>
                <a:solidFill>
                  <a:srgbClr val="0183B4"/>
                </a:solidFill>
                <a:ln>
                  <a:solidFill>
                    <a:srgbClr val="0183B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1305961" y="3446767"/>
                  <a:ext cx="596503" cy="378270"/>
                  <a:chOff x="2178050" y="2500313"/>
                  <a:chExt cx="1627188" cy="1031875"/>
                </a:xfrm>
                <a:solidFill>
                  <a:schemeClr val="bg1"/>
                </a:solidFill>
              </p:grpSpPr>
              <p:sp>
                <p:nvSpPr>
                  <p:cNvPr id="16" name="Freeform 5"/>
                  <p:cNvSpPr>
                    <a:spLocks/>
                  </p:cNvSpPr>
                  <p:nvPr/>
                </p:nvSpPr>
                <p:spPr bwMode="auto">
                  <a:xfrm>
                    <a:off x="2703513" y="2500313"/>
                    <a:ext cx="600075" cy="576263"/>
                  </a:xfrm>
                  <a:custGeom>
                    <a:avLst/>
                    <a:gdLst>
                      <a:gd name="T0" fmla="*/ 214 w 1081"/>
                      <a:gd name="T1" fmla="*/ 1038 h 1038"/>
                      <a:gd name="T2" fmla="*/ 541 w 1081"/>
                      <a:gd name="T3" fmla="*/ 972 h 1038"/>
                      <a:gd name="T4" fmla="*/ 867 w 1081"/>
                      <a:gd name="T5" fmla="*/ 1038 h 1038"/>
                      <a:gd name="T6" fmla="*/ 1081 w 1081"/>
                      <a:gd name="T7" fmla="*/ 578 h 1038"/>
                      <a:gd name="T8" fmla="*/ 541 w 1081"/>
                      <a:gd name="T9" fmla="*/ 0 h 1038"/>
                      <a:gd name="T10" fmla="*/ 0 w 1081"/>
                      <a:gd name="T11" fmla="*/ 578 h 1038"/>
                      <a:gd name="T12" fmla="*/ 214 w 1081"/>
                      <a:gd name="T13" fmla="*/ 1038 h 10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81" h="1038">
                        <a:moveTo>
                          <a:pt x="214" y="1038"/>
                        </a:moveTo>
                        <a:cubicBezTo>
                          <a:pt x="316" y="996"/>
                          <a:pt x="425" y="972"/>
                          <a:pt x="541" y="972"/>
                        </a:cubicBezTo>
                        <a:cubicBezTo>
                          <a:pt x="656" y="972"/>
                          <a:pt x="765" y="996"/>
                          <a:pt x="867" y="1038"/>
                        </a:cubicBezTo>
                        <a:cubicBezTo>
                          <a:pt x="997" y="933"/>
                          <a:pt x="1081" y="766"/>
                          <a:pt x="1081" y="578"/>
                        </a:cubicBezTo>
                        <a:cubicBezTo>
                          <a:pt x="1081" y="259"/>
                          <a:pt x="839" y="0"/>
                          <a:pt x="541" y="0"/>
                        </a:cubicBezTo>
                        <a:cubicBezTo>
                          <a:pt x="242" y="0"/>
                          <a:pt x="0" y="259"/>
                          <a:pt x="0" y="578"/>
                        </a:cubicBezTo>
                        <a:cubicBezTo>
                          <a:pt x="0" y="766"/>
                          <a:pt x="85" y="933"/>
                          <a:pt x="214" y="10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6"/>
                  <p:cNvSpPr>
                    <a:spLocks/>
                  </p:cNvSpPr>
                  <p:nvPr/>
                </p:nvSpPr>
                <p:spPr bwMode="auto">
                  <a:xfrm>
                    <a:off x="3308350" y="2874963"/>
                    <a:ext cx="388938" cy="374650"/>
                  </a:xfrm>
                  <a:custGeom>
                    <a:avLst/>
                    <a:gdLst>
                      <a:gd name="T0" fmla="*/ 139 w 702"/>
                      <a:gd name="T1" fmla="*/ 675 h 675"/>
                      <a:gd name="T2" fmla="*/ 351 w 702"/>
                      <a:gd name="T3" fmla="*/ 632 h 675"/>
                      <a:gd name="T4" fmla="*/ 563 w 702"/>
                      <a:gd name="T5" fmla="*/ 675 h 675"/>
                      <a:gd name="T6" fmla="*/ 702 w 702"/>
                      <a:gd name="T7" fmla="*/ 376 h 675"/>
                      <a:gd name="T8" fmla="*/ 351 w 702"/>
                      <a:gd name="T9" fmla="*/ 0 h 675"/>
                      <a:gd name="T10" fmla="*/ 0 w 702"/>
                      <a:gd name="T11" fmla="*/ 376 h 675"/>
                      <a:gd name="T12" fmla="*/ 139 w 702"/>
                      <a:gd name="T13" fmla="*/ 675 h 6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2" h="675">
                        <a:moveTo>
                          <a:pt x="139" y="675"/>
                        </a:moveTo>
                        <a:cubicBezTo>
                          <a:pt x="205" y="648"/>
                          <a:pt x="276" y="632"/>
                          <a:pt x="351" y="632"/>
                        </a:cubicBezTo>
                        <a:cubicBezTo>
                          <a:pt x="426" y="632"/>
                          <a:pt x="497" y="648"/>
                          <a:pt x="563" y="675"/>
                        </a:cubicBezTo>
                        <a:cubicBezTo>
                          <a:pt x="648" y="607"/>
                          <a:pt x="702" y="499"/>
                          <a:pt x="702" y="376"/>
                        </a:cubicBezTo>
                        <a:cubicBezTo>
                          <a:pt x="702" y="169"/>
                          <a:pt x="545" y="0"/>
                          <a:pt x="351" y="0"/>
                        </a:cubicBezTo>
                        <a:cubicBezTo>
                          <a:pt x="157" y="0"/>
                          <a:pt x="0" y="169"/>
                          <a:pt x="0" y="376"/>
                        </a:cubicBezTo>
                        <a:cubicBezTo>
                          <a:pt x="0" y="499"/>
                          <a:pt x="55" y="607"/>
                          <a:pt x="139" y="6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Freeform 7"/>
                  <p:cNvSpPr>
                    <a:spLocks/>
                  </p:cNvSpPr>
                  <p:nvPr/>
                </p:nvSpPr>
                <p:spPr bwMode="auto">
                  <a:xfrm>
                    <a:off x="2178050" y="3071813"/>
                    <a:ext cx="1627188" cy="460375"/>
                  </a:xfrm>
                  <a:custGeom>
                    <a:avLst/>
                    <a:gdLst>
                      <a:gd name="T0" fmla="*/ 2933 w 2933"/>
                      <a:gd name="T1" fmla="*/ 828 h 828"/>
                      <a:gd name="T2" fmla="*/ 2388 w 2933"/>
                      <a:gd name="T3" fmla="*/ 284 h 828"/>
                      <a:gd name="T4" fmla="*/ 2162 w 2933"/>
                      <a:gd name="T5" fmla="*/ 356 h 828"/>
                      <a:gd name="T6" fmla="*/ 1489 w 2933"/>
                      <a:gd name="T7" fmla="*/ 0 h 828"/>
                      <a:gd name="T8" fmla="*/ 806 w 2933"/>
                      <a:gd name="T9" fmla="*/ 383 h 828"/>
                      <a:gd name="T10" fmla="*/ 545 w 2933"/>
                      <a:gd name="T11" fmla="*/ 279 h 828"/>
                      <a:gd name="T12" fmla="*/ 0 w 2933"/>
                      <a:gd name="T13" fmla="*/ 828 h 828"/>
                      <a:gd name="T14" fmla="*/ 651 w 2933"/>
                      <a:gd name="T15" fmla="*/ 828 h 828"/>
                      <a:gd name="T16" fmla="*/ 651 w 2933"/>
                      <a:gd name="T17" fmla="*/ 828 h 828"/>
                      <a:gd name="T18" fmla="*/ 2365 w 2933"/>
                      <a:gd name="T19" fmla="*/ 828 h 828"/>
                      <a:gd name="T20" fmla="*/ 2365 w 2933"/>
                      <a:gd name="T21" fmla="*/ 828 h 828"/>
                      <a:gd name="T22" fmla="*/ 2933 w 2933"/>
                      <a:gd name="T23" fmla="*/ 828 h 8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933" h="828">
                        <a:moveTo>
                          <a:pt x="2933" y="828"/>
                        </a:moveTo>
                        <a:cubicBezTo>
                          <a:pt x="2933" y="511"/>
                          <a:pt x="2689" y="284"/>
                          <a:pt x="2388" y="284"/>
                        </a:cubicBezTo>
                        <a:cubicBezTo>
                          <a:pt x="2307" y="284"/>
                          <a:pt x="2231" y="322"/>
                          <a:pt x="2162" y="356"/>
                        </a:cubicBezTo>
                        <a:cubicBezTo>
                          <a:pt x="2010" y="135"/>
                          <a:pt x="1765" y="0"/>
                          <a:pt x="1489" y="0"/>
                        </a:cubicBezTo>
                        <a:cubicBezTo>
                          <a:pt x="1207" y="0"/>
                          <a:pt x="958" y="155"/>
                          <a:pt x="806" y="383"/>
                        </a:cubicBezTo>
                        <a:cubicBezTo>
                          <a:pt x="728" y="337"/>
                          <a:pt x="639" y="279"/>
                          <a:pt x="545" y="279"/>
                        </a:cubicBezTo>
                        <a:cubicBezTo>
                          <a:pt x="244" y="279"/>
                          <a:pt x="0" y="511"/>
                          <a:pt x="0" y="828"/>
                        </a:cubicBezTo>
                        <a:cubicBezTo>
                          <a:pt x="651" y="828"/>
                          <a:pt x="651" y="828"/>
                          <a:pt x="651" y="828"/>
                        </a:cubicBezTo>
                        <a:cubicBezTo>
                          <a:pt x="651" y="828"/>
                          <a:pt x="651" y="828"/>
                          <a:pt x="651" y="828"/>
                        </a:cubicBezTo>
                        <a:cubicBezTo>
                          <a:pt x="2365" y="828"/>
                          <a:pt x="2365" y="828"/>
                          <a:pt x="2365" y="828"/>
                        </a:cubicBezTo>
                        <a:cubicBezTo>
                          <a:pt x="2365" y="828"/>
                          <a:pt x="2365" y="828"/>
                          <a:pt x="2365" y="828"/>
                        </a:cubicBezTo>
                        <a:cubicBezTo>
                          <a:pt x="2933" y="828"/>
                          <a:pt x="2933" y="828"/>
                          <a:pt x="2933" y="8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8"/>
                  <p:cNvSpPr>
                    <a:spLocks/>
                  </p:cNvSpPr>
                  <p:nvPr/>
                </p:nvSpPr>
                <p:spPr bwMode="auto">
                  <a:xfrm>
                    <a:off x="2284413" y="2871788"/>
                    <a:ext cx="390525" cy="374650"/>
                  </a:xfrm>
                  <a:custGeom>
                    <a:avLst/>
                    <a:gdLst>
                      <a:gd name="T0" fmla="*/ 140 w 703"/>
                      <a:gd name="T1" fmla="*/ 675 h 675"/>
                      <a:gd name="T2" fmla="*/ 352 w 703"/>
                      <a:gd name="T3" fmla="*/ 632 h 675"/>
                      <a:gd name="T4" fmla="*/ 564 w 703"/>
                      <a:gd name="T5" fmla="*/ 675 h 675"/>
                      <a:gd name="T6" fmla="*/ 703 w 703"/>
                      <a:gd name="T7" fmla="*/ 376 h 675"/>
                      <a:gd name="T8" fmla="*/ 352 w 703"/>
                      <a:gd name="T9" fmla="*/ 0 h 675"/>
                      <a:gd name="T10" fmla="*/ 0 w 703"/>
                      <a:gd name="T11" fmla="*/ 376 h 675"/>
                      <a:gd name="T12" fmla="*/ 140 w 703"/>
                      <a:gd name="T13" fmla="*/ 675 h 6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03" h="675">
                        <a:moveTo>
                          <a:pt x="140" y="675"/>
                        </a:moveTo>
                        <a:cubicBezTo>
                          <a:pt x="206" y="647"/>
                          <a:pt x="277" y="632"/>
                          <a:pt x="352" y="632"/>
                        </a:cubicBezTo>
                        <a:cubicBezTo>
                          <a:pt x="427" y="632"/>
                          <a:pt x="498" y="647"/>
                          <a:pt x="564" y="675"/>
                        </a:cubicBezTo>
                        <a:cubicBezTo>
                          <a:pt x="648" y="606"/>
                          <a:pt x="703" y="498"/>
                          <a:pt x="703" y="376"/>
                        </a:cubicBezTo>
                        <a:cubicBezTo>
                          <a:pt x="703" y="168"/>
                          <a:pt x="546" y="0"/>
                          <a:pt x="352" y="0"/>
                        </a:cubicBezTo>
                        <a:cubicBezTo>
                          <a:pt x="158" y="0"/>
                          <a:pt x="0" y="168"/>
                          <a:pt x="0" y="376"/>
                        </a:cubicBezTo>
                        <a:cubicBezTo>
                          <a:pt x="0" y="498"/>
                          <a:pt x="55" y="606"/>
                          <a:pt x="140" y="6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0" name="组合 129"/>
              <p:cNvGrpSpPr/>
              <p:nvPr/>
            </p:nvGrpSpPr>
            <p:grpSpPr>
              <a:xfrm>
                <a:off x="7675150" y="3015915"/>
                <a:ext cx="1347537" cy="1347537"/>
                <a:chOff x="7315400" y="3015915"/>
                <a:chExt cx="1347537" cy="1347537"/>
              </a:xfrm>
            </p:grpSpPr>
            <p:sp>
              <p:nvSpPr>
                <p:cNvPr id="67" name="菱形 66"/>
                <p:cNvSpPr/>
                <p:nvPr/>
              </p:nvSpPr>
              <p:spPr>
                <a:xfrm>
                  <a:off x="7315400" y="3015915"/>
                  <a:ext cx="1347537" cy="1347537"/>
                </a:xfrm>
                <a:prstGeom prst="diamond">
                  <a:avLst/>
                </a:prstGeom>
                <a:solidFill>
                  <a:srgbClr val="016E95"/>
                </a:solidFill>
                <a:ln>
                  <a:solidFill>
                    <a:srgbClr val="016E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Freeform 12"/>
                <p:cNvSpPr>
                  <a:spLocks/>
                </p:cNvSpPr>
                <p:nvPr/>
              </p:nvSpPr>
              <p:spPr bwMode="auto">
                <a:xfrm>
                  <a:off x="7719923" y="3446767"/>
                  <a:ext cx="490638" cy="485834"/>
                </a:xfrm>
                <a:custGeom>
                  <a:avLst/>
                  <a:gdLst>
                    <a:gd name="T0" fmla="*/ 2779 w 2911"/>
                    <a:gd name="T1" fmla="*/ 2 h 2878"/>
                    <a:gd name="T2" fmla="*/ 2890 w 2911"/>
                    <a:gd name="T3" fmla="*/ 127 h 2878"/>
                    <a:gd name="T4" fmla="*/ 2709 w 2911"/>
                    <a:gd name="T5" fmla="*/ 541 h 2878"/>
                    <a:gd name="T6" fmla="*/ 1946 w 2911"/>
                    <a:gd name="T7" fmla="*/ 2254 h 2878"/>
                    <a:gd name="T8" fmla="*/ 1738 w 2911"/>
                    <a:gd name="T9" fmla="*/ 2722 h 2878"/>
                    <a:gd name="T10" fmla="*/ 1595 w 2911"/>
                    <a:gd name="T11" fmla="*/ 2858 h 2878"/>
                    <a:gd name="T12" fmla="*/ 1449 w 2911"/>
                    <a:gd name="T13" fmla="*/ 2599 h 2878"/>
                    <a:gd name="T14" fmla="*/ 1217 w 2911"/>
                    <a:gd name="T15" fmla="*/ 1972 h 2878"/>
                    <a:gd name="T16" fmla="*/ 1133 w 2911"/>
                    <a:gd name="T17" fmla="*/ 1748 h 2878"/>
                    <a:gd name="T18" fmla="*/ 313 w 2911"/>
                    <a:gd name="T19" fmla="*/ 1441 h 2878"/>
                    <a:gd name="T20" fmla="*/ 35 w 2911"/>
                    <a:gd name="T21" fmla="*/ 1302 h 2878"/>
                    <a:gd name="T22" fmla="*/ 144 w 2911"/>
                    <a:gd name="T23" fmla="*/ 1152 h 2878"/>
                    <a:gd name="T24" fmla="*/ 646 w 2911"/>
                    <a:gd name="T25" fmla="*/ 932 h 2878"/>
                    <a:gd name="T26" fmla="*/ 2057 w 2911"/>
                    <a:gd name="T27" fmla="*/ 313 h 2878"/>
                    <a:gd name="T28" fmla="*/ 2779 w 2911"/>
                    <a:gd name="T29" fmla="*/ 2 h 2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11" h="2878">
                      <a:moveTo>
                        <a:pt x="2779" y="2"/>
                      </a:moveTo>
                      <a:cubicBezTo>
                        <a:pt x="2848" y="0"/>
                        <a:pt x="2911" y="51"/>
                        <a:pt x="2890" y="127"/>
                      </a:cubicBezTo>
                      <a:cubicBezTo>
                        <a:pt x="2709" y="541"/>
                        <a:pt x="2709" y="541"/>
                        <a:pt x="2709" y="541"/>
                      </a:cubicBezTo>
                      <a:cubicBezTo>
                        <a:pt x="1946" y="2254"/>
                        <a:pt x="1946" y="2254"/>
                        <a:pt x="1946" y="2254"/>
                      </a:cubicBezTo>
                      <a:cubicBezTo>
                        <a:pt x="1738" y="2722"/>
                        <a:pt x="1738" y="2722"/>
                        <a:pt x="1738" y="2722"/>
                      </a:cubicBezTo>
                      <a:cubicBezTo>
                        <a:pt x="1713" y="2779"/>
                        <a:pt x="1692" y="2878"/>
                        <a:pt x="1595" y="2858"/>
                      </a:cubicBezTo>
                      <a:cubicBezTo>
                        <a:pt x="1500" y="2838"/>
                        <a:pt x="1482" y="2683"/>
                        <a:pt x="1449" y="2599"/>
                      </a:cubicBezTo>
                      <a:cubicBezTo>
                        <a:pt x="1217" y="1972"/>
                        <a:pt x="1217" y="1972"/>
                        <a:pt x="1217" y="1972"/>
                      </a:cubicBezTo>
                      <a:cubicBezTo>
                        <a:pt x="1204" y="1937"/>
                        <a:pt x="1150" y="1760"/>
                        <a:pt x="1133" y="1748"/>
                      </a:cubicBezTo>
                      <a:cubicBezTo>
                        <a:pt x="313" y="1441"/>
                        <a:pt x="313" y="1441"/>
                        <a:pt x="313" y="1441"/>
                      </a:cubicBezTo>
                      <a:cubicBezTo>
                        <a:pt x="236" y="1411"/>
                        <a:pt x="61" y="1375"/>
                        <a:pt x="35" y="1302"/>
                      </a:cubicBezTo>
                      <a:cubicBezTo>
                        <a:pt x="0" y="1207"/>
                        <a:pt x="89" y="1176"/>
                        <a:pt x="144" y="1152"/>
                      </a:cubicBezTo>
                      <a:cubicBezTo>
                        <a:pt x="311" y="1079"/>
                        <a:pt x="479" y="1006"/>
                        <a:pt x="646" y="932"/>
                      </a:cubicBezTo>
                      <a:cubicBezTo>
                        <a:pt x="2057" y="313"/>
                        <a:pt x="2057" y="313"/>
                        <a:pt x="2057" y="313"/>
                      </a:cubicBezTo>
                      <a:cubicBezTo>
                        <a:pt x="2298" y="208"/>
                        <a:pt x="2539" y="113"/>
                        <a:pt x="2779" y="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31" name="组合 130"/>
              <p:cNvGrpSpPr/>
              <p:nvPr/>
            </p:nvGrpSpPr>
            <p:grpSpPr>
              <a:xfrm>
                <a:off x="5391462" y="3037163"/>
                <a:ext cx="1347537" cy="1347537"/>
                <a:chOff x="5253790" y="3015917"/>
                <a:chExt cx="1347537" cy="1347537"/>
              </a:xfrm>
            </p:grpSpPr>
            <p:sp>
              <p:nvSpPr>
                <p:cNvPr id="66" name="菱形 65"/>
                <p:cNvSpPr/>
                <p:nvPr/>
              </p:nvSpPr>
              <p:spPr>
                <a:xfrm>
                  <a:off x="5253790" y="3015917"/>
                  <a:ext cx="1347537" cy="1347537"/>
                </a:xfrm>
                <a:prstGeom prst="diamond">
                  <a:avLst/>
                </a:prstGeom>
                <a:solidFill>
                  <a:srgbClr val="18B5BC"/>
                </a:solidFill>
                <a:ln>
                  <a:solidFill>
                    <a:srgbClr val="18B5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Freeform 16"/>
                <p:cNvSpPr>
                  <a:spLocks noEditPoints="1"/>
                </p:cNvSpPr>
                <p:nvPr/>
              </p:nvSpPr>
              <p:spPr bwMode="auto">
                <a:xfrm>
                  <a:off x="5675174" y="3382048"/>
                  <a:ext cx="504769" cy="506041"/>
                </a:xfrm>
                <a:custGeom>
                  <a:avLst/>
                  <a:gdLst>
                    <a:gd name="T0" fmla="*/ 0 w 2853"/>
                    <a:gd name="T1" fmla="*/ 2694 h 2852"/>
                    <a:gd name="T2" fmla="*/ 586 w 2853"/>
                    <a:gd name="T3" fmla="*/ 2694 h 2852"/>
                    <a:gd name="T4" fmla="*/ 586 w 2853"/>
                    <a:gd name="T5" fmla="*/ 1429 h 2852"/>
                    <a:gd name="T6" fmla="*/ 0 w 2853"/>
                    <a:gd name="T7" fmla="*/ 1429 h 2852"/>
                    <a:gd name="T8" fmla="*/ 0 w 2853"/>
                    <a:gd name="T9" fmla="*/ 2694 h 2852"/>
                    <a:gd name="T10" fmla="*/ 0 w 2853"/>
                    <a:gd name="T11" fmla="*/ 2694 h 2852"/>
                    <a:gd name="T12" fmla="*/ 2794 w 2853"/>
                    <a:gd name="T13" fmla="*/ 1982 h 2852"/>
                    <a:gd name="T14" fmla="*/ 2853 w 2853"/>
                    <a:gd name="T15" fmla="*/ 1783 h 2852"/>
                    <a:gd name="T16" fmla="*/ 2793 w 2853"/>
                    <a:gd name="T17" fmla="*/ 1584 h 2852"/>
                    <a:gd name="T18" fmla="*/ 2837 w 2853"/>
                    <a:gd name="T19" fmla="*/ 1437 h 2852"/>
                    <a:gd name="T20" fmla="*/ 2751 w 2853"/>
                    <a:gd name="T21" fmla="*/ 1220 h 2852"/>
                    <a:gd name="T22" fmla="*/ 2475 w 2853"/>
                    <a:gd name="T23" fmla="*/ 1112 h 2852"/>
                    <a:gd name="T24" fmla="*/ 2052 w 2853"/>
                    <a:gd name="T25" fmla="*/ 1112 h 2852"/>
                    <a:gd name="T26" fmla="*/ 1716 w 2853"/>
                    <a:gd name="T27" fmla="*/ 1085 h 2852"/>
                    <a:gd name="T28" fmla="*/ 1719 w 2853"/>
                    <a:gd name="T29" fmla="*/ 1075 h 2852"/>
                    <a:gd name="T30" fmla="*/ 1794 w 2853"/>
                    <a:gd name="T31" fmla="*/ 394 h 2852"/>
                    <a:gd name="T32" fmla="*/ 1374 w 2853"/>
                    <a:gd name="T33" fmla="*/ 0 h 2852"/>
                    <a:gd name="T34" fmla="*/ 1130 w 2853"/>
                    <a:gd name="T35" fmla="*/ 70 h 2852"/>
                    <a:gd name="T36" fmla="*/ 1096 w 2853"/>
                    <a:gd name="T37" fmla="*/ 371 h 2852"/>
                    <a:gd name="T38" fmla="*/ 1124 w 2853"/>
                    <a:gd name="T39" fmla="*/ 712 h 2852"/>
                    <a:gd name="T40" fmla="*/ 731 w 2853"/>
                    <a:gd name="T41" fmla="*/ 1446 h 2852"/>
                    <a:gd name="T42" fmla="*/ 700 w 2853"/>
                    <a:gd name="T43" fmla="*/ 1469 h 2852"/>
                    <a:gd name="T44" fmla="*/ 700 w 2853"/>
                    <a:gd name="T45" fmla="*/ 2639 h 2852"/>
                    <a:gd name="T46" fmla="*/ 712 w 2853"/>
                    <a:gd name="T47" fmla="*/ 2657 h 2852"/>
                    <a:gd name="T48" fmla="*/ 1864 w 2853"/>
                    <a:gd name="T49" fmla="*/ 2852 h 2852"/>
                    <a:gd name="T50" fmla="*/ 2475 w 2853"/>
                    <a:gd name="T51" fmla="*/ 2852 h 2852"/>
                    <a:gd name="T52" fmla="*/ 2751 w 2853"/>
                    <a:gd name="T53" fmla="*/ 2744 h 2852"/>
                    <a:gd name="T54" fmla="*/ 2837 w 2853"/>
                    <a:gd name="T55" fmla="*/ 2527 h 2852"/>
                    <a:gd name="T56" fmla="*/ 2793 w 2853"/>
                    <a:gd name="T57" fmla="*/ 2380 h 2852"/>
                    <a:gd name="T58" fmla="*/ 2853 w 2853"/>
                    <a:gd name="T59" fmla="*/ 2180 h 2852"/>
                    <a:gd name="T60" fmla="*/ 2794 w 2853"/>
                    <a:gd name="T61" fmla="*/ 1982 h 2852"/>
                    <a:gd name="T62" fmla="*/ 2794 w 2853"/>
                    <a:gd name="T63" fmla="*/ 1982 h 2852"/>
                    <a:gd name="T64" fmla="*/ 2794 w 2853"/>
                    <a:gd name="T65" fmla="*/ 1982 h 2852"/>
                    <a:gd name="T66" fmla="*/ 2794 w 2853"/>
                    <a:gd name="T67" fmla="*/ 1982 h 28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53" h="2852">
                      <a:moveTo>
                        <a:pt x="0" y="2694"/>
                      </a:moveTo>
                      <a:cubicBezTo>
                        <a:pt x="586" y="2694"/>
                        <a:pt x="586" y="2694"/>
                        <a:pt x="586" y="2694"/>
                      </a:cubicBezTo>
                      <a:cubicBezTo>
                        <a:pt x="586" y="1429"/>
                        <a:pt x="586" y="1429"/>
                        <a:pt x="586" y="1429"/>
                      </a:cubicBezTo>
                      <a:cubicBezTo>
                        <a:pt x="0" y="1429"/>
                        <a:pt x="0" y="1429"/>
                        <a:pt x="0" y="1429"/>
                      </a:cubicBezTo>
                      <a:cubicBezTo>
                        <a:pt x="0" y="2694"/>
                        <a:pt x="0" y="2694"/>
                        <a:pt x="0" y="2694"/>
                      </a:cubicBezTo>
                      <a:cubicBezTo>
                        <a:pt x="0" y="2694"/>
                        <a:pt x="0" y="2694"/>
                        <a:pt x="0" y="2694"/>
                      </a:cubicBezTo>
                      <a:moveTo>
                        <a:pt x="2794" y="1982"/>
                      </a:moveTo>
                      <a:cubicBezTo>
                        <a:pt x="2831" y="1933"/>
                        <a:pt x="2853" y="1865"/>
                        <a:pt x="2853" y="1783"/>
                      </a:cubicBezTo>
                      <a:cubicBezTo>
                        <a:pt x="2853" y="1702"/>
                        <a:pt x="2831" y="1633"/>
                        <a:pt x="2793" y="1584"/>
                      </a:cubicBezTo>
                      <a:cubicBezTo>
                        <a:pt x="2821" y="1546"/>
                        <a:pt x="2837" y="1495"/>
                        <a:pt x="2837" y="1437"/>
                      </a:cubicBezTo>
                      <a:cubicBezTo>
                        <a:pt x="2837" y="1357"/>
                        <a:pt x="2805" y="1278"/>
                        <a:pt x="2751" y="1220"/>
                      </a:cubicBezTo>
                      <a:cubicBezTo>
                        <a:pt x="2704" y="1170"/>
                        <a:pt x="2619" y="1112"/>
                        <a:pt x="2475" y="1112"/>
                      </a:cubicBezTo>
                      <a:cubicBezTo>
                        <a:pt x="2052" y="1112"/>
                        <a:pt x="2052" y="1112"/>
                        <a:pt x="2052" y="1112"/>
                      </a:cubicBezTo>
                      <a:cubicBezTo>
                        <a:pt x="1838" y="1112"/>
                        <a:pt x="1750" y="1095"/>
                        <a:pt x="1716" y="1085"/>
                      </a:cubicBezTo>
                      <a:cubicBezTo>
                        <a:pt x="1717" y="1082"/>
                        <a:pt x="1718" y="1079"/>
                        <a:pt x="1719" y="1075"/>
                      </a:cubicBezTo>
                      <a:cubicBezTo>
                        <a:pt x="1746" y="1006"/>
                        <a:pt x="1794" y="876"/>
                        <a:pt x="1794" y="394"/>
                      </a:cubicBezTo>
                      <a:cubicBezTo>
                        <a:pt x="1794" y="258"/>
                        <a:pt x="1707" y="0"/>
                        <a:pt x="1374" y="0"/>
                      </a:cubicBezTo>
                      <a:cubicBezTo>
                        <a:pt x="1286" y="0"/>
                        <a:pt x="1188" y="8"/>
                        <a:pt x="1130" y="70"/>
                      </a:cubicBezTo>
                      <a:cubicBezTo>
                        <a:pt x="1065" y="139"/>
                        <a:pt x="1078" y="236"/>
                        <a:pt x="1096" y="371"/>
                      </a:cubicBezTo>
                      <a:cubicBezTo>
                        <a:pt x="1108" y="460"/>
                        <a:pt x="1124" y="572"/>
                        <a:pt x="1124" y="712"/>
                      </a:cubicBezTo>
                      <a:cubicBezTo>
                        <a:pt x="1123" y="1144"/>
                        <a:pt x="734" y="1443"/>
                        <a:pt x="731" y="1446"/>
                      </a:cubicBezTo>
                      <a:cubicBezTo>
                        <a:pt x="700" y="1469"/>
                        <a:pt x="700" y="1469"/>
                        <a:pt x="700" y="1469"/>
                      </a:cubicBezTo>
                      <a:cubicBezTo>
                        <a:pt x="700" y="2639"/>
                        <a:pt x="700" y="2639"/>
                        <a:pt x="700" y="2639"/>
                      </a:cubicBezTo>
                      <a:cubicBezTo>
                        <a:pt x="712" y="2657"/>
                        <a:pt x="712" y="2657"/>
                        <a:pt x="712" y="2657"/>
                      </a:cubicBezTo>
                      <a:cubicBezTo>
                        <a:pt x="742" y="2703"/>
                        <a:pt x="914" y="2852"/>
                        <a:pt x="1864" y="2852"/>
                      </a:cubicBezTo>
                      <a:cubicBezTo>
                        <a:pt x="2475" y="2852"/>
                        <a:pt x="2475" y="2852"/>
                        <a:pt x="2475" y="2852"/>
                      </a:cubicBezTo>
                      <a:cubicBezTo>
                        <a:pt x="2619" y="2852"/>
                        <a:pt x="2704" y="2794"/>
                        <a:pt x="2751" y="2744"/>
                      </a:cubicBezTo>
                      <a:cubicBezTo>
                        <a:pt x="2805" y="2686"/>
                        <a:pt x="2837" y="2607"/>
                        <a:pt x="2837" y="2527"/>
                      </a:cubicBezTo>
                      <a:cubicBezTo>
                        <a:pt x="2837" y="2469"/>
                        <a:pt x="2821" y="2418"/>
                        <a:pt x="2793" y="2380"/>
                      </a:cubicBezTo>
                      <a:cubicBezTo>
                        <a:pt x="2831" y="2331"/>
                        <a:pt x="2853" y="2262"/>
                        <a:pt x="2853" y="2180"/>
                      </a:cubicBezTo>
                      <a:cubicBezTo>
                        <a:pt x="2853" y="2099"/>
                        <a:pt x="2831" y="2031"/>
                        <a:pt x="2794" y="1982"/>
                      </a:cubicBezTo>
                      <a:cubicBezTo>
                        <a:pt x="2794" y="1982"/>
                        <a:pt x="2794" y="1982"/>
                        <a:pt x="2794" y="1982"/>
                      </a:cubicBezTo>
                      <a:moveTo>
                        <a:pt x="2794" y="1982"/>
                      </a:moveTo>
                      <a:cubicBezTo>
                        <a:pt x="2794" y="1982"/>
                        <a:pt x="2794" y="1982"/>
                        <a:pt x="2794" y="198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2" name="组合 131"/>
              <p:cNvGrpSpPr/>
              <p:nvPr/>
            </p:nvGrpSpPr>
            <p:grpSpPr>
              <a:xfrm>
                <a:off x="3092231" y="3047787"/>
                <a:ext cx="1347537" cy="1347537"/>
                <a:chOff x="3132222" y="3015918"/>
                <a:chExt cx="1347537" cy="1347537"/>
              </a:xfrm>
            </p:grpSpPr>
            <p:sp>
              <p:nvSpPr>
                <p:cNvPr id="6" name="菱形 5"/>
                <p:cNvSpPr/>
                <p:nvPr/>
              </p:nvSpPr>
              <p:spPr>
                <a:xfrm>
                  <a:off x="3132222" y="3015918"/>
                  <a:ext cx="1347537" cy="1347537"/>
                </a:xfrm>
                <a:prstGeom prst="diamond">
                  <a:avLst/>
                </a:prstGeom>
                <a:solidFill>
                  <a:srgbClr val="9F0F80"/>
                </a:solidFill>
                <a:ln>
                  <a:solidFill>
                    <a:srgbClr val="9F0F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Freeform 20"/>
                <p:cNvSpPr>
                  <a:spLocks noEditPoints="1"/>
                </p:cNvSpPr>
                <p:nvPr/>
              </p:nvSpPr>
              <p:spPr bwMode="auto">
                <a:xfrm>
                  <a:off x="3508914" y="3382048"/>
                  <a:ext cx="568038" cy="568038"/>
                </a:xfrm>
                <a:custGeom>
                  <a:avLst/>
                  <a:gdLst>
                    <a:gd name="T0" fmla="*/ 2850 w 2850"/>
                    <a:gd name="T1" fmla="*/ 1424 h 2850"/>
                    <a:gd name="T2" fmla="*/ 1425 w 2850"/>
                    <a:gd name="T3" fmla="*/ 0 h 2850"/>
                    <a:gd name="T4" fmla="*/ 0 w 2850"/>
                    <a:gd name="T5" fmla="*/ 1424 h 2850"/>
                    <a:gd name="T6" fmla="*/ 1248 w 2850"/>
                    <a:gd name="T7" fmla="*/ 2837 h 2850"/>
                    <a:gd name="T8" fmla="*/ 1393 w 2850"/>
                    <a:gd name="T9" fmla="*/ 2850 h 2850"/>
                    <a:gd name="T10" fmla="*/ 1440 w 2850"/>
                    <a:gd name="T11" fmla="*/ 2848 h 2850"/>
                    <a:gd name="T12" fmla="*/ 2850 w 2850"/>
                    <a:gd name="T13" fmla="*/ 1424 h 2850"/>
                    <a:gd name="T14" fmla="*/ 2850 w 2850"/>
                    <a:gd name="T15" fmla="*/ 1424 h 2850"/>
                    <a:gd name="T16" fmla="*/ 2646 w 2850"/>
                    <a:gd name="T17" fmla="*/ 1444 h 2850"/>
                    <a:gd name="T18" fmla="*/ 2618 w 2850"/>
                    <a:gd name="T19" fmla="*/ 1236 h 2850"/>
                    <a:gd name="T20" fmla="*/ 2619 w 2850"/>
                    <a:gd name="T21" fmla="*/ 1168 h 2850"/>
                    <a:gd name="T22" fmla="*/ 2646 w 2850"/>
                    <a:gd name="T23" fmla="*/ 1424 h 2850"/>
                    <a:gd name="T24" fmla="*/ 2646 w 2850"/>
                    <a:gd name="T25" fmla="*/ 1444 h 2850"/>
                    <a:gd name="T26" fmla="*/ 2646 w 2850"/>
                    <a:gd name="T27" fmla="*/ 1444 h 2850"/>
                    <a:gd name="T28" fmla="*/ 204 w 2850"/>
                    <a:gd name="T29" fmla="*/ 1424 h 2850"/>
                    <a:gd name="T30" fmla="*/ 230 w 2850"/>
                    <a:gd name="T31" fmla="*/ 1172 h 2850"/>
                    <a:gd name="T32" fmla="*/ 437 w 2850"/>
                    <a:gd name="T33" fmla="*/ 1143 h 2850"/>
                    <a:gd name="T34" fmla="*/ 564 w 2850"/>
                    <a:gd name="T35" fmla="*/ 1246 h 2850"/>
                    <a:gd name="T36" fmla="*/ 766 w 2850"/>
                    <a:gd name="T37" fmla="*/ 1691 h 2850"/>
                    <a:gd name="T38" fmla="*/ 922 w 2850"/>
                    <a:gd name="T39" fmla="*/ 1857 h 2850"/>
                    <a:gd name="T40" fmla="*/ 1079 w 2850"/>
                    <a:gd name="T41" fmla="*/ 1857 h 2850"/>
                    <a:gd name="T42" fmla="*/ 1079 w 2850"/>
                    <a:gd name="T43" fmla="*/ 2052 h 2850"/>
                    <a:gd name="T44" fmla="*/ 1365 w 2850"/>
                    <a:gd name="T45" fmla="*/ 2389 h 2850"/>
                    <a:gd name="T46" fmla="*/ 1375 w 2850"/>
                    <a:gd name="T47" fmla="*/ 2604 h 2850"/>
                    <a:gd name="T48" fmla="*/ 1213 w 2850"/>
                    <a:gd name="T49" fmla="*/ 2626 h 2850"/>
                    <a:gd name="T50" fmla="*/ 204 w 2850"/>
                    <a:gd name="T51" fmla="*/ 1424 h 2850"/>
                    <a:gd name="T52" fmla="*/ 204 w 2850"/>
                    <a:gd name="T53" fmla="*/ 1424 h 2850"/>
                    <a:gd name="T54" fmla="*/ 1726 w 2850"/>
                    <a:gd name="T55" fmla="*/ 2607 h 2850"/>
                    <a:gd name="T56" fmla="*/ 1641 w 2850"/>
                    <a:gd name="T57" fmla="*/ 2572 h 2850"/>
                    <a:gd name="T58" fmla="*/ 1785 w 2850"/>
                    <a:gd name="T59" fmla="*/ 2231 h 2850"/>
                    <a:gd name="T60" fmla="*/ 1707 w 2850"/>
                    <a:gd name="T61" fmla="*/ 2022 h 2850"/>
                    <a:gd name="T62" fmla="*/ 1615 w 2850"/>
                    <a:gd name="T63" fmla="*/ 1926 h 2850"/>
                    <a:gd name="T64" fmla="*/ 1371 w 2850"/>
                    <a:gd name="T65" fmla="*/ 1746 h 2850"/>
                    <a:gd name="T66" fmla="*/ 1195 w 2850"/>
                    <a:gd name="T67" fmla="*/ 1657 h 2850"/>
                    <a:gd name="T68" fmla="*/ 1028 w 2850"/>
                    <a:gd name="T69" fmla="*/ 1668 h 2850"/>
                    <a:gd name="T70" fmla="*/ 1010 w 2850"/>
                    <a:gd name="T71" fmla="*/ 1369 h 2850"/>
                    <a:gd name="T72" fmla="*/ 1079 w 2850"/>
                    <a:gd name="T73" fmla="*/ 1360 h 2850"/>
                    <a:gd name="T74" fmla="*/ 1154 w 2850"/>
                    <a:gd name="T75" fmla="*/ 1256 h 2850"/>
                    <a:gd name="T76" fmla="*/ 1349 w 2850"/>
                    <a:gd name="T77" fmla="*/ 1281 h 2850"/>
                    <a:gd name="T78" fmla="*/ 1550 w 2850"/>
                    <a:gd name="T79" fmla="*/ 1360 h 2850"/>
                    <a:gd name="T80" fmla="*/ 1550 w 2850"/>
                    <a:gd name="T81" fmla="*/ 1194 h 2850"/>
                    <a:gd name="T82" fmla="*/ 1721 w 2850"/>
                    <a:gd name="T83" fmla="*/ 869 h 2850"/>
                    <a:gd name="T84" fmla="*/ 1555 w 2850"/>
                    <a:gd name="T85" fmla="*/ 873 h 2850"/>
                    <a:gd name="T86" fmla="*/ 1528 w 2850"/>
                    <a:gd name="T87" fmla="*/ 927 h 2850"/>
                    <a:gd name="T88" fmla="*/ 1322 w 2850"/>
                    <a:gd name="T89" fmla="*/ 830 h 2850"/>
                    <a:gd name="T90" fmla="*/ 1526 w 2850"/>
                    <a:gd name="T91" fmla="*/ 677 h 2850"/>
                    <a:gd name="T92" fmla="*/ 1544 w 2850"/>
                    <a:gd name="T93" fmla="*/ 459 h 2850"/>
                    <a:gd name="T94" fmla="*/ 1440 w 2850"/>
                    <a:gd name="T95" fmla="*/ 204 h 2850"/>
                    <a:gd name="T96" fmla="*/ 2579 w 2850"/>
                    <a:gd name="T97" fmla="*/ 1024 h 2850"/>
                    <a:gd name="T98" fmla="*/ 2550 w 2850"/>
                    <a:gd name="T99" fmla="*/ 1011 h 2850"/>
                    <a:gd name="T100" fmla="*/ 2345 w 2850"/>
                    <a:gd name="T101" fmla="*/ 1130 h 2850"/>
                    <a:gd name="T102" fmla="*/ 2200 w 2850"/>
                    <a:gd name="T103" fmla="*/ 1691 h 2850"/>
                    <a:gd name="T104" fmla="*/ 2355 w 2850"/>
                    <a:gd name="T105" fmla="*/ 1893 h 2850"/>
                    <a:gd name="T106" fmla="*/ 2599 w 2850"/>
                    <a:gd name="T107" fmla="*/ 1762 h 2850"/>
                    <a:gd name="T108" fmla="*/ 1726 w 2850"/>
                    <a:gd name="T109" fmla="*/ 2607 h 2850"/>
                    <a:gd name="T110" fmla="*/ 1726 w 2850"/>
                    <a:gd name="T111" fmla="*/ 2607 h 2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50" h="2850">
                      <a:moveTo>
                        <a:pt x="2850" y="1424"/>
                      </a:moveTo>
                      <a:cubicBezTo>
                        <a:pt x="2850" y="637"/>
                        <a:pt x="2212" y="0"/>
                        <a:pt x="1425" y="0"/>
                      </a:cubicBezTo>
                      <a:cubicBezTo>
                        <a:pt x="638" y="0"/>
                        <a:pt x="0" y="638"/>
                        <a:pt x="0" y="1424"/>
                      </a:cubicBezTo>
                      <a:cubicBezTo>
                        <a:pt x="0" y="2150"/>
                        <a:pt x="544" y="2750"/>
                        <a:pt x="1248" y="2837"/>
                      </a:cubicBezTo>
                      <a:cubicBezTo>
                        <a:pt x="1287" y="2845"/>
                        <a:pt x="1336" y="2850"/>
                        <a:pt x="1393" y="2850"/>
                      </a:cubicBezTo>
                      <a:cubicBezTo>
                        <a:pt x="1409" y="2850"/>
                        <a:pt x="1425" y="2849"/>
                        <a:pt x="1440" y="2848"/>
                      </a:cubicBezTo>
                      <a:cubicBezTo>
                        <a:pt x="2220" y="2840"/>
                        <a:pt x="2850" y="2205"/>
                        <a:pt x="2850" y="1424"/>
                      </a:cubicBezTo>
                      <a:cubicBezTo>
                        <a:pt x="2850" y="1424"/>
                        <a:pt x="2850" y="1424"/>
                        <a:pt x="2850" y="1424"/>
                      </a:cubicBezTo>
                      <a:close/>
                      <a:moveTo>
                        <a:pt x="2646" y="1444"/>
                      </a:moveTo>
                      <a:cubicBezTo>
                        <a:pt x="2642" y="1373"/>
                        <a:pt x="2633" y="1303"/>
                        <a:pt x="2618" y="1236"/>
                      </a:cubicBezTo>
                      <a:cubicBezTo>
                        <a:pt x="2620" y="1212"/>
                        <a:pt x="2620" y="1189"/>
                        <a:pt x="2619" y="1168"/>
                      </a:cubicBezTo>
                      <a:cubicBezTo>
                        <a:pt x="2637" y="1250"/>
                        <a:pt x="2646" y="1336"/>
                        <a:pt x="2646" y="1424"/>
                      </a:cubicBezTo>
                      <a:cubicBezTo>
                        <a:pt x="2646" y="1431"/>
                        <a:pt x="2646" y="1437"/>
                        <a:pt x="2646" y="1444"/>
                      </a:cubicBezTo>
                      <a:cubicBezTo>
                        <a:pt x="2646" y="1444"/>
                        <a:pt x="2646" y="1444"/>
                        <a:pt x="2646" y="1444"/>
                      </a:cubicBezTo>
                      <a:close/>
                      <a:moveTo>
                        <a:pt x="204" y="1424"/>
                      </a:moveTo>
                      <a:cubicBezTo>
                        <a:pt x="204" y="1338"/>
                        <a:pt x="213" y="1253"/>
                        <a:pt x="230" y="1172"/>
                      </a:cubicBezTo>
                      <a:cubicBezTo>
                        <a:pt x="282" y="1229"/>
                        <a:pt x="407" y="1227"/>
                        <a:pt x="437" y="1143"/>
                      </a:cubicBezTo>
                      <a:cubicBezTo>
                        <a:pt x="491" y="1175"/>
                        <a:pt x="564" y="1181"/>
                        <a:pt x="564" y="1246"/>
                      </a:cubicBezTo>
                      <a:cubicBezTo>
                        <a:pt x="564" y="1459"/>
                        <a:pt x="572" y="1688"/>
                        <a:pt x="766" y="1691"/>
                      </a:cubicBezTo>
                      <a:cubicBezTo>
                        <a:pt x="771" y="1691"/>
                        <a:pt x="874" y="1730"/>
                        <a:pt x="922" y="1857"/>
                      </a:cubicBezTo>
                      <a:cubicBezTo>
                        <a:pt x="939" y="1901"/>
                        <a:pt x="1006" y="1857"/>
                        <a:pt x="1079" y="1857"/>
                      </a:cubicBezTo>
                      <a:cubicBezTo>
                        <a:pt x="1116" y="1857"/>
                        <a:pt x="1079" y="1918"/>
                        <a:pt x="1079" y="2052"/>
                      </a:cubicBezTo>
                      <a:cubicBezTo>
                        <a:pt x="1079" y="2184"/>
                        <a:pt x="1365" y="2389"/>
                        <a:pt x="1365" y="2389"/>
                      </a:cubicBezTo>
                      <a:cubicBezTo>
                        <a:pt x="1364" y="2476"/>
                        <a:pt x="1368" y="2547"/>
                        <a:pt x="1375" y="2604"/>
                      </a:cubicBezTo>
                      <a:cubicBezTo>
                        <a:pt x="1310" y="2603"/>
                        <a:pt x="1256" y="2612"/>
                        <a:pt x="1213" y="2626"/>
                      </a:cubicBezTo>
                      <a:cubicBezTo>
                        <a:pt x="640" y="2526"/>
                        <a:pt x="204" y="2026"/>
                        <a:pt x="204" y="1424"/>
                      </a:cubicBezTo>
                      <a:cubicBezTo>
                        <a:pt x="204" y="1424"/>
                        <a:pt x="204" y="1424"/>
                        <a:pt x="204" y="1424"/>
                      </a:cubicBezTo>
                      <a:close/>
                      <a:moveTo>
                        <a:pt x="1726" y="2607"/>
                      </a:moveTo>
                      <a:cubicBezTo>
                        <a:pt x="1719" y="2576"/>
                        <a:pt x="1692" y="2559"/>
                        <a:pt x="1641" y="2572"/>
                      </a:cubicBezTo>
                      <a:cubicBezTo>
                        <a:pt x="1681" y="2401"/>
                        <a:pt x="1701" y="2305"/>
                        <a:pt x="1785" y="2231"/>
                      </a:cubicBezTo>
                      <a:cubicBezTo>
                        <a:pt x="1907" y="2126"/>
                        <a:pt x="1800" y="2008"/>
                        <a:pt x="1707" y="2022"/>
                      </a:cubicBezTo>
                      <a:cubicBezTo>
                        <a:pt x="1634" y="2033"/>
                        <a:pt x="1680" y="1932"/>
                        <a:pt x="1615" y="1926"/>
                      </a:cubicBezTo>
                      <a:cubicBezTo>
                        <a:pt x="1550" y="1921"/>
                        <a:pt x="1465" y="1791"/>
                        <a:pt x="1371" y="1746"/>
                      </a:cubicBezTo>
                      <a:cubicBezTo>
                        <a:pt x="1321" y="1723"/>
                        <a:pt x="1272" y="1659"/>
                        <a:pt x="1195" y="1657"/>
                      </a:cubicBezTo>
                      <a:cubicBezTo>
                        <a:pt x="1127" y="1654"/>
                        <a:pt x="1028" y="1714"/>
                        <a:pt x="1028" y="1668"/>
                      </a:cubicBezTo>
                      <a:cubicBezTo>
                        <a:pt x="1028" y="1518"/>
                        <a:pt x="1013" y="1412"/>
                        <a:pt x="1010" y="1369"/>
                      </a:cubicBezTo>
                      <a:cubicBezTo>
                        <a:pt x="1007" y="1335"/>
                        <a:pt x="987" y="1358"/>
                        <a:pt x="1079" y="1360"/>
                      </a:cubicBezTo>
                      <a:cubicBezTo>
                        <a:pt x="1129" y="1361"/>
                        <a:pt x="1105" y="1260"/>
                        <a:pt x="1154" y="1256"/>
                      </a:cubicBezTo>
                      <a:cubicBezTo>
                        <a:pt x="1203" y="1252"/>
                        <a:pt x="1319" y="1301"/>
                        <a:pt x="1349" y="1281"/>
                      </a:cubicBezTo>
                      <a:cubicBezTo>
                        <a:pt x="1376" y="1263"/>
                        <a:pt x="1550" y="1739"/>
                        <a:pt x="1550" y="1360"/>
                      </a:cubicBezTo>
                      <a:cubicBezTo>
                        <a:pt x="1550" y="1315"/>
                        <a:pt x="1527" y="1237"/>
                        <a:pt x="1550" y="1194"/>
                      </a:cubicBezTo>
                      <a:cubicBezTo>
                        <a:pt x="1642" y="1026"/>
                        <a:pt x="1728" y="889"/>
                        <a:pt x="1721" y="869"/>
                      </a:cubicBezTo>
                      <a:cubicBezTo>
                        <a:pt x="1716" y="858"/>
                        <a:pt x="1626" y="849"/>
                        <a:pt x="1555" y="873"/>
                      </a:cubicBezTo>
                      <a:cubicBezTo>
                        <a:pt x="1530" y="881"/>
                        <a:pt x="1562" y="919"/>
                        <a:pt x="1528" y="927"/>
                      </a:cubicBezTo>
                      <a:cubicBezTo>
                        <a:pt x="1397" y="957"/>
                        <a:pt x="1282" y="892"/>
                        <a:pt x="1322" y="830"/>
                      </a:cubicBezTo>
                      <a:cubicBezTo>
                        <a:pt x="1364" y="767"/>
                        <a:pt x="1513" y="803"/>
                        <a:pt x="1526" y="677"/>
                      </a:cubicBezTo>
                      <a:cubicBezTo>
                        <a:pt x="1534" y="605"/>
                        <a:pt x="1540" y="521"/>
                        <a:pt x="1544" y="459"/>
                      </a:cubicBezTo>
                      <a:cubicBezTo>
                        <a:pt x="1720" y="486"/>
                        <a:pt x="1701" y="231"/>
                        <a:pt x="1440" y="204"/>
                      </a:cubicBezTo>
                      <a:cubicBezTo>
                        <a:pt x="1968" y="210"/>
                        <a:pt x="2415" y="551"/>
                        <a:pt x="2579" y="1024"/>
                      </a:cubicBezTo>
                      <a:cubicBezTo>
                        <a:pt x="2571" y="1016"/>
                        <a:pt x="2561" y="1012"/>
                        <a:pt x="2550" y="1011"/>
                      </a:cubicBezTo>
                      <a:cubicBezTo>
                        <a:pt x="2471" y="814"/>
                        <a:pt x="2280" y="956"/>
                        <a:pt x="2345" y="1130"/>
                      </a:cubicBezTo>
                      <a:cubicBezTo>
                        <a:pt x="1997" y="1398"/>
                        <a:pt x="2086" y="1584"/>
                        <a:pt x="2200" y="1691"/>
                      </a:cubicBezTo>
                      <a:cubicBezTo>
                        <a:pt x="2260" y="1747"/>
                        <a:pt x="2318" y="1832"/>
                        <a:pt x="2355" y="1893"/>
                      </a:cubicBezTo>
                      <a:cubicBezTo>
                        <a:pt x="2314" y="2011"/>
                        <a:pt x="2505" y="1964"/>
                        <a:pt x="2599" y="1762"/>
                      </a:cubicBezTo>
                      <a:cubicBezTo>
                        <a:pt x="2479" y="2177"/>
                        <a:pt x="2146" y="2501"/>
                        <a:pt x="1726" y="2607"/>
                      </a:cubicBezTo>
                      <a:cubicBezTo>
                        <a:pt x="1726" y="2607"/>
                        <a:pt x="1726" y="2607"/>
                        <a:pt x="1726" y="26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9" name="组合 128"/>
              <p:cNvGrpSpPr/>
              <p:nvPr/>
            </p:nvGrpSpPr>
            <p:grpSpPr>
              <a:xfrm>
                <a:off x="9942860" y="3058409"/>
                <a:ext cx="1347537" cy="1347537"/>
                <a:chOff x="9437247" y="3058409"/>
                <a:chExt cx="1347537" cy="1347537"/>
              </a:xfrm>
            </p:grpSpPr>
            <p:sp>
              <p:nvSpPr>
                <p:cNvPr id="94" name="菱形 93"/>
                <p:cNvSpPr/>
                <p:nvPr/>
              </p:nvSpPr>
              <p:spPr>
                <a:xfrm>
                  <a:off x="9437247" y="3058409"/>
                  <a:ext cx="1347537" cy="1347537"/>
                </a:xfrm>
                <a:prstGeom prst="diamond">
                  <a:avLst/>
                </a:prstGeom>
                <a:solidFill>
                  <a:srgbClr val="DA006D"/>
                </a:solidFill>
                <a:ln>
                  <a:solidFill>
                    <a:srgbClr val="DA00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9" name="组合 108"/>
                <p:cNvGrpSpPr/>
                <p:nvPr/>
              </p:nvGrpSpPr>
              <p:grpSpPr>
                <a:xfrm>
                  <a:off x="9806917" y="3533000"/>
                  <a:ext cx="608195" cy="367028"/>
                  <a:chOff x="8072438" y="3832225"/>
                  <a:chExt cx="2470150" cy="1490663"/>
                </a:xfrm>
                <a:solidFill>
                  <a:schemeClr val="bg1"/>
                </a:solidFill>
              </p:grpSpPr>
              <p:sp>
                <p:nvSpPr>
                  <p:cNvPr id="107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8072438" y="3832225"/>
                    <a:ext cx="2470150" cy="1490663"/>
                  </a:xfrm>
                  <a:custGeom>
                    <a:avLst/>
                    <a:gdLst>
                      <a:gd name="T0" fmla="*/ 2859 w 2859"/>
                      <a:gd name="T1" fmla="*/ 861 h 1724"/>
                      <a:gd name="T2" fmla="*/ 1429 w 2859"/>
                      <a:gd name="T3" fmla="*/ 1724 h 1724"/>
                      <a:gd name="T4" fmla="*/ 0 w 2859"/>
                      <a:gd name="T5" fmla="*/ 861 h 1724"/>
                      <a:gd name="T6" fmla="*/ 1429 w 2859"/>
                      <a:gd name="T7" fmla="*/ 0 h 1724"/>
                      <a:gd name="T8" fmla="*/ 2859 w 2859"/>
                      <a:gd name="T9" fmla="*/ 861 h 1724"/>
                      <a:gd name="T10" fmla="*/ 2859 w 2859"/>
                      <a:gd name="T11" fmla="*/ 861 h 1724"/>
                      <a:gd name="T12" fmla="*/ 1431 w 2859"/>
                      <a:gd name="T13" fmla="*/ 157 h 1724"/>
                      <a:gd name="T14" fmla="*/ 742 w 2859"/>
                      <a:gd name="T15" fmla="*/ 862 h 1724"/>
                      <a:gd name="T16" fmla="*/ 1431 w 2859"/>
                      <a:gd name="T17" fmla="*/ 1566 h 1724"/>
                      <a:gd name="T18" fmla="*/ 2120 w 2859"/>
                      <a:gd name="T19" fmla="*/ 862 h 1724"/>
                      <a:gd name="T20" fmla="*/ 1431 w 2859"/>
                      <a:gd name="T21" fmla="*/ 157 h 1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59" h="1724">
                        <a:moveTo>
                          <a:pt x="2859" y="861"/>
                        </a:moveTo>
                        <a:cubicBezTo>
                          <a:pt x="2859" y="1137"/>
                          <a:pt x="2269" y="1724"/>
                          <a:pt x="1429" y="1724"/>
                        </a:cubicBezTo>
                        <a:cubicBezTo>
                          <a:pt x="611" y="1724"/>
                          <a:pt x="0" y="1146"/>
                          <a:pt x="0" y="861"/>
                        </a:cubicBezTo>
                        <a:cubicBezTo>
                          <a:pt x="0" y="577"/>
                          <a:pt x="613" y="0"/>
                          <a:pt x="1429" y="0"/>
                        </a:cubicBezTo>
                        <a:cubicBezTo>
                          <a:pt x="2276" y="0"/>
                          <a:pt x="2859" y="577"/>
                          <a:pt x="2859" y="861"/>
                        </a:cubicBezTo>
                        <a:cubicBezTo>
                          <a:pt x="2859" y="861"/>
                          <a:pt x="2859" y="861"/>
                          <a:pt x="2859" y="861"/>
                        </a:cubicBezTo>
                        <a:close/>
                        <a:moveTo>
                          <a:pt x="1431" y="157"/>
                        </a:moveTo>
                        <a:cubicBezTo>
                          <a:pt x="1050" y="157"/>
                          <a:pt x="742" y="473"/>
                          <a:pt x="742" y="862"/>
                        </a:cubicBezTo>
                        <a:cubicBezTo>
                          <a:pt x="742" y="1251"/>
                          <a:pt x="1050" y="1566"/>
                          <a:pt x="1431" y="1566"/>
                        </a:cubicBezTo>
                        <a:cubicBezTo>
                          <a:pt x="1811" y="1566"/>
                          <a:pt x="2120" y="1251"/>
                          <a:pt x="2120" y="862"/>
                        </a:cubicBezTo>
                        <a:cubicBezTo>
                          <a:pt x="2120" y="473"/>
                          <a:pt x="1811" y="157"/>
                          <a:pt x="1431" y="15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8929688" y="4189413"/>
                    <a:ext cx="757238" cy="7747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26" name="任意多边形: 形状 125"/>
              <p:cNvSpPr/>
              <p:nvPr/>
            </p:nvSpPr>
            <p:spPr>
              <a:xfrm>
                <a:off x="7463327" y="2613315"/>
                <a:ext cx="4274859" cy="2263590"/>
              </a:xfrm>
              <a:custGeom>
                <a:avLst/>
                <a:gdLst>
                  <a:gd name="connsiteX0" fmla="*/ 0 w 4109605"/>
                  <a:gd name="connsiteY0" fmla="*/ 1231322 h 2239241"/>
                  <a:gd name="connsiteX1" fmla="*/ 878032 w 4109605"/>
                  <a:gd name="connsiteY1" fmla="*/ 2109354 h 2239241"/>
                  <a:gd name="connsiteX2" fmla="*/ 2987386 w 4109605"/>
                  <a:gd name="connsiteY2" fmla="*/ 0 h 2239241"/>
                  <a:gd name="connsiteX3" fmla="*/ 4109605 w 4109605"/>
                  <a:gd name="connsiteY3" fmla="*/ 1122219 h 2239241"/>
                  <a:gd name="connsiteX4" fmla="*/ 2992583 w 4109605"/>
                  <a:gd name="connsiteY4" fmla="*/ 2239241 h 2239241"/>
                  <a:gd name="connsiteX5" fmla="*/ 2093768 w 4109605"/>
                  <a:gd name="connsiteY5" fmla="*/ 1340426 h 2239241"/>
                  <a:gd name="connsiteX0" fmla="*/ 0 w 4109605"/>
                  <a:gd name="connsiteY0" fmla="*/ 1231322 h 2263590"/>
                  <a:gd name="connsiteX1" fmla="*/ 734813 w 4109605"/>
                  <a:gd name="connsiteY1" fmla="*/ 2263590 h 2263590"/>
                  <a:gd name="connsiteX2" fmla="*/ 2987386 w 4109605"/>
                  <a:gd name="connsiteY2" fmla="*/ 0 h 2263590"/>
                  <a:gd name="connsiteX3" fmla="*/ 4109605 w 4109605"/>
                  <a:gd name="connsiteY3" fmla="*/ 1122219 h 2263590"/>
                  <a:gd name="connsiteX4" fmla="*/ 2992583 w 4109605"/>
                  <a:gd name="connsiteY4" fmla="*/ 2239241 h 2263590"/>
                  <a:gd name="connsiteX5" fmla="*/ 2093768 w 4109605"/>
                  <a:gd name="connsiteY5" fmla="*/ 1340426 h 2263590"/>
                  <a:gd name="connsiteX0" fmla="*/ 0 w 4252825"/>
                  <a:gd name="connsiteY0" fmla="*/ 1385558 h 2263590"/>
                  <a:gd name="connsiteX1" fmla="*/ 878033 w 4252825"/>
                  <a:gd name="connsiteY1" fmla="*/ 2263590 h 2263590"/>
                  <a:gd name="connsiteX2" fmla="*/ 3130606 w 4252825"/>
                  <a:gd name="connsiteY2" fmla="*/ 0 h 2263590"/>
                  <a:gd name="connsiteX3" fmla="*/ 4252825 w 4252825"/>
                  <a:gd name="connsiteY3" fmla="*/ 1122219 h 2263590"/>
                  <a:gd name="connsiteX4" fmla="*/ 3135803 w 4252825"/>
                  <a:gd name="connsiteY4" fmla="*/ 2239241 h 2263590"/>
                  <a:gd name="connsiteX5" fmla="*/ 2236988 w 4252825"/>
                  <a:gd name="connsiteY5" fmla="*/ 1340426 h 2263590"/>
                  <a:gd name="connsiteX0" fmla="*/ 0 w 4274859"/>
                  <a:gd name="connsiteY0" fmla="*/ 1352507 h 2263590"/>
                  <a:gd name="connsiteX1" fmla="*/ 900067 w 4274859"/>
                  <a:gd name="connsiteY1" fmla="*/ 2263590 h 2263590"/>
                  <a:gd name="connsiteX2" fmla="*/ 3152640 w 4274859"/>
                  <a:gd name="connsiteY2" fmla="*/ 0 h 2263590"/>
                  <a:gd name="connsiteX3" fmla="*/ 4274859 w 4274859"/>
                  <a:gd name="connsiteY3" fmla="*/ 1122219 h 2263590"/>
                  <a:gd name="connsiteX4" fmla="*/ 3157837 w 4274859"/>
                  <a:gd name="connsiteY4" fmla="*/ 2239241 h 2263590"/>
                  <a:gd name="connsiteX5" fmla="*/ 2259022 w 4274859"/>
                  <a:gd name="connsiteY5" fmla="*/ 1340426 h 22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4859" h="2263590">
                    <a:moveTo>
                      <a:pt x="0" y="1352507"/>
                    </a:moveTo>
                    <a:lnTo>
                      <a:pt x="900067" y="2263590"/>
                    </a:lnTo>
                    <a:lnTo>
                      <a:pt x="3152640" y="0"/>
                    </a:lnTo>
                    <a:lnTo>
                      <a:pt x="4274859" y="1122219"/>
                    </a:lnTo>
                    <a:lnTo>
                      <a:pt x="3157837" y="2239241"/>
                    </a:lnTo>
                    <a:lnTo>
                      <a:pt x="2259022" y="1340426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177928" y="2622015"/>
                <a:ext cx="4021156" cy="2269474"/>
              </a:xfrm>
              <a:custGeom>
                <a:avLst/>
                <a:gdLst>
                  <a:gd name="connsiteX0" fmla="*/ 4021156 w 4021156"/>
                  <a:gd name="connsiteY0" fmla="*/ 848298 h 2269474"/>
                  <a:gd name="connsiteX1" fmla="*/ 3172858 w 4021156"/>
                  <a:gd name="connsiteY1" fmla="*/ 0 h 2269474"/>
                  <a:gd name="connsiteX2" fmla="*/ 903384 w 4021156"/>
                  <a:gd name="connsiteY2" fmla="*/ 2269474 h 2269474"/>
                  <a:gd name="connsiteX3" fmla="*/ 0 w 4021156"/>
                  <a:gd name="connsiteY3" fmla="*/ 1366090 h 22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1156" h="2269474">
                    <a:moveTo>
                      <a:pt x="4021156" y="848298"/>
                    </a:moveTo>
                    <a:lnTo>
                      <a:pt x="3172858" y="0"/>
                    </a:lnTo>
                    <a:lnTo>
                      <a:pt x="903384" y="2269474"/>
                    </a:lnTo>
                    <a:lnTo>
                      <a:pt x="0" y="136609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2878697" y="2622015"/>
                <a:ext cx="4021156" cy="2269474"/>
              </a:xfrm>
              <a:custGeom>
                <a:avLst/>
                <a:gdLst>
                  <a:gd name="connsiteX0" fmla="*/ 4021156 w 4021156"/>
                  <a:gd name="connsiteY0" fmla="*/ 848298 h 2269474"/>
                  <a:gd name="connsiteX1" fmla="*/ 3172858 w 4021156"/>
                  <a:gd name="connsiteY1" fmla="*/ 0 h 2269474"/>
                  <a:gd name="connsiteX2" fmla="*/ 903384 w 4021156"/>
                  <a:gd name="connsiteY2" fmla="*/ 2269474 h 2269474"/>
                  <a:gd name="connsiteX3" fmla="*/ 0 w 4021156"/>
                  <a:gd name="connsiteY3" fmla="*/ 1366090 h 226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1156" h="2269474">
                    <a:moveTo>
                      <a:pt x="4021156" y="848298"/>
                    </a:moveTo>
                    <a:lnTo>
                      <a:pt x="3172858" y="0"/>
                    </a:lnTo>
                    <a:lnTo>
                      <a:pt x="903384" y="2269474"/>
                    </a:lnTo>
                    <a:lnTo>
                      <a:pt x="0" y="136609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341521" y="2622012"/>
                <a:ext cx="4307597" cy="2280494"/>
              </a:xfrm>
              <a:custGeom>
                <a:avLst/>
                <a:gdLst>
                  <a:gd name="connsiteX0" fmla="*/ 2027106 w 4307597"/>
                  <a:gd name="connsiteY0" fmla="*/ 914402 h 2280494"/>
                  <a:gd name="connsiteX1" fmla="*/ 1123722 w 4307597"/>
                  <a:gd name="connsiteY1" fmla="*/ 11018 h 2280494"/>
                  <a:gd name="connsiteX2" fmla="*/ 0 w 4307597"/>
                  <a:gd name="connsiteY2" fmla="*/ 1134740 h 2280494"/>
                  <a:gd name="connsiteX3" fmla="*/ 1145754 w 4307597"/>
                  <a:gd name="connsiteY3" fmla="*/ 2280494 h 2280494"/>
                  <a:gd name="connsiteX4" fmla="*/ 3426248 w 4307597"/>
                  <a:gd name="connsiteY4" fmla="*/ 0 h 2280494"/>
                  <a:gd name="connsiteX5" fmla="*/ 4307597 w 4307597"/>
                  <a:gd name="connsiteY5" fmla="*/ 870335 h 228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07597" h="2280494">
                    <a:moveTo>
                      <a:pt x="2027106" y="914402"/>
                    </a:moveTo>
                    <a:lnTo>
                      <a:pt x="1123722" y="11018"/>
                    </a:lnTo>
                    <a:lnTo>
                      <a:pt x="0" y="1134740"/>
                    </a:lnTo>
                    <a:lnTo>
                      <a:pt x="1145754" y="2280494"/>
                    </a:lnTo>
                    <a:lnTo>
                      <a:pt x="3426248" y="0"/>
                    </a:lnTo>
                    <a:lnTo>
                      <a:pt x="4307597" y="870335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628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212519711"/>
              </p:ext>
            </p:extLst>
          </p:nvPr>
        </p:nvGraphicFramePr>
        <p:xfrm>
          <a:off x="196312" y="2898182"/>
          <a:ext cx="11732216" cy="3518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35797" y="634575"/>
            <a:ext cx="5058906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 flipV="1">
            <a:off x="5597473" y="1985750"/>
            <a:ext cx="0" cy="1501368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52803" y="2217569"/>
            <a:ext cx="971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36%</a:t>
            </a:r>
            <a:endParaRPr lang="zh-CN" altLang="en-US" b="1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>
            <a:cxnSpLocks/>
          </p:cNvCxnSpPr>
          <p:nvPr/>
        </p:nvCxnSpPr>
        <p:spPr>
          <a:xfrm flipV="1">
            <a:off x="3691181" y="2696705"/>
            <a:ext cx="0" cy="1580827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31973" y="1616418"/>
            <a:ext cx="971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50%</a:t>
            </a:r>
            <a:endParaRPr lang="zh-CN" altLang="en-US" b="1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 flipV="1">
            <a:off x="8991602" y="2898182"/>
            <a:ext cx="0" cy="900217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666138" y="2482353"/>
            <a:ext cx="971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49%</a:t>
            </a:r>
            <a:endParaRPr lang="zh-CN" altLang="en-US" b="1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50838" y="5043715"/>
            <a:ext cx="1280685" cy="345430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957130" y="5043715"/>
            <a:ext cx="1280685" cy="345430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600" dirty="0"/>
              <a:t>TEXT HERE</a:t>
            </a:r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8351259" y="5051115"/>
            <a:ext cx="1280685" cy="345430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600" dirty="0"/>
              <a:t>TEXT HERE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99974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925861" y="5170052"/>
            <a:ext cx="9874962" cy="2200468"/>
            <a:chOff x="844983" y="5540256"/>
            <a:chExt cx="9874962" cy="2200468"/>
          </a:xfrm>
        </p:grpSpPr>
        <p:sp>
          <p:nvSpPr>
            <p:cNvPr id="5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8461375" y="5797550"/>
              <a:ext cx="1060450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215788" y="5736828"/>
              <a:ext cx="884863" cy="884863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490290" y="6079157"/>
              <a:ext cx="665800" cy="665800"/>
            </a:xfrm>
            <a:prstGeom prst="ellipse">
              <a:avLst/>
            </a:prstGeom>
            <a:solidFill>
              <a:srgbClr val="92D05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8618338" y="6303884"/>
              <a:ext cx="144000" cy="144000"/>
            </a:xfrm>
            <a:prstGeom prst="ellipse">
              <a:avLst/>
            </a:pr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754964" y="6652687"/>
              <a:ext cx="245626" cy="245626"/>
            </a:xfrm>
            <a:prstGeom prst="ellipse">
              <a:avLst/>
            </a:prstGeom>
            <a:solidFill>
              <a:srgbClr val="15188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559617" y="6474817"/>
              <a:ext cx="205202" cy="20520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136451" y="6279048"/>
              <a:ext cx="248469" cy="248469"/>
            </a:xfrm>
            <a:prstGeom prst="ellipse">
              <a:avLst/>
            </a:prstGeom>
            <a:solidFill>
              <a:srgbClr val="92D05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013190" y="6476512"/>
              <a:ext cx="157222" cy="15722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46388" y="6174823"/>
              <a:ext cx="144000" cy="144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844983" y="6488815"/>
              <a:ext cx="200366" cy="200366"/>
            </a:xfrm>
            <a:prstGeom prst="ellipse">
              <a:avLst/>
            </a:prstGeom>
            <a:solidFill>
              <a:srgbClr val="7030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146727" y="5741731"/>
              <a:ext cx="3243396" cy="1179569"/>
              <a:chOff x="1146727" y="5540256"/>
              <a:chExt cx="3243396" cy="1179569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flipH="1">
              <a:off x="5153380" y="5540256"/>
              <a:ext cx="2364455" cy="1179569"/>
              <a:chOff x="2025668" y="5540256"/>
              <a:chExt cx="2364455" cy="1179569"/>
            </a:xfrm>
          </p:grpSpPr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椭圆 78"/>
            <p:cNvSpPr/>
            <p:nvPr/>
          </p:nvSpPr>
          <p:spPr>
            <a:xfrm>
              <a:off x="5553355" y="6441285"/>
              <a:ext cx="191956" cy="191956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823582" y="6287736"/>
              <a:ext cx="165868" cy="165868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100430" y="6582789"/>
              <a:ext cx="203525" cy="203525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/>
            </p:cNvSpPr>
            <p:nvPr/>
          </p:nvSpPr>
          <p:spPr>
            <a:xfrm>
              <a:off x="9506192" y="6016314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846951" y="6793313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 flipH="1">
              <a:off x="7476549" y="6561155"/>
              <a:ext cx="3243396" cy="1179569"/>
              <a:chOff x="1146727" y="5540256"/>
              <a:chExt cx="3243396" cy="1179569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146727" y="584441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>
                <a:spLocks noChangeAspect="1"/>
              </p:cNvSpPr>
              <p:nvPr/>
            </p:nvSpPr>
            <p:spPr>
              <a:xfrm>
                <a:off x="2025668" y="554025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>
                <a:spLocks/>
              </p:cNvSpPr>
              <p:nvPr/>
            </p:nvSpPr>
            <p:spPr>
              <a:xfrm>
                <a:off x="2678260" y="6683825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>
                <a:spLocks noChangeAspect="1"/>
              </p:cNvSpPr>
              <p:nvPr/>
            </p:nvSpPr>
            <p:spPr>
              <a:xfrm>
                <a:off x="4354123" y="5831064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75600" y="771659"/>
            <a:ext cx="2440801" cy="4179600"/>
            <a:chOff x="9089756" y="771659"/>
            <a:chExt cx="2440801" cy="4179600"/>
          </a:xfrm>
        </p:grpSpPr>
        <p:grpSp>
          <p:nvGrpSpPr>
            <p:cNvPr id="93" name="组合 92"/>
            <p:cNvGrpSpPr/>
            <p:nvPr/>
          </p:nvGrpSpPr>
          <p:grpSpPr>
            <a:xfrm>
              <a:off x="9089756" y="771659"/>
              <a:ext cx="2440801" cy="4179600"/>
              <a:chOff x="9089756" y="771659"/>
              <a:chExt cx="2440801" cy="41796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089756" y="771659"/>
                <a:ext cx="2440800" cy="4179600"/>
              </a:xfrm>
              <a:prstGeom prst="rect">
                <a:avLst/>
              </a:prstGeom>
              <a:noFill/>
              <a:ln w="22225">
                <a:gradFill>
                  <a:gsLst>
                    <a:gs pos="33000">
                      <a:srgbClr val="7030A0">
                        <a:alpha val="60000"/>
                      </a:srgbClr>
                    </a:gs>
                    <a:gs pos="0">
                      <a:srgbClr val="E60073">
                        <a:alpha val="20000"/>
                      </a:srgbClr>
                    </a:gs>
                    <a:gs pos="16000">
                      <a:srgbClr val="7030A0">
                        <a:alpha val="60000"/>
                      </a:srgbClr>
                    </a:gs>
                    <a:gs pos="33000">
                      <a:srgbClr val="151881">
                        <a:alpha val="60000"/>
                      </a:srgbClr>
                    </a:gs>
                    <a:gs pos="94186">
                      <a:srgbClr val="E60073">
                        <a:alpha val="20000"/>
                      </a:srgbClr>
                    </a:gs>
                    <a:gs pos="83000">
                      <a:schemeClr val="accent5">
                        <a:lumMod val="75000"/>
                        <a:alpha val="60000"/>
                      </a:schemeClr>
                    </a:gs>
                  </a:gsLst>
                  <a:lin ang="8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9089757" y="2309215"/>
                <a:ext cx="2440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pc="300" dirty="0">
                    <a:solidFill>
                      <a:schemeClr val="bg1"/>
                    </a:solidFill>
                  </a:rPr>
                  <a:t>工作计划</a:t>
                </a:r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10092039" y="1558249"/>
                <a:ext cx="436233" cy="436233"/>
              </a:xfrm>
              <a:custGeom>
                <a:avLst/>
                <a:gdLst>
                  <a:gd name="T0" fmla="*/ 2514 w 3277"/>
                  <a:gd name="T1" fmla="*/ 3277 h 3277"/>
                  <a:gd name="T2" fmla="*/ 1751 w 3277"/>
                  <a:gd name="T3" fmla="*/ 2514 h 3277"/>
                  <a:gd name="T4" fmla="*/ 2514 w 3277"/>
                  <a:gd name="T5" fmla="*/ 1751 h 3277"/>
                  <a:gd name="T6" fmla="*/ 3277 w 3277"/>
                  <a:gd name="T7" fmla="*/ 2514 h 3277"/>
                  <a:gd name="T8" fmla="*/ 2514 w 3277"/>
                  <a:gd name="T9" fmla="*/ 3277 h 3277"/>
                  <a:gd name="T10" fmla="*/ 2514 w 3277"/>
                  <a:gd name="T11" fmla="*/ 3277 h 3277"/>
                  <a:gd name="T12" fmla="*/ 3051 w 3277"/>
                  <a:gd name="T13" fmla="*/ 2542 h 3277"/>
                  <a:gd name="T14" fmla="*/ 2994 w 3277"/>
                  <a:gd name="T15" fmla="*/ 2486 h 3277"/>
                  <a:gd name="T16" fmla="*/ 2599 w 3277"/>
                  <a:gd name="T17" fmla="*/ 2486 h 3277"/>
                  <a:gd name="T18" fmla="*/ 2599 w 3277"/>
                  <a:gd name="T19" fmla="*/ 2147 h 3277"/>
                  <a:gd name="T20" fmla="*/ 2542 w 3277"/>
                  <a:gd name="T21" fmla="*/ 2090 h 3277"/>
                  <a:gd name="T22" fmla="*/ 2486 w 3277"/>
                  <a:gd name="T23" fmla="*/ 2090 h 3277"/>
                  <a:gd name="T24" fmla="*/ 2429 w 3277"/>
                  <a:gd name="T25" fmla="*/ 2147 h 3277"/>
                  <a:gd name="T26" fmla="*/ 2429 w 3277"/>
                  <a:gd name="T27" fmla="*/ 2599 h 3277"/>
                  <a:gd name="T28" fmla="*/ 2486 w 3277"/>
                  <a:gd name="T29" fmla="*/ 2655 h 3277"/>
                  <a:gd name="T30" fmla="*/ 2542 w 3277"/>
                  <a:gd name="T31" fmla="*/ 2655 h 3277"/>
                  <a:gd name="T32" fmla="*/ 2994 w 3277"/>
                  <a:gd name="T33" fmla="*/ 2655 h 3277"/>
                  <a:gd name="T34" fmla="*/ 3051 w 3277"/>
                  <a:gd name="T35" fmla="*/ 2599 h 3277"/>
                  <a:gd name="T36" fmla="*/ 3051 w 3277"/>
                  <a:gd name="T37" fmla="*/ 2542 h 3277"/>
                  <a:gd name="T38" fmla="*/ 3051 w 3277"/>
                  <a:gd name="T39" fmla="*/ 2542 h 3277"/>
                  <a:gd name="T40" fmla="*/ 1657 w 3277"/>
                  <a:gd name="T41" fmla="*/ 2034 h 3277"/>
                  <a:gd name="T42" fmla="*/ 621 w 3277"/>
                  <a:gd name="T43" fmla="*/ 2034 h 3277"/>
                  <a:gd name="T44" fmla="*/ 452 w 3277"/>
                  <a:gd name="T45" fmla="*/ 2203 h 3277"/>
                  <a:gd name="T46" fmla="*/ 452 w 3277"/>
                  <a:gd name="T47" fmla="*/ 2260 h 3277"/>
                  <a:gd name="T48" fmla="*/ 621 w 3277"/>
                  <a:gd name="T49" fmla="*/ 2429 h 3277"/>
                  <a:gd name="T50" fmla="*/ 1528 w 3277"/>
                  <a:gd name="T51" fmla="*/ 2429 h 3277"/>
                  <a:gd name="T52" fmla="*/ 1525 w 3277"/>
                  <a:gd name="T53" fmla="*/ 2486 h 3277"/>
                  <a:gd name="T54" fmla="*/ 1798 w 3277"/>
                  <a:gd name="T55" fmla="*/ 3107 h 3277"/>
                  <a:gd name="T56" fmla="*/ 452 w 3277"/>
                  <a:gd name="T57" fmla="*/ 3107 h 3277"/>
                  <a:gd name="T58" fmla="*/ 0 w 3277"/>
                  <a:gd name="T59" fmla="*/ 2655 h 3277"/>
                  <a:gd name="T60" fmla="*/ 0 w 3277"/>
                  <a:gd name="T61" fmla="*/ 452 h 3277"/>
                  <a:gd name="T62" fmla="*/ 452 w 3277"/>
                  <a:gd name="T63" fmla="*/ 0 h 3277"/>
                  <a:gd name="T64" fmla="*/ 1751 w 3277"/>
                  <a:gd name="T65" fmla="*/ 0 h 3277"/>
                  <a:gd name="T66" fmla="*/ 1751 w 3277"/>
                  <a:gd name="T67" fmla="*/ 339 h 3277"/>
                  <a:gd name="T68" fmla="*/ 2203 w 3277"/>
                  <a:gd name="T69" fmla="*/ 791 h 3277"/>
                  <a:gd name="T70" fmla="*/ 2655 w 3277"/>
                  <a:gd name="T71" fmla="*/ 791 h 3277"/>
                  <a:gd name="T72" fmla="*/ 2655 w 3277"/>
                  <a:gd name="T73" fmla="*/ 1688 h 3277"/>
                  <a:gd name="T74" fmla="*/ 2373 w 3277"/>
                  <a:gd name="T75" fmla="*/ 1638 h 3277"/>
                  <a:gd name="T76" fmla="*/ 1657 w 3277"/>
                  <a:gd name="T77" fmla="*/ 2034 h 3277"/>
                  <a:gd name="T78" fmla="*/ 1657 w 3277"/>
                  <a:gd name="T79" fmla="*/ 2034 h 3277"/>
                  <a:gd name="T80" fmla="*/ 2147 w 3277"/>
                  <a:gd name="T81" fmla="*/ 1412 h 3277"/>
                  <a:gd name="T82" fmla="*/ 1977 w 3277"/>
                  <a:gd name="T83" fmla="*/ 1243 h 3277"/>
                  <a:gd name="T84" fmla="*/ 621 w 3277"/>
                  <a:gd name="T85" fmla="*/ 1243 h 3277"/>
                  <a:gd name="T86" fmla="*/ 452 w 3277"/>
                  <a:gd name="T87" fmla="*/ 1412 h 3277"/>
                  <a:gd name="T88" fmla="*/ 452 w 3277"/>
                  <a:gd name="T89" fmla="*/ 1469 h 3277"/>
                  <a:gd name="T90" fmla="*/ 621 w 3277"/>
                  <a:gd name="T91" fmla="*/ 1638 h 3277"/>
                  <a:gd name="T92" fmla="*/ 1977 w 3277"/>
                  <a:gd name="T93" fmla="*/ 1638 h 3277"/>
                  <a:gd name="T94" fmla="*/ 2147 w 3277"/>
                  <a:gd name="T95" fmla="*/ 1469 h 3277"/>
                  <a:gd name="T96" fmla="*/ 2147 w 3277"/>
                  <a:gd name="T97" fmla="*/ 1412 h 3277"/>
                  <a:gd name="T98" fmla="*/ 2147 w 3277"/>
                  <a:gd name="T99" fmla="*/ 1412 h 3277"/>
                  <a:gd name="T100" fmla="*/ 2542 w 3277"/>
                  <a:gd name="T101" fmla="*/ 621 h 3277"/>
                  <a:gd name="T102" fmla="*/ 2034 w 3277"/>
                  <a:gd name="T103" fmla="*/ 621 h 3277"/>
                  <a:gd name="T104" fmla="*/ 1921 w 3277"/>
                  <a:gd name="T105" fmla="*/ 508 h 3277"/>
                  <a:gd name="T106" fmla="*/ 1921 w 3277"/>
                  <a:gd name="T107" fmla="*/ 0 h 3277"/>
                  <a:gd name="T108" fmla="*/ 2090 w 3277"/>
                  <a:gd name="T109" fmla="*/ 0 h 3277"/>
                  <a:gd name="T110" fmla="*/ 2655 w 3277"/>
                  <a:gd name="T111" fmla="*/ 508 h 3277"/>
                  <a:gd name="T112" fmla="*/ 2542 w 3277"/>
                  <a:gd name="T113" fmla="*/ 621 h 3277"/>
                  <a:gd name="T114" fmla="*/ 2542 w 3277"/>
                  <a:gd name="T115" fmla="*/ 621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77" h="3277">
                    <a:moveTo>
                      <a:pt x="2514" y="3277"/>
                    </a:moveTo>
                    <a:cubicBezTo>
                      <a:pt x="2093" y="3277"/>
                      <a:pt x="1751" y="2935"/>
                      <a:pt x="1751" y="2514"/>
                    </a:cubicBezTo>
                    <a:cubicBezTo>
                      <a:pt x="1751" y="2093"/>
                      <a:pt x="2093" y="1751"/>
                      <a:pt x="2514" y="1751"/>
                    </a:cubicBezTo>
                    <a:cubicBezTo>
                      <a:pt x="2935" y="1751"/>
                      <a:pt x="3277" y="2093"/>
                      <a:pt x="3277" y="2514"/>
                    </a:cubicBezTo>
                    <a:cubicBezTo>
                      <a:pt x="3277" y="2935"/>
                      <a:pt x="2935" y="3277"/>
                      <a:pt x="2514" y="3277"/>
                    </a:cubicBezTo>
                    <a:cubicBezTo>
                      <a:pt x="2514" y="3277"/>
                      <a:pt x="2514" y="3277"/>
                      <a:pt x="2514" y="3277"/>
                    </a:cubicBezTo>
                    <a:close/>
                    <a:moveTo>
                      <a:pt x="3051" y="2542"/>
                    </a:moveTo>
                    <a:cubicBezTo>
                      <a:pt x="3051" y="2511"/>
                      <a:pt x="3025" y="2486"/>
                      <a:pt x="2994" y="2486"/>
                    </a:cubicBezTo>
                    <a:cubicBezTo>
                      <a:pt x="2599" y="2486"/>
                      <a:pt x="2599" y="2486"/>
                      <a:pt x="2599" y="2486"/>
                    </a:cubicBezTo>
                    <a:cubicBezTo>
                      <a:pt x="2599" y="2147"/>
                      <a:pt x="2599" y="2147"/>
                      <a:pt x="2599" y="2147"/>
                    </a:cubicBezTo>
                    <a:cubicBezTo>
                      <a:pt x="2599" y="2116"/>
                      <a:pt x="2574" y="2090"/>
                      <a:pt x="2542" y="2090"/>
                    </a:cubicBezTo>
                    <a:cubicBezTo>
                      <a:pt x="2486" y="2090"/>
                      <a:pt x="2486" y="2090"/>
                      <a:pt x="2486" y="2090"/>
                    </a:cubicBezTo>
                    <a:cubicBezTo>
                      <a:pt x="2455" y="2090"/>
                      <a:pt x="2429" y="2116"/>
                      <a:pt x="2429" y="2147"/>
                    </a:cubicBezTo>
                    <a:cubicBezTo>
                      <a:pt x="2429" y="2599"/>
                      <a:pt x="2429" y="2599"/>
                      <a:pt x="2429" y="2599"/>
                    </a:cubicBezTo>
                    <a:cubicBezTo>
                      <a:pt x="2429" y="2630"/>
                      <a:pt x="2455" y="2655"/>
                      <a:pt x="2486" y="2655"/>
                    </a:cubicBezTo>
                    <a:cubicBezTo>
                      <a:pt x="2542" y="2655"/>
                      <a:pt x="2542" y="2655"/>
                      <a:pt x="2542" y="2655"/>
                    </a:cubicBezTo>
                    <a:cubicBezTo>
                      <a:pt x="2994" y="2655"/>
                      <a:pt x="2994" y="2655"/>
                      <a:pt x="2994" y="2655"/>
                    </a:cubicBezTo>
                    <a:cubicBezTo>
                      <a:pt x="3026" y="2655"/>
                      <a:pt x="3051" y="2630"/>
                      <a:pt x="3051" y="2599"/>
                    </a:cubicBezTo>
                    <a:cubicBezTo>
                      <a:pt x="3051" y="2542"/>
                      <a:pt x="3051" y="2542"/>
                      <a:pt x="3051" y="2542"/>
                    </a:cubicBezTo>
                    <a:cubicBezTo>
                      <a:pt x="3051" y="2542"/>
                      <a:pt x="3051" y="2542"/>
                      <a:pt x="3051" y="2542"/>
                    </a:cubicBezTo>
                    <a:close/>
                    <a:moveTo>
                      <a:pt x="1657" y="2034"/>
                    </a:moveTo>
                    <a:cubicBezTo>
                      <a:pt x="621" y="2034"/>
                      <a:pt x="621" y="2034"/>
                      <a:pt x="621" y="2034"/>
                    </a:cubicBezTo>
                    <a:cubicBezTo>
                      <a:pt x="528" y="2034"/>
                      <a:pt x="452" y="2110"/>
                      <a:pt x="452" y="2203"/>
                    </a:cubicBezTo>
                    <a:cubicBezTo>
                      <a:pt x="452" y="2260"/>
                      <a:pt x="452" y="2260"/>
                      <a:pt x="452" y="2260"/>
                    </a:cubicBezTo>
                    <a:cubicBezTo>
                      <a:pt x="452" y="2353"/>
                      <a:pt x="528" y="2429"/>
                      <a:pt x="621" y="2429"/>
                    </a:cubicBezTo>
                    <a:cubicBezTo>
                      <a:pt x="1528" y="2429"/>
                      <a:pt x="1528" y="2429"/>
                      <a:pt x="1528" y="2429"/>
                    </a:cubicBezTo>
                    <a:cubicBezTo>
                      <a:pt x="1527" y="2448"/>
                      <a:pt x="1525" y="2467"/>
                      <a:pt x="1525" y="2486"/>
                    </a:cubicBezTo>
                    <a:cubicBezTo>
                      <a:pt x="1525" y="2732"/>
                      <a:pt x="1631" y="2952"/>
                      <a:pt x="1798" y="3107"/>
                    </a:cubicBezTo>
                    <a:cubicBezTo>
                      <a:pt x="452" y="3107"/>
                      <a:pt x="452" y="3107"/>
                      <a:pt x="452" y="3107"/>
                    </a:cubicBezTo>
                    <a:cubicBezTo>
                      <a:pt x="202" y="3107"/>
                      <a:pt x="0" y="2905"/>
                      <a:pt x="0" y="2655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0" y="202"/>
                      <a:pt x="202" y="0"/>
                      <a:pt x="452" y="0"/>
                    </a:cubicBezTo>
                    <a:cubicBezTo>
                      <a:pt x="1751" y="0"/>
                      <a:pt x="1751" y="0"/>
                      <a:pt x="1751" y="0"/>
                    </a:cubicBezTo>
                    <a:cubicBezTo>
                      <a:pt x="1751" y="339"/>
                      <a:pt x="1751" y="339"/>
                      <a:pt x="1751" y="339"/>
                    </a:cubicBezTo>
                    <a:cubicBezTo>
                      <a:pt x="1751" y="589"/>
                      <a:pt x="1954" y="791"/>
                      <a:pt x="2203" y="791"/>
                    </a:cubicBezTo>
                    <a:cubicBezTo>
                      <a:pt x="2655" y="791"/>
                      <a:pt x="2655" y="791"/>
                      <a:pt x="2655" y="791"/>
                    </a:cubicBezTo>
                    <a:cubicBezTo>
                      <a:pt x="2655" y="1688"/>
                      <a:pt x="2655" y="1688"/>
                      <a:pt x="2655" y="1688"/>
                    </a:cubicBezTo>
                    <a:cubicBezTo>
                      <a:pt x="2567" y="1656"/>
                      <a:pt x="2472" y="1638"/>
                      <a:pt x="2373" y="1638"/>
                    </a:cubicBezTo>
                    <a:cubicBezTo>
                      <a:pt x="2071" y="1638"/>
                      <a:pt x="1807" y="1796"/>
                      <a:pt x="1657" y="2034"/>
                    </a:cubicBezTo>
                    <a:cubicBezTo>
                      <a:pt x="1657" y="2034"/>
                      <a:pt x="1657" y="2034"/>
                      <a:pt x="1657" y="2034"/>
                    </a:cubicBezTo>
                    <a:close/>
                    <a:moveTo>
                      <a:pt x="2147" y="1412"/>
                    </a:moveTo>
                    <a:cubicBezTo>
                      <a:pt x="2147" y="1319"/>
                      <a:pt x="2071" y="1243"/>
                      <a:pt x="1977" y="1243"/>
                    </a:cubicBezTo>
                    <a:cubicBezTo>
                      <a:pt x="621" y="1243"/>
                      <a:pt x="621" y="1243"/>
                      <a:pt x="621" y="1243"/>
                    </a:cubicBezTo>
                    <a:cubicBezTo>
                      <a:pt x="528" y="1243"/>
                      <a:pt x="452" y="1319"/>
                      <a:pt x="452" y="1412"/>
                    </a:cubicBezTo>
                    <a:cubicBezTo>
                      <a:pt x="452" y="1469"/>
                      <a:pt x="452" y="1469"/>
                      <a:pt x="452" y="1469"/>
                    </a:cubicBezTo>
                    <a:cubicBezTo>
                      <a:pt x="452" y="1563"/>
                      <a:pt x="528" y="1638"/>
                      <a:pt x="621" y="1638"/>
                    </a:cubicBezTo>
                    <a:cubicBezTo>
                      <a:pt x="1977" y="1638"/>
                      <a:pt x="1977" y="1638"/>
                      <a:pt x="1977" y="1638"/>
                    </a:cubicBezTo>
                    <a:cubicBezTo>
                      <a:pt x="2071" y="1638"/>
                      <a:pt x="2147" y="1563"/>
                      <a:pt x="2147" y="1469"/>
                    </a:cubicBezTo>
                    <a:cubicBezTo>
                      <a:pt x="2147" y="1412"/>
                      <a:pt x="2147" y="1412"/>
                      <a:pt x="2147" y="1412"/>
                    </a:cubicBezTo>
                    <a:cubicBezTo>
                      <a:pt x="2147" y="1412"/>
                      <a:pt x="2147" y="1412"/>
                      <a:pt x="2147" y="1412"/>
                    </a:cubicBezTo>
                    <a:close/>
                    <a:moveTo>
                      <a:pt x="2542" y="621"/>
                    </a:moveTo>
                    <a:cubicBezTo>
                      <a:pt x="2034" y="621"/>
                      <a:pt x="2034" y="621"/>
                      <a:pt x="2034" y="621"/>
                    </a:cubicBezTo>
                    <a:cubicBezTo>
                      <a:pt x="1972" y="621"/>
                      <a:pt x="1921" y="571"/>
                      <a:pt x="1921" y="508"/>
                    </a:cubicBezTo>
                    <a:cubicBezTo>
                      <a:pt x="1921" y="0"/>
                      <a:pt x="1921" y="0"/>
                      <a:pt x="1921" y="0"/>
                    </a:cubicBezTo>
                    <a:cubicBezTo>
                      <a:pt x="2090" y="0"/>
                      <a:pt x="2090" y="0"/>
                      <a:pt x="2090" y="0"/>
                    </a:cubicBezTo>
                    <a:cubicBezTo>
                      <a:pt x="2655" y="508"/>
                      <a:pt x="2655" y="508"/>
                      <a:pt x="2655" y="508"/>
                    </a:cubicBezTo>
                    <a:cubicBezTo>
                      <a:pt x="2655" y="571"/>
                      <a:pt x="2605" y="621"/>
                      <a:pt x="2542" y="621"/>
                    </a:cubicBezTo>
                    <a:cubicBezTo>
                      <a:pt x="2542" y="621"/>
                      <a:pt x="2542" y="621"/>
                      <a:pt x="2542" y="6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9" name="直接连接符 98"/>
            <p:cNvCxnSpPr>
              <a:cxnSpLocks/>
            </p:cNvCxnSpPr>
            <p:nvPr/>
          </p:nvCxnSpPr>
          <p:spPr>
            <a:xfrm>
              <a:off x="9866281" y="3687581"/>
              <a:ext cx="649268" cy="0"/>
            </a:xfrm>
            <a:prstGeom prst="line">
              <a:avLst/>
            </a:prstGeom>
            <a:noFill/>
            <a:ln w="22225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64566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404</Words>
  <Application>Microsoft Office PowerPoint</Application>
  <PresentationFormat>宽屏</PresentationFormat>
  <Paragraphs>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方正兰亭超细黑简体</vt:lpstr>
      <vt:lpstr>等线 Light</vt:lpstr>
      <vt:lpstr>Dubai Light</vt:lpstr>
      <vt:lpstr>微软雅黑 Light</vt:lpstr>
      <vt:lpstr>Arial Narrow</vt:lpstr>
      <vt:lpstr>Arial</vt:lpstr>
      <vt:lpstr>Calibri</vt:lpstr>
      <vt:lpstr>Times New Roman</vt:lpstr>
      <vt:lpstr>宋体</vt:lpstr>
      <vt:lpstr>Century Gothic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原味PPT</dc:creator>
  <cp:keywords>www.51pptmoban.com</cp:keywords>
  <cp:lastModifiedBy>YANGS</cp:lastModifiedBy>
  <cp:revision>92</cp:revision>
  <dcterms:created xsi:type="dcterms:W3CDTF">2017-05-21T15:56:32Z</dcterms:created>
  <dcterms:modified xsi:type="dcterms:W3CDTF">2017-08-27T15:17:19Z</dcterms:modified>
</cp:coreProperties>
</file>