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7" r:id="rId7"/>
    <p:sldId id="261" r:id="rId8"/>
    <p:sldId id="262" r:id="rId9"/>
    <p:sldId id="264" r:id="rId10"/>
    <p:sldId id="266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4" r:id="rId26"/>
    <p:sldId id="28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8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2F0"/>
    <a:srgbClr val="DF954C"/>
    <a:srgbClr val="2F81CB"/>
    <a:srgbClr val="94D7E0"/>
    <a:srgbClr val="787878"/>
    <a:srgbClr val="3B6D8E"/>
    <a:srgbClr val="0090D7"/>
    <a:srgbClr val="ACB8C8"/>
    <a:srgbClr val="AF6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816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7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787878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787878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430</c:v>
                </c:pt>
                <c:pt idx="1">
                  <c:v>250</c:v>
                </c:pt>
                <c:pt idx="2">
                  <c:v>350</c:v>
                </c:pt>
                <c:pt idx="3">
                  <c:v>450</c:v>
                </c:pt>
                <c:pt idx="4">
                  <c:v>180</c:v>
                </c:pt>
                <c:pt idx="5">
                  <c:v>330</c:v>
                </c:pt>
                <c:pt idx="6">
                  <c:v>410</c:v>
                </c:pt>
                <c:pt idx="7">
                  <c:v>550</c:v>
                </c:pt>
                <c:pt idx="8">
                  <c:v>180</c:v>
                </c:pt>
                <c:pt idx="9">
                  <c:v>220</c:v>
                </c:pt>
                <c:pt idx="10">
                  <c:v>480</c:v>
                </c:pt>
                <c:pt idx="11">
                  <c:v>290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6C-4126-AFEC-8CC165FC02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6C-4126-AFEC-8CC165FC02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6C-4126-AFEC-8CC165FC02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-1497576912"/>
        <c:axId val="-1497585616"/>
      </c:barChart>
      <c:catAx>
        <c:axId val="-149757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78787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-1497585616"/>
        <c:crosses val="autoZero"/>
        <c:auto val="1"/>
        <c:lblAlgn val="ctr"/>
        <c:lblOffset val="100"/>
        <c:noMultiLvlLbl val="0"/>
      </c:catAx>
      <c:valAx>
        <c:axId val="-1497585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975769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F954C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5333864008494973E-2"/>
                  <c:y val="5.362529011844949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75A-4F18-9F4F-81F2B944BB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9653054171091129E-2"/>
                  <c:y val="8.043793517767423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75A-4F18-9F4F-81F2B944BB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3486520173214873E-2"/>
                  <c:y val="4.170855898101627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75A-4F18-9F4F-81F2B944BB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2453157895308938E-2"/>
                  <c:y val="5.7974530334569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75A-4F18-9F4F-81F2B944BB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9722443336872902E-3"/>
                  <c:y val="-6.852120404024104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75A-4F18-9F4F-81F2B944BB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0A82F0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沟通</c:v>
                </c:pt>
                <c:pt idx="1">
                  <c:v>分工</c:v>
                </c:pt>
                <c:pt idx="2">
                  <c:v>实践</c:v>
                </c:pt>
                <c:pt idx="3">
                  <c:v>骨干</c:v>
                </c:pt>
                <c:pt idx="4">
                  <c:v>潜力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7</c:v>
                </c:pt>
                <c:pt idx="2">
                  <c:v>8</c:v>
                </c:pt>
                <c:pt idx="3">
                  <c:v>3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5A-4F18-9F4F-81F2B944BB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沟通</c:v>
                </c:pt>
                <c:pt idx="1">
                  <c:v>分工</c:v>
                </c:pt>
                <c:pt idx="2">
                  <c:v>实践</c:v>
                </c:pt>
                <c:pt idx="3">
                  <c:v>骨干</c:v>
                </c:pt>
                <c:pt idx="4">
                  <c:v>潜力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5A-4F18-9F4F-81F2B944BB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497572560"/>
        <c:axId val="-1497578544"/>
      </c:radarChart>
      <c:catAx>
        <c:axId val="-149757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-1497578544"/>
        <c:crosses val="autoZero"/>
        <c:auto val="1"/>
        <c:lblAlgn val="ctr"/>
        <c:lblOffset val="100"/>
        <c:noMultiLvlLbl val="0"/>
      </c:catAx>
      <c:valAx>
        <c:axId val="-14975785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0A82F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97572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644DD52A-2846-4C36-83BF-18558E420D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50662" y="3025302"/>
            <a:ext cx="2417728" cy="2417728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82EF23A7-3A0F-462A-9F75-5C556C1AEB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7492" y="1641585"/>
            <a:ext cx="1736303" cy="1736303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6EFA8D64-20DE-464E-9CAE-9B71DF1DFE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2603" y="2684835"/>
            <a:ext cx="1386106" cy="1386106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6C8E1FC2-D589-421A-8601-CD0D1CA3F1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61347" y="4474724"/>
            <a:ext cx="1099224" cy="1099224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CC462982-95A5-4654-83EA-471E87EFF4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57877" y="1561290"/>
            <a:ext cx="817123" cy="817123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59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00977C30-D222-423A-97A0-89EFD4C31E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25036" y="2098393"/>
            <a:ext cx="2297676" cy="2297676"/>
          </a:xfrm>
          <a:custGeom>
            <a:avLst/>
            <a:gdLst>
              <a:gd name="connsiteX0" fmla="*/ 1148838 w 2297676"/>
              <a:gd name="connsiteY0" fmla="*/ 0 h 2297676"/>
              <a:gd name="connsiteX1" fmla="*/ 2297676 w 2297676"/>
              <a:gd name="connsiteY1" fmla="*/ 1148838 h 2297676"/>
              <a:gd name="connsiteX2" fmla="*/ 1148838 w 2297676"/>
              <a:gd name="connsiteY2" fmla="*/ 2297676 h 2297676"/>
              <a:gd name="connsiteX3" fmla="*/ 0 w 2297676"/>
              <a:gd name="connsiteY3" fmla="*/ 1148838 h 229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76" h="2297676">
                <a:moveTo>
                  <a:pt x="1148838" y="0"/>
                </a:moveTo>
                <a:lnTo>
                  <a:pt x="2297676" y="1148838"/>
                </a:lnTo>
                <a:lnTo>
                  <a:pt x="1148838" y="2297676"/>
                </a:lnTo>
                <a:lnTo>
                  <a:pt x="0" y="1148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1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46A2AC9-01F0-45A7-8DA8-73D26F6417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3C572C-B9E9-468D-B270-807ED4813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3A1384A-A646-426E-A72B-BC32CA4D3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DB2EFF-1A75-4F50-B7C6-B95781F7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41BDEFD-DA93-47F9-854D-2EC30706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5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255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85779D-8DDE-4857-A377-089EB1E98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7A024CB-9A77-48D3-ACB6-F53FFF17C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5464DB-FF52-4527-BD9D-A29C20E47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031CD7-C510-45E4-A35A-A483A8AD3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51B0BD-05BC-4383-AAC8-F6DB5A44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AA86B2-E6E8-411A-A23A-8A2AC8785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8B43650-1914-4A53-92D6-542E1D5C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D5F190-C9C5-4B06-B9C1-FCE8E7F3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F51A15-24AF-45A0-996A-7F5C605B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997CAA-52DF-44B7-9EF7-C3FC3BC6F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06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CE5461-0CFD-4394-A963-CD26743AF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35DAC4F-D1E8-4AD0-AEB2-647A1BB83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F5A44EA-F80A-4AA1-9665-312BE6804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F90C7E8-DEC1-4EDD-974A-8BE36DFAC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BA41415-6F63-4002-8F4F-D7C8BC25B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F19FD64-17D9-4DFC-930B-57E1AED40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F20DAD-EC45-4E89-AA92-953916243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36E2EB8-6EB1-443C-8B8E-84A13C43E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A232A76-04AB-4CED-A56C-F9B862D6C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59C99E8-281A-41AC-9318-AF29F20F6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4509F68-ADB1-4DAA-9344-D269B3141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38D973F-11D5-4F6B-AFAB-57C847A5C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041F914-5337-424A-AE8C-AB72DEA21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ED395D0-FADB-4E62-B21D-51DEE9429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82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0FA713-8F30-419C-8D56-CA848EF11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613E65C-FE5A-4CEB-99E7-D24F6E36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87C7116-6312-4833-975D-6213FFB7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4D7E52B-CE26-42E8-A307-13036C149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4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9B1A340-A6DD-46B4-BD59-4BF898262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EC7FC5-8DA1-4FC1-98B8-B2024C15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7DDE02-1C97-4407-BDC1-4F55E2A80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23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01145E-33BD-4E15-806D-9C7C14872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24CF1D-A8EC-4176-BD31-52021B3F9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8C6CF99-CEE0-49AB-BF2D-C055352E0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B24918E-C4C3-4F24-9280-FBA6E3856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719D06-78BF-45D6-BA7E-61FCB8ACC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F8BB4D-1736-47E6-9A77-CB3810DDA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99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A3C7279E-5A49-4DC4-B880-1F6DAD3581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763" y="1147763"/>
            <a:ext cx="5000625" cy="3113087"/>
          </a:xfrm>
          <a:ln>
            <a:solidFill>
              <a:schemeClr val="accent1"/>
            </a:soli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09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FFC9548-76F6-46AD-8480-617F34C5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C4980AF-115B-446A-B9E7-760DFC843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5D3E95D-515D-47E1-96CA-A38F99AB7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57066-3BF9-4EFE-BD65-61003F884494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B3163D-8EB2-46D8-A40B-D7C0527280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8D372-8D7D-4E89-859C-3BBEE7F25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8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975.html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46A02C-68EE-4EC9-A155-206B83625E3A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70E275-A2FD-4E25-A769-9673E45860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3850EAA-A7F6-4F05-8161-497194D5532E}"/>
              </a:ext>
            </a:extLst>
          </p:cNvPr>
          <p:cNvCxnSpPr/>
          <p:nvPr/>
        </p:nvCxnSpPr>
        <p:spPr>
          <a:xfrm>
            <a:off x="4267200" y="2835613"/>
            <a:ext cx="36576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6C47E28-D86C-466A-A8BA-0BB4F48F7E25}"/>
              </a:ext>
            </a:extLst>
          </p:cNvPr>
          <p:cNvSpPr txBox="1"/>
          <p:nvPr/>
        </p:nvSpPr>
        <p:spPr>
          <a:xfrm>
            <a:off x="4550780" y="4269668"/>
            <a:ext cx="309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2017/07/31</a:t>
            </a:r>
            <a:endParaRPr lang="zh-CN" altLang="en-US" b="1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1E2C29-848B-4352-B858-CB8C4B1576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37" t="23147" r="7609" b="31001"/>
          <a:stretch/>
        </p:blipFill>
        <p:spPr>
          <a:xfrm>
            <a:off x="3625174" y="2835613"/>
            <a:ext cx="4941651" cy="14340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0DD13B5-DF52-4B34-A65A-9C6270827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4256" y="2152801"/>
            <a:ext cx="3883489" cy="682811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4BAEA3B-BFF8-4F82-94E3-CF614BA26A06}"/>
              </a:ext>
            </a:extLst>
          </p:cNvPr>
          <p:cNvSpPr/>
          <p:nvPr/>
        </p:nvSpPr>
        <p:spPr>
          <a:xfrm>
            <a:off x="4219152" y="2791177"/>
            <a:ext cx="96096" cy="96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21C7CCD-AF52-447F-9515-F1BA6481E51E}"/>
              </a:ext>
            </a:extLst>
          </p:cNvPr>
          <p:cNvSpPr/>
          <p:nvPr/>
        </p:nvSpPr>
        <p:spPr>
          <a:xfrm>
            <a:off x="7869132" y="2791177"/>
            <a:ext cx="96096" cy="96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7BE21F9-4596-4D9F-88E7-67A28AA0A8EB}"/>
              </a:ext>
            </a:extLst>
          </p:cNvPr>
          <p:cNvSpPr/>
          <p:nvPr/>
        </p:nvSpPr>
        <p:spPr>
          <a:xfrm>
            <a:off x="4219152" y="2791177"/>
            <a:ext cx="96096" cy="96096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B783690-6559-423F-B634-C32B3EB07A00}"/>
              </a:ext>
            </a:extLst>
          </p:cNvPr>
          <p:cNvSpPr/>
          <p:nvPr/>
        </p:nvSpPr>
        <p:spPr>
          <a:xfrm>
            <a:off x="7869132" y="2791177"/>
            <a:ext cx="96096" cy="96096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0.3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11111E-6 L -0.29935 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FAD27ED6-7B2E-4C8D-B662-2B2C8A29944F}"/>
              </a:ext>
            </a:extLst>
          </p:cNvPr>
          <p:cNvSpPr/>
          <p:nvPr/>
        </p:nvSpPr>
        <p:spPr>
          <a:xfrm>
            <a:off x="1201528" y="1663140"/>
            <a:ext cx="3531720" cy="353172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321D7254-200E-4E14-819B-6EA5EAAB142C}"/>
              </a:ext>
            </a:extLst>
          </p:cNvPr>
          <p:cNvSpPr/>
          <p:nvPr/>
        </p:nvSpPr>
        <p:spPr>
          <a:xfrm>
            <a:off x="1449421" y="3439249"/>
            <a:ext cx="1182414" cy="1182414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1BC75D62-A9A3-46DB-A6E9-8932541839E4}"/>
              </a:ext>
            </a:extLst>
          </p:cNvPr>
          <p:cNvSpPr/>
          <p:nvPr/>
        </p:nvSpPr>
        <p:spPr>
          <a:xfrm>
            <a:off x="3104148" y="2398390"/>
            <a:ext cx="1881780" cy="1881780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5B4DF5D-F299-45F2-9692-BFD452750927}"/>
              </a:ext>
            </a:extLst>
          </p:cNvPr>
          <p:cNvSpPr/>
          <p:nvPr/>
        </p:nvSpPr>
        <p:spPr>
          <a:xfrm>
            <a:off x="1964445" y="3740319"/>
            <a:ext cx="1334780" cy="133478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FF6AF8AB-263A-4CA1-9418-E910A66A12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5342" y="1675315"/>
            <a:ext cx="3507370" cy="3507370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总监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入职五年，始终把团队建设放在第一位，勤勤恳恳，踏实工作，接下三大项目任务，引领团队健康成长。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969027" y="5182685"/>
            <a:ext cx="0" cy="1020292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67494" y="1081000"/>
            <a:ext cx="492443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进无止境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15" y="0"/>
            <a:ext cx="1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007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菱形 16">
            <a:extLst>
              <a:ext uri="{FF2B5EF4-FFF2-40B4-BE49-F238E27FC236}">
                <a16:creationId xmlns:a16="http://schemas.microsoft.com/office/drawing/2014/main" xmlns="" id="{8B9F1D8B-EB81-40D8-96E7-E1917CE5ACC2}"/>
              </a:ext>
            </a:extLst>
          </p:cNvPr>
          <p:cNvSpPr/>
          <p:nvPr/>
        </p:nvSpPr>
        <p:spPr>
          <a:xfrm rot="2700000">
            <a:off x="1201528" y="1663140"/>
            <a:ext cx="3531720" cy="353172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321D7254-200E-4E14-819B-6EA5EAAB142C}"/>
              </a:ext>
            </a:extLst>
          </p:cNvPr>
          <p:cNvSpPr/>
          <p:nvPr/>
        </p:nvSpPr>
        <p:spPr>
          <a:xfrm rot="2700000">
            <a:off x="1032058" y="3581555"/>
            <a:ext cx="1182414" cy="1182414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1BC75D62-A9A3-46DB-A6E9-8932541839E4}"/>
              </a:ext>
            </a:extLst>
          </p:cNvPr>
          <p:cNvSpPr/>
          <p:nvPr/>
        </p:nvSpPr>
        <p:spPr>
          <a:xfrm rot="2700000">
            <a:off x="3021564" y="1410119"/>
            <a:ext cx="1881780" cy="1881780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5B4DF5D-F299-45F2-9692-BFD452750927}"/>
              </a:ext>
            </a:extLst>
          </p:cNvPr>
          <p:cNvSpPr/>
          <p:nvPr/>
        </p:nvSpPr>
        <p:spPr>
          <a:xfrm rot="2700000">
            <a:off x="1135245" y="4023572"/>
            <a:ext cx="1334780" cy="133478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李倩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副总监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入职三年，在做好本分工作的同时，乐于助人，不吝啬于自己的知识，无私奉献，配合李明进行工作部署。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</p:cNvCxnSpPr>
          <p:nvPr/>
        </p:nvCxnSpPr>
        <p:spPr>
          <a:xfrm>
            <a:off x="2969027" y="4653023"/>
            <a:ext cx="0" cy="1549954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67539" y="1081000"/>
            <a:ext cx="492443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孜孜不倦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60" y="0"/>
            <a:ext cx="1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7847BAF-B4F6-4E7A-9A5A-08759DE1F0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6418" y="2521538"/>
            <a:ext cx="1812425" cy="1812425"/>
          </a:xfrm>
          <a:custGeom>
            <a:avLst/>
            <a:gdLst>
              <a:gd name="connsiteX0" fmla="*/ 0 w 1812425"/>
              <a:gd name="connsiteY0" fmla="*/ 0 h 1812425"/>
              <a:gd name="connsiteX1" fmla="*/ 1812425 w 1812425"/>
              <a:gd name="connsiteY1" fmla="*/ 0 h 1812425"/>
              <a:gd name="connsiteX2" fmla="*/ 1812425 w 1812425"/>
              <a:gd name="connsiteY2" fmla="*/ 1812425 h 1812425"/>
              <a:gd name="connsiteX3" fmla="*/ 0 w 1812425"/>
              <a:gd name="connsiteY3" fmla="*/ 1812425 h 181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2425" h="1812425">
                <a:moveTo>
                  <a:pt x="0" y="0"/>
                </a:moveTo>
                <a:lnTo>
                  <a:pt x="1812425" y="0"/>
                </a:lnTo>
                <a:lnTo>
                  <a:pt x="1812425" y="1812425"/>
                </a:lnTo>
                <a:lnTo>
                  <a:pt x="0" y="1812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359253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EA4FB8E-02EA-409C-B196-3B6A9B919982}"/>
              </a:ext>
            </a:extLst>
          </p:cNvPr>
          <p:cNvSpPr/>
          <p:nvPr/>
        </p:nvSpPr>
        <p:spPr>
          <a:xfrm rot="5400000">
            <a:off x="1332864" y="3816026"/>
            <a:ext cx="983339" cy="1180048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39E89A2-F8CA-4190-8FD4-8E86C53911D9}"/>
              </a:ext>
            </a:extLst>
          </p:cNvPr>
          <p:cNvSpPr/>
          <p:nvPr/>
        </p:nvSpPr>
        <p:spPr>
          <a:xfrm>
            <a:off x="2399906" y="1671111"/>
            <a:ext cx="2213283" cy="2656032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李军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策划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入职三年，主策大大小小的内外活动，事无巨细，不放过每一个小细节，确保活动的顺利展开和完成。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</p:cNvCxnSpPr>
          <p:nvPr/>
        </p:nvCxnSpPr>
        <p:spPr>
          <a:xfrm>
            <a:off x="2969027" y="4327143"/>
            <a:ext cx="0" cy="1875834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98339" y="1081000"/>
            <a:ext cx="461665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细节决定成败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83" y="0"/>
            <a:ext cx="15389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FB9CC74-40DE-4A58-941D-A27D5A5C77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30303" y="2788615"/>
            <a:ext cx="1534438" cy="1841389"/>
          </a:xfrm>
          <a:custGeom>
            <a:avLst/>
            <a:gdLst>
              <a:gd name="connsiteX0" fmla="*/ 0 w 1534438"/>
              <a:gd name="connsiteY0" fmla="*/ 0 h 1841389"/>
              <a:gd name="connsiteX1" fmla="*/ 1534438 w 1534438"/>
              <a:gd name="connsiteY1" fmla="*/ 0 h 1841389"/>
              <a:gd name="connsiteX2" fmla="*/ 1534438 w 1534438"/>
              <a:gd name="connsiteY2" fmla="*/ 1841389 h 1841389"/>
              <a:gd name="connsiteX3" fmla="*/ 0 w 1534438"/>
              <a:gd name="connsiteY3" fmla="*/ 1841389 h 184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438" h="1841389">
                <a:moveTo>
                  <a:pt x="0" y="0"/>
                </a:moveTo>
                <a:lnTo>
                  <a:pt x="1534438" y="0"/>
                </a:lnTo>
                <a:lnTo>
                  <a:pt x="1534438" y="1841389"/>
                </a:lnTo>
                <a:lnTo>
                  <a:pt x="0" y="18413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0633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3168675-0607-428E-8202-67A1F266B015}"/>
              </a:ext>
            </a:extLst>
          </p:cNvPr>
          <p:cNvSpPr/>
          <p:nvPr/>
        </p:nvSpPr>
        <p:spPr>
          <a:xfrm>
            <a:off x="1237034" y="825005"/>
            <a:ext cx="9717931" cy="5301574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C812040-E497-4499-8C7D-B63D87D409F3}"/>
              </a:ext>
            </a:extLst>
          </p:cNvPr>
          <p:cNvSpPr txBox="1"/>
          <p:nvPr/>
        </p:nvSpPr>
        <p:spPr>
          <a:xfrm>
            <a:off x="3085036" y="734351"/>
            <a:ext cx="7869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gradFill flip="none" rotWithShape="1">
                  <a:gsLst>
                    <a:gs pos="0">
                      <a:srgbClr val="0A82F0">
                        <a:alpha val="28000"/>
                      </a:srgbClr>
                    </a:gs>
                    <a:gs pos="100000">
                      <a:schemeClr val="bg1">
                        <a:alpha val="1000"/>
                      </a:schemeClr>
                    </a:gs>
                  </a:gsLst>
                  <a:lin ang="16200000" scaled="1"/>
                  <a:tileRect/>
                </a:gra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Thanks for your contribution</a:t>
            </a:r>
            <a:endParaRPr lang="zh-CN" altLang="en-US" sz="4000" b="1" dirty="0">
              <a:gradFill flip="none" rotWithShape="1">
                <a:gsLst>
                  <a:gs pos="0">
                    <a:srgbClr val="0A82F0">
                      <a:alpha val="28000"/>
                    </a:srgbClr>
                  </a:gs>
                  <a:gs pos="100000">
                    <a:schemeClr val="bg1">
                      <a:alpha val="1000"/>
                    </a:schemeClr>
                  </a:gs>
                </a:gsLst>
                <a:lin ang="16200000" scaled="1"/>
                <a:tileRect/>
              </a:gra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77F40EF9-0AF7-4F4F-BD82-01995BC983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2568" y="1136189"/>
            <a:ext cx="5000625" cy="3113087"/>
          </a:xfr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7FD4F19-986A-469B-B842-D3237A73F195}"/>
              </a:ext>
            </a:extLst>
          </p:cNvPr>
          <p:cNvGrpSpPr/>
          <p:nvPr/>
        </p:nvGrpSpPr>
        <p:grpSpPr>
          <a:xfrm>
            <a:off x="4619447" y="3608768"/>
            <a:ext cx="1507787" cy="547492"/>
            <a:chOff x="4619447" y="3608768"/>
            <a:chExt cx="1507787" cy="54749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357BAD4-66EF-4A9C-9E9C-298A3AFC6B33}"/>
                </a:ext>
              </a:extLst>
            </p:cNvPr>
            <p:cNvSpPr/>
            <p:nvPr/>
          </p:nvSpPr>
          <p:spPr>
            <a:xfrm rot="1379160">
              <a:off x="5818317" y="3891959"/>
              <a:ext cx="267949" cy="264301"/>
            </a:xfrm>
            <a:custGeom>
              <a:avLst/>
              <a:gdLst>
                <a:gd name="connsiteX0" fmla="*/ 26913 w 267949"/>
                <a:gd name="connsiteY0" fmla="*/ 0 h 264301"/>
                <a:gd name="connsiteX1" fmla="*/ 267949 w 267949"/>
                <a:gd name="connsiteY1" fmla="*/ 0 h 264301"/>
                <a:gd name="connsiteX2" fmla="*/ 201873 w 267949"/>
                <a:gd name="connsiteY2" fmla="*/ 264301 h 264301"/>
                <a:gd name="connsiteX3" fmla="*/ 114773 w 267949"/>
                <a:gd name="connsiteY3" fmla="*/ 58966 h 264301"/>
                <a:gd name="connsiteX4" fmla="*/ 0 w 267949"/>
                <a:gd name="connsiteY4" fmla="*/ 107651 h 2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49" h="264301">
                  <a:moveTo>
                    <a:pt x="26913" y="0"/>
                  </a:moveTo>
                  <a:lnTo>
                    <a:pt x="267949" y="0"/>
                  </a:lnTo>
                  <a:lnTo>
                    <a:pt x="201873" y="264301"/>
                  </a:lnTo>
                  <a:lnTo>
                    <a:pt x="114773" y="58966"/>
                  </a:lnTo>
                  <a:lnTo>
                    <a:pt x="0" y="107651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DB47EDC-F2E6-4798-A8E3-DBC1474C023C}"/>
                </a:ext>
              </a:extLst>
            </p:cNvPr>
            <p:cNvSpPr/>
            <p:nvPr/>
          </p:nvSpPr>
          <p:spPr>
            <a:xfrm>
              <a:off x="4619447" y="3608768"/>
              <a:ext cx="1507787" cy="340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rgbClr val="0A82F0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Our Team</a:t>
              </a:r>
              <a:endParaRPr lang="zh-CN" altLang="en-US" sz="1600" b="1" dirty="0">
                <a:solidFill>
                  <a:srgbClr val="0A82F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026A2FD-FFF8-41E1-A3C3-3495609D0E5D}"/>
              </a:ext>
            </a:extLst>
          </p:cNvPr>
          <p:cNvSpPr txBox="1"/>
          <p:nvPr/>
        </p:nvSpPr>
        <p:spPr>
          <a:xfrm>
            <a:off x="6363510" y="2110092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714CA9-26BC-400D-9CDB-D9D6E3BE52C0}"/>
              </a:ext>
            </a:extLst>
          </p:cNvPr>
          <p:cNvSpPr txBox="1"/>
          <p:nvPr/>
        </p:nvSpPr>
        <p:spPr>
          <a:xfrm>
            <a:off x="6363510" y="2737128"/>
            <a:ext cx="459145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秉承“一切为了更好的明天”的原则，团队成员拿出了最大的热忱和态度面对这一年的挑战，最终达成目标。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2CF9592-576A-4DC6-8F75-2D9E467D6383}"/>
              </a:ext>
            </a:extLst>
          </p:cNvPr>
          <p:cNvSpPr txBox="1"/>
          <p:nvPr/>
        </p:nvSpPr>
        <p:spPr>
          <a:xfrm>
            <a:off x="1959970" y="4450181"/>
            <a:ext cx="8272060" cy="16004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</a:p>
          <a:p>
            <a:endParaRPr lang="zh-CN" altLang="en-US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D53F3A-2746-424E-8881-727A1505971B}"/>
              </a:ext>
            </a:extLst>
          </p:cNvPr>
          <p:cNvSpPr/>
          <p:nvPr/>
        </p:nvSpPr>
        <p:spPr>
          <a:xfrm>
            <a:off x="653751" y="367735"/>
            <a:ext cx="10884498" cy="6122530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4169374-D0D5-42B6-A6CC-C9906D6551AB}"/>
              </a:ext>
            </a:extLst>
          </p:cNvPr>
          <p:cNvSpPr/>
          <p:nvPr/>
        </p:nvSpPr>
        <p:spPr>
          <a:xfrm>
            <a:off x="386598" y="6223112"/>
            <a:ext cx="534305" cy="534305"/>
          </a:xfrm>
          <a:prstGeom prst="ellipse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F5E25261-461B-48EF-9C9F-6329BD65D67C}"/>
              </a:ext>
            </a:extLst>
          </p:cNvPr>
          <p:cNvSpPr/>
          <p:nvPr/>
        </p:nvSpPr>
        <p:spPr>
          <a:xfrm>
            <a:off x="918821" y="6106155"/>
            <a:ext cx="318213" cy="318213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E5A8CA1-5A8C-47E6-9F48-C568F606A957}"/>
              </a:ext>
            </a:extLst>
          </p:cNvPr>
          <p:cNvSpPr/>
          <p:nvPr/>
        </p:nvSpPr>
        <p:spPr>
          <a:xfrm>
            <a:off x="814648" y="5839003"/>
            <a:ext cx="191825" cy="191825"/>
          </a:xfrm>
          <a:prstGeom prst="ellipse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FA95F3DD-2322-4888-8660-9B14B632736B}"/>
              </a:ext>
            </a:extLst>
          </p:cNvPr>
          <p:cNvSpPr/>
          <p:nvPr/>
        </p:nvSpPr>
        <p:spPr>
          <a:xfrm>
            <a:off x="10862706" y="1"/>
            <a:ext cx="1329295" cy="1327333"/>
          </a:xfrm>
          <a:custGeom>
            <a:avLst/>
            <a:gdLst>
              <a:gd name="connsiteX0" fmla="*/ 73615 w 1329295"/>
              <a:gd name="connsiteY0" fmla="*/ 0 h 1327333"/>
              <a:gd name="connsiteX1" fmla="*/ 1329295 w 1329295"/>
              <a:gd name="connsiteY1" fmla="*/ 0 h 1327333"/>
              <a:gd name="connsiteX2" fmla="*/ 1329295 w 1329295"/>
              <a:gd name="connsiteY2" fmla="*/ 1253322 h 1327333"/>
              <a:gd name="connsiteX3" fmla="*/ 1244953 w 1329295"/>
              <a:gd name="connsiteY3" fmla="*/ 1284191 h 1327333"/>
              <a:gd name="connsiteX4" fmla="*/ 959598 w 1329295"/>
              <a:gd name="connsiteY4" fmla="*/ 1327333 h 1327333"/>
              <a:gd name="connsiteX5" fmla="*/ 0 w 1329295"/>
              <a:gd name="connsiteY5" fmla="*/ 367735 h 1327333"/>
              <a:gd name="connsiteX6" fmla="*/ 19496 w 1329295"/>
              <a:gd name="connsiteY6" fmla="*/ 174343 h 132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9295" h="1327333">
                <a:moveTo>
                  <a:pt x="73615" y="0"/>
                </a:moveTo>
                <a:lnTo>
                  <a:pt x="1329295" y="0"/>
                </a:lnTo>
                <a:lnTo>
                  <a:pt x="1329295" y="1253322"/>
                </a:lnTo>
                <a:lnTo>
                  <a:pt x="1244953" y="1284191"/>
                </a:lnTo>
                <a:cubicBezTo>
                  <a:pt x="1154809" y="1312229"/>
                  <a:pt x="1058968" y="1327333"/>
                  <a:pt x="959598" y="1327333"/>
                </a:cubicBezTo>
                <a:cubicBezTo>
                  <a:pt x="429627" y="1327333"/>
                  <a:pt x="0" y="897706"/>
                  <a:pt x="0" y="367735"/>
                </a:cubicBezTo>
                <a:cubicBezTo>
                  <a:pt x="0" y="301489"/>
                  <a:pt x="6713" y="236810"/>
                  <a:pt x="19496" y="174343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5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0" grpId="1"/>
      <p:bldP spid="20" grpId="0" animBg="1"/>
      <p:bldP spid="21" grpId="0" animBg="1"/>
      <p:bldP spid="22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CDDA772-E430-431E-BCDA-26FB0325D70B}"/>
              </a:ext>
            </a:extLst>
          </p:cNvPr>
          <p:cNvGrpSpPr/>
          <p:nvPr/>
        </p:nvGrpSpPr>
        <p:grpSpPr>
          <a:xfrm>
            <a:off x="902823" y="1474557"/>
            <a:ext cx="2696905" cy="4172819"/>
            <a:chOff x="902823" y="1474557"/>
            <a:chExt cx="2696905" cy="417281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A2F409D-27F7-4B85-B9B8-054C69500B06}"/>
                </a:ext>
              </a:extLst>
            </p:cNvPr>
            <p:cNvGrpSpPr/>
            <p:nvPr/>
          </p:nvGrpSpPr>
          <p:grpSpPr>
            <a:xfrm>
              <a:off x="902823" y="4489951"/>
              <a:ext cx="2696903" cy="1157425"/>
              <a:chOff x="3511474" y="3795543"/>
              <a:chExt cx="4537626" cy="1293831"/>
            </a:xfrm>
          </p:grpSpPr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886F3D1C-10CA-478A-B0CA-90FA4693EE70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16D92AEE-078E-4906-820F-4790A0EFEDF8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4161C1B-7286-4904-9ADA-7DAB0FB1A69C}"/>
                </a:ext>
              </a:extLst>
            </p:cNvPr>
            <p:cNvSpPr/>
            <p:nvPr/>
          </p:nvSpPr>
          <p:spPr>
            <a:xfrm>
              <a:off x="902827" y="1474557"/>
              <a:ext cx="2696901" cy="4121046"/>
            </a:xfrm>
            <a:prstGeom prst="rect">
              <a:avLst/>
            </a:prstGeom>
            <a:solidFill>
              <a:srgbClr val="0A82F0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2F36771-04BE-4603-B691-C7A784AE3675}"/>
              </a:ext>
            </a:extLst>
          </p:cNvPr>
          <p:cNvGrpSpPr/>
          <p:nvPr/>
        </p:nvGrpSpPr>
        <p:grpSpPr>
          <a:xfrm>
            <a:off x="4643378" y="1299508"/>
            <a:ext cx="2905248" cy="4480831"/>
            <a:chOff x="4643378" y="1299508"/>
            <a:chExt cx="2905248" cy="448083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BF2631A-25BE-4379-B87A-2E7B49C2517C}"/>
                </a:ext>
              </a:extLst>
            </p:cNvPr>
            <p:cNvGrpSpPr/>
            <p:nvPr/>
          </p:nvGrpSpPr>
          <p:grpSpPr>
            <a:xfrm>
              <a:off x="4643378" y="4622914"/>
              <a:ext cx="2905248" cy="1157425"/>
              <a:chOff x="3511474" y="3795543"/>
              <a:chExt cx="4537626" cy="1293831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xmlns="" id="{45FA318E-0DC3-49D0-A4B2-6C87A4AFA8AC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xmlns="" id="{9B0B4427-FB00-4191-95EB-488B8EDCE2D5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84B9565-86D7-45A5-B751-C735744B7A00}"/>
                </a:ext>
              </a:extLst>
            </p:cNvPr>
            <p:cNvSpPr/>
            <p:nvPr/>
          </p:nvSpPr>
          <p:spPr>
            <a:xfrm>
              <a:off x="4643379" y="1299508"/>
              <a:ext cx="2905247" cy="4439412"/>
            </a:xfrm>
            <a:prstGeom prst="rect">
              <a:avLst/>
            </a:prstGeom>
            <a:solidFill>
              <a:srgbClr val="2F81CB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DB239CE-E928-4E06-AA31-8E487A99AB9B}"/>
              </a:ext>
            </a:extLst>
          </p:cNvPr>
          <p:cNvGrpSpPr/>
          <p:nvPr/>
        </p:nvGrpSpPr>
        <p:grpSpPr>
          <a:xfrm>
            <a:off x="8592275" y="1474557"/>
            <a:ext cx="2696903" cy="4172819"/>
            <a:chOff x="8592275" y="1474557"/>
            <a:chExt cx="2696903" cy="417281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6E2D826-515A-4799-8C2D-30FD80C55F7C}"/>
                </a:ext>
              </a:extLst>
            </p:cNvPr>
            <p:cNvGrpSpPr/>
            <p:nvPr/>
          </p:nvGrpSpPr>
          <p:grpSpPr>
            <a:xfrm>
              <a:off x="8592275" y="4489951"/>
              <a:ext cx="2696903" cy="1157425"/>
              <a:chOff x="3511474" y="3795543"/>
              <a:chExt cx="4537626" cy="1293831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7DCF6E37-3B91-44AF-AFE5-5BA9CD9FFB9E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5B238654-2B5D-4470-9B48-B3C95BF2C01E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91C67C7-4CFC-4807-90DA-5B5FC5F98D98}"/>
                </a:ext>
              </a:extLst>
            </p:cNvPr>
            <p:cNvSpPr/>
            <p:nvPr/>
          </p:nvSpPr>
          <p:spPr>
            <a:xfrm>
              <a:off x="8592277" y="1474557"/>
              <a:ext cx="2696901" cy="4121046"/>
            </a:xfrm>
            <a:prstGeom prst="rect">
              <a:avLst/>
            </a:prstGeom>
            <a:solidFill>
              <a:srgbClr val="0A82F0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B34F3B6D-0340-4323-BB89-DE33B71BEB7A}"/>
              </a:ext>
            </a:extLst>
          </p:cNvPr>
          <p:cNvSpPr>
            <a:spLocks/>
          </p:cNvSpPr>
          <p:nvPr/>
        </p:nvSpPr>
        <p:spPr bwMode="auto">
          <a:xfrm>
            <a:off x="5983912" y="1842474"/>
            <a:ext cx="219628" cy="324573"/>
          </a:xfrm>
          <a:custGeom>
            <a:avLst/>
            <a:gdLst>
              <a:gd name="T0" fmla="*/ 1036733 w 1482725"/>
              <a:gd name="T1" fmla="*/ 746576 h 2192338"/>
              <a:gd name="T2" fmla="*/ 1047526 w 1482725"/>
              <a:gd name="T3" fmla="*/ 882808 h 2192338"/>
              <a:gd name="T4" fmla="*/ 915792 w 1482725"/>
              <a:gd name="T5" fmla="*/ 852957 h 2192338"/>
              <a:gd name="T6" fmla="*/ 766599 w 1482725"/>
              <a:gd name="T7" fmla="*/ 865342 h 2192338"/>
              <a:gd name="T8" fmla="*/ 689145 w 1482725"/>
              <a:gd name="T9" fmla="*/ 1023803 h 2192338"/>
              <a:gd name="T10" fmla="*/ 924680 w 1482725"/>
              <a:gd name="T11" fmla="*/ 1396615 h 2192338"/>
              <a:gd name="T12" fmla="*/ 1037484 w 1482725"/>
              <a:gd name="T13" fmla="*/ 1708333 h 2192338"/>
              <a:gd name="T14" fmla="*/ 1066678 w 1482725"/>
              <a:gd name="T15" fmla="*/ 1654978 h 2192338"/>
              <a:gd name="T16" fmla="*/ 1088891 w 1482725"/>
              <a:gd name="T17" fmla="*/ 1401225 h 2192338"/>
              <a:gd name="T18" fmla="*/ 1005751 w 1482725"/>
              <a:gd name="T19" fmla="*/ 1214483 h 2192338"/>
              <a:gd name="T20" fmla="*/ 1060332 w 1482725"/>
              <a:gd name="T21" fmla="*/ 1086813 h 2192338"/>
              <a:gd name="T22" fmla="*/ 1198370 w 1482725"/>
              <a:gd name="T23" fmla="*/ 1058547 h 2192338"/>
              <a:gd name="T24" fmla="*/ 1295790 w 1482725"/>
              <a:gd name="T25" fmla="*/ 1143979 h 2192338"/>
              <a:gd name="T26" fmla="*/ 1268500 w 1482725"/>
              <a:gd name="T27" fmla="*/ 1366291 h 2192338"/>
              <a:gd name="T28" fmla="*/ 1222170 w 1482725"/>
              <a:gd name="T29" fmla="*/ 1633382 h 2192338"/>
              <a:gd name="T30" fmla="*/ 1169810 w 1482725"/>
              <a:gd name="T31" fmla="*/ 1815361 h 2192338"/>
              <a:gd name="T32" fmla="*/ 1017492 w 1482725"/>
              <a:gd name="T33" fmla="*/ 1865222 h 2192338"/>
              <a:gd name="T34" fmla="*/ 875419 w 1482725"/>
              <a:gd name="T35" fmla="*/ 1750911 h 2192338"/>
              <a:gd name="T36" fmla="*/ 679305 w 1482725"/>
              <a:gd name="T37" fmla="*/ 1320401 h 2192338"/>
              <a:gd name="T38" fmla="*/ 534873 w 1482725"/>
              <a:gd name="T39" fmla="*/ 1054606 h 2192338"/>
              <a:gd name="T40" fmla="*/ 591694 w 1482725"/>
              <a:gd name="T41" fmla="*/ 823742 h 2192338"/>
              <a:gd name="T42" fmla="*/ 782788 w 1482725"/>
              <a:gd name="T43" fmla="*/ 687828 h 2192338"/>
              <a:gd name="T44" fmla="*/ 955788 w 1482725"/>
              <a:gd name="T45" fmla="*/ 347407 h 2192338"/>
              <a:gd name="T46" fmla="*/ 1204337 w 1482725"/>
              <a:gd name="T47" fmla="*/ 593831 h 2192338"/>
              <a:gd name="T48" fmla="*/ 1267824 w 1482725"/>
              <a:gd name="T49" fmla="*/ 852640 h 2192338"/>
              <a:gd name="T50" fmla="*/ 1157357 w 1482725"/>
              <a:gd name="T51" fmla="*/ 928536 h 2192338"/>
              <a:gd name="T52" fmla="*/ 1115456 w 1482725"/>
              <a:gd name="T53" fmla="*/ 807547 h 2192338"/>
              <a:gd name="T54" fmla="*/ 985944 w 1482725"/>
              <a:gd name="T55" fmla="*/ 554454 h 2192338"/>
              <a:gd name="T56" fmla="*/ 772947 w 1482725"/>
              <a:gd name="T57" fmla="*/ 459822 h 2192338"/>
              <a:gd name="T58" fmla="*/ 541222 w 1482725"/>
              <a:gd name="T59" fmla="*/ 543339 h 2192338"/>
              <a:gd name="T60" fmla="*/ 435517 w 1482725"/>
              <a:gd name="T61" fmla="*/ 809134 h 2192338"/>
              <a:gd name="T62" fmla="*/ 472022 w 1482725"/>
              <a:gd name="T63" fmla="*/ 1075247 h 2192338"/>
              <a:gd name="T64" fmla="*/ 367904 w 1482725"/>
              <a:gd name="T65" fmla="*/ 1153049 h 2192338"/>
              <a:gd name="T66" fmla="*/ 277753 w 1482725"/>
              <a:gd name="T67" fmla="*/ 903766 h 2192338"/>
              <a:gd name="T68" fmla="*/ 351397 w 1482725"/>
              <a:gd name="T69" fmla="*/ 547468 h 2192338"/>
              <a:gd name="T70" fmla="*/ 505352 w 1482725"/>
              <a:gd name="T71" fmla="*/ 366460 h 2192338"/>
              <a:gd name="T72" fmla="*/ 765329 w 1482725"/>
              <a:gd name="T73" fmla="*/ 0 h 2192338"/>
              <a:gd name="T74" fmla="*/ 1147834 w 1482725"/>
              <a:gd name="T75" fmla="*/ 113050 h 2192338"/>
              <a:gd name="T76" fmla="*/ 1440824 w 1482725"/>
              <a:gd name="T77" fmla="*/ 455059 h 2192338"/>
              <a:gd name="T78" fmla="*/ 1439237 w 1482725"/>
              <a:gd name="T79" fmla="*/ 654484 h 2192338"/>
              <a:gd name="T80" fmla="*/ 1320517 w 1482725"/>
              <a:gd name="T81" fmla="*/ 576365 h 2192338"/>
              <a:gd name="T82" fmla="*/ 1125614 w 1482725"/>
              <a:gd name="T83" fmla="*/ 291835 h 2192338"/>
              <a:gd name="T84" fmla="*/ 793263 w 1482725"/>
              <a:gd name="T85" fmla="*/ 156555 h 2192338"/>
              <a:gd name="T86" fmla="*/ 443770 w 1482725"/>
              <a:gd name="T87" fmla="*/ 256586 h 2192338"/>
              <a:gd name="T88" fmla="*/ 219980 w 1482725"/>
              <a:gd name="T89" fmla="*/ 479828 h 2192338"/>
              <a:gd name="T90" fmla="*/ 157129 w 1482725"/>
              <a:gd name="T91" fmla="*/ 768805 h 2192338"/>
              <a:gd name="T92" fmla="*/ 294260 w 1482725"/>
              <a:gd name="T93" fmla="*/ 1255302 h 2192338"/>
              <a:gd name="T94" fmla="*/ 655102 w 1482725"/>
              <a:gd name="T95" fmla="*/ 1656884 h 2192338"/>
              <a:gd name="T96" fmla="*/ 932131 w 1482725"/>
              <a:gd name="T97" fmla="*/ 1976060 h 2192338"/>
              <a:gd name="T98" fmla="*/ 1155848 w 1482725"/>
              <a:gd name="T99" fmla="*/ 2026557 h 2192338"/>
              <a:gd name="T100" fmla="*/ 1264057 w 1482725"/>
              <a:gd name="T101" fmla="*/ 1841085 h 2192338"/>
              <a:gd name="T102" fmla="*/ 1337043 w 1482725"/>
              <a:gd name="T103" fmla="*/ 1641005 h 2192338"/>
              <a:gd name="T104" fmla="*/ 1428752 w 1482725"/>
              <a:gd name="T105" fmla="*/ 1776615 h 2192338"/>
              <a:gd name="T106" fmla="*/ 1293252 w 1482725"/>
              <a:gd name="T107" fmla="*/ 2124374 h 2192338"/>
              <a:gd name="T108" fmla="*/ 1098729 w 1482725"/>
              <a:gd name="T109" fmla="*/ 2192338 h 2192338"/>
              <a:gd name="T110" fmla="*/ 763311 w 1482725"/>
              <a:gd name="T111" fmla="*/ 2044660 h 2192338"/>
              <a:gd name="T112" fmla="*/ 388545 w 1482725"/>
              <a:gd name="T113" fmla="*/ 1601941 h 2192338"/>
              <a:gd name="T114" fmla="*/ 85072 w 1482725"/>
              <a:gd name="T115" fmla="*/ 1177818 h 2192338"/>
              <a:gd name="T116" fmla="*/ 635 w 1482725"/>
              <a:gd name="T117" fmla="*/ 740860 h 2192338"/>
              <a:gd name="T118" fmla="*/ 100943 w 1482725"/>
              <a:gd name="T119" fmla="*/ 372811 h 2192338"/>
              <a:gd name="T120" fmla="*/ 430755 w 1482725"/>
              <a:gd name="T121" fmla="*/ 85423 h 219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82725" h="2192338">
                <a:moveTo>
                  <a:pt x="846909" y="679571"/>
                </a:moveTo>
                <a:lnTo>
                  <a:pt x="857067" y="679571"/>
                </a:lnTo>
                <a:lnTo>
                  <a:pt x="867859" y="679889"/>
                </a:lnTo>
                <a:lnTo>
                  <a:pt x="878652" y="680842"/>
                </a:lnTo>
                <a:lnTo>
                  <a:pt x="888810" y="682112"/>
                </a:lnTo>
                <a:lnTo>
                  <a:pt x="899285" y="683700"/>
                </a:lnTo>
                <a:lnTo>
                  <a:pt x="909760" y="685605"/>
                </a:lnTo>
                <a:lnTo>
                  <a:pt x="920236" y="687828"/>
                </a:lnTo>
                <a:lnTo>
                  <a:pt x="930393" y="690686"/>
                </a:lnTo>
                <a:lnTo>
                  <a:pt x="940551" y="693861"/>
                </a:lnTo>
                <a:lnTo>
                  <a:pt x="950709" y="697037"/>
                </a:lnTo>
                <a:lnTo>
                  <a:pt x="960550" y="701165"/>
                </a:lnTo>
                <a:lnTo>
                  <a:pt x="970707" y="705293"/>
                </a:lnTo>
                <a:lnTo>
                  <a:pt x="980548" y="710057"/>
                </a:lnTo>
                <a:lnTo>
                  <a:pt x="990388" y="715455"/>
                </a:lnTo>
                <a:lnTo>
                  <a:pt x="999911" y="720854"/>
                </a:lnTo>
                <a:lnTo>
                  <a:pt x="1009434" y="726887"/>
                </a:lnTo>
                <a:lnTo>
                  <a:pt x="1018640" y="732921"/>
                </a:lnTo>
                <a:lnTo>
                  <a:pt x="1027845" y="739590"/>
                </a:lnTo>
                <a:lnTo>
                  <a:pt x="1036733" y="746576"/>
                </a:lnTo>
                <a:lnTo>
                  <a:pt x="1045939" y="753880"/>
                </a:lnTo>
                <a:lnTo>
                  <a:pt x="1054827" y="761818"/>
                </a:lnTo>
                <a:lnTo>
                  <a:pt x="1060223" y="767217"/>
                </a:lnTo>
                <a:lnTo>
                  <a:pt x="1064985" y="773568"/>
                </a:lnTo>
                <a:lnTo>
                  <a:pt x="1069429" y="779919"/>
                </a:lnTo>
                <a:lnTo>
                  <a:pt x="1072920" y="786905"/>
                </a:lnTo>
                <a:lnTo>
                  <a:pt x="1075777" y="793892"/>
                </a:lnTo>
                <a:lnTo>
                  <a:pt x="1077682" y="801196"/>
                </a:lnTo>
                <a:lnTo>
                  <a:pt x="1079269" y="808499"/>
                </a:lnTo>
                <a:lnTo>
                  <a:pt x="1080221" y="816121"/>
                </a:lnTo>
                <a:lnTo>
                  <a:pt x="1079587" y="823742"/>
                </a:lnTo>
                <a:lnTo>
                  <a:pt x="1079269" y="831363"/>
                </a:lnTo>
                <a:lnTo>
                  <a:pt x="1077682" y="838350"/>
                </a:lnTo>
                <a:lnTo>
                  <a:pt x="1075460" y="845971"/>
                </a:lnTo>
                <a:lnTo>
                  <a:pt x="1072603" y="852640"/>
                </a:lnTo>
                <a:lnTo>
                  <a:pt x="1069111" y="859944"/>
                </a:lnTo>
                <a:lnTo>
                  <a:pt x="1064667" y="866295"/>
                </a:lnTo>
                <a:lnTo>
                  <a:pt x="1059588" y="872646"/>
                </a:lnTo>
                <a:lnTo>
                  <a:pt x="1053875" y="878044"/>
                </a:lnTo>
                <a:lnTo>
                  <a:pt x="1047526" y="882808"/>
                </a:lnTo>
                <a:lnTo>
                  <a:pt x="1041177" y="887253"/>
                </a:lnTo>
                <a:lnTo>
                  <a:pt x="1034511" y="890747"/>
                </a:lnTo>
                <a:lnTo>
                  <a:pt x="1027210" y="893605"/>
                </a:lnTo>
                <a:lnTo>
                  <a:pt x="1020227" y="895510"/>
                </a:lnTo>
                <a:lnTo>
                  <a:pt x="1012608" y="897098"/>
                </a:lnTo>
                <a:lnTo>
                  <a:pt x="1004990" y="897415"/>
                </a:lnTo>
                <a:lnTo>
                  <a:pt x="997689" y="897415"/>
                </a:lnTo>
                <a:lnTo>
                  <a:pt x="990071" y="896780"/>
                </a:lnTo>
                <a:lnTo>
                  <a:pt x="982770" y="895510"/>
                </a:lnTo>
                <a:lnTo>
                  <a:pt x="975469" y="893287"/>
                </a:lnTo>
                <a:lnTo>
                  <a:pt x="968168" y="890429"/>
                </a:lnTo>
                <a:lnTo>
                  <a:pt x="961502" y="886936"/>
                </a:lnTo>
                <a:lnTo>
                  <a:pt x="955153" y="882490"/>
                </a:lnTo>
                <a:lnTo>
                  <a:pt x="948805" y="877409"/>
                </a:lnTo>
                <a:lnTo>
                  <a:pt x="943091" y="872011"/>
                </a:lnTo>
                <a:lnTo>
                  <a:pt x="937694" y="867882"/>
                </a:lnTo>
                <a:lnTo>
                  <a:pt x="931981" y="863437"/>
                </a:lnTo>
                <a:lnTo>
                  <a:pt x="926902" y="859944"/>
                </a:lnTo>
                <a:lnTo>
                  <a:pt x="921505" y="856133"/>
                </a:lnTo>
                <a:lnTo>
                  <a:pt x="915792" y="852957"/>
                </a:lnTo>
                <a:lnTo>
                  <a:pt x="910713" y="850417"/>
                </a:lnTo>
                <a:lnTo>
                  <a:pt x="904999" y="847559"/>
                </a:lnTo>
                <a:lnTo>
                  <a:pt x="899920" y="845018"/>
                </a:lnTo>
                <a:lnTo>
                  <a:pt x="894524" y="843113"/>
                </a:lnTo>
                <a:lnTo>
                  <a:pt x="884048" y="839937"/>
                </a:lnTo>
                <a:lnTo>
                  <a:pt x="873891" y="837715"/>
                </a:lnTo>
                <a:lnTo>
                  <a:pt x="863733" y="836444"/>
                </a:lnTo>
                <a:lnTo>
                  <a:pt x="853892" y="836127"/>
                </a:lnTo>
                <a:lnTo>
                  <a:pt x="844369" y="836127"/>
                </a:lnTo>
                <a:lnTo>
                  <a:pt x="835164" y="837079"/>
                </a:lnTo>
                <a:lnTo>
                  <a:pt x="826593" y="838350"/>
                </a:lnTo>
                <a:lnTo>
                  <a:pt x="818340" y="840890"/>
                </a:lnTo>
                <a:lnTo>
                  <a:pt x="809769" y="843113"/>
                </a:lnTo>
                <a:lnTo>
                  <a:pt x="802468" y="845971"/>
                </a:lnTo>
                <a:lnTo>
                  <a:pt x="795167" y="849147"/>
                </a:lnTo>
                <a:lnTo>
                  <a:pt x="789136" y="852005"/>
                </a:lnTo>
                <a:lnTo>
                  <a:pt x="783422" y="854545"/>
                </a:lnTo>
                <a:lnTo>
                  <a:pt x="777709" y="858356"/>
                </a:lnTo>
                <a:lnTo>
                  <a:pt x="772312" y="861531"/>
                </a:lnTo>
                <a:lnTo>
                  <a:pt x="766599" y="865342"/>
                </a:lnTo>
                <a:lnTo>
                  <a:pt x="761520" y="869470"/>
                </a:lnTo>
                <a:lnTo>
                  <a:pt x="756441" y="873281"/>
                </a:lnTo>
                <a:lnTo>
                  <a:pt x="751044" y="877727"/>
                </a:lnTo>
                <a:lnTo>
                  <a:pt x="741521" y="886936"/>
                </a:lnTo>
                <a:lnTo>
                  <a:pt x="732951" y="896463"/>
                </a:lnTo>
                <a:lnTo>
                  <a:pt x="725015" y="906624"/>
                </a:lnTo>
                <a:lnTo>
                  <a:pt x="717397" y="917421"/>
                </a:lnTo>
                <a:lnTo>
                  <a:pt x="710731" y="928853"/>
                </a:lnTo>
                <a:lnTo>
                  <a:pt x="705017" y="940920"/>
                </a:lnTo>
                <a:lnTo>
                  <a:pt x="699938" y="952670"/>
                </a:lnTo>
                <a:lnTo>
                  <a:pt x="696129" y="965372"/>
                </a:lnTo>
                <a:lnTo>
                  <a:pt x="694541" y="971723"/>
                </a:lnTo>
                <a:lnTo>
                  <a:pt x="692954" y="978075"/>
                </a:lnTo>
                <a:lnTo>
                  <a:pt x="691685" y="984426"/>
                </a:lnTo>
                <a:lnTo>
                  <a:pt x="690415" y="990777"/>
                </a:lnTo>
                <a:lnTo>
                  <a:pt x="689780" y="997446"/>
                </a:lnTo>
                <a:lnTo>
                  <a:pt x="689145" y="1003797"/>
                </a:lnTo>
                <a:lnTo>
                  <a:pt x="688828" y="1010148"/>
                </a:lnTo>
                <a:lnTo>
                  <a:pt x="688828" y="1017134"/>
                </a:lnTo>
                <a:lnTo>
                  <a:pt x="689145" y="1023803"/>
                </a:lnTo>
                <a:lnTo>
                  <a:pt x="689780" y="1030154"/>
                </a:lnTo>
                <a:lnTo>
                  <a:pt x="690415" y="1036823"/>
                </a:lnTo>
                <a:lnTo>
                  <a:pt x="691685" y="1043174"/>
                </a:lnTo>
                <a:lnTo>
                  <a:pt x="692954" y="1049525"/>
                </a:lnTo>
                <a:lnTo>
                  <a:pt x="694541" y="1055876"/>
                </a:lnTo>
                <a:lnTo>
                  <a:pt x="698351" y="1068261"/>
                </a:lnTo>
                <a:lnTo>
                  <a:pt x="703112" y="1080963"/>
                </a:lnTo>
                <a:lnTo>
                  <a:pt x="708826" y="1093348"/>
                </a:lnTo>
                <a:lnTo>
                  <a:pt x="715175" y="1105098"/>
                </a:lnTo>
                <a:lnTo>
                  <a:pt x="722158" y="1117482"/>
                </a:lnTo>
                <a:lnTo>
                  <a:pt x="729776" y="1129867"/>
                </a:lnTo>
                <a:lnTo>
                  <a:pt x="738347" y="1141934"/>
                </a:lnTo>
                <a:lnTo>
                  <a:pt x="747553" y="1154637"/>
                </a:lnTo>
                <a:lnTo>
                  <a:pt x="757076" y="1167339"/>
                </a:lnTo>
                <a:lnTo>
                  <a:pt x="777709" y="1193378"/>
                </a:lnTo>
                <a:lnTo>
                  <a:pt x="799929" y="1220371"/>
                </a:lnTo>
                <a:lnTo>
                  <a:pt x="902459" y="1356285"/>
                </a:lnTo>
                <a:lnTo>
                  <a:pt x="910395" y="1369940"/>
                </a:lnTo>
                <a:lnTo>
                  <a:pt x="917696" y="1382960"/>
                </a:lnTo>
                <a:lnTo>
                  <a:pt x="924680" y="1396615"/>
                </a:lnTo>
                <a:lnTo>
                  <a:pt x="931028" y="1409952"/>
                </a:lnTo>
                <a:lnTo>
                  <a:pt x="936742" y="1422972"/>
                </a:lnTo>
                <a:lnTo>
                  <a:pt x="942138" y="1436309"/>
                </a:lnTo>
                <a:lnTo>
                  <a:pt x="947217" y="1449012"/>
                </a:lnTo>
                <a:lnTo>
                  <a:pt x="951661" y="1462031"/>
                </a:lnTo>
                <a:lnTo>
                  <a:pt x="955788" y="1474734"/>
                </a:lnTo>
                <a:lnTo>
                  <a:pt x="959597" y="1487436"/>
                </a:lnTo>
                <a:lnTo>
                  <a:pt x="966581" y="1511888"/>
                </a:lnTo>
                <a:lnTo>
                  <a:pt x="972612" y="1536340"/>
                </a:lnTo>
                <a:lnTo>
                  <a:pt x="978008" y="1559521"/>
                </a:lnTo>
                <a:lnTo>
                  <a:pt x="1010125" y="1669322"/>
                </a:lnTo>
                <a:lnTo>
                  <a:pt x="1010828" y="1670858"/>
                </a:lnTo>
                <a:lnTo>
                  <a:pt x="1014636" y="1679433"/>
                </a:lnTo>
                <a:lnTo>
                  <a:pt x="1019079" y="1687372"/>
                </a:lnTo>
                <a:lnTo>
                  <a:pt x="1023839" y="1694995"/>
                </a:lnTo>
                <a:lnTo>
                  <a:pt x="1026695" y="1698488"/>
                </a:lnTo>
                <a:lnTo>
                  <a:pt x="1028916" y="1701346"/>
                </a:lnTo>
                <a:lnTo>
                  <a:pt x="1031772" y="1704205"/>
                </a:lnTo>
                <a:lnTo>
                  <a:pt x="1034628" y="1706428"/>
                </a:lnTo>
                <a:lnTo>
                  <a:pt x="1037484" y="1708333"/>
                </a:lnTo>
                <a:lnTo>
                  <a:pt x="1040023" y="1709604"/>
                </a:lnTo>
                <a:lnTo>
                  <a:pt x="1042879" y="1710874"/>
                </a:lnTo>
                <a:lnTo>
                  <a:pt x="1045735" y="1711192"/>
                </a:lnTo>
                <a:lnTo>
                  <a:pt x="1048591" y="1711192"/>
                </a:lnTo>
                <a:lnTo>
                  <a:pt x="1051129" y="1710556"/>
                </a:lnTo>
                <a:lnTo>
                  <a:pt x="1053668" y="1709286"/>
                </a:lnTo>
                <a:lnTo>
                  <a:pt x="1055889" y="1708016"/>
                </a:lnTo>
                <a:lnTo>
                  <a:pt x="1058110" y="1706110"/>
                </a:lnTo>
                <a:lnTo>
                  <a:pt x="1060332" y="1704205"/>
                </a:lnTo>
                <a:lnTo>
                  <a:pt x="1062236" y="1701346"/>
                </a:lnTo>
                <a:lnTo>
                  <a:pt x="1063822" y="1698488"/>
                </a:lnTo>
                <a:lnTo>
                  <a:pt x="1066044" y="1695312"/>
                </a:lnTo>
                <a:lnTo>
                  <a:pt x="1066996" y="1691819"/>
                </a:lnTo>
                <a:lnTo>
                  <a:pt x="1068265" y="1687372"/>
                </a:lnTo>
                <a:lnTo>
                  <a:pt x="1069217" y="1682926"/>
                </a:lnTo>
                <a:lnTo>
                  <a:pt x="1069534" y="1678162"/>
                </a:lnTo>
                <a:lnTo>
                  <a:pt x="1069534" y="1673081"/>
                </a:lnTo>
                <a:lnTo>
                  <a:pt x="1069217" y="1667682"/>
                </a:lnTo>
                <a:lnTo>
                  <a:pt x="1067948" y="1661648"/>
                </a:lnTo>
                <a:lnTo>
                  <a:pt x="1066678" y="1654978"/>
                </a:lnTo>
                <a:lnTo>
                  <a:pt x="1064457" y="1647992"/>
                </a:lnTo>
                <a:lnTo>
                  <a:pt x="1061918" y="1639734"/>
                </a:lnTo>
                <a:lnTo>
                  <a:pt x="1059697" y="1631159"/>
                </a:lnTo>
                <a:lnTo>
                  <a:pt x="1058110" y="1622267"/>
                </a:lnTo>
                <a:lnTo>
                  <a:pt x="1056524" y="1613692"/>
                </a:lnTo>
                <a:lnTo>
                  <a:pt x="1055254" y="1604482"/>
                </a:lnTo>
                <a:lnTo>
                  <a:pt x="1054302" y="1595272"/>
                </a:lnTo>
                <a:lnTo>
                  <a:pt x="1053985" y="1586062"/>
                </a:lnTo>
                <a:lnTo>
                  <a:pt x="1053668" y="1577169"/>
                </a:lnTo>
                <a:lnTo>
                  <a:pt x="1053985" y="1567642"/>
                </a:lnTo>
                <a:lnTo>
                  <a:pt x="1054302" y="1558114"/>
                </a:lnTo>
                <a:lnTo>
                  <a:pt x="1054937" y="1548586"/>
                </a:lnTo>
                <a:lnTo>
                  <a:pt x="1055889" y="1539059"/>
                </a:lnTo>
                <a:lnTo>
                  <a:pt x="1058428" y="1519368"/>
                </a:lnTo>
                <a:lnTo>
                  <a:pt x="1061918" y="1499995"/>
                </a:lnTo>
                <a:lnTo>
                  <a:pt x="1066044" y="1480305"/>
                </a:lnTo>
                <a:lnTo>
                  <a:pt x="1071121" y="1460297"/>
                </a:lnTo>
                <a:lnTo>
                  <a:pt x="1076516" y="1440606"/>
                </a:lnTo>
                <a:lnTo>
                  <a:pt x="1082545" y="1420916"/>
                </a:lnTo>
                <a:lnTo>
                  <a:pt x="1088891" y="1401225"/>
                </a:lnTo>
                <a:lnTo>
                  <a:pt x="1095555" y="1382170"/>
                </a:lnTo>
                <a:lnTo>
                  <a:pt x="1109518" y="1344059"/>
                </a:lnTo>
                <a:lnTo>
                  <a:pt x="1098411" y="1339931"/>
                </a:lnTo>
                <a:lnTo>
                  <a:pt x="1087622" y="1334849"/>
                </a:lnTo>
                <a:lnTo>
                  <a:pt x="1077468" y="1329450"/>
                </a:lnTo>
                <a:lnTo>
                  <a:pt x="1067948" y="1323099"/>
                </a:lnTo>
                <a:lnTo>
                  <a:pt x="1058745" y="1315794"/>
                </a:lnTo>
                <a:lnTo>
                  <a:pt x="1050177" y="1307854"/>
                </a:lnTo>
                <a:lnTo>
                  <a:pt x="1042244" y="1299597"/>
                </a:lnTo>
                <a:lnTo>
                  <a:pt x="1034945" y="1290704"/>
                </a:lnTo>
                <a:lnTo>
                  <a:pt x="1028281" y="1281177"/>
                </a:lnTo>
                <a:lnTo>
                  <a:pt x="1022252" y="1271014"/>
                </a:lnTo>
                <a:lnTo>
                  <a:pt x="1017175" y="1260534"/>
                </a:lnTo>
                <a:lnTo>
                  <a:pt x="1013050" y="1249418"/>
                </a:lnTo>
                <a:lnTo>
                  <a:pt x="1011146" y="1244019"/>
                </a:lnTo>
                <a:lnTo>
                  <a:pt x="1009559" y="1238302"/>
                </a:lnTo>
                <a:lnTo>
                  <a:pt x="1008290" y="1232586"/>
                </a:lnTo>
                <a:lnTo>
                  <a:pt x="1007338" y="1226869"/>
                </a:lnTo>
                <a:lnTo>
                  <a:pt x="1006386" y="1220835"/>
                </a:lnTo>
                <a:lnTo>
                  <a:pt x="1005751" y="1214483"/>
                </a:lnTo>
                <a:lnTo>
                  <a:pt x="1005116" y="1208767"/>
                </a:lnTo>
                <a:lnTo>
                  <a:pt x="1005116" y="1202415"/>
                </a:lnTo>
                <a:lnTo>
                  <a:pt x="1005751" y="1194793"/>
                </a:lnTo>
                <a:lnTo>
                  <a:pt x="1006068" y="1187171"/>
                </a:lnTo>
                <a:lnTo>
                  <a:pt x="1006703" y="1179549"/>
                </a:lnTo>
                <a:lnTo>
                  <a:pt x="1008290" y="1172562"/>
                </a:lnTo>
                <a:lnTo>
                  <a:pt x="1009876" y="1164939"/>
                </a:lnTo>
                <a:lnTo>
                  <a:pt x="1012098" y="1157952"/>
                </a:lnTo>
                <a:lnTo>
                  <a:pt x="1014319" y="1150966"/>
                </a:lnTo>
                <a:lnTo>
                  <a:pt x="1017175" y="1144296"/>
                </a:lnTo>
                <a:lnTo>
                  <a:pt x="1020348" y="1137627"/>
                </a:lnTo>
                <a:lnTo>
                  <a:pt x="1023521" y="1131275"/>
                </a:lnTo>
                <a:lnTo>
                  <a:pt x="1027012" y="1124923"/>
                </a:lnTo>
                <a:lnTo>
                  <a:pt x="1031137" y="1118889"/>
                </a:lnTo>
                <a:lnTo>
                  <a:pt x="1035263" y="1112855"/>
                </a:lnTo>
                <a:lnTo>
                  <a:pt x="1039705" y="1107456"/>
                </a:lnTo>
                <a:lnTo>
                  <a:pt x="1044783" y="1101739"/>
                </a:lnTo>
                <a:lnTo>
                  <a:pt x="1049543" y="1096658"/>
                </a:lnTo>
                <a:lnTo>
                  <a:pt x="1054937" y="1091577"/>
                </a:lnTo>
                <a:lnTo>
                  <a:pt x="1060332" y="1086813"/>
                </a:lnTo>
                <a:lnTo>
                  <a:pt x="1066361" y="1082366"/>
                </a:lnTo>
                <a:lnTo>
                  <a:pt x="1072390" y="1078555"/>
                </a:lnTo>
                <a:lnTo>
                  <a:pt x="1078102" y="1074427"/>
                </a:lnTo>
                <a:lnTo>
                  <a:pt x="1084449" y="1070933"/>
                </a:lnTo>
                <a:lnTo>
                  <a:pt x="1091430" y="1067440"/>
                </a:lnTo>
                <a:lnTo>
                  <a:pt x="1098094" y="1064581"/>
                </a:lnTo>
                <a:lnTo>
                  <a:pt x="1104758" y="1061723"/>
                </a:lnTo>
                <a:lnTo>
                  <a:pt x="1112056" y="1059500"/>
                </a:lnTo>
                <a:lnTo>
                  <a:pt x="1119038" y="1057277"/>
                </a:lnTo>
                <a:lnTo>
                  <a:pt x="1126654" y="1055689"/>
                </a:lnTo>
                <a:lnTo>
                  <a:pt x="1133635" y="1054736"/>
                </a:lnTo>
                <a:lnTo>
                  <a:pt x="1141251" y="1053466"/>
                </a:lnTo>
                <a:lnTo>
                  <a:pt x="1149184" y="1053148"/>
                </a:lnTo>
                <a:lnTo>
                  <a:pt x="1157117" y="1052513"/>
                </a:lnTo>
                <a:lnTo>
                  <a:pt x="1164416" y="1053148"/>
                </a:lnTo>
                <a:lnTo>
                  <a:pt x="1171080" y="1053466"/>
                </a:lnTo>
                <a:lnTo>
                  <a:pt x="1178061" y="1054101"/>
                </a:lnTo>
                <a:lnTo>
                  <a:pt x="1185042" y="1055371"/>
                </a:lnTo>
                <a:lnTo>
                  <a:pt x="1191706" y="1056642"/>
                </a:lnTo>
                <a:lnTo>
                  <a:pt x="1198370" y="1058547"/>
                </a:lnTo>
                <a:lnTo>
                  <a:pt x="1205034" y="1060453"/>
                </a:lnTo>
                <a:lnTo>
                  <a:pt x="1211381" y="1062994"/>
                </a:lnTo>
                <a:lnTo>
                  <a:pt x="1217727" y="1065217"/>
                </a:lnTo>
                <a:lnTo>
                  <a:pt x="1223757" y="1068075"/>
                </a:lnTo>
                <a:lnTo>
                  <a:pt x="1229786" y="1071251"/>
                </a:lnTo>
                <a:lnTo>
                  <a:pt x="1235498" y="1074427"/>
                </a:lnTo>
                <a:lnTo>
                  <a:pt x="1241210" y="1077920"/>
                </a:lnTo>
                <a:lnTo>
                  <a:pt x="1246604" y="1082049"/>
                </a:lnTo>
                <a:lnTo>
                  <a:pt x="1251999" y="1085860"/>
                </a:lnTo>
                <a:lnTo>
                  <a:pt x="1257076" y="1090306"/>
                </a:lnTo>
                <a:lnTo>
                  <a:pt x="1261836" y="1094752"/>
                </a:lnTo>
                <a:lnTo>
                  <a:pt x="1266596" y="1099516"/>
                </a:lnTo>
                <a:lnTo>
                  <a:pt x="1271039" y="1104598"/>
                </a:lnTo>
                <a:lnTo>
                  <a:pt x="1275164" y="1109361"/>
                </a:lnTo>
                <a:lnTo>
                  <a:pt x="1279289" y="1115078"/>
                </a:lnTo>
                <a:lnTo>
                  <a:pt x="1282780" y="1120159"/>
                </a:lnTo>
                <a:lnTo>
                  <a:pt x="1286271" y="1126194"/>
                </a:lnTo>
                <a:lnTo>
                  <a:pt x="1290078" y="1131593"/>
                </a:lnTo>
                <a:lnTo>
                  <a:pt x="1292617" y="1137627"/>
                </a:lnTo>
                <a:lnTo>
                  <a:pt x="1295790" y="1143979"/>
                </a:lnTo>
                <a:lnTo>
                  <a:pt x="1298329" y="1150013"/>
                </a:lnTo>
                <a:lnTo>
                  <a:pt x="1300550" y="1156365"/>
                </a:lnTo>
                <a:lnTo>
                  <a:pt x="1302772" y="1163034"/>
                </a:lnTo>
                <a:lnTo>
                  <a:pt x="1304358" y="1169386"/>
                </a:lnTo>
                <a:lnTo>
                  <a:pt x="1305310" y="1176055"/>
                </a:lnTo>
                <a:lnTo>
                  <a:pt x="1306580" y="1182724"/>
                </a:lnTo>
                <a:lnTo>
                  <a:pt x="1309118" y="1191617"/>
                </a:lnTo>
                <a:lnTo>
                  <a:pt x="1310070" y="1200827"/>
                </a:lnTo>
                <a:lnTo>
                  <a:pt x="1311022" y="1209719"/>
                </a:lnTo>
                <a:lnTo>
                  <a:pt x="1311022" y="1219247"/>
                </a:lnTo>
                <a:lnTo>
                  <a:pt x="1310705" y="1229410"/>
                </a:lnTo>
                <a:lnTo>
                  <a:pt x="1309436" y="1239255"/>
                </a:lnTo>
                <a:lnTo>
                  <a:pt x="1307532" y="1250053"/>
                </a:lnTo>
                <a:lnTo>
                  <a:pt x="1304993" y="1260534"/>
                </a:lnTo>
                <a:lnTo>
                  <a:pt x="1301820" y="1272284"/>
                </a:lnTo>
                <a:lnTo>
                  <a:pt x="1298329" y="1284035"/>
                </a:lnTo>
                <a:lnTo>
                  <a:pt x="1294204" y="1296421"/>
                </a:lnTo>
                <a:lnTo>
                  <a:pt x="1290078" y="1309125"/>
                </a:lnTo>
                <a:lnTo>
                  <a:pt x="1279924" y="1336437"/>
                </a:lnTo>
                <a:lnTo>
                  <a:pt x="1268500" y="1366291"/>
                </a:lnTo>
                <a:lnTo>
                  <a:pt x="1257711" y="1394556"/>
                </a:lnTo>
                <a:lnTo>
                  <a:pt x="1246287" y="1425362"/>
                </a:lnTo>
                <a:lnTo>
                  <a:pt x="1240892" y="1441559"/>
                </a:lnTo>
                <a:lnTo>
                  <a:pt x="1235180" y="1458074"/>
                </a:lnTo>
                <a:lnTo>
                  <a:pt x="1229786" y="1474588"/>
                </a:lnTo>
                <a:lnTo>
                  <a:pt x="1225026" y="1490785"/>
                </a:lnTo>
                <a:lnTo>
                  <a:pt x="1220583" y="1507300"/>
                </a:lnTo>
                <a:lnTo>
                  <a:pt x="1216458" y="1523179"/>
                </a:lnTo>
                <a:lnTo>
                  <a:pt x="1213285" y="1538106"/>
                </a:lnTo>
                <a:lnTo>
                  <a:pt x="1211381" y="1552397"/>
                </a:lnTo>
                <a:lnTo>
                  <a:pt x="1209794" y="1566054"/>
                </a:lnTo>
                <a:lnTo>
                  <a:pt x="1209794" y="1572405"/>
                </a:lnTo>
                <a:lnTo>
                  <a:pt x="1209794" y="1578122"/>
                </a:lnTo>
                <a:lnTo>
                  <a:pt x="1210111" y="1583839"/>
                </a:lnTo>
                <a:lnTo>
                  <a:pt x="1210746" y="1589238"/>
                </a:lnTo>
                <a:lnTo>
                  <a:pt x="1211698" y="1594001"/>
                </a:lnTo>
                <a:lnTo>
                  <a:pt x="1212967" y="1598765"/>
                </a:lnTo>
                <a:lnTo>
                  <a:pt x="1216458" y="1610516"/>
                </a:lnTo>
                <a:lnTo>
                  <a:pt x="1219631" y="1621949"/>
                </a:lnTo>
                <a:lnTo>
                  <a:pt x="1222170" y="1633382"/>
                </a:lnTo>
                <a:lnTo>
                  <a:pt x="1223757" y="1644816"/>
                </a:lnTo>
                <a:lnTo>
                  <a:pt x="1225026" y="1655931"/>
                </a:lnTo>
                <a:lnTo>
                  <a:pt x="1225661" y="1666729"/>
                </a:lnTo>
                <a:lnTo>
                  <a:pt x="1225978" y="1677527"/>
                </a:lnTo>
                <a:lnTo>
                  <a:pt x="1225661" y="1688325"/>
                </a:lnTo>
                <a:lnTo>
                  <a:pt x="1225026" y="1698488"/>
                </a:lnTo>
                <a:lnTo>
                  <a:pt x="1223439" y="1708333"/>
                </a:lnTo>
                <a:lnTo>
                  <a:pt x="1221853" y="1718496"/>
                </a:lnTo>
                <a:lnTo>
                  <a:pt x="1219314" y="1728024"/>
                </a:lnTo>
                <a:lnTo>
                  <a:pt x="1217093" y="1736916"/>
                </a:lnTo>
                <a:lnTo>
                  <a:pt x="1213919" y="1746126"/>
                </a:lnTo>
                <a:lnTo>
                  <a:pt x="1210111" y="1755336"/>
                </a:lnTo>
                <a:lnTo>
                  <a:pt x="1206303" y="1763594"/>
                </a:lnTo>
                <a:lnTo>
                  <a:pt x="1202495" y="1771851"/>
                </a:lnTo>
                <a:lnTo>
                  <a:pt x="1197736" y="1779791"/>
                </a:lnTo>
                <a:lnTo>
                  <a:pt x="1192976" y="1787730"/>
                </a:lnTo>
                <a:lnTo>
                  <a:pt x="1187264" y="1795035"/>
                </a:lnTo>
                <a:lnTo>
                  <a:pt x="1181869" y="1802022"/>
                </a:lnTo>
                <a:lnTo>
                  <a:pt x="1176157" y="1809009"/>
                </a:lnTo>
                <a:lnTo>
                  <a:pt x="1169810" y="1815361"/>
                </a:lnTo>
                <a:lnTo>
                  <a:pt x="1163464" y="1821712"/>
                </a:lnTo>
                <a:lnTo>
                  <a:pt x="1157117" y="1827111"/>
                </a:lnTo>
                <a:lnTo>
                  <a:pt x="1150453" y="1832828"/>
                </a:lnTo>
                <a:lnTo>
                  <a:pt x="1143155" y="1837909"/>
                </a:lnTo>
                <a:lnTo>
                  <a:pt x="1136174" y="1842356"/>
                </a:lnTo>
                <a:lnTo>
                  <a:pt x="1128558" y="1846484"/>
                </a:lnTo>
                <a:lnTo>
                  <a:pt x="1120942" y="1850613"/>
                </a:lnTo>
                <a:lnTo>
                  <a:pt x="1113643" y="1854106"/>
                </a:lnTo>
                <a:lnTo>
                  <a:pt x="1105710" y="1857282"/>
                </a:lnTo>
                <a:lnTo>
                  <a:pt x="1098411" y="1859823"/>
                </a:lnTo>
                <a:lnTo>
                  <a:pt x="1090478" y="1862046"/>
                </a:lnTo>
                <a:lnTo>
                  <a:pt x="1082862" y="1863952"/>
                </a:lnTo>
                <a:lnTo>
                  <a:pt x="1074929" y="1865222"/>
                </a:lnTo>
                <a:lnTo>
                  <a:pt x="1066996" y="1866492"/>
                </a:lnTo>
                <a:lnTo>
                  <a:pt x="1059062" y="1867128"/>
                </a:lnTo>
                <a:lnTo>
                  <a:pt x="1050812" y="1867763"/>
                </a:lnTo>
                <a:lnTo>
                  <a:pt x="1042561" y="1867763"/>
                </a:lnTo>
                <a:lnTo>
                  <a:pt x="1034311" y="1867128"/>
                </a:lnTo>
                <a:lnTo>
                  <a:pt x="1025743" y="1866492"/>
                </a:lnTo>
                <a:lnTo>
                  <a:pt x="1017492" y="1865222"/>
                </a:lnTo>
                <a:lnTo>
                  <a:pt x="1009242" y="1863634"/>
                </a:lnTo>
                <a:lnTo>
                  <a:pt x="1000991" y="1861729"/>
                </a:lnTo>
                <a:lnTo>
                  <a:pt x="992423" y="1859188"/>
                </a:lnTo>
                <a:lnTo>
                  <a:pt x="984490" y="1856012"/>
                </a:lnTo>
                <a:lnTo>
                  <a:pt x="976239" y="1852836"/>
                </a:lnTo>
                <a:lnTo>
                  <a:pt x="967989" y="1849025"/>
                </a:lnTo>
                <a:lnTo>
                  <a:pt x="960056" y="1844579"/>
                </a:lnTo>
                <a:lnTo>
                  <a:pt x="952122" y="1839815"/>
                </a:lnTo>
                <a:lnTo>
                  <a:pt x="944189" y="1834734"/>
                </a:lnTo>
                <a:lnTo>
                  <a:pt x="936573" y="1828699"/>
                </a:lnTo>
                <a:lnTo>
                  <a:pt x="928957" y="1822348"/>
                </a:lnTo>
                <a:lnTo>
                  <a:pt x="921976" y="1815678"/>
                </a:lnTo>
                <a:lnTo>
                  <a:pt x="914677" y="1808374"/>
                </a:lnTo>
                <a:lnTo>
                  <a:pt x="907696" y="1800434"/>
                </a:lnTo>
                <a:lnTo>
                  <a:pt x="901032" y="1792177"/>
                </a:lnTo>
                <a:lnTo>
                  <a:pt x="894686" y="1782967"/>
                </a:lnTo>
                <a:lnTo>
                  <a:pt x="888339" y="1773439"/>
                </a:lnTo>
                <a:lnTo>
                  <a:pt x="882310" y="1763594"/>
                </a:lnTo>
                <a:lnTo>
                  <a:pt x="876280" y="1752796"/>
                </a:lnTo>
                <a:lnTo>
                  <a:pt x="875419" y="1750911"/>
                </a:lnTo>
                <a:lnTo>
                  <a:pt x="871669" y="1744657"/>
                </a:lnTo>
                <a:lnTo>
                  <a:pt x="868177" y="1737988"/>
                </a:lnTo>
                <a:lnTo>
                  <a:pt x="865955" y="1730367"/>
                </a:lnTo>
                <a:lnTo>
                  <a:pt x="864637" y="1725955"/>
                </a:lnTo>
                <a:lnTo>
                  <a:pt x="863270" y="1722307"/>
                </a:lnTo>
                <a:lnTo>
                  <a:pt x="861855" y="1716643"/>
                </a:lnTo>
                <a:lnTo>
                  <a:pt x="825641" y="1595405"/>
                </a:lnTo>
                <a:lnTo>
                  <a:pt x="820562" y="1574447"/>
                </a:lnTo>
                <a:lnTo>
                  <a:pt x="815801" y="1554123"/>
                </a:lnTo>
                <a:lnTo>
                  <a:pt x="810404" y="1534117"/>
                </a:lnTo>
                <a:lnTo>
                  <a:pt x="804373" y="1514746"/>
                </a:lnTo>
                <a:lnTo>
                  <a:pt x="801199" y="1505219"/>
                </a:lnTo>
                <a:lnTo>
                  <a:pt x="797707" y="1495692"/>
                </a:lnTo>
                <a:lnTo>
                  <a:pt x="793580" y="1486166"/>
                </a:lnTo>
                <a:lnTo>
                  <a:pt x="789771" y="1476639"/>
                </a:lnTo>
                <a:lnTo>
                  <a:pt x="785327" y="1467430"/>
                </a:lnTo>
                <a:lnTo>
                  <a:pt x="780248" y="1457903"/>
                </a:lnTo>
                <a:lnTo>
                  <a:pt x="774852" y="1448377"/>
                </a:lnTo>
                <a:lnTo>
                  <a:pt x="769455" y="1439485"/>
                </a:lnTo>
                <a:lnTo>
                  <a:pt x="679305" y="1320401"/>
                </a:lnTo>
                <a:lnTo>
                  <a:pt x="652640" y="1287693"/>
                </a:lnTo>
                <a:lnTo>
                  <a:pt x="639626" y="1271497"/>
                </a:lnTo>
                <a:lnTo>
                  <a:pt x="626928" y="1254667"/>
                </a:lnTo>
                <a:lnTo>
                  <a:pt x="614231" y="1238154"/>
                </a:lnTo>
                <a:lnTo>
                  <a:pt x="602486" y="1220688"/>
                </a:lnTo>
                <a:lnTo>
                  <a:pt x="590741" y="1203223"/>
                </a:lnTo>
                <a:lnTo>
                  <a:pt x="580266" y="1185440"/>
                </a:lnTo>
                <a:lnTo>
                  <a:pt x="575504" y="1176230"/>
                </a:lnTo>
                <a:lnTo>
                  <a:pt x="570108" y="1166704"/>
                </a:lnTo>
                <a:lnTo>
                  <a:pt x="565982" y="1157177"/>
                </a:lnTo>
                <a:lnTo>
                  <a:pt x="561537" y="1147650"/>
                </a:lnTo>
                <a:lnTo>
                  <a:pt x="557093" y="1138124"/>
                </a:lnTo>
                <a:lnTo>
                  <a:pt x="553602" y="1128279"/>
                </a:lnTo>
                <a:lnTo>
                  <a:pt x="550110" y="1118117"/>
                </a:lnTo>
                <a:lnTo>
                  <a:pt x="546301" y="1107956"/>
                </a:lnTo>
                <a:lnTo>
                  <a:pt x="543761" y="1097476"/>
                </a:lnTo>
                <a:lnTo>
                  <a:pt x="540904" y="1087314"/>
                </a:lnTo>
                <a:lnTo>
                  <a:pt x="538365" y="1076518"/>
                </a:lnTo>
                <a:lnTo>
                  <a:pt x="536460" y="1065721"/>
                </a:lnTo>
                <a:lnTo>
                  <a:pt x="534873" y="1054606"/>
                </a:lnTo>
                <a:lnTo>
                  <a:pt x="533603" y="1043174"/>
                </a:lnTo>
                <a:lnTo>
                  <a:pt x="532969" y="1032059"/>
                </a:lnTo>
                <a:lnTo>
                  <a:pt x="532651" y="1020310"/>
                </a:lnTo>
                <a:lnTo>
                  <a:pt x="532651" y="1007925"/>
                </a:lnTo>
                <a:lnTo>
                  <a:pt x="532969" y="995540"/>
                </a:lnTo>
                <a:lnTo>
                  <a:pt x="533603" y="983156"/>
                </a:lnTo>
                <a:lnTo>
                  <a:pt x="535191" y="971088"/>
                </a:lnTo>
                <a:lnTo>
                  <a:pt x="536778" y="958704"/>
                </a:lnTo>
                <a:lnTo>
                  <a:pt x="539317" y="946637"/>
                </a:lnTo>
                <a:lnTo>
                  <a:pt x="542174" y="934887"/>
                </a:lnTo>
                <a:lnTo>
                  <a:pt x="545348" y="922820"/>
                </a:lnTo>
                <a:lnTo>
                  <a:pt x="548840" y="911070"/>
                </a:lnTo>
                <a:lnTo>
                  <a:pt x="552649" y="899638"/>
                </a:lnTo>
                <a:lnTo>
                  <a:pt x="557093" y="887889"/>
                </a:lnTo>
                <a:lnTo>
                  <a:pt x="561855" y="876774"/>
                </a:lnTo>
                <a:lnTo>
                  <a:pt x="566934" y="865660"/>
                </a:lnTo>
                <a:lnTo>
                  <a:pt x="572648" y="855180"/>
                </a:lnTo>
                <a:lnTo>
                  <a:pt x="578679" y="844383"/>
                </a:lnTo>
                <a:lnTo>
                  <a:pt x="585027" y="833904"/>
                </a:lnTo>
                <a:lnTo>
                  <a:pt x="591694" y="823742"/>
                </a:lnTo>
                <a:lnTo>
                  <a:pt x="598677" y="813898"/>
                </a:lnTo>
                <a:lnTo>
                  <a:pt x="605978" y="804371"/>
                </a:lnTo>
                <a:lnTo>
                  <a:pt x="613914" y="794844"/>
                </a:lnTo>
                <a:lnTo>
                  <a:pt x="621850" y="785635"/>
                </a:lnTo>
                <a:lnTo>
                  <a:pt x="630103" y="776426"/>
                </a:lnTo>
                <a:lnTo>
                  <a:pt x="638991" y="768170"/>
                </a:lnTo>
                <a:lnTo>
                  <a:pt x="647879" y="759913"/>
                </a:lnTo>
                <a:lnTo>
                  <a:pt x="657085" y="751974"/>
                </a:lnTo>
                <a:lnTo>
                  <a:pt x="666925" y="744353"/>
                </a:lnTo>
                <a:lnTo>
                  <a:pt x="677083" y="736731"/>
                </a:lnTo>
                <a:lnTo>
                  <a:pt x="686923" y="730063"/>
                </a:lnTo>
                <a:lnTo>
                  <a:pt x="697716" y="723394"/>
                </a:lnTo>
                <a:lnTo>
                  <a:pt x="708191" y="717361"/>
                </a:lnTo>
                <a:lnTo>
                  <a:pt x="718984" y="711327"/>
                </a:lnTo>
                <a:lnTo>
                  <a:pt x="730411" y="706246"/>
                </a:lnTo>
                <a:lnTo>
                  <a:pt x="740887" y="701800"/>
                </a:lnTo>
                <a:lnTo>
                  <a:pt x="751044" y="697354"/>
                </a:lnTo>
                <a:lnTo>
                  <a:pt x="761837" y="693861"/>
                </a:lnTo>
                <a:lnTo>
                  <a:pt x="772312" y="690686"/>
                </a:lnTo>
                <a:lnTo>
                  <a:pt x="782788" y="687828"/>
                </a:lnTo>
                <a:lnTo>
                  <a:pt x="793580" y="685605"/>
                </a:lnTo>
                <a:lnTo>
                  <a:pt x="804056" y="683700"/>
                </a:lnTo>
                <a:lnTo>
                  <a:pt x="814531" y="682112"/>
                </a:lnTo>
                <a:lnTo>
                  <a:pt x="825323" y="680842"/>
                </a:lnTo>
                <a:lnTo>
                  <a:pt x="836116" y="679889"/>
                </a:lnTo>
                <a:lnTo>
                  <a:pt x="846909" y="679571"/>
                </a:lnTo>
                <a:close/>
                <a:moveTo>
                  <a:pt x="736125" y="301996"/>
                </a:moveTo>
                <a:lnTo>
                  <a:pt x="753901" y="301996"/>
                </a:lnTo>
                <a:lnTo>
                  <a:pt x="771677" y="302949"/>
                </a:lnTo>
                <a:lnTo>
                  <a:pt x="789771" y="304219"/>
                </a:lnTo>
                <a:lnTo>
                  <a:pt x="807230" y="306125"/>
                </a:lnTo>
                <a:lnTo>
                  <a:pt x="824054" y="308347"/>
                </a:lnTo>
                <a:lnTo>
                  <a:pt x="841513" y="311523"/>
                </a:lnTo>
                <a:lnTo>
                  <a:pt x="858336" y="314699"/>
                </a:lnTo>
                <a:lnTo>
                  <a:pt x="875478" y="319144"/>
                </a:lnTo>
                <a:lnTo>
                  <a:pt x="891667" y="323590"/>
                </a:lnTo>
                <a:lnTo>
                  <a:pt x="908173" y="328671"/>
                </a:lnTo>
                <a:lnTo>
                  <a:pt x="924045" y="334705"/>
                </a:lnTo>
                <a:lnTo>
                  <a:pt x="939916" y="340738"/>
                </a:lnTo>
                <a:lnTo>
                  <a:pt x="955788" y="347407"/>
                </a:lnTo>
                <a:lnTo>
                  <a:pt x="971342" y="355028"/>
                </a:lnTo>
                <a:lnTo>
                  <a:pt x="986579" y="362332"/>
                </a:lnTo>
                <a:lnTo>
                  <a:pt x="1001181" y="370906"/>
                </a:lnTo>
                <a:lnTo>
                  <a:pt x="1015783" y="379480"/>
                </a:lnTo>
                <a:lnTo>
                  <a:pt x="1029750" y="389007"/>
                </a:lnTo>
                <a:lnTo>
                  <a:pt x="1044034" y="398851"/>
                </a:lnTo>
                <a:lnTo>
                  <a:pt x="1057366" y="409331"/>
                </a:lnTo>
                <a:lnTo>
                  <a:pt x="1070698" y="420127"/>
                </a:lnTo>
                <a:lnTo>
                  <a:pt x="1083713" y="431559"/>
                </a:lnTo>
                <a:lnTo>
                  <a:pt x="1096093" y="442992"/>
                </a:lnTo>
                <a:lnTo>
                  <a:pt x="1108155" y="455376"/>
                </a:lnTo>
                <a:lnTo>
                  <a:pt x="1120218" y="468396"/>
                </a:lnTo>
                <a:lnTo>
                  <a:pt x="1131328" y="481416"/>
                </a:lnTo>
                <a:lnTo>
                  <a:pt x="1139899" y="493165"/>
                </a:lnTo>
                <a:lnTo>
                  <a:pt x="1149104" y="505868"/>
                </a:lnTo>
                <a:lnTo>
                  <a:pt x="1161167" y="522698"/>
                </a:lnTo>
                <a:lnTo>
                  <a:pt x="1174499" y="543339"/>
                </a:lnTo>
                <a:lnTo>
                  <a:pt x="1189101" y="567156"/>
                </a:lnTo>
                <a:lnTo>
                  <a:pt x="1196719" y="580494"/>
                </a:lnTo>
                <a:lnTo>
                  <a:pt x="1204337" y="593831"/>
                </a:lnTo>
                <a:lnTo>
                  <a:pt x="1211638" y="608121"/>
                </a:lnTo>
                <a:lnTo>
                  <a:pt x="1219257" y="622729"/>
                </a:lnTo>
                <a:lnTo>
                  <a:pt x="1226875" y="638289"/>
                </a:lnTo>
                <a:lnTo>
                  <a:pt x="1233541" y="653849"/>
                </a:lnTo>
                <a:lnTo>
                  <a:pt x="1240207" y="670045"/>
                </a:lnTo>
                <a:lnTo>
                  <a:pt x="1246556" y="686240"/>
                </a:lnTo>
                <a:lnTo>
                  <a:pt x="1252270" y="702753"/>
                </a:lnTo>
                <a:lnTo>
                  <a:pt x="1257348" y="719266"/>
                </a:lnTo>
                <a:lnTo>
                  <a:pt x="1261792" y="736414"/>
                </a:lnTo>
                <a:lnTo>
                  <a:pt x="1265602" y="753562"/>
                </a:lnTo>
                <a:lnTo>
                  <a:pt x="1268459" y="770075"/>
                </a:lnTo>
                <a:lnTo>
                  <a:pt x="1270363" y="787223"/>
                </a:lnTo>
                <a:lnTo>
                  <a:pt x="1271315" y="795479"/>
                </a:lnTo>
                <a:lnTo>
                  <a:pt x="1271315" y="803736"/>
                </a:lnTo>
                <a:lnTo>
                  <a:pt x="1271633" y="812310"/>
                </a:lnTo>
                <a:lnTo>
                  <a:pt x="1271315" y="820566"/>
                </a:lnTo>
                <a:lnTo>
                  <a:pt x="1270998" y="828505"/>
                </a:lnTo>
                <a:lnTo>
                  <a:pt x="1270046" y="836762"/>
                </a:lnTo>
                <a:lnTo>
                  <a:pt x="1268776" y="844701"/>
                </a:lnTo>
                <a:lnTo>
                  <a:pt x="1267824" y="852640"/>
                </a:lnTo>
                <a:lnTo>
                  <a:pt x="1265602" y="860579"/>
                </a:lnTo>
                <a:lnTo>
                  <a:pt x="1263697" y="868518"/>
                </a:lnTo>
                <a:lnTo>
                  <a:pt x="1261475" y="876456"/>
                </a:lnTo>
                <a:lnTo>
                  <a:pt x="1258618" y="884078"/>
                </a:lnTo>
                <a:lnTo>
                  <a:pt x="1255444" y="891064"/>
                </a:lnTo>
                <a:lnTo>
                  <a:pt x="1251317" y="898050"/>
                </a:lnTo>
                <a:lnTo>
                  <a:pt x="1247191" y="904401"/>
                </a:lnTo>
                <a:lnTo>
                  <a:pt x="1241794" y="910117"/>
                </a:lnTo>
                <a:lnTo>
                  <a:pt x="1236398" y="915516"/>
                </a:lnTo>
                <a:lnTo>
                  <a:pt x="1230367" y="919644"/>
                </a:lnTo>
                <a:lnTo>
                  <a:pt x="1223701" y="923772"/>
                </a:lnTo>
                <a:lnTo>
                  <a:pt x="1217035" y="927266"/>
                </a:lnTo>
                <a:lnTo>
                  <a:pt x="1210051" y="929806"/>
                </a:lnTo>
                <a:lnTo>
                  <a:pt x="1203068" y="932029"/>
                </a:lnTo>
                <a:lnTo>
                  <a:pt x="1195449" y="933299"/>
                </a:lnTo>
                <a:lnTo>
                  <a:pt x="1188148" y="933617"/>
                </a:lnTo>
                <a:lnTo>
                  <a:pt x="1180212" y="933617"/>
                </a:lnTo>
                <a:lnTo>
                  <a:pt x="1172594" y="932982"/>
                </a:lnTo>
                <a:lnTo>
                  <a:pt x="1164976" y="930759"/>
                </a:lnTo>
                <a:lnTo>
                  <a:pt x="1157357" y="928536"/>
                </a:lnTo>
                <a:lnTo>
                  <a:pt x="1150056" y="925360"/>
                </a:lnTo>
                <a:lnTo>
                  <a:pt x="1143073" y="921232"/>
                </a:lnTo>
                <a:lnTo>
                  <a:pt x="1136724" y="916469"/>
                </a:lnTo>
                <a:lnTo>
                  <a:pt x="1131328" y="911388"/>
                </a:lnTo>
                <a:lnTo>
                  <a:pt x="1126249" y="905989"/>
                </a:lnTo>
                <a:lnTo>
                  <a:pt x="1121488" y="899956"/>
                </a:lnTo>
                <a:lnTo>
                  <a:pt x="1117361" y="893605"/>
                </a:lnTo>
                <a:lnTo>
                  <a:pt x="1114187" y="886936"/>
                </a:lnTo>
                <a:lnTo>
                  <a:pt x="1111330" y="879950"/>
                </a:lnTo>
                <a:lnTo>
                  <a:pt x="1109425" y="872646"/>
                </a:lnTo>
                <a:lnTo>
                  <a:pt x="1107838" y="865024"/>
                </a:lnTo>
                <a:lnTo>
                  <a:pt x="1107521" y="857403"/>
                </a:lnTo>
                <a:lnTo>
                  <a:pt x="1107521" y="849782"/>
                </a:lnTo>
                <a:lnTo>
                  <a:pt x="1108790" y="842478"/>
                </a:lnTo>
                <a:lnTo>
                  <a:pt x="1110377" y="834539"/>
                </a:lnTo>
                <a:lnTo>
                  <a:pt x="1112917" y="826918"/>
                </a:lnTo>
                <a:lnTo>
                  <a:pt x="1114187" y="822789"/>
                </a:lnTo>
                <a:lnTo>
                  <a:pt x="1115139" y="818026"/>
                </a:lnTo>
                <a:lnTo>
                  <a:pt x="1115456" y="812945"/>
                </a:lnTo>
                <a:lnTo>
                  <a:pt x="1115456" y="807547"/>
                </a:lnTo>
                <a:lnTo>
                  <a:pt x="1115139" y="801513"/>
                </a:lnTo>
                <a:lnTo>
                  <a:pt x="1114187" y="794844"/>
                </a:lnTo>
                <a:lnTo>
                  <a:pt x="1112917" y="787858"/>
                </a:lnTo>
                <a:lnTo>
                  <a:pt x="1111330" y="780872"/>
                </a:lnTo>
                <a:lnTo>
                  <a:pt x="1109743" y="773251"/>
                </a:lnTo>
                <a:lnTo>
                  <a:pt x="1107521" y="765312"/>
                </a:lnTo>
                <a:lnTo>
                  <a:pt x="1102442" y="749116"/>
                </a:lnTo>
                <a:lnTo>
                  <a:pt x="1096093" y="731968"/>
                </a:lnTo>
                <a:lnTo>
                  <a:pt x="1088792" y="714185"/>
                </a:lnTo>
                <a:lnTo>
                  <a:pt x="1080856" y="696402"/>
                </a:lnTo>
                <a:lnTo>
                  <a:pt x="1072286" y="677983"/>
                </a:lnTo>
                <a:lnTo>
                  <a:pt x="1062763" y="660200"/>
                </a:lnTo>
                <a:lnTo>
                  <a:pt x="1052605" y="642735"/>
                </a:lnTo>
                <a:lnTo>
                  <a:pt x="1042447" y="625587"/>
                </a:lnTo>
                <a:lnTo>
                  <a:pt x="1031972" y="609709"/>
                </a:lnTo>
                <a:lnTo>
                  <a:pt x="1021496" y="595101"/>
                </a:lnTo>
                <a:lnTo>
                  <a:pt x="1010704" y="581446"/>
                </a:lnTo>
                <a:lnTo>
                  <a:pt x="1002768" y="571920"/>
                </a:lnTo>
                <a:lnTo>
                  <a:pt x="994832" y="563346"/>
                </a:lnTo>
                <a:lnTo>
                  <a:pt x="985944" y="554454"/>
                </a:lnTo>
                <a:lnTo>
                  <a:pt x="977373" y="546515"/>
                </a:lnTo>
                <a:lnTo>
                  <a:pt x="968485" y="538576"/>
                </a:lnTo>
                <a:lnTo>
                  <a:pt x="959597" y="531272"/>
                </a:lnTo>
                <a:lnTo>
                  <a:pt x="950074" y="523968"/>
                </a:lnTo>
                <a:lnTo>
                  <a:pt x="940551" y="517300"/>
                </a:lnTo>
                <a:lnTo>
                  <a:pt x="930393" y="510949"/>
                </a:lnTo>
                <a:lnTo>
                  <a:pt x="920236" y="504598"/>
                </a:lnTo>
                <a:lnTo>
                  <a:pt x="909760" y="498882"/>
                </a:lnTo>
                <a:lnTo>
                  <a:pt x="899603" y="493801"/>
                </a:lnTo>
                <a:lnTo>
                  <a:pt x="888810" y="488720"/>
                </a:lnTo>
                <a:lnTo>
                  <a:pt x="878017" y="483956"/>
                </a:lnTo>
                <a:lnTo>
                  <a:pt x="866907" y="479828"/>
                </a:lnTo>
                <a:lnTo>
                  <a:pt x="855797" y="476017"/>
                </a:lnTo>
                <a:lnTo>
                  <a:pt x="844369" y="472524"/>
                </a:lnTo>
                <a:lnTo>
                  <a:pt x="832942" y="469666"/>
                </a:lnTo>
                <a:lnTo>
                  <a:pt x="820879" y="466808"/>
                </a:lnTo>
                <a:lnTo>
                  <a:pt x="809452" y="464585"/>
                </a:lnTo>
                <a:lnTo>
                  <a:pt x="797072" y="462362"/>
                </a:lnTo>
                <a:lnTo>
                  <a:pt x="785327" y="460775"/>
                </a:lnTo>
                <a:lnTo>
                  <a:pt x="772947" y="459822"/>
                </a:lnTo>
                <a:lnTo>
                  <a:pt x="760250" y="458869"/>
                </a:lnTo>
                <a:lnTo>
                  <a:pt x="747870" y="458552"/>
                </a:lnTo>
                <a:lnTo>
                  <a:pt x="735173" y="458552"/>
                </a:lnTo>
                <a:lnTo>
                  <a:pt x="722476" y="458869"/>
                </a:lnTo>
                <a:lnTo>
                  <a:pt x="709461" y="459822"/>
                </a:lnTo>
                <a:lnTo>
                  <a:pt x="696764" y="460775"/>
                </a:lnTo>
                <a:lnTo>
                  <a:pt x="683749" y="462998"/>
                </a:lnTo>
                <a:lnTo>
                  <a:pt x="670734" y="464903"/>
                </a:lnTo>
                <a:lnTo>
                  <a:pt x="657085" y="467126"/>
                </a:lnTo>
                <a:lnTo>
                  <a:pt x="646292" y="469666"/>
                </a:lnTo>
                <a:lnTo>
                  <a:pt x="635817" y="473159"/>
                </a:lnTo>
                <a:lnTo>
                  <a:pt x="624706" y="477923"/>
                </a:lnTo>
                <a:lnTo>
                  <a:pt x="613914" y="483004"/>
                </a:lnTo>
                <a:lnTo>
                  <a:pt x="603121" y="489355"/>
                </a:lnTo>
                <a:lnTo>
                  <a:pt x="592328" y="496659"/>
                </a:lnTo>
                <a:lnTo>
                  <a:pt x="581853" y="504598"/>
                </a:lnTo>
                <a:lnTo>
                  <a:pt x="571378" y="513172"/>
                </a:lnTo>
                <a:lnTo>
                  <a:pt x="561220" y="522381"/>
                </a:lnTo>
                <a:lnTo>
                  <a:pt x="550745" y="532860"/>
                </a:lnTo>
                <a:lnTo>
                  <a:pt x="541222" y="543339"/>
                </a:lnTo>
                <a:lnTo>
                  <a:pt x="531699" y="555407"/>
                </a:lnTo>
                <a:lnTo>
                  <a:pt x="522176" y="567791"/>
                </a:lnTo>
                <a:lnTo>
                  <a:pt x="513605" y="580494"/>
                </a:lnTo>
                <a:lnTo>
                  <a:pt x="504717" y="593831"/>
                </a:lnTo>
                <a:lnTo>
                  <a:pt x="496464" y="608121"/>
                </a:lnTo>
                <a:lnTo>
                  <a:pt x="489798" y="620506"/>
                </a:lnTo>
                <a:lnTo>
                  <a:pt x="483449" y="632890"/>
                </a:lnTo>
                <a:lnTo>
                  <a:pt x="477418" y="645593"/>
                </a:lnTo>
                <a:lnTo>
                  <a:pt x="472022" y="658613"/>
                </a:lnTo>
                <a:lnTo>
                  <a:pt x="466625" y="671315"/>
                </a:lnTo>
                <a:lnTo>
                  <a:pt x="461864" y="684652"/>
                </a:lnTo>
                <a:lnTo>
                  <a:pt x="457737" y="697990"/>
                </a:lnTo>
                <a:lnTo>
                  <a:pt x="453611" y="711327"/>
                </a:lnTo>
                <a:lnTo>
                  <a:pt x="449801" y="725299"/>
                </a:lnTo>
                <a:lnTo>
                  <a:pt x="446627" y="738637"/>
                </a:lnTo>
                <a:lnTo>
                  <a:pt x="443453" y="752609"/>
                </a:lnTo>
                <a:lnTo>
                  <a:pt x="440913" y="766582"/>
                </a:lnTo>
                <a:lnTo>
                  <a:pt x="438691" y="780872"/>
                </a:lnTo>
                <a:lnTo>
                  <a:pt x="436469" y="794844"/>
                </a:lnTo>
                <a:lnTo>
                  <a:pt x="435517" y="809134"/>
                </a:lnTo>
                <a:lnTo>
                  <a:pt x="434247" y="823424"/>
                </a:lnTo>
                <a:lnTo>
                  <a:pt x="433295" y="837715"/>
                </a:lnTo>
                <a:lnTo>
                  <a:pt x="432978" y="852005"/>
                </a:lnTo>
                <a:lnTo>
                  <a:pt x="432978" y="866612"/>
                </a:lnTo>
                <a:lnTo>
                  <a:pt x="433295" y="880902"/>
                </a:lnTo>
                <a:lnTo>
                  <a:pt x="434247" y="895192"/>
                </a:lnTo>
                <a:lnTo>
                  <a:pt x="435517" y="909800"/>
                </a:lnTo>
                <a:lnTo>
                  <a:pt x="436469" y="924090"/>
                </a:lnTo>
                <a:lnTo>
                  <a:pt x="438691" y="938380"/>
                </a:lnTo>
                <a:lnTo>
                  <a:pt x="440913" y="952988"/>
                </a:lnTo>
                <a:lnTo>
                  <a:pt x="443453" y="967278"/>
                </a:lnTo>
                <a:lnTo>
                  <a:pt x="446627" y="981568"/>
                </a:lnTo>
                <a:lnTo>
                  <a:pt x="450119" y="995858"/>
                </a:lnTo>
                <a:lnTo>
                  <a:pt x="453611" y="1010148"/>
                </a:lnTo>
                <a:lnTo>
                  <a:pt x="458055" y="1024120"/>
                </a:lnTo>
                <a:lnTo>
                  <a:pt x="462499" y="1038410"/>
                </a:lnTo>
                <a:lnTo>
                  <a:pt x="467260" y="1052383"/>
                </a:lnTo>
                <a:lnTo>
                  <a:pt x="469482" y="1060005"/>
                </a:lnTo>
                <a:lnTo>
                  <a:pt x="471069" y="1067308"/>
                </a:lnTo>
                <a:lnTo>
                  <a:pt x="472022" y="1075247"/>
                </a:lnTo>
                <a:lnTo>
                  <a:pt x="472022" y="1082869"/>
                </a:lnTo>
                <a:lnTo>
                  <a:pt x="471387" y="1090490"/>
                </a:lnTo>
                <a:lnTo>
                  <a:pt x="469800" y="1098111"/>
                </a:lnTo>
                <a:lnTo>
                  <a:pt x="467895" y="1105098"/>
                </a:lnTo>
                <a:lnTo>
                  <a:pt x="464721" y="1112401"/>
                </a:lnTo>
                <a:lnTo>
                  <a:pt x="461546" y="1118753"/>
                </a:lnTo>
                <a:lnTo>
                  <a:pt x="457102" y="1125104"/>
                </a:lnTo>
                <a:lnTo>
                  <a:pt x="452976" y="1130820"/>
                </a:lnTo>
                <a:lnTo>
                  <a:pt x="447262" y="1136536"/>
                </a:lnTo>
                <a:lnTo>
                  <a:pt x="441231" y="1141299"/>
                </a:lnTo>
                <a:lnTo>
                  <a:pt x="434882" y="1146062"/>
                </a:lnTo>
                <a:lnTo>
                  <a:pt x="428216" y="1149556"/>
                </a:lnTo>
                <a:lnTo>
                  <a:pt x="420598" y="1152731"/>
                </a:lnTo>
                <a:lnTo>
                  <a:pt x="413297" y="1155272"/>
                </a:lnTo>
                <a:lnTo>
                  <a:pt x="405678" y="1156859"/>
                </a:lnTo>
                <a:lnTo>
                  <a:pt x="397743" y="1157495"/>
                </a:lnTo>
                <a:lnTo>
                  <a:pt x="390124" y="1157495"/>
                </a:lnTo>
                <a:lnTo>
                  <a:pt x="382506" y="1156859"/>
                </a:lnTo>
                <a:lnTo>
                  <a:pt x="375205" y="1155589"/>
                </a:lnTo>
                <a:lnTo>
                  <a:pt x="367904" y="1153049"/>
                </a:lnTo>
                <a:lnTo>
                  <a:pt x="361238" y="1150508"/>
                </a:lnTo>
                <a:lnTo>
                  <a:pt x="354572" y="1146698"/>
                </a:lnTo>
                <a:lnTo>
                  <a:pt x="348223" y="1142887"/>
                </a:lnTo>
                <a:lnTo>
                  <a:pt x="342192" y="1138124"/>
                </a:lnTo>
                <a:lnTo>
                  <a:pt x="336478" y="1133043"/>
                </a:lnTo>
                <a:lnTo>
                  <a:pt x="331717" y="1127009"/>
                </a:lnTo>
                <a:lnTo>
                  <a:pt x="327590" y="1120658"/>
                </a:lnTo>
                <a:lnTo>
                  <a:pt x="323463" y="1113989"/>
                </a:lnTo>
                <a:lnTo>
                  <a:pt x="320289" y="1106368"/>
                </a:lnTo>
                <a:lnTo>
                  <a:pt x="313941" y="1088585"/>
                </a:lnTo>
                <a:lnTo>
                  <a:pt x="307909" y="1070166"/>
                </a:lnTo>
                <a:lnTo>
                  <a:pt x="302830" y="1052383"/>
                </a:lnTo>
                <a:lnTo>
                  <a:pt x="298069" y="1033965"/>
                </a:lnTo>
                <a:lnTo>
                  <a:pt x="293625" y="1015546"/>
                </a:lnTo>
                <a:lnTo>
                  <a:pt x="289816" y="997128"/>
                </a:lnTo>
                <a:lnTo>
                  <a:pt x="286641" y="978392"/>
                </a:lnTo>
                <a:lnTo>
                  <a:pt x="283467" y="959974"/>
                </a:lnTo>
                <a:lnTo>
                  <a:pt x="280928" y="941238"/>
                </a:lnTo>
                <a:lnTo>
                  <a:pt x="279340" y="922820"/>
                </a:lnTo>
                <a:lnTo>
                  <a:pt x="277753" y="903766"/>
                </a:lnTo>
                <a:lnTo>
                  <a:pt x="277118" y="885348"/>
                </a:lnTo>
                <a:lnTo>
                  <a:pt x="276801" y="866930"/>
                </a:lnTo>
                <a:lnTo>
                  <a:pt x="276801" y="848194"/>
                </a:lnTo>
                <a:lnTo>
                  <a:pt x="277118" y="829776"/>
                </a:lnTo>
                <a:lnTo>
                  <a:pt x="278388" y="811040"/>
                </a:lnTo>
                <a:lnTo>
                  <a:pt x="279975" y="792304"/>
                </a:lnTo>
                <a:lnTo>
                  <a:pt x="281880" y="774203"/>
                </a:lnTo>
                <a:lnTo>
                  <a:pt x="284102" y="755785"/>
                </a:lnTo>
                <a:lnTo>
                  <a:pt x="286959" y="737684"/>
                </a:lnTo>
                <a:lnTo>
                  <a:pt x="290451" y="719266"/>
                </a:lnTo>
                <a:lnTo>
                  <a:pt x="294577" y="701483"/>
                </a:lnTo>
                <a:lnTo>
                  <a:pt x="299021" y="683700"/>
                </a:lnTo>
                <a:lnTo>
                  <a:pt x="303783" y="666234"/>
                </a:lnTo>
                <a:lnTo>
                  <a:pt x="309179" y="648768"/>
                </a:lnTo>
                <a:lnTo>
                  <a:pt x="314893" y="631303"/>
                </a:lnTo>
                <a:lnTo>
                  <a:pt x="321241" y="614155"/>
                </a:lnTo>
                <a:lnTo>
                  <a:pt x="327908" y="597007"/>
                </a:lnTo>
                <a:lnTo>
                  <a:pt x="335526" y="580494"/>
                </a:lnTo>
                <a:lnTo>
                  <a:pt x="342827" y="563663"/>
                </a:lnTo>
                <a:lnTo>
                  <a:pt x="351397" y="547468"/>
                </a:lnTo>
                <a:lnTo>
                  <a:pt x="359968" y="531590"/>
                </a:lnTo>
                <a:lnTo>
                  <a:pt x="365999" y="520475"/>
                </a:lnTo>
                <a:lnTo>
                  <a:pt x="372665" y="509678"/>
                </a:lnTo>
                <a:lnTo>
                  <a:pt x="379332" y="499517"/>
                </a:lnTo>
                <a:lnTo>
                  <a:pt x="386315" y="489037"/>
                </a:lnTo>
                <a:lnTo>
                  <a:pt x="392981" y="479193"/>
                </a:lnTo>
                <a:lnTo>
                  <a:pt x="399965" y="469349"/>
                </a:lnTo>
                <a:lnTo>
                  <a:pt x="407583" y="459822"/>
                </a:lnTo>
                <a:lnTo>
                  <a:pt x="414884" y="450613"/>
                </a:lnTo>
                <a:lnTo>
                  <a:pt x="422185" y="441404"/>
                </a:lnTo>
                <a:lnTo>
                  <a:pt x="430121" y="432830"/>
                </a:lnTo>
                <a:lnTo>
                  <a:pt x="438056" y="424256"/>
                </a:lnTo>
                <a:lnTo>
                  <a:pt x="445992" y="415999"/>
                </a:lnTo>
                <a:lnTo>
                  <a:pt x="453928" y="408060"/>
                </a:lnTo>
                <a:lnTo>
                  <a:pt x="462499" y="400439"/>
                </a:lnTo>
                <a:lnTo>
                  <a:pt x="470752" y="393135"/>
                </a:lnTo>
                <a:lnTo>
                  <a:pt x="479323" y="385831"/>
                </a:lnTo>
                <a:lnTo>
                  <a:pt x="487893" y="379163"/>
                </a:lnTo>
                <a:lnTo>
                  <a:pt x="496464" y="372811"/>
                </a:lnTo>
                <a:lnTo>
                  <a:pt x="505352" y="366460"/>
                </a:lnTo>
                <a:lnTo>
                  <a:pt x="514240" y="360427"/>
                </a:lnTo>
                <a:lnTo>
                  <a:pt x="523446" y="355028"/>
                </a:lnTo>
                <a:lnTo>
                  <a:pt x="532016" y="349312"/>
                </a:lnTo>
                <a:lnTo>
                  <a:pt x="541222" y="344231"/>
                </a:lnTo>
                <a:lnTo>
                  <a:pt x="550745" y="339786"/>
                </a:lnTo>
                <a:lnTo>
                  <a:pt x="559950" y="335022"/>
                </a:lnTo>
                <a:lnTo>
                  <a:pt x="569473" y="331212"/>
                </a:lnTo>
                <a:lnTo>
                  <a:pt x="578996" y="327401"/>
                </a:lnTo>
                <a:lnTo>
                  <a:pt x="588519" y="323908"/>
                </a:lnTo>
                <a:lnTo>
                  <a:pt x="598042" y="320732"/>
                </a:lnTo>
                <a:lnTo>
                  <a:pt x="607565" y="317874"/>
                </a:lnTo>
                <a:lnTo>
                  <a:pt x="617088" y="315651"/>
                </a:lnTo>
                <a:lnTo>
                  <a:pt x="626928" y="313746"/>
                </a:lnTo>
                <a:lnTo>
                  <a:pt x="645340" y="309935"/>
                </a:lnTo>
                <a:lnTo>
                  <a:pt x="663433" y="307395"/>
                </a:lnTo>
                <a:lnTo>
                  <a:pt x="681844" y="305172"/>
                </a:lnTo>
                <a:lnTo>
                  <a:pt x="699938" y="303584"/>
                </a:lnTo>
                <a:lnTo>
                  <a:pt x="718349" y="302631"/>
                </a:lnTo>
                <a:lnTo>
                  <a:pt x="736125" y="301996"/>
                </a:lnTo>
                <a:close/>
                <a:moveTo>
                  <a:pt x="765329" y="0"/>
                </a:moveTo>
                <a:lnTo>
                  <a:pt x="786597" y="0"/>
                </a:lnTo>
                <a:lnTo>
                  <a:pt x="806595" y="317"/>
                </a:lnTo>
                <a:lnTo>
                  <a:pt x="826911" y="1905"/>
                </a:lnTo>
                <a:lnTo>
                  <a:pt x="846274" y="3493"/>
                </a:lnTo>
                <a:lnTo>
                  <a:pt x="865320" y="6034"/>
                </a:lnTo>
                <a:lnTo>
                  <a:pt x="884048" y="8892"/>
                </a:lnTo>
                <a:lnTo>
                  <a:pt x="902459" y="12067"/>
                </a:lnTo>
                <a:lnTo>
                  <a:pt x="919918" y="15878"/>
                </a:lnTo>
                <a:lnTo>
                  <a:pt x="937377" y="20006"/>
                </a:lnTo>
                <a:lnTo>
                  <a:pt x="953883" y="24134"/>
                </a:lnTo>
                <a:lnTo>
                  <a:pt x="969755" y="28898"/>
                </a:lnTo>
                <a:lnTo>
                  <a:pt x="985627" y="34296"/>
                </a:lnTo>
                <a:lnTo>
                  <a:pt x="1000863" y="39377"/>
                </a:lnTo>
                <a:lnTo>
                  <a:pt x="1015465" y="44775"/>
                </a:lnTo>
                <a:lnTo>
                  <a:pt x="1038955" y="54302"/>
                </a:lnTo>
                <a:lnTo>
                  <a:pt x="1061810" y="64782"/>
                </a:lnTo>
                <a:lnTo>
                  <a:pt x="1084031" y="75896"/>
                </a:lnTo>
                <a:lnTo>
                  <a:pt x="1105933" y="87328"/>
                </a:lnTo>
                <a:lnTo>
                  <a:pt x="1127201" y="100030"/>
                </a:lnTo>
                <a:lnTo>
                  <a:pt x="1147834" y="113050"/>
                </a:lnTo>
                <a:lnTo>
                  <a:pt x="1168150" y="126705"/>
                </a:lnTo>
                <a:lnTo>
                  <a:pt x="1187513" y="140995"/>
                </a:lnTo>
                <a:lnTo>
                  <a:pt x="1206559" y="155603"/>
                </a:lnTo>
                <a:lnTo>
                  <a:pt x="1225288" y="170845"/>
                </a:lnTo>
                <a:lnTo>
                  <a:pt x="1243064" y="186723"/>
                </a:lnTo>
                <a:lnTo>
                  <a:pt x="1260523" y="202601"/>
                </a:lnTo>
                <a:lnTo>
                  <a:pt x="1277347" y="219114"/>
                </a:lnTo>
                <a:lnTo>
                  <a:pt x="1293536" y="236262"/>
                </a:lnTo>
                <a:lnTo>
                  <a:pt x="1309090" y="253410"/>
                </a:lnTo>
                <a:lnTo>
                  <a:pt x="1324009" y="270876"/>
                </a:lnTo>
                <a:lnTo>
                  <a:pt x="1338294" y="288659"/>
                </a:lnTo>
                <a:lnTo>
                  <a:pt x="1352261" y="306442"/>
                </a:lnTo>
                <a:lnTo>
                  <a:pt x="1365593" y="324860"/>
                </a:lnTo>
                <a:lnTo>
                  <a:pt x="1377973" y="343279"/>
                </a:lnTo>
                <a:lnTo>
                  <a:pt x="1390352" y="361697"/>
                </a:lnTo>
                <a:lnTo>
                  <a:pt x="1401463" y="380433"/>
                </a:lnTo>
                <a:lnTo>
                  <a:pt x="1412255" y="398851"/>
                </a:lnTo>
                <a:lnTo>
                  <a:pt x="1422413" y="417587"/>
                </a:lnTo>
                <a:lnTo>
                  <a:pt x="1431936" y="436323"/>
                </a:lnTo>
                <a:lnTo>
                  <a:pt x="1440824" y="455059"/>
                </a:lnTo>
                <a:lnTo>
                  <a:pt x="1449077" y="473477"/>
                </a:lnTo>
                <a:lnTo>
                  <a:pt x="1456696" y="492213"/>
                </a:lnTo>
                <a:lnTo>
                  <a:pt x="1463362" y="510631"/>
                </a:lnTo>
                <a:lnTo>
                  <a:pt x="1469710" y="528732"/>
                </a:lnTo>
                <a:lnTo>
                  <a:pt x="1475107" y="546515"/>
                </a:lnTo>
                <a:lnTo>
                  <a:pt x="1480503" y="564616"/>
                </a:lnTo>
                <a:lnTo>
                  <a:pt x="1482090" y="572555"/>
                </a:lnTo>
                <a:lnTo>
                  <a:pt x="1482725" y="579858"/>
                </a:lnTo>
                <a:lnTo>
                  <a:pt x="1482725" y="587797"/>
                </a:lnTo>
                <a:lnTo>
                  <a:pt x="1482090" y="595419"/>
                </a:lnTo>
                <a:lnTo>
                  <a:pt x="1480821" y="603040"/>
                </a:lnTo>
                <a:lnTo>
                  <a:pt x="1478281" y="610026"/>
                </a:lnTo>
                <a:lnTo>
                  <a:pt x="1475742" y="617330"/>
                </a:lnTo>
                <a:lnTo>
                  <a:pt x="1471932" y="623999"/>
                </a:lnTo>
                <a:lnTo>
                  <a:pt x="1468123" y="630032"/>
                </a:lnTo>
                <a:lnTo>
                  <a:pt x="1463362" y="636066"/>
                </a:lnTo>
                <a:lnTo>
                  <a:pt x="1458283" y="641464"/>
                </a:lnTo>
                <a:lnTo>
                  <a:pt x="1452252" y="646228"/>
                </a:lnTo>
                <a:lnTo>
                  <a:pt x="1445903" y="650674"/>
                </a:lnTo>
                <a:lnTo>
                  <a:pt x="1439237" y="654484"/>
                </a:lnTo>
                <a:lnTo>
                  <a:pt x="1431936" y="657660"/>
                </a:lnTo>
                <a:lnTo>
                  <a:pt x="1424318" y="660200"/>
                </a:lnTo>
                <a:lnTo>
                  <a:pt x="1416382" y="661788"/>
                </a:lnTo>
                <a:lnTo>
                  <a:pt x="1409081" y="662423"/>
                </a:lnTo>
                <a:lnTo>
                  <a:pt x="1401145" y="662423"/>
                </a:lnTo>
                <a:lnTo>
                  <a:pt x="1393527" y="661788"/>
                </a:lnTo>
                <a:lnTo>
                  <a:pt x="1385908" y="660518"/>
                </a:lnTo>
                <a:lnTo>
                  <a:pt x="1378925" y="658295"/>
                </a:lnTo>
                <a:lnTo>
                  <a:pt x="1371624" y="655437"/>
                </a:lnTo>
                <a:lnTo>
                  <a:pt x="1364958" y="651944"/>
                </a:lnTo>
                <a:lnTo>
                  <a:pt x="1358609" y="647816"/>
                </a:lnTo>
                <a:lnTo>
                  <a:pt x="1352895" y="643052"/>
                </a:lnTo>
                <a:lnTo>
                  <a:pt x="1347499" y="637971"/>
                </a:lnTo>
                <a:lnTo>
                  <a:pt x="1342738" y="631938"/>
                </a:lnTo>
                <a:lnTo>
                  <a:pt x="1338294" y="625904"/>
                </a:lnTo>
                <a:lnTo>
                  <a:pt x="1334484" y="618918"/>
                </a:lnTo>
                <a:lnTo>
                  <a:pt x="1331310" y="611614"/>
                </a:lnTo>
                <a:lnTo>
                  <a:pt x="1328771" y="604310"/>
                </a:lnTo>
                <a:lnTo>
                  <a:pt x="1324961" y="590655"/>
                </a:lnTo>
                <a:lnTo>
                  <a:pt x="1320517" y="576365"/>
                </a:lnTo>
                <a:lnTo>
                  <a:pt x="1315756" y="562393"/>
                </a:lnTo>
                <a:lnTo>
                  <a:pt x="1310042" y="548103"/>
                </a:lnTo>
                <a:lnTo>
                  <a:pt x="1304328" y="533495"/>
                </a:lnTo>
                <a:lnTo>
                  <a:pt x="1297980" y="518888"/>
                </a:lnTo>
                <a:lnTo>
                  <a:pt x="1290679" y="504280"/>
                </a:lnTo>
                <a:lnTo>
                  <a:pt x="1283060" y="489355"/>
                </a:lnTo>
                <a:lnTo>
                  <a:pt x="1275125" y="474747"/>
                </a:lnTo>
                <a:lnTo>
                  <a:pt x="1266554" y="459822"/>
                </a:lnTo>
                <a:lnTo>
                  <a:pt x="1257348" y="444897"/>
                </a:lnTo>
                <a:lnTo>
                  <a:pt x="1247825" y="430289"/>
                </a:lnTo>
                <a:lnTo>
                  <a:pt x="1237985" y="415682"/>
                </a:lnTo>
                <a:lnTo>
                  <a:pt x="1227192" y="401074"/>
                </a:lnTo>
                <a:lnTo>
                  <a:pt x="1216082" y="386784"/>
                </a:lnTo>
                <a:lnTo>
                  <a:pt x="1204655" y="372494"/>
                </a:lnTo>
                <a:lnTo>
                  <a:pt x="1192910" y="358521"/>
                </a:lnTo>
                <a:lnTo>
                  <a:pt x="1180212" y="344549"/>
                </a:lnTo>
                <a:lnTo>
                  <a:pt x="1167515" y="330576"/>
                </a:lnTo>
                <a:lnTo>
                  <a:pt x="1153866" y="317557"/>
                </a:lnTo>
                <a:lnTo>
                  <a:pt x="1139899" y="304537"/>
                </a:lnTo>
                <a:lnTo>
                  <a:pt x="1125614" y="291835"/>
                </a:lnTo>
                <a:lnTo>
                  <a:pt x="1111012" y="279450"/>
                </a:lnTo>
                <a:lnTo>
                  <a:pt x="1095458" y="268018"/>
                </a:lnTo>
                <a:lnTo>
                  <a:pt x="1080221" y="256586"/>
                </a:lnTo>
                <a:lnTo>
                  <a:pt x="1064350" y="245471"/>
                </a:lnTo>
                <a:lnTo>
                  <a:pt x="1047526" y="234992"/>
                </a:lnTo>
                <a:lnTo>
                  <a:pt x="1030385" y="225148"/>
                </a:lnTo>
                <a:lnTo>
                  <a:pt x="1013561" y="215621"/>
                </a:lnTo>
                <a:lnTo>
                  <a:pt x="995467" y="206729"/>
                </a:lnTo>
                <a:lnTo>
                  <a:pt x="977373" y="198473"/>
                </a:lnTo>
                <a:lnTo>
                  <a:pt x="958645" y="190851"/>
                </a:lnTo>
                <a:lnTo>
                  <a:pt x="942456" y="185135"/>
                </a:lnTo>
                <a:lnTo>
                  <a:pt x="926267" y="179419"/>
                </a:lnTo>
                <a:lnTo>
                  <a:pt x="909760" y="174656"/>
                </a:lnTo>
                <a:lnTo>
                  <a:pt x="893254" y="170210"/>
                </a:lnTo>
                <a:lnTo>
                  <a:pt x="877065" y="166717"/>
                </a:lnTo>
                <a:lnTo>
                  <a:pt x="860241" y="163542"/>
                </a:lnTo>
                <a:lnTo>
                  <a:pt x="843735" y="160684"/>
                </a:lnTo>
                <a:lnTo>
                  <a:pt x="826911" y="158778"/>
                </a:lnTo>
                <a:lnTo>
                  <a:pt x="810404" y="157190"/>
                </a:lnTo>
                <a:lnTo>
                  <a:pt x="793263" y="156555"/>
                </a:lnTo>
                <a:lnTo>
                  <a:pt x="776122" y="155920"/>
                </a:lnTo>
                <a:lnTo>
                  <a:pt x="759615" y="156555"/>
                </a:lnTo>
                <a:lnTo>
                  <a:pt x="742474" y="157190"/>
                </a:lnTo>
                <a:lnTo>
                  <a:pt x="725015" y="158461"/>
                </a:lnTo>
                <a:lnTo>
                  <a:pt x="707874" y="160366"/>
                </a:lnTo>
                <a:lnTo>
                  <a:pt x="690732" y="162906"/>
                </a:lnTo>
                <a:lnTo>
                  <a:pt x="673274" y="166082"/>
                </a:lnTo>
                <a:lnTo>
                  <a:pt x="655815" y="169575"/>
                </a:lnTo>
                <a:lnTo>
                  <a:pt x="638356" y="173386"/>
                </a:lnTo>
                <a:lnTo>
                  <a:pt x="620897" y="178149"/>
                </a:lnTo>
                <a:lnTo>
                  <a:pt x="603439" y="183865"/>
                </a:lnTo>
                <a:lnTo>
                  <a:pt x="585980" y="189264"/>
                </a:lnTo>
                <a:lnTo>
                  <a:pt x="568204" y="195615"/>
                </a:lnTo>
                <a:lnTo>
                  <a:pt x="550745" y="202919"/>
                </a:lnTo>
                <a:lnTo>
                  <a:pt x="532969" y="210540"/>
                </a:lnTo>
                <a:lnTo>
                  <a:pt x="515192" y="218479"/>
                </a:lnTo>
                <a:lnTo>
                  <a:pt x="497416" y="227053"/>
                </a:lnTo>
                <a:lnTo>
                  <a:pt x="479323" y="236262"/>
                </a:lnTo>
                <a:lnTo>
                  <a:pt x="461546" y="246106"/>
                </a:lnTo>
                <a:lnTo>
                  <a:pt x="443770" y="256586"/>
                </a:lnTo>
                <a:lnTo>
                  <a:pt x="425359" y="267700"/>
                </a:lnTo>
                <a:lnTo>
                  <a:pt x="407583" y="279132"/>
                </a:lnTo>
                <a:lnTo>
                  <a:pt x="393616" y="288341"/>
                </a:lnTo>
                <a:lnTo>
                  <a:pt x="380601" y="297233"/>
                </a:lnTo>
                <a:lnTo>
                  <a:pt x="367587" y="306760"/>
                </a:lnTo>
                <a:lnTo>
                  <a:pt x="355207" y="316921"/>
                </a:lnTo>
                <a:lnTo>
                  <a:pt x="342827" y="326766"/>
                </a:lnTo>
                <a:lnTo>
                  <a:pt x="331082" y="337563"/>
                </a:lnTo>
                <a:lnTo>
                  <a:pt x="319972" y="347724"/>
                </a:lnTo>
                <a:lnTo>
                  <a:pt x="308862" y="358521"/>
                </a:lnTo>
                <a:lnTo>
                  <a:pt x="298069" y="369636"/>
                </a:lnTo>
                <a:lnTo>
                  <a:pt x="288229" y="381068"/>
                </a:lnTo>
                <a:lnTo>
                  <a:pt x="278388" y="392500"/>
                </a:lnTo>
                <a:lnTo>
                  <a:pt x="268865" y="404250"/>
                </a:lnTo>
                <a:lnTo>
                  <a:pt x="259660" y="416317"/>
                </a:lnTo>
                <a:lnTo>
                  <a:pt x="250772" y="428384"/>
                </a:lnTo>
                <a:lnTo>
                  <a:pt x="242518" y="441086"/>
                </a:lnTo>
                <a:lnTo>
                  <a:pt x="234582" y="453788"/>
                </a:lnTo>
                <a:lnTo>
                  <a:pt x="226964" y="466491"/>
                </a:lnTo>
                <a:lnTo>
                  <a:pt x="219980" y="479828"/>
                </a:lnTo>
                <a:lnTo>
                  <a:pt x="213314" y="493165"/>
                </a:lnTo>
                <a:lnTo>
                  <a:pt x="206965" y="506820"/>
                </a:lnTo>
                <a:lnTo>
                  <a:pt x="200617" y="520793"/>
                </a:lnTo>
                <a:lnTo>
                  <a:pt x="194903" y="534765"/>
                </a:lnTo>
                <a:lnTo>
                  <a:pt x="189824" y="549055"/>
                </a:lnTo>
                <a:lnTo>
                  <a:pt x="185063" y="563663"/>
                </a:lnTo>
                <a:lnTo>
                  <a:pt x="180301" y="578271"/>
                </a:lnTo>
                <a:lnTo>
                  <a:pt x="176175" y="593513"/>
                </a:lnTo>
                <a:lnTo>
                  <a:pt x="172683" y="609074"/>
                </a:lnTo>
                <a:lnTo>
                  <a:pt x="169508" y="624316"/>
                </a:lnTo>
                <a:lnTo>
                  <a:pt x="166334" y="639877"/>
                </a:lnTo>
                <a:lnTo>
                  <a:pt x="164112" y="655755"/>
                </a:lnTo>
                <a:lnTo>
                  <a:pt x="161573" y="671950"/>
                </a:lnTo>
                <a:lnTo>
                  <a:pt x="159985" y="688463"/>
                </a:lnTo>
                <a:lnTo>
                  <a:pt x="158716" y="701800"/>
                </a:lnTo>
                <a:lnTo>
                  <a:pt x="158081" y="714820"/>
                </a:lnTo>
                <a:lnTo>
                  <a:pt x="157129" y="728475"/>
                </a:lnTo>
                <a:lnTo>
                  <a:pt x="157129" y="741812"/>
                </a:lnTo>
                <a:lnTo>
                  <a:pt x="156811" y="755467"/>
                </a:lnTo>
                <a:lnTo>
                  <a:pt x="157129" y="768805"/>
                </a:lnTo>
                <a:lnTo>
                  <a:pt x="158081" y="795797"/>
                </a:lnTo>
                <a:lnTo>
                  <a:pt x="159985" y="822789"/>
                </a:lnTo>
                <a:lnTo>
                  <a:pt x="162842" y="849782"/>
                </a:lnTo>
                <a:lnTo>
                  <a:pt x="166334" y="876774"/>
                </a:lnTo>
                <a:lnTo>
                  <a:pt x="170778" y="903449"/>
                </a:lnTo>
                <a:lnTo>
                  <a:pt x="175540" y="930124"/>
                </a:lnTo>
                <a:lnTo>
                  <a:pt x="180936" y="956163"/>
                </a:lnTo>
                <a:lnTo>
                  <a:pt x="187285" y="982520"/>
                </a:lnTo>
                <a:lnTo>
                  <a:pt x="194586" y="1008243"/>
                </a:lnTo>
                <a:lnTo>
                  <a:pt x="201569" y="1033647"/>
                </a:lnTo>
                <a:lnTo>
                  <a:pt x="209505" y="1058417"/>
                </a:lnTo>
                <a:lnTo>
                  <a:pt x="218076" y="1082869"/>
                </a:lnTo>
                <a:lnTo>
                  <a:pt x="226646" y="1106685"/>
                </a:lnTo>
                <a:lnTo>
                  <a:pt x="235534" y="1130185"/>
                </a:lnTo>
                <a:lnTo>
                  <a:pt x="245057" y="1152731"/>
                </a:lnTo>
                <a:lnTo>
                  <a:pt x="254581" y="1174960"/>
                </a:lnTo>
                <a:lnTo>
                  <a:pt x="264104" y="1195919"/>
                </a:lnTo>
                <a:lnTo>
                  <a:pt x="273944" y="1216560"/>
                </a:lnTo>
                <a:lnTo>
                  <a:pt x="284102" y="1236249"/>
                </a:lnTo>
                <a:lnTo>
                  <a:pt x="294260" y="1255302"/>
                </a:lnTo>
                <a:lnTo>
                  <a:pt x="304100" y="1273085"/>
                </a:lnTo>
                <a:lnTo>
                  <a:pt x="314258" y="1289598"/>
                </a:lnTo>
                <a:lnTo>
                  <a:pt x="324416" y="1305476"/>
                </a:lnTo>
                <a:lnTo>
                  <a:pt x="333939" y="1320401"/>
                </a:lnTo>
                <a:lnTo>
                  <a:pt x="343779" y="1334056"/>
                </a:lnTo>
                <a:lnTo>
                  <a:pt x="353302" y="1346441"/>
                </a:lnTo>
                <a:lnTo>
                  <a:pt x="362508" y="1357873"/>
                </a:lnTo>
                <a:lnTo>
                  <a:pt x="371078" y="1368035"/>
                </a:lnTo>
                <a:lnTo>
                  <a:pt x="373388" y="1370345"/>
                </a:lnTo>
                <a:lnTo>
                  <a:pt x="373947" y="1370737"/>
                </a:lnTo>
                <a:lnTo>
                  <a:pt x="379659" y="1375818"/>
                </a:lnTo>
                <a:lnTo>
                  <a:pt x="441539" y="1435207"/>
                </a:lnTo>
                <a:lnTo>
                  <a:pt x="471050" y="1463790"/>
                </a:lnTo>
                <a:lnTo>
                  <a:pt x="499610" y="1491738"/>
                </a:lnTo>
                <a:lnTo>
                  <a:pt x="527218" y="1519368"/>
                </a:lnTo>
                <a:lnTo>
                  <a:pt x="553873" y="1546998"/>
                </a:lnTo>
                <a:lnTo>
                  <a:pt x="579894" y="1573993"/>
                </a:lnTo>
                <a:lnTo>
                  <a:pt x="605916" y="1601306"/>
                </a:lnTo>
                <a:lnTo>
                  <a:pt x="630350" y="1628619"/>
                </a:lnTo>
                <a:lnTo>
                  <a:pt x="655102" y="1656884"/>
                </a:lnTo>
                <a:lnTo>
                  <a:pt x="678901" y="1685467"/>
                </a:lnTo>
                <a:lnTo>
                  <a:pt x="702066" y="1714685"/>
                </a:lnTo>
                <a:lnTo>
                  <a:pt x="725549" y="1744856"/>
                </a:lnTo>
                <a:lnTo>
                  <a:pt x="748079" y="1776297"/>
                </a:lnTo>
                <a:lnTo>
                  <a:pt x="771244" y="1809009"/>
                </a:lnTo>
                <a:lnTo>
                  <a:pt x="793457" y="1842673"/>
                </a:lnTo>
                <a:lnTo>
                  <a:pt x="800439" y="1853471"/>
                </a:lnTo>
                <a:lnTo>
                  <a:pt x="808372" y="1863634"/>
                </a:lnTo>
                <a:lnTo>
                  <a:pt x="816940" y="1874115"/>
                </a:lnTo>
                <a:lnTo>
                  <a:pt x="825190" y="1884277"/>
                </a:lnTo>
                <a:lnTo>
                  <a:pt x="834393" y="1894758"/>
                </a:lnTo>
                <a:lnTo>
                  <a:pt x="843913" y="1904603"/>
                </a:lnTo>
                <a:lnTo>
                  <a:pt x="854067" y="1914448"/>
                </a:lnTo>
                <a:lnTo>
                  <a:pt x="863905" y="1923976"/>
                </a:lnTo>
                <a:lnTo>
                  <a:pt x="874694" y="1933504"/>
                </a:lnTo>
                <a:lnTo>
                  <a:pt x="885800" y="1942714"/>
                </a:lnTo>
                <a:lnTo>
                  <a:pt x="896907" y="1951289"/>
                </a:lnTo>
                <a:lnTo>
                  <a:pt x="908331" y="1960181"/>
                </a:lnTo>
                <a:lnTo>
                  <a:pt x="920389" y="1968121"/>
                </a:lnTo>
                <a:lnTo>
                  <a:pt x="932131" y="1976060"/>
                </a:lnTo>
                <a:lnTo>
                  <a:pt x="944189" y="1983683"/>
                </a:lnTo>
                <a:lnTo>
                  <a:pt x="956565" y="1990669"/>
                </a:lnTo>
                <a:lnTo>
                  <a:pt x="968623" y="1997339"/>
                </a:lnTo>
                <a:lnTo>
                  <a:pt x="980999" y="2003373"/>
                </a:lnTo>
                <a:lnTo>
                  <a:pt x="993375" y="2009407"/>
                </a:lnTo>
                <a:lnTo>
                  <a:pt x="1006068" y="2014489"/>
                </a:lnTo>
                <a:lnTo>
                  <a:pt x="1018444" y="2019252"/>
                </a:lnTo>
                <a:lnTo>
                  <a:pt x="1030503" y="2023381"/>
                </a:lnTo>
                <a:lnTo>
                  <a:pt x="1042879" y="2027192"/>
                </a:lnTo>
                <a:lnTo>
                  <a:pt x="1055254" y="2030050"/>
                </a:lnTo>
                <a:lnTo>
                  <a:pt x="1066996" y="2032274"/>
                </a:lnTo>
                <a:lnTo>
                  <a:pt x="1079372" y="2034497"/>
                </a:lnTo>
                <a:lnTo>
                  <a:pt x="1090795" y="2035132"/>
                </a:lnTo>
                <a:lnTo>
                  <a:pt x="1102537" y="2035449"/>
                </a:lnTo>
                <a:lnTo>
                  <a:pt x="1113960" y="2035449"/>
                </a:lnTo>
                <a:lnTo>
                  <a:pt x="1125067" y="2034497"/>
                </a:lnTo>
                <a:lnTo>
                  <a:pt x="1135856" y="2032909"/>
                </a:lnTo>
                <a:lnTo>
                  <a:pt x="1146011" y="2030050"/>
                </a:lnTo>
                <a:lnTo>
                  <a:pt x="1151088" y="2028463"/>
                </a:lnTo>
                <a:lnTo>
                  <a:pt x="1155848" y="2026557"/>
                </a:lnTo>
                <a:lnTo>
                  <a:pt x="1165368" y="2022428"/>
                </a:lnTo>
                <a:lnTo>
                  <a:pt x="1174570" y="2017347"/>
                </a:lnTo>
                <a:lnTo>
                  <a:pt x="1182821" y="2011630"/>
                </a:lnTo>
                <a:lnTo>
                  <a:pt x="1190754" y="2004961"/>
                </a:lnTo>
                <a:lnTo>
                  <a:pt x="1198370" y="1998292"/>
                </a:lnTo>
                <a:lnTo>
                  <a:pt x="1205351" y="1990352"/>
                </a:lnTo>
                <a:lnTo>
                  <a:pt x="1212333" y="1982095"/>
                </a:lnTo>
                <a:lnTo>
                  <a:pt x="1218045" y="1973202"/>
                </a:lnTo>
                <a:lnTo>
                  <a:pt x="1224074" y="1963992"/>
                </a:lnTo>
                <a:lnTo>
                  <a:pt x="1229151" y="1954147"/>
                </a:lnTo>
                <a:lnTo>
                  <a:pt x="1234546" y="1944302"/>
                </a:lnTo>
                <a:lnTo>
                  <a:pt x="1239306" y="1933504"/>
                </a:lnTo>
                <a:lnTo>
                  <a:pt x="1243114" y="1922706"/>
                </a:lnTo>
                <a:lnTo>
                  <a:pt x="1247239" y="1911590"/>
                </a:lnTo>
                <a:lnTo>
                  <a:pt x="1250730" y="1900157"/>
                </a:lnTo>
                <a:lnTo>
                  <a:pt x="1253903" y="1888724"/>
                </a:lnTo>
                <a:lnTo>
                  <a:pt x="1257076" y="1876655"/>
                </a:lnTo>
                <a:lnTo>
                  <a:pt x="1259932" y="1865222"/>
                </a:lnTo>
                <a:lnTo>
                  <a:pt x="1262153" y="1852836"/>
                </a:lnTo>
                <a:lnTo>
                  <a:pt x="1264057" y="1841085"/>
                </a:lnTo>
                <a:lnTo>
                  <a:pt x="1266279" y="1829017"/>
                </a:lnTo>
                <a:lnTo>
                  <a:pt x="1268817" y="1805198"/>
                </a:lnTo>
                <a:lnTo>
                  <a:pt x="1271356" y="1782014"/>
                </a:lnTo>
                <a:lnTo>
                  <a:pt x="1272943" y="1758830"/>
                </a:lnTo>
                <a:lnTo>
                  <a:pt x="1273577" y="1737551"/>
                </a:lnTo>
                <a:lnTo>
                  <a:pt x="1274212" y="1717226"/>
                </a:lnTo>
                <a:lnTo>
                  <a:pt x="1274529" y="1709286"/>
                </a:lnTo>
                <a:lnTo>
                  <a:pt x="1275799" y="1701664"/>
                </a:lnTo>
                <a:lnTo>
                  <a:pt x="1277703" y="1694042"/>
                </a:lnTo>
                <a:lnTo>
                  <a:pt x="1280559" y="1687055"/>
                </a:lnTo>
                <a:lnTo>
                  <a:pt x="1283732" y="1680386"/>
                </a:lnTo>
                <a:lnTo>
                  <a:pt x="1287857" y="1673399"/>
                </a:lnTo>
                <a:lnTo>
                  <a:pt x="1292300" y="1667682"/>
                </a:lnTo>
                <a:lnTo>
                  <a:pt x="1297377" y="1661965"/>
                </a:lnTo>
                <a:lnTo>
                  <a:pt x="1303089" y="1657202"/>
                </a:lnTo>
                <a:lnTo>
                  <a:pt x="1309118" y="1652438"/>
                </a:lnTo>
                <a:lnTo>
                  <a:pt x="1315782" y="1648944"/>
                </a:lnTo>
                <a:lnTo>
                  <a:pt x="1322446" y="1645768"/>
                </a:lnTo>
                <a:lnTo>
                  <a:pt x="1329745" y="1642910"/>
                </a:lnTo>
                <a:lnTo>
                  <a:pt x="1337043" y="1641005"/>
                </a:lnTo>
                <a:lnTo>
                  <a:pt x="1344976" y="1640052"/>
                </a:lnTo>
                <a:lnTo>
                  <a:pt x="1352910" y="1639734"/>
                </a:lnTo>
                <a:lnTo>
                  <a:pt x="1360843" y="1640052"/>
                </a:lnTo>
                <a:lnTo>
                  <a:pt x="1368776" y="1641322"/>
                </a:lnTo>
                <a:lnTo>
                  <a:pt x="1376075" y="1643228"/>
                </a:lnTo>
                <a:lnTo>
                  <a:pt x="1383056" y="1646086"/>
                </a:lnTo>
                <a:lnTo>
                  <a:pt x="1390355" y="1649262"/>
                </a:lnTo>
                <a:lnTo>
                  <a:pt x="1396701" y="1653391"/>
                </a:lnTo>
                <a:lnTo>
                  <a:pt x="1402730" y="1658154"/>
                </a:lnTo>
                <a:lnTo>
                  <a:pt x="1408125" y="1663236"/>
                </a:lnTo>
                <a:lnTo>
                  <a:pt x="1412885" y="1668635"/>
                </a:lnTo>
                <a:lnTo>
                  <a:pt x="1417645" y="1674669"/>
                </a:lnTo>
                <a:lnTo>
                  <a:pt x="1421136" y="1681021"/>
                </a:lnTo>
                <a:lnTo>
                  <a:pt x="1424944" y="1688325"/>
                </a:lnTo>
                <a:lnTo>
                  <a:pt x="1427165" y="1695312"/>
                </a:lnTo>
                <a:lnTo>
                  <a:pt x="1429069" y="1702934"/>
                </a:lnTo>
                <a:lnTo>
                  <a:pt x="1430338" y="1710556"/>
                </a:lnTo>
                <a:lnTo>
                  <a:pt x="1430338" y="1718814"/>
                </a:lnTo>
                <a:lnTo>
                  <a:pt x="1430021" y="1748667"/>
                </a:lnTo>
                <a:lnTo>
                  <a:pt x="1428752" y="1776615"/>
                </a:lnTo>
                <a:lnTo>
                  <a:pt x="1426530" y="1804245"/>
                </a:lnTo>
                <a:lnTo>
                  <a:pt x="1423992" y="1830287"/>
                </a:lnTo>
                <a:lnTo>
                  <a:pt x="1420501" y="1855377"/>
                </a:lnTo>
                <a:lnTo>
                  <a:pt x="1416376" y="1878878"/>
                </a:lnTo>
                <a:lnTo>
                  <a:pt x="1412250" y="1901427"/>
                </a:lnTo>
                <a:lnTo>
                  <a:pt x="1406856" y="1923341"/>
                </a:lnTo>
                <a:lnTo>
                  <a:pt x="1401461" y="1943349"/>
                </a:lnTo>
                <a:lnTo>
                  <a:pt x="1395432" y="1963039"/>
                </a:lnTo>
                <a:lnTo>
                  <a:pt x="1388768" y="1981459"/>
                </a:lnTo>
                <a:lnTo>
                  <a:pt x="1382104" y="1998927"/>
                </a:lnTo>
                <a:lnTo>
                  <a:pt x="1374488" y="2015441"/>
                </a:lnTo>
                <a:lnTo>
                  <a:pt x="1366555" y="2030686"/>
                </a:lnTo>
                <a:lnTo>
                  <a:pt x="1358622" y="2045612"/>
                </a:lnTo>
                <a:lnTo>
                  <a:pt x="1349736" y="2059269"/>
                </a:lnTo>
                <a:lnTo>
                  <a:pt x="1341169" y="2071972"/>
                </a:lnTo>
                <a:lnTo>
                  <a:pt x="1331966" y="2084040"/>
                </a:lnTo>
                <a:lnTo>
                  <a:pt x="1322446" y="2095474"/>
                </a:lnTo>
                <a:lnTo>
                  <a:pt x="1312926" y="2105954"/>
                </a:lnTo>
                <a:lnTo>
                  <a:pt x="1303089" y="2115482"/>
                </a:lnTo>
                <a:lnTo>
                  <a:pt x="1293252" y="2124374"/>
                </a:lnTo>
                <a:lnTo>
                  <a:pt x="1283097" y="2132949"/>
                </a:lnTo>
                <a:lnTo>
                  <a:pt x="1272943" y="2140254"/>
                </a:lnTo>
                <a:lnTo>
                  <a:pt x="1262471" y="2147558"/>
                </a:lnTo>
                <a:lnTo>
                  <a:pt x="1252316" y="2153910"/>
                </a:lnTo>
                <a:lnTo>
                  <a:pt x="1241527" y="2159309"/>
                </a:lnTo>
                <a:lnTo>
                  <a:pt x="1231372" y="2164708"/>
                </a:lnTo>
                <a:lnTo>
                  <a:pt x="1220901" y="2169472"/>
                </a:lnTo>
                <a:lnTo>
                  <a:pt x="1210746" y="2173283"/>
                </a:lnTo>
                <a:lnTo>
                  <a:pt x="1200274" y="2177412"/>
                </a:lnTo>
                <a:lnTo>
                  <a:pt x="1190120" y="2180587"/>
                </a:lnTo>
                <a:lnTo>
                  <a:pt x="1180917" y="2182811"/>
                </a:lnTo>
                <a:lnTo>
                  <a:pt x="1172349" y="2184716"/>
                </a:lnTo>
                <a:lnTo>
                  <a:pt x="1163147" y="2186939"/>
                </a:lnTo>
                <a:lnTo>
                  <a:pt x="1153944" y="2188527"/>
                </a:lnTo>
                <a:lnTo>
                  <a:pt x="1144741" y="2189480"/>
                </a:lnTo>
                <a:lnTo>
                  <a:pt x="1135856" y="2190750"/>
                </a:lnTo>
                <a:lnTo>
                  <a:pt x="1126654" y="2191703"/>
                </a:lnTo>
                <a:lnTo>
                  <a:pt x="1117451" y="2192021"/>
                </a:lnTo>
                <a:lnTo>
                  <a:pt x="1108249" y="2192338"/>
                </a:lnTo>
                <a:lnTo>
                  <a:pt x="1098729" y="2192338"/>
                </a:lnTo>
                <a:lnTo>
                  <a:pt x="1089843" y="2192021"/>
                </a:lnTo>
                <a:lnTo>
                  <a:pt x="1080323" y="2191703"/>
                </a:lnTo>
                <a:lnTo>
                  <a:pt x="1061601" y="2190115"/>
                </a:lnTo>
                <a:lnTo>
                  <a:pt x="1042879" y="2187257"/>
                </a:lnTo>
                <a:lnTo>
                  <a:pt x="1024156" y="2183763"/>
                </a:lnTo>
                <a:lnTo>
                  <a:pt x="1005116" y="2179317"/>
                </a:lnTo>
                <a:lnTo>
                  <a:pt x="986711" y="2174236"/>
                </a:lnTo>
                <a:lnTo>
                  <a:pt x="968306" y="2168201"/>
                </a:lnTo>
                <a:lnTo>
                  <a:pt x="949584" y="2161532"/>
                </a:lnTo>
                <a:lnTo>
                  <a:pt x="931496" y="2153910"/>
                </a:lnTo>
                <a:lnTo>
                  <a:pt x="913091" y="2145653"/>
                </a:lnTo>
                <a:lnTo>
                  <a:pt x="895320" y="2136443"/>
                </a:lnTo>
                <a:lnTo>
                  <a:pt x="877550" y="2126915"/>
                </a:lnTo>
                <a:lnTo>
                  <a:pt x="860414" y="2117070"/>
                </a:lnTo>
                <a:lnTo>
                  <a:pt x="842961" y="2105954"/>
                </a:lnTo>
                <a:lnTo>
                  <a:pt x="826460" y="2094838"/>
                </a:lnTo>
                <a:lnTo>
                  <a:pt x="809959" y="2082770"/>
                </a:lnTo>
                <a:lnTo>
                  <a:pt x="793775" y="2070384"/>
                </a:lnTo>
                <a:lnTo>
                  <a:pt x="778226" y="2057681"/>
                </a:lnTo>
                <a:lnTo>
                  <a:pt x="763311" y="2044660"/>
                </a:lnTo>
                <a:lnTo>
                  <a:pt x="748714" y="2031321"/>
                </a:lnTo>
                <a:lnTo>
                  <a:pt x="734434" y="2017029"/>
                </a:lnTo>
                <a:lnTo>
                  <a:pt x="720789" y="2003055"/>
                </a:lnTo>
                <a:lnTo>
                  <a:pt x="707778" y="1988446"/>
                </a:lnTo>
                <a:lnTo>
                  <a:pt x="695403" y="1973520"/>
                </a:lnTo>
                <a:lnTo>
                  <a:pt x="683979" y="1958593"/>
                </a:lnTo>
                <a:lnTo>
                  <a:pt x="672872" y="1943349"/>
                </a:lnTo>
                <a:lnTo>
                  <a:pt x="662400" y="1928105"/>
                </a:lnTo>
                <a:lnTo>
                  <a:pt x="641456" y="1896981"/>
                </a:lnTo>
                <a:lnTo>
                  <a:pt x="620830" y="1867128"/>
                </a:lnTo>
                <a:lnTo>
                  <a:pt x="599886" y="1838227"/>
                </a:lnTo>
                <a:lnTo>
                  <a:pt x="578308" y="1810597"/>
                </a:lnTo>
                <a:lnTo>
                  <a:pt x="557047" y="1783602"/>
                </a:lnTo>
                <a:lnTo>
                  <a:pt x="534834" y="1757242"/>
                </a:lnTo>
                <a:lnTo>
                  <a:pt x="512303" y="1731517"/>
                </a:lnTo>
                <a:lnTo>
                  <a:pt x="489138" y="1705793"/>
                </a:lnTo>
                <a:lnTo>
                  <a:pt x="465021" y="1679750"/>
                </a:lnTo>
                <a:lnTo>
                  <a:pt x="440587" y="1654343"/>
                </a:lnTo>
                <a:lnTo>
                  <a:pt x="415200" y="1628619"/>
                </a:lnTo>
                <a:lnTo>
                  <a:pt x="388545" y="1601941"/>
                </a:lnTo>
                <a:lnTo>
                  <a:pt x="332695" y="1547634"/>
                </a:lnTo>
                <a:lnTo>
                  <a:pt x="278843" y="1495972"/>
                </a:lnTo>
                <a:lnTo>
                  <a:pt x="277436" y="1495057"/>
                </a:lnTo>
                <a:lnTo>
                  <a:pt x="271087" y="1489341"/>
                </a:lnTo>
                <a:lnTo>
                  <a:pt x="261247" y="1479180"/>
                </a:lnTo>
                <a:lnTo>
                  <a:pt x="250454" y="1467430"/>
                </a:lnTo>
                <a:lnTo>
                  <a:pt x="239344" y="1454410"/>
                </a:lnTo>
                <a:lnTo>
                  <a:pt x="227916" y="1439802"/>
                </a:lnTo>
                <a:lnTo>
                  <a:pt x="215854" y="1423925"/>
                </a:lnTo>
                <a:lnTo>
                  <a:pt x="204109" y="1406777"/>
                </a:lnTo>
                <a:lnTo>
                  <a:pt x="192046" y="1388676"/>
                </a:lnTo>
                <a:lnTo>
                  <a:pt x="179984" y="1368987"/>
                </a:lnTo>
                <a:lnTo>
                  <a:pt x="167604" y="1348981"/>
                </a:lnTo>
                <a:lnTo>
                  <a:pt x="155224" y="1327070"/>
                </a:lnTo>
                <a:lnTo>
                  <a:pt x="142844" y="1304523"/>
                </a:lnTo>
                <a:lnTo>
                  <a:pt x="131099" y="1281024"/>
                </a:lnTo>
                <a:lnTo>
                  <a:pt x="119037" y="1256255"/>
                </a:lnTo>
                <a:lnTo>
                  <a:pt x="107292" y="1230850"/>
                </a:lnTo>
                <a:lnTo>
                  <a:pt x="96182" y="1204810"/>
                </a:lnTo>
                <a:lnTo>
                  <a:pt x="85072" y="1177818"/>
                </a:lnTo>
                <a:lnTo>
                  <a:pt x="74279" y="1149873"/>
                </a:lnTo>
                <a:lnTo>
                  <a:pt x="64438" y="1121293"/>
                </a:lnTo>
                <a:lnTo>
                  <a:pt x="54915" y="1092078"/>
                </a:lnTo>
                <a:lnTo>
                  <a:pt x="45710" y="1062228"/>
                </a:lnTo>
                <a:lnTo>
                  <a:pt x="37457" y="1032059"/>
                </a:lnTo>
                <a:lnTo>
                  <a:pt x="29521" y="1001256"/>
                </a:lnTo>
                <a:lnTo>
                  <a:pt x="22855" y="969818"/>
                </a:lnTo>
                <a:lnTo>
                  <a:pt x="16824" y="938062"/>
                </a:lnTo>
                <a:lnTo>
                  <a:pt x="13967" y="921867"/>
                </a:lnTo>
                <a:lnTo>
                  <a:pt x="11110" y="905989"/>
                </a:lnTo>
                <a:lnTo>
                  <a:pt x="9205" y="889476"/>
                </a:lnTo>
                <a:lnTo>
                  <a:pt x="7301" y="873281"/>
                </a:lnTo>
                <a:lnTo>
                  <a:pt x="5396" y="857085"/>
                </a:lnTo>
                <a:lnTo>
                  <a:pt x="3809" y="840255"/>
                </a:lnTo>
                <a:lnTo>
                  <a:pt x="2539" y="824060"/>
                </a:lnTo>
                <a:lnTo>
                  <a:pt x="1587" y="807547"/>
                </a:lnTo>
                <a:lnTo>
                  <a:pt x="952" y="790716"/>
                </a:lnTo>
                <a:lnTo>
                  <a:pt x="635" y="774203"/>
                </a:lnTo>
                <a:lnTo>
                  <a:pt x="0" y="757373"/>
                </a:lnTo>
                <a:lnTo>
                  <a:pt x="635" y="740860"/>
                </a:lnTo>
                <a:lnTo>
                  <a:pt x="952" y="724029"/>
                </a:lnTo>
                <a:lnTo>
                  <a:pt x="1587" y="707516"/>
                </a:lnTo>
                <a:lnTo>
                  <a:pt x="2857" y="690368"/>
                </a:lnTo>
                <a:lnTo>
                  <a:pt x="4126" y="673538"/>
                </a:lnTo>
                <a:lnTo>
                  <a:pt x="6348" y="652897"/>
                </a:lnTo>
                <a:lnTo>
                  <a:pt x="9205" y="632255"/>
                </a:lnTo>
                <a:lnTo>
                  <a:pt x="12380" y="612249"/>
                </a:lnTo>
                <a:lnTo>
                  <a:pt x="15871" y="592243"/>
                </a:lnTo>
                <a:lnTo>
                  <a:pt x="20315" y="572555"/>
                </a:lnTo>
                <a:lnTo>
                  <a:pt x="25077" y="552866"/>
                </a:lnTo>
                <a:lnTo>
                  <a:pt x="30791" y="533495"/>
                </a:lnTo>
                <a:lnTo>
                  <a:pt x="36187" y="514442"/>
                </a:lnTo>
                <a:lnTo>
                  <a:pt x="42536" y="495706"/>
                </a:lnTo>
                <a:lnTo>
                  <a:pt x="49837" y="477605"/>
                </a:lnTo>
                <a:lnTo>
                  <a:pt x="56820" y="459187"/>
                </a:lnTo>
                <a:lnTo>
                  <a:pt x="64756" y="441404"/>
                </a:lnTo>
                <a:lnTo>
                  <a:pt x="73009" y="423621"/>
                </a:lnTo>
                <a:lnTo>
                  <a:pt x="81897" y="406472"/>
                </a:lnTo>
                <a:lnTo>
                  <a:pt x="91103" y="389324"/>
                </a:lnTo>
                <a:lnTo>
                  <a:pt x="100943" y="372811"/>
                </a:lnTo>
                <a:lnTo>
                  <a:pt x="111101" y="355981"/>
                </a:lnTo>
                <a:lnTo>
                  <a:pt x="121894" y="340103"/>
                </a:lnTo>
                <a:lnTo>
                  <a:pt x="133004" y="324225"/>
                </a:lnTo>
                <a:lnTo>
                  <a:pt x="145066" y="308983"/>
                </a:lnTo>
                <a:lnTo>
                  <a:pt x="157129" y="293422"/>
                </a:lnTo>
                <a:lnTo>
                  <a:pt x="169826" y="278815"/>
                </a:lnTo>
                <a:lnTo>
                  <a:pt x="183158" y="263890"/>
                </a:lnTo>
                <a:lnTo>
                  <a:pt x="196490" y="249599"/>
                </a:lnTo>
                <a:lnTo>
                  <a:pt x="210775" y="235945"/>
                </a:lnTo>
                <a:lnTo>
                  <a:pt x="225059" y="222290"/>
                </a:lnTo>
                <a:lnTo>
                  <a:pt x="240296" y="208952"/>
                </a:lnTo>
                <a:lnTo>
                  <a:pt x="255533" y="196250"/>
                </a:lnTo>
                <a:lnTo>
                  <a:pt x="271405" y="183548"/>
                </a:lnTo>
                <a:lnTo>
                  <a:pt x="288229" y="171163"/>
                </a:lnTo>
                <a:lnTo>
                  <a:pt x="304735" y="159096"/>
                </a:lnTo>
                <a:lnTo>
                  <a:pt x="322194" y="147664"/>
                </a:lnTo>
                <a:lnTo>
                  <a:pt x="349810" y="130198"/>
                </a:lnTo>
                <a:lnTo>
                  <a:pt x="377109" y="114003"/>
                </a:lnTo>
                <a:lnTo>
                  <a:pt x="404091" y="99395"/>
                </a:lnTo>
                <a:lnTo>
                  <a:pt x="430755" y="85423"/>
                </a:lnTo>
                <a:lnTo>
                  <a:pt x="456785" y="73038"/>
                </a:lnTo>
                <a:lnTo>
                  <a:pt x="483132" y="61606"/>
                </a:lnTo>
                <a:lnTo>
                  <a:pt x="508844" y="51127"/>
                </a:lnTo>
                <a:lnTo>
                  <a:pt x="533603" y="42235"/>
                </a:lnTo>
                <a:lnTo>
                  <a:pt x="558681" y="33661"/>
                </a:lnTo>
                <a:lnTo>
                  <a:pt x="583440" y="26675"/>
                </a:lnTo>
                <a:lnTo>
                  <a:pt x="607565" y="20324"/>
                </a:lnTo>
                <a:lnTo>
                  <a:pt x="631373" y="15243"/>
                </a:lnTo>
                <a:lnTo>
                  <a:pt x="654862" y="10479"/>
                </a:lnTo>
                <a:lnTo>
                  <a:pt x="677718" y="6669"/>
                </a:lnTo>
                <a:lnTo>
                  <a:pt x="700255" y="4128"/>
                </a:lnTo>
                <a:lnTo>
                  <a:pt x="722158" y="1905"/>
                </a:lnTo>
                <a:lnTo>
                  <a:pt x="744061" y="317"/>
                </a:lnTo>
                <a:lnTo>
                  <a:pt x="7653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xmlns="" id="{CA6D39BD-5E10-482A-946C-709CC8595223}"/>
              </a:ext>
            </a:extLst>
          </p:cNvPr>
          <p:cNvSpPr>
            <a:spLocks/>
          </p:cNvSpPr>
          <p:nvPr/>
        </p:nvSpPr>
        <p:spPr bwMode="auto">
          <a:xfrm flipH="1">
            <a:off x="2111989" y="2049564"/>
            <a:ext cx="278568" cy="192676"/>
          </a:xfrm>
          <a:custGeom>
            <a:avLst/>
            <a:gdLst>
              <a:gd name="T0" fmla="*/ 1009661 w 2006600"/>
              <a:gd name="T1" fmla="*/ 391160 h 1387475"/>
              <a:gd name="T2" fmla="*/ 1011251 w 2006600"/>
              <a:gd name="T3" fmla="*/ 509270 h 1387475"/>
              <a:gd name="T4" fmla="*/ 1084401 w 2006600"/>
              <a:gd name="T5" fmla="*/ 630555 h 1387475"/>
              <a:gd name="T6" fmla="*/ 1213209 w 2006600"/>
              <a:gd name="T7" fmla="*/ 691833 h 1387475"/>
              <a:gd name="T8" fmla="*/ 1322616 w 2006600"/>
              <a:gd name="T9" fmla="*/ 683895 h 1387475"/>
              <a:gd name="T10" fmla="*/ 1373821 w 2006600"/>
              <a:gd name="T11" fmla="*/ 722948 h 1387475"/>
              <a:gd name="T12" fmla="*/ 1348695 w 2006600"/>
              <a:gd name="T13" fmla="*/ 830580 h 1387475"/>
              <a:gd name="T14" fmla="*/ 1289857 w 2006600"/>
              <a:gd name="T15" fmla="*/ 930276 h 1387475"/>
              <a:gd name="T16" fmla="*/ 1172499 w 2006600"/>
              <a:gd name="T17" fmla="*/ 1024573 h 1387475"/>
              <a:gd name="T18" fmla="*/ 1069135 w 2006600"/>
              <a:gd name="T19" fmla="*/ 1059498 h 1387475"/>
              <a:gd name="T20" fmla="*/ 955912 w 2006600"/>
              <a:gd name="T21" fmla="*/ 1062356 h 1387475"/>
              <a:gd name="T22" fmla="*/ 850321 w 2006600"/>
              <a:gd name="T23" fmla="*/ 1032511 h 1387475"/>
              <a:gd name="T24" fmla="*/ 740914 w 2006600"/>
              <a:gd name="T25" fmla="*/ 956628 h 1387475"/>
              <a:gd name="T26" fmla="*/ 664902 w 2006600"/>
              <a:gd name="T27" fmla="*/ 847408 h 1387475"/>
              <a:gd name="T28" fmla="*/ 634688 w 2006600"/>
              <a:gd name="T29" fmla="*/ 741998 h 1387475"/>
              <a:gd name="T30" fmla="*/ 637550 w 2006600"/>
              <a:gd name="T31" fmla="*/ 628968 h 1387475"/>
              <a:gd name="T32" fmla="*/ 672535 w 2006600"/>
              <a:gd name="T33" fmla="*/ 525780 h 1387475"/>
              <a:gd name="T34" fmla="*/ 767312 w 2006600"/>
              <a:gd name="T35" fmla="*/ 408623 h 1387475"/>
              <a:gd name="T36" fmla="*/ 867178 w 2006600"/>
              <a:gd name="T37" fmla="*/ 349885 h 1387475"/>
              <a:gd name="T38" fmla="*/ 974676 w 2006600"/>
              <a:gd name="T39" fmla="*/ 324803 h 1387475"/>
              <a:gd name="T40" fmla="*/ 889318 w 2006600"/>
              <a:gd name="T41" fmla="*/ 202109 h 1387475"/>
              <a:gd name="T42" fmla="*/ 752158 w 2006600"/>
              <a:gd name="T43" fmla="*/ 256364 h 1387475"/>
              <a:gd name="T44" fmla="*/ 637858 w 2006600"/>
              <a:gd name="T45" fmla="*/ 346155 h 1387475"/>
              <a:gd name="T46" fmla="*/ 553720 w 2006600"/>
              <a:gd name="T47" fmla="*/ 464501 h 1387475"/>
              <a:gd name="T48" fmla="*/ 506412 w 2006600"/>
              <a:gd name="T49" fmla="*/ 604740 h 1387475"/>
              <a:gd name="T50" fmla="*/ 502602 w 2006600"/>
              <a:gd name="T51" fmla="*/ 758304 h 1387475"/>
              <a:gd name="T52" fmla="*/ 543242 w 2006600"/>
              <a:gd name="T53" fmla="*/ 901399 h 1387475"/>
              <a:gd name="T54" fmla="*/ 621665 w 2006600"/>
              <a:gd name="T55" fmla="*/ 1023552 h 1387475"/>
              <a:gd name="T56" fmla="*/ 731203 w 2006600"/>
              <a:gd name="T57" fmla="*/ 1118737 h 1387475"/>
              <a:gd name="T58" fmla="*/ 865188 w 2006600"/>
              <a:gd name="T59" fmla="*/ 1179338 h 1387475"/>
              <a:gd name="T60" fmla="*/ 1016317 w 2006600"/>
              <a:gd name="T61" fmla="*/ 1198058 h 1387475"/>
              <a:gd name="T62" fmla="*/ 1164907 w 2006600"/>
              <a:gd name="T63" fmla="*/ 1171723 h 1387475"/>
              <a:gd name="T64" fmla="*/ 1295400 w 2006600"/>
              <a:gd name="T65" fmla="*/ 1105094 h 1387475"/>
              <a:gd name="T66" fmla="*/ 1400175 w 2006600"/>
              <a:gd name="T67" fmla="*/ 1005150 h 1387475"/>
              <a:gd name="T68" fmla="*/ 1473200 w 2006600"/>
              <a:gd name="T69" fmla="*/ 878554 h 1387475"/>
              <a:gd name="T70" fmla="*/ 1506537 w 2006600"/>
              <a:gd name="T71" fmla="*/ 732605 h 1387475"/>
              <a:gd name="T72" fmla="*/ 1495107 w 2006600"/>
              <a:gd name="T73" fmla="*/ 580309 h 1387475"/>
              <a:gd name="T74" fmla="*/ 1441133 w 2006600"/>
              <a:gd name="T75" fmla="*/ 442926 h 1387475"/>
              <a:gd name="T76" fmla="*/ 1351280 w 2006600"/>
              <a:gd name="T77" fmla="*/ 329022 h 1387475"/>
              <a:gd name="T78" fmla="*/ 1232853 w 2006600"/>
              <a:gd name="T79" fmla="*/ 244625 h 1387475"/>
              <a:gd name="T80" fmla="*/ 1092517 w 2006600"/>
              <a:gd name="T81" fmla="*/ 197349 h 1387475"/>
              <a:gd name="T82" fmla="*/ 1067117 w 2006600"/>
              <a:gd name="T83" fmla="*/ 2221 h 1387475"/>
              <a:gd name="T84" fmla="*/ 1316355 w 2006600"/>
              <a:gd name="T85" fmla="*/ 48227 h 1387475"/>
              <a:gd name="T86" fmla="*/ 1546543 w 2006600"/>
              <a:gd name="T87" fmla="*/ 149440 h 1387475"/>
              <a:gd name="T88" fmla="*/ 1745297 w 2006600"/>
              <a:gd name="T89" fmla="*/ 297611 h 1387475"/>
              <a:gd name="T90" fmla="*/ 1900555 w 2006600"/>
              <a:gd name="T91" fmla="*/ 485442 h 1387475"/>
              <a:gd name="T92" fmla="*/ 2000885 w 2006600"/>
              <a:gd name="T93" fmla="*/ 704684 h 1387475"/>
              <a:gd name="T94" fmla="*/ 1921510 w 2006600"/>
              <a:gd name="T95" fmla="*/ 911552 h 1387475"/>
              <a:gd name="T96" fmla="*/ 1774507 w 2006600"/>
              <a:gd name="T97" fmla="*/ 1088913 h 1387475"/>
              <a:gd name="T98" fmla="*/ 1582103 w 2006600"/>
              <a:gd name="T99" fmla="*/ 1231055 h 1387475"/>
              <a:gd name="T100" fmla="*/ 1356677 w 2006600"/>
              <a:gd name="T101" fmla="*/ 1331316 h 1387475"/>
              <a:gd name="T102" fmla="*/ 1109345 w 2006600"/>
              <a:gd name="T103" fmla="*/ 1382399 h 1387475"/>
              <a:gd name="T104" fmla="*/ 852805 w 2006600"/>
              <a:gd name="T105" fmla="*/ 1377639 h 1387475"/>
              <a:gd name="T106" fmla="*/ 611187 w 2006600"/>
              <a:gd name="T107" fmla="*/ 1317990 h 1387475"/>
              <a:gd name="T108" fmla="*/ 397510 w 2006600"/>
              <a:gd name="T109" fmla="*/ 1210114 h 1387475"/>
              <a:gd name="T110" fmla="*/ 216852 w 2006600"/>
              <a:gd name="T111" fmla="*/ 1061309 h 1387475"/>
              <a:gd name="T112" fmla="*/ 75882 w 2006600"/>
              <a:gd name="T113" fmla="*/ 879189 h 1387475"/>
              <a:gd name="T114" fmla="*/ 22225 w 2006600"/>
              <a:gd name="T115" fmla="*/ 666610 h 1387475"/>
              <a:gd name="T116" fmla="*/ 140970 w 2006600"/>
              <a:gd name="T117" fmla="*/ 451810 h 1387475"/>
              <a:gd name="T118" fmla="*/ 302260 w 2006600"/>
              <a:gd name="T119" fmla="*/ 270324 h 1387475"/>
              <a:gd name="T120" fmla="*/ 500380 w 2006600"/>
              <a:gd name="T121" fmla="*/ 128817 h 1387475"/>
              <a:gd name="T122" fmla="*/ 728980 w 2006600"/>
              <a:gd name="T123" fmla="*/ 36487 h 1387475"/>
              <a:gd name="T124" fmla="*/ 981393 w 2006600"/>
              <a:gd name="T125" fmla="*/ 317 h 1387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06600" h="1387475">
                <a:moveTo>
                  <a:pt x="1003300" y="323850"/>
                </a:moveTo>
                <a:lnTo>
                  <a:pt x="1019520" y="324168"/>
                </a:lnTo>
                <a:lnTo>
                  <a:pt x="1035740" y="325120"/>
                </a:lnTo>
                <a:lnTo>
                  <a:pt x="1031924" y="332423"/>
                </a:lnTo>
                <a:lnTo>
                  <a:pt x="1028425" y="339090"/>
                </a:lnTo>
                <a:lnTo>
                  <a:pt x="1025245" y="346075"/>
                </a:lnTo>
                <a:lnTo>
                  <a:pt x="1022065" y="353378"/>
                </a:lnTo>
                <a:lnTo>
                  <a:pt x="1019202" y="360680"/>
                </a:lnTo>
                <a:lnTo>
                  <a:pt x="1016658" y="367983"/>
                </a:lnTo>
                <a:lnTo>
                  <a:pt x="1014113" y="375285"/>
                </a:lnTo>
                <a:lnTo>
                  <a:pt x="1011887" y="383223"/>
                </a:lnTo>
                <a:lnTo>
                  <a:pt x="1009661" y="391160"/>
                </a:lnTo>
                <a:lnTo>
                  <a:pt x="1008071" y="398780"/>
                </a:lnTo>
                <a:lnTo>
                  <a:pt x="1006480" y="406718"/>
                </a:lnTo>
                <a:lnTo>
                  <a:pt x="1005526" y="414655"/>
                </a:lnTo>
                <a:lnTo>
                  <a:pt x="1004572" y="422910"/>
                </a:lnTo>
                <a:lnTo>
                  <a:pt x="1003618" y="430848"/>
                </a:lnTo>
                <a:lnTo>
                  <a:pt x="1003300" y="439103"/>
                </a:lnTo>
                <a:lnTo>
                  <a:pt x="1003300" y="447358"/>
                </a:lnTo>
                <a:lnTo>
                  <a:pt x="1003618" y="460058"/>
                </a:lnTo>
                <a:lnTo>
                  <a:pt x="1004572" y="472758"/>
                </a:lnTo>
                <a:lnTo>
                  <a:pt x="1006162" y="485140"/>
                </a:lnTo>
                <a:lnTo>
                  <a:pt x="1008389" y="497205"/>
                </a:lnTo>
                <a:lnTo>
                  <a:pt x="1011251" y="509270"/>
                </a:lnTo>
                <a:lnTo>
                  <a:pt x="1014432" y="521018"/>
                </a:lnTo>
                <a:lnTo>
                  <a:pt x="1018248" y="532448"/>
                </a:lnTo>
                <a:lnTo>
                  <a:pt x="1022701" y="543560"/>
                </a:lnTo>
                <a:lnTo>
                  <a:pt x="1027471" y="554673"/>
                </a:lnTo>
                <a:lnTo>
                  <a:pt x="1033196" y="565150"/>
                </a:lnTo>
                <a:lnTo>
                  <a:pt x="1038921" y="575628"/>
                </a:lnTo>
                <a:lnTo>
                  <a:pt x="1045600" y="585470"/>
                </a:lnTo>
                <a:lnTo>
                  <a:pt x="1052597" y="595313"/>
                </a:lnTo>
                <a:lnTo>
                  <a:pt x="1059594" y="604838"/>
                </a:lnTo>
                <a:lnTo>
                  <a:pt x="1067545" y="613728"/>
                </a:lnTo>
                <a:lnTo>
                  <a:pt x="1075814" y="622300"/>
                </a:lnTo>
                <a:lnTo>
                  <a:pt x="1084401" y="630555"/>
                </a:lnTo>
                <a:lnTo>
                  <a:pt x="1093306" y="638175"/>
                </a:lnTo>
                <a:lnTo>
                  <a:pt x="1102848" y="645478"/>
                </a:lnTo>
                <a:lnTo>
                  <a:pt x="1112389" y="652463"/>
                </a:lnTo>
                <a:lnTo>
                  <a:pt x="1122566" y="658813"/>
                </a:lnTo>
                <a:lnTo>
                  <a:pt x="1132744" y="664845"/>
                </a:lnTo>
                <a:lnTo>
                  <a:pt x="1143557" y="670243"/>
                </a:lnTo>
                <a:lnTo>
                  <a:pt x="1154689" y="675323"/>
                </a:lnTo>
                <a:lnTo>
                  <a:pt x="1165820" y="679450"/>
                </a:lnTo>
                <a:lnTo>
                  <a:pt x="1177270" y="683578"/>
                </a:lnTo>
                <a:lnTo>
                  <a:pt x="1189037" y="686753"/>
                </a:lnTo>
                <a:lnTo>
                  <a:pt x="1201123" y="689610"/>
                </a:lnTo>
                <a:lnTo>
                  <a:pt x="1213209" y="691833"/>
                </a:lnTo>
                <a:lnTo>
                  <a:pt x="1225613" y="693420"/>
                </a:lnTo>
                <a:lnTo>
                  <a:pt x="1238016" y="694055"/>
                </a:lnTo>
                <a:lnTo>
                  <a:pt x="1251056" y="694690"/>
                </a:lnTo>
                <a:lnTo>
                  <a:pt x="1259325" y="694690"/>
                </a:lnTo>
                <a:lnTo>
                  <a:pt x="1267276" y="694055"/>
                </a:lnTo>
                <a:lnTo>
                  <a:pt x="1275545" y="693420"/>
                </a:lnTo>
                <a:lnTo>
                  <a:pt x="1283815" y="692468"/>
                </a:lnTo>
                <a:lnTo>
                  <a:pt x="1291766" y="691198"/>
                </a:lnTo>
                <a:lnTo>
                  <a:pt x="1299399" y="689928"/>
                </a:lnTo>
                <a:lnTo>
                  <a:pt x="1307350" y="688023"/>
                </a:lnTo>
                <a:lnTo>
                  <a:pt x="1315301" y="686118"/>
                </a:lnTo>
                <a:lnTo>
                  <a:pt x="1322616" y="683895"/>
                </a:lnTo>
                <a:lnTo>
                  <a:pt x="1330249" y="681355"/>
                </a:lnTo>
                <a:lnTo>
                  <a:pt x="1337564" y="678815"/>
                </a:lnTo>
                <a:lnTo>
                  <a:pt x="1345197" y="675958"/>
                </a:lnTo>
                <a:lnTo>
                  <a:pt x="1352194" y="672783"/>
                </a:lnTo>
                <a:lnTo>
                  <a:pt x="1359509" y="669608"/>
                </a:lnTo>
                <a:lnTo>
                  <a:pt x="1366188" y="666115"/>
                </a:lnTo>
                <a:lnTo>
                  <a:pt x="1372867" y="661988"/>
                </a:lnTo>
                <a:lnTo>
                  <a:pt x="1374139" y="678498"/>
                </a:lnTo>
                <a:lnTo>
                  <a:pt x="1374775" y="694690"/>
                </a:lnTo>
                <a:lnTo>
                  <a:pt x="1374457" y="704215"/>
                </a:lnTo>
                <a:lnTo>
                  <a:pt x="1374139" y="713740"/>
                </a:lnTo>
                <a:lnTo>
                  <a:pt x="1373821" y="722948"/>
                </a:lnTo>
                <a:lnTo>
                  <a:pt x="1372549" y="732790"/>
                </a:lnTo>
                <a:lnTo>
                  <a:pt x="1371595" y="741998"/>
                </a:lnTo>
                <a:lnTo>
                  <a:pt x="1370640" y="751205"/>
                </a:lnTo>
                <a:lnTo>
                  <a:pt x="1368732" y="760413"/>
                </a:lnTo>
                <a:lnTo>
                  <a:pt x="1366824" y="769303"/>
                </a:lnTo>
                <a:lnTo>
                  <a:pt x="1365234" y="778193"/>
                </a:lnTo>
                <a:lnTo>
                  <a:pt x="1363007" y="787083"/>
                </a:lnTo>
                <a:lnTo>
                  <a:pt x="1360463" y="795973"/>
                </a:lnTo>
                <a:lnTo>
                  <a:pt x="1357919" y="804863"/>
                </a:lnTo>
                <a:lnTo>
                  <a:pt x="1355056" y="813435"/>
                </a:lnTo>
                <a:lnTo>
                  <a:pt x="1351876" y="822008"/>
                </a:lnTo>
                <a:lnTo>
                  <a:pt x="1348695" y="830580"/>
                </a:lnTo>
                <a:lnTo>
                  <a:pt x="1345515" y="839153"/>
                </a:lnTo>
                <a:lnTo>
                  <a:pt x="1342017" y="847408"/>
                </a:lnTo>
                <a:lnTo>
                  <a:pt x="1337882" y="855663"/>
                </a:lnTo>
                <a:lnTo>
                  <a:pt x="1334065" y="863283"/>
                </a:lnTo>
                <a:lnTo>
                  <a:pt x="1329931" y="871538"/>
                </a:lnTo>
                <a:lnTo>
                  <a:pt x="1325478" y="879158"/>
                </a:lnTo>
                <a:lnTo>
                  <a:pt x="1321026" y="886778"/>
                </a:lnTo>
                <a:lnTo>
                  <a:pt x="1316255" y="894398"/>
                </a:lnTo>
                <a:lnTo>
                  <a:pt x="1311166" y="901700"/>
                </a:lnTo>
                <a:lnTo>
                  <a:pt x="1306396" y="909320"/>
                </a:lnTo>
                <a:lnTo>
                  <a:pt x="1300989" y="916305"/>
                </a:lnTo>
                <a:lnTo>
                  <a:pt x="1289857" y="930276"/>
                </a:lnTo>
                <a:lnTo>
                  <a:pt x="1278090" y="943928"/>
                </a:lnTo>
                <a:lnTo>
                  <a:pt x="1266004" y="956628"/>
                </a:lnTo>
                <a:lnTo>
                  <a:pt x="1252964" y="969011"/>
                </a:lnTo>
                <a:lnTo>
                  <a:pt x="1239606" y="980758"/>
                </a:lnTo>
                <a:lnTo>
                  <a:pt x="1225295" y="991553"/>
                </a:lnTo>
                <a:lnTo>
                  <a:pt x="1218297" y="996951"/>
                </a:lnTo>
                <a:lnTo>
                  <a:pt x="1210983" y="1002031"/>
                </a:lnTo>
                <a:lnTo>
                  <a:pt x="1203667" y="1006793"/>
                </a:lnTo>
                <a:lnTo>
                  <a:pt x="1195716" y="1011873"/>
                </a:lnTo>
                <a:lnTo>
                  <a:pt x="1188083" y="1016318"/>
                </a:lnTo>
                <a:lnTo>
                  <a:pt x="1180450" y="1020763"/>
                </a:lnTo>
                <a:lnTo>
                  <a:pt x="1172499" y="1024573"/>
                </a:lnTo>
                <a:lnTo>
                  <a:pt x="1164230" y="1029018"/>
                </a:lnTo>
                <a:lnTo>
                  <a:pt x="1155961" y="1032511"/>
                </a:lnTo>
                <a:lnTo>
                  <a:pt x="1148010" y="1036003"/>
                </a:lnTo>
                <a:lnTo>
                  <a:pt x="1139423" y="1039813"/>
                </a:lnTo>
                <a:lnTo>
                  <a:pt x="1131154" y="1042988"/>
                </a:lnTo>
                <a:lnTo>
                  <a:pt x="1122566" y="1046163"/>
                </a:lnTo>
                <a:lnTo>
                  <a:pt x="1113661" y="1048703"/>
                </a:lnTo>
                <a:lnTo>
                  <a:pt x="1105074" y="1051561"/>
                </a:lnTo>
                <a:lnTo>
                  <a:pt x="1096169" y="1053466"/>
                </a:lnTo>
                <a:lnTo>
                  <a:pt x="1087264" y="1056006"/>
                </a:lnTo>
                <a:lnTo>
                  <a:pt x="1078358" y="1057911"/>
                </a:lnTo>
                <a:lnTo>
                  <a:pt x="1069135" y="1059498"/>
                </a:lnTo>
                <a:lnTo>
                  <a:pt x="1059594" y="1061086"/>
                </a:lnTo>
                <a:lnTo>
                  <a:pt x="1050370" y="1062356"/>
                </a:lnTo>
                <a:lnTo>
                  <a:pt x="1041147" y="1063626"/>
                </a:lnTo>
                <a:lnTo>
                  <a:pt x="1031924" y="1064261"/>
                </a:lnTo>
                <a:lnTo>
                  <a:pt x="1022383" y="1064896"/>
                </a:lnTo>
                <a:lnTo>
                  <a:pt x="1012841" y="1065213"/>
                </a:lnTo>
                <a:lnTo>
                  <a:pt x="1003300" y="1065213"/>
                </a:lnTo>
                <a:lnTo>
                  <a:pt x="993759" y="1065213"/>
                </a:lnTo>
                <a:lnTo>
                  <a:pt x="984218" y="1064896"/>
                </a:lnTo>
                <a:lnTo>
                  <a:pt x="974676" y="1064261"/>
                </a:lnTo>
                <a:lnTo>
                  <a:pt x="965135" y="1063626"/>
                </a:lnTo>
                <a:lnTo>
                  <a:pt x="955912" y="1062356"/>
                </a:lnTo>
                <a:lnTo>
                  <a:pt x="946688" y="1061086"/>
                </a:lnTo>
                <a:lnTo>
                  <a:pt x="937783" y="1059498"/>
                </a:lnTo>
                <a:lnTo>
                  <a:pt x="928560" y="1057911"/>
                </a:lnTo>
                <a:lnTo>
                  <a:pt x="919655" y="1056006"/>
                </a:lnTo>
                <a:lnTo>
                  <a:pt x="910750" y="1053466"/>
                </a:lnTo>
                <a:lnTo>
                  <a:pt x="901526" y="1051561"/>
                </a:lnTo>
                <a:lnTo>
                  <a:pt x="892621" y="1048703"/>
                </a:lnTo>
                <a:lnTo>
                  <a:pt x="884034" y="1046163"/>
                </a:lnTo>
                <a:lnTo>
                  <a:pt x="875765" y="1042988"/>
                </a:lnTo>
                <a:lnTo>
                  <a:pt x="867178" y="1039813"/>
                </a:lnTo>
                <a:lnTo>
                  <a:pt x="858908" y="1036003"/>
                </a:lnTo>
                <a:lnTo>
                  <a:pt x="850321" y="1032511"/>
                </a:lnTo>
                <a:lnTo>
                  <a:pt x="842370" y="1029018"/>
                </a:lnTo>
                <a:lnTo>
                  <a:pt x="834101" y="1024573"/>
                </a:lnTo>
                <a:lnTo>
                  <a:pt x="826468" y="1020763"/>
                </a:lnTo>
                <a:lnTo>
                  <a:pt x="818517" y="1016318"/>
                </a:lnTo>
                <a:lnTo>
                  <a:pt x="810566" y="1011873"/>
                </a:lnTo>
                <a:lnTo>
                  <a:pt x="803251" y="1006793"/>
                </a:lnTo>
                <a:lnTo>
                  <a:pt x="795618" y="1002031"/>
                </a:lnTo>
                <a:lnTo>
                  <a:pt x="788303" y="996951"/>
                </a:lnTo>
                <a:lnTo>
                  <a:pt x="780988" y="991553"/>
                </a:lnTo>
                <a:lnTo>
                  <a:pt x="767312" y="980758"/>
                </a:lnTo>
                <a:lnTo>
                  <a:pt x="753636" y="969011"/>
                </a:lnTo>
                <a:lnTo>
                  <a:pt x="740914" y="956628"/>
                </a:lnTo>
                <a:lnTo>
                  <a:pt x="728192" y="943928"/>
                </a:lnTo>
                <a:lnTo>
                  <a:pt x="716743" y="930276"/>
                </a:lnTo>
                <a:lnTo>
                  <a:pt x="705929" y="916305"/>
                </a:lnTo>
                <a:lnTo>
                  <a:pt x="700523" y="909320"/>
                </a:lnTo>
                <a:lnTo>
                  <a:pt x="695434" y="901700"/>
                </a:lnTo>
                <a:lnTo>
                  <a:pt x="690345" y="894398"/>
                </a:lnTo>
                <a:lnTo>
                  <a:pt x="685893" y="886778"/>
                </a:lnTo>
                <a:lnTo>
                  <a:pt x="681122" y="879158"/>
                </a:lnTo>
                <a:lnTo>
                  <a:pt x="676669" y="871538"/>
                </a:lnTo>
                <a:lnTo>
                  <a:pt x="672535" y="863283"/>
                </a:lnTo>
                <a:lnTo>
                  <a:pt x="668718" y="855663"/>
                </a:lnTo>
                <a:lnTo>
                  <a:pt x="664902" y="847408"/>
                </a:lnTo>
                <a:lnTo>
                  <a:pt x="661085" y="839153"/>
                </a:lnTo>
                <a:lnTo>
                  <a:pt x="657587" y="830580"/>
                </a:lnTo>
                <a:lnTo>
                  <a:pt x="654406" y="822008"/>
                </a:lnTo>
                <a:lnTo>
                  <a:pt x="651544" y="813435"/>
                </a:lnTo>
                <a:lnTo>
                  <a:pt x="648682" y="804863"/>
                </a:lnTo>
                <a:lnTo>
                  <a:pt x="645819" y="795973"/>
                </a:lnTo>
                <a:lnTo>
                  <a:pt x="643593" y="787083"/>
                </a:lnTo>
                <a:lnTo>
                  <a:pt x="641367" y="778193"/>
                </a:lnTo>
                <a:lnTo>
                  <a:pt x="639458" y="769303"/>
                </a:lnTo>
                <a:lnTo>
                  <a:pt x="637550" y="760413"/>
                </a:lnTo>
                <a:lnTo>
                  <a:pt x="636278" y="751205"/>
                </a:lnTo>
                <a:lnTo>
                  <a:pt x="634688" y="741998"/>
                </a:lnTo>
                <a:lnTo>
                  <a:pt x="633734" y="732790"/>
                </a:lnTo>
                <a:lnTo>
                  <a:pt x="633097" y="722948"/>
                </a:lnTo>
                <a:lnTo>
                  <a:pt x="632143" y="713740"/>
                </a:lnTo>
                <a:lnTo>
                  <a:pt x="631825" y="704215"/>
                </a:lnTo>
                <a:lnTo>
                  <a:pt x="631825" y="694690"/>
                </a:lnTo>
                <a:lnTo>
                  <a:pt x="631825" y="684848"/>
                </a:lnTo>
                <a:lnTo>
                  <a:pt x="632143" y="675640"/>
                </a:lnTo>
                <a:lnTo>
                  <a:pt x="633097" y="666115"/>
                </a:lnTo>
                <a:lnTo>
                  <a:pt x="633734" y="656908"/>
                </a:lnTo>
                <a:lnTo>
                  <a:pt x="634688" y="647383"/>
                </a:lnTo>
                <a:lnTo>
                  <a:pt x="636278" y="638175"/>
                </a:lnTo>
                <a:lnTo>
                  <a:pt x="637550" y="628968"/>
                </a:lnTo>
                <a:lnTo>
                  <a:pt x="639458" y="620078"/>
                </a:lnTo>
                <a:lnTo>
                  <a:pt x="641367" y="610870"/>
                </a:lnTo>
                <a:lnTo>
                  <a:pt x="643593" y="601980"/>
                </a:lnTo>
                <a:lnTo>
                  <a:pt x="645819" y="593090"/>
                </a:lnTo>
                <a:lnTo>
                  <a:pt x="648682" y="584518"/>
                </a:lnTo>
                <a:lnTo>
                  <a:pt x="651544" y="575628"/>
                </a:lnTo>
                <a:lnTo>
                  <a:pt x="654406" y="567055"/>
                </a:lnTo>
                <a:lnTo>
                  <a:pt x="657587" y="558800"/>
                </a:lnTo>
                <a:lnTo>
                  <a:pt x="661085" y="550228"/>
                </a:lnTo>
                <a:lnTo>
                  <a:pt x="664902" y="541973"/>
                </a:lnTo>
                <a:lnTo>
                  <a:pt x="668718" y="534035"/>
                </a:lnTo>
                <a:lnTo>
                  <a:pt x="672535" y="525780"/>
                </a:lnTo>
                <a:lnTo>
                  <a:pt x="676669" y="517843"/>
                </a:lnTo>
                <a:lnTo>
                  <a:pt x="681122" y="509905"/>
                </a:lnTo>
                <a:lnTo>
                  <a:pt x="685893" y="502603"/>
                </a:lnTo>
                <a:lnTo>
                  <a:pt x="690345" y="494665"/>
                </a:lnTo>
                <a:lnTo>
                  <a:pt x="695434" y="487363"/>
                </a:lnTo>
                <a:lnTo>
                  <a:pt x="700523" y="480060"/>
                </a:lnTo>
                <a:lnTo>
                  <a:pt x="705929" y="472758"/>
                </a:lnTo>
                <a:lnTo>
                  <a:pt x="716743" y="458788"/>
                </a:lnTo>
                <a:lnTo>
                  <a:pt x="728192" y="445135"/>
                </a:lnTo>
                <a:lnTo>
                  <a:pt x="740914" y="432435"/>
                </a:lnTo>
                <a:lnTo>
                  <a:pt x="753636" y="420370"/>
                </a:lnTo>
                <a:lnTo>
                  <a:pt x="767312" y="408623"/>
                </a:lnTo>
                <a:lnTo>
                  <a:pt x="780988" y="397510"/>
                </a:lnTo>
                <a:lnTo>
                  <a:pt x="788303" y="392113"/>
                </a:lnTo>
                <a:lnTo>
                  <a:pt x="795618" y="387033"/>
                </a:lnTo>
                <a:lnTo>
                  <a:pt x="803251" y="382270"/>
                </a:lnTo>
                <a:lnTo>
                  <a:pt x="810566" y="377508"/>
                </a:lnTo>
                <a:lnTo>
                  <a:pt x="818517" y="373063"/>
                </a:lnTo>
                <a:lnTo>
                  <a:pt x="826468" y="368618"/>
                </a:lnTo>
                <a:lnTo>
                  <a:pt x="834101" y="364490"/>
                </a:lnTo>
                <a:lnTo>
                  <a:pt x="842370" y="360363"/>
                </a:lnTo>
                <a:lnTo>
                  <a:pt x="850321" y="356553"/>
                </a:lnTo>
                <a:lnTo>
                  <a:pt x="858908" y="353060"/>
                </a:lnTo>
                <a:lnTo>
                  <a:pt x="867178" y="349885"/>
                </a:lnTo>
                <a:lnTo>
                  <a:pt x="875765" y="346710"/>
                </a:lnTo>
                <a:lnTo>
                  <a:pt x="884034" y="343218"/>
                </a:lnTo>
                <a:lnTo>
                  <a:pt x="892621" y="340360"/>
                </a:lnTo>
                <a:lnTo>
                  <a:pt x="901526" y="338138"/>
                </a:lnTo>
                <a:lnTo>
                  <a:pt x="910750" y="335598"/>
                </a:lnTo>
                <a:lnTo>
                  <a:pt x="919655" y="333375"/>
                </a:lnTo>
                <a:lnTo>
                  <a:pt x="928560" y="331470"/>
                </a:lnTo>
                <a:lnTo>
                  <a:pt x="937783" y="329883"/>
                </a:lnTo>
                <a:lnTo>
                  <a:pt x="946688" y="327978"/>
                </a:lnTo>
                <a:lnTo>
                  <a:pt x="955912" y="327025"/>
                </a:lnTo>
                <a:lnTo>
                  <a:pt x="965135" y="326073"/>
                </a:lnTo>
                <a:lnTo>
                  <a:pt x="974676" y="324803"/>
                </a:lnTo>
                <a:lnTo>
                  <a:pt x="984218" y="324485"/>
                </a:lnTo>
                <a:lnTo>
                  <a:pt x="993759" y="324168"/>
                </a:lnTo>
                <a:lnTo>
                  <a:pt x="1003300" y="323850"/>
                </a:lnTo>
                <a:close/>
                <a:moveTo>
                  <a:pt x="990283" y="189417"/>
                </a:moveTo>
                <a:lnTo>
                  <a:pt x="977265" y="190052"/>
                </a:lnTo>
                <a:lnTo>
                  <a:pt x="964565" y="190687"/>
                </a:lnTo>
                <a:lnTo>
                  <a:pt x="951865" y="191956"/>
                </a:lnTo>
                <a:lnTo>
                  <a:pt x="939165" y="193225"/>
                </a:lnTo>
                <a:lnTo>
                  <a:pt x="926465" y="195129"/>
                </a:lnTo>
                <a:lnTo>
                  <a:pt x="914083" y="197349"/>
                </a:lnTo>
                <a:lnTo>
                  <a:pt x="901383" y="199888"/>
                </a:lnTo>
                <a:lnTo>
                  <a:pt x="889318" y="202109"/>
                </a:lnTo>
                <a:lnTo>
                  <a:pt x="877253" y="205282"/>
                </a:lnTo>
                <a:lnTo>
                  <a:pt x="865188" y="208772"/>
                </a:lnTo>
                <a:lnTo>
                  <a:pt x="853440" y="212262"/>
                </a:lnTo>
                <a:lnTo>
                  <a:pt x="841693" y="216069"/>
                </a:lnTo>
                <a:lnTo>
                  <a:pt x="829945" y="219877"/>
                </a:lnTo>
                <a:lnTo>
                  <a:pt x="818515" y="224319"/>
                </a:lnTo>
                <a:lnTo>
                  <a:pt x="807085" y="228760"/>
                </a:lnTo>
                <a:lnTo>
                  <a:pt x="795655" y="233837"/>
                </a:lnTo>
                <a:lnTo>
                  <a:pt x="784543" y="239231"/>
                </a:lnTo>
                <a:lnTo>
                  <a:pt x="773748" y="244625"/>
                </a:lnTo>
                <a:lnTo>
                  <a:pt x="762953" y="250336"/>
                </a:lnTo>
                <a:lnTo>
                  <a:pt x="752158" y="256364"/>
                </a:lnTo>
                <a:lnTo>
                  <a:pt x="741680" y="262392"/>
                </a:lnTo>
                <a:lnTo>
                  <a:pt x="731203" y="269055"/>
                </a:lnTo>
                <a:lnTo>
                  <a:pt x="721360" y="275401"/>
                </a:lnTo>
                <a:lnTo>
                  <a:pt x="711200" y="282698"/>
                </a:lnTo>
                <a:lnTo>
                  <a:pt x="701358" y="289679"/>
                </a:lnTo>
                <a:lnTo>
                  <a:pt x="691833" y="297293"/>
                </a:lnTo>
                <a:lnTo>
                  <a:pt x="682308" y="304591"/>
                </a:lnTo>
                <a:lnTo>
                  <a:pt x="673100" y="312523"/>
                </a:lnTo>
                <a:lnTo>
                  <a:pt x="663893" y="320772"/>
                </a:lnTo>
                <a:lnTo>
                  <a:pt x="655003" y="329022"/>
                </a:lnTo>
                <a:lnTo>
                  <a:pt x="646430" y="337588"/>
                </a:lnTo>
                <a:lnTo>
                  <a:pt x="637858" y="346155"/>
                </a:lnTo>
                <a:lnTo>
                  <a:pt x="629602" y="355039"/>
                </a:lnTo>
                <a:lnTo>
                  <a:pt x="621665" y="363923"/>
                </a:lnTo>
                <a:lnTo>
                  <a:pt x="613727" y="373124"/>
                </a:lnTo>
                <a:lnTo>
                  <a:pt x="606107" y="382642"/>
                </a:lnTo>
                <a:lnTo>
                  <a:pt x="598805" y="392161"/>
                </a:lnTo>
                <a:lnTo>
                  <a:pt x="591502" y="401997"/>
                </a:lnTo>
                <a:lnTo>
                  <a:pt x="584835" y="411832"/>
                </a:lnTo>
                <a:lnTo>
                  <a:pt x="578167" y="422303"/>
                </a:lnTo>
                <a:lnTo>
                  <a:pt x="571817" y="432456"/>
                </a:lnTo>
                <a:lnTo>
                  <a:pt x="565150" y="442926"/>
                </a:lnTo>
                <a:lnTo>
                  <a:pt x="559435" y="453396"/>
                </a:lnTo>
                <a:lnTo>
                  <a:pt x="553720" y="464501"/>
                </a:lnTo>
                <a:lnTo>
                  <a:pt x="548005" y="475289"/>
                </a:lnTo>
                <a:lnTo>
                  <a:pt x="543242" y="486711"/>
                </a:lnTo>
                <a:lnTo>
                  <a:pt x="538162" y="497499"/>
                </a:lnTo>
                <a:lnTo>
                  <a:pt x="533400" y="508921"/>
                </a:lnTo>
                <a:lnTo>
                  <a:pt x="529272" y="520660"/>
                </a:lnTo>
                <a:lnTo>
                  <a:pt x="525145" y="532082"/>
                </a:lnTo>
                <a:lnTo>
                  <a:pt x="521017" y="543822"/>
                </a:lnTo>
                <a:lnTo>
                  <a:pt x="517525" y="555878"/>
                </a:lnTo>
                <a:lnTo>
                  <a:pt x="514350" y="568252"/>
                </a:lnTo>
                <a:lnTo>
                  <a:pt x="511492" y="580309"/>
                </a:lnTo>
                <a:lnTo>
                  <a:pt x="508635" y="592366"/>
                </a:lnTo>
                <a:lnTo>
                  <a:pt x="506412" y="604740"/>
                </a:lnTo>
                <a:lnTo>
                  <a:pt x="504190" y="617114"/>
                </a:lnTo>
                <a:lnTo>
                  <a:pt x="502602" y="629805"/>
                </a:lnTo>
                <a:lnTo>
                  <a:pt x="501015" y="642496"/>
                </a:lnTo>
                <a:lnTo>
                  <a:pt x="500062" y="654870"/>
                </a:lnTo>
                <a:lnTo>
                  <a:pt x="499110" y="668196"/>
                </a:lnTo>
                <a:lnTo>
                  <a:pt x="498792" y="680888"/>
                </a:lnTo>
                <a:lnTo>
                  <a:pt x="498157" y="693896"/>
                </a:lnTo>
                <a:lnTo>
                  <a:pt x="498792" y="706905"/>
                </a:lnTo>
                <a:lnTo>
                  <a:pt x="499110" y="719596"/>
                </a:lnTo>
                <a:lnTo>
                  <a:pt x="500062" y="732605"/>
                </a:lnTo>
                <a:lnTo>
                  <a:pt x="501015" y="745296"/>
                </a:lnTo>
                <a:lnTo>
                  <a:pt x="502602" y="758304"/>
                </a:lnTo>
                <a:lnTo>
                  <a:pt x="504190" y="770678"/>
                </a:lnTo>
                <a:lnTo>
                  <a:pt x="506412" y="783052"/>
                </a:lnTo>
                <a:lnTo>
                  <a:pt x="508635" y="795426"/>
                </a:lnTo>
                <a:lnTo>
                  <a:pt x="511492" y="807800"/>
                </a:lnTo>
                <a:lnTo>
                  <a:pt x="514350" y="819857"/>
                </a:lnTo>
                <a:lnTo>
                  <a:pt x="517525" y="831914"/>
                </a:lnTo>
                <a:lnTo>
                  <a:pt x="521017" y="843653"/>
                </a:lnTo>
                <a:lnTo>
                  <a:pt x="525145" y="855393"/>
                </a:lnTo>
                <a:lnTo>
                  <a:pt x="529272" y="867132"/>
                </a:lnTo>
                <a:lnTo>
                  <a:pt x="533400" y="878554"/>
                </a:lnTo>
                <a:lnTo>
                  <a:pt x="538162" y="889977"/>
                </a:lnTo>
                <a:lnTo>
                  <a:pt x="543242" y="901399"/>
                </a:lnTo>
                <a:lnTo>
                  <a:pt x="548005" y="912186"/>
                </a:lnTo>
                <a:lnTo>
                  <a:pt x="553720" y="923291"/>
                </a:lnTo>
                <a:lnTo>
                  <a:pt x="559435" y="934079"/>
                </a:lnTo>
                <a:lnTo>
                  <a:pt x="565150" y="944549"/>
                </a:lnTo>
                <a:lnTo>
                  <a:pt x="571817" y="955337"/>
                </a:lnTo>
                <a:lnTo>
                  <a:pt x="578167" y="965807"/>
                </a:lnTo>
                <a:lnTo>
                  <a:pt x="584835" y="975643"/>
                </a:lnTo>
                <a:lnTo>
                  <a:pt x="591502" y="985479"/>
                </a:lnTo>
                <a:lnTo>
                  <a:pt x="598805" y="995632"/>
                </a:lnTo>
                <a:lnTo>
                  <a:pt x="606107" y="1005150"/>
                </a:lnTo>
                <a:lnTo>
                  <a:pt x="613727" y="1014351"/>
                </a:lnTo>
                <a:lnTo>
                  <a:pt x="621665" y="1023552"/>
                </a:lnTo>
                <a:lnTo>
                  <a:pt x="629602" y="1033071"/>
                </a:lnTo>
                <a:lnTo>
                  <a:pt x="637858" y="1041955"/>
                </a:lnTo>
                <a:lnTo>
                  <a:pt x="646430" y="1050521"/>
                </a:lnTo>
                <a:lnTo>
                  <a:pt x="655003" y="1059088"/>
                </a:lnTo>
                <a:lnTo>
                  <a:pt x="663893" y="1067020"/>
                </a:lnTo>
                <a:lnTo>
                  <a:pt x="673100" y="1074952"/>
                </a:lnTo>
                <a:lnTo>
                  <a:pt x="682308" y="1082884"/>
                </a:lnTo>
                <a:lnTo>
                  <a:pt x="691833" y="1090499"/>
                </a:lnTo>
                <a:lnTo>
                  <a:pt x="701358" y="1098114"/>
                </a:lnTo>
                <a:lnTo>
                  <a:pt x="711200" y="1105094"/>
                </a:lnTo>
                <a:lnTo>
                  <a:pt x="721360" y="1112074"/>
                </a:lnTo>
                <a:lnTo>
                  <a:pt x="731203" y="1118737"/>
                </a:lnTo>
                <a:lnTo>
                  <a:pt x="741680" y="1125083"/>
                </a:lnTo>
                <a:lnTo>
                  <a:pt x="752158" y="1131111"/>
                </a:lnTo>
                <a:lnTo>
                  <a:pt x="762953" y="1137139"/>
                </a:lnTo>
                <a:lnTo>
                  <a:pt x="773748" y="1142850"/>
                </a:lnTo>
                <a:lnTo>
                  <a:pt x="784543" y="1148562"/>
                </a:lnTo>
                <a:lnTo>
                  <a:pt x="795655" y="1153638"/>
                </a:lnTo>
                <a:lnTo>
                  <a:pt x="807085" y="1158715"/>
                </a:lnTo>
                <a:lnTo>
                  <a:pt x="818515" y="1163157"/>
                </a:lnTo>
                <a:lnTo>
                  <a:pt x="829945" y="1167599"/>
                </a:lnTo>
                <a:lnTo>
                  <a:pt x="841693" y="1171723"/>
                </a:lnTo>
                <a:lnTo>
                  <a:pt x="853440" y="1175531"/>
                </a:lnTo>
                <a:lnTo>
                  <a:pt x="865188" y="1179338"/>
                </a:lnTo>
                <a:lnTo>
                  <a:pt x="877253" y="1182511"/>
                </a:lnTo>
                <a:lnTo>
                  <a:pt x="889318" y="1185366"/>
                </a:lnTo>
                <a:lnTo>
                  <a:pt x="901383" y="1188222"/>
                </a:lnTo>
                <a:lnTo>
                  <a:pt x="914083" y="1190126"/>
                </a:lnTo>
                <a:lnTo>
                  <a:pt x="926465" y="1192347"/>
                </a:lnTo>
                <a:lnTo>
                  <a:pt x="939165" y="1194250"/>
                </a:lnTo>
                <a:lnTo>
                  <a:pt x="951865" y="1195519"/>
                </a:lnTo>
                <a:lnTo>
                  <a:pt x="964565" y="1196788"/>
                </a:lnTo>
                <a:lnTo>
                  <a:pt x="977265" y="1197740"/>
                </a:lnTo>
                <a:lnTo>
                  <a:pt x="990283" y="1198058"/>
                </a:lnTo>
                <a:lnTo>
                  <a:pt x="1003300" y="1198375"/>
                </a:lnTo>
                <a:lnTo>
                  <a:pt x="1016317" y="1198058"/>
                </a:lnTo>
                <a:lnTo>
                  <a:pt x="1029335" y="1197740"/>
                </a:lnTo>
                <a:lnTo>
                  <a:pt x="1042035" y="1196788"/>
                </a:lnTo>
                <a:lnTo>
                  <a:pt x="1055053" y="1195519"/>
                </a:lnTo>
                <a:lnTo>
                  <a:pt x="1067435" y="1194250"/>
                </a:lnTo>
                <a:lnTo>
                  <a:pt x="1079817" y="1192347"/>
                </a:lnTo>
                <a:lnTo>
                  <a:pt x="1092517" y="1190126"/>
                </a:lnTo>
                <a:lnTo>
                  <a:pt x="1104900" y="1188222"/>
                </a:lnTo>
                <a:lnTo>
                  <a:pt x="1116965" y="1185366"/>
                </a:lnTo>
                <a:lnTo>
                  <a:pt x="1129347" y="1182511"/>
                </a:lnTo>
                <a:lnTo>
                  <a:pt x="1141095" y="1179338"/>
                </a:lnTo>
                <a:lnTo>
                  <a:pt x="1153160" y="1175531"/>
                </a:lnTo>
                <a:lnTo>
                  <a:pt x="1164907" y="1171723"/>
                </a:lnTo>
                <a:lnTo>
                  <a:pt x="1176973" y="1167599"/>
                </a:lnTo>
                <a:lnTo>
                  <a:pt x="1188085" y="1163157"/>
                </a:lnTo>
                <a:lnTo>
                  <a:pt x="1199515" y="1158715"/>
                </a:lnTo>
                <a:lnTo>
                  <a:pt x="1210945" y="1153638"/>
                </a:lnTo>
                <a:lnTo>
                  <a:pt x="1222057" y="1148562"/>
                </a:lnTo>
                <a:lnTo>
                  <a:pt x="1232853" y="1142850"/>
                </a:lnTo>
                <a:lnTo>
                  <a:pt x="1243647" y="1137139"/>
                </a:lnTo>
                <a:lnTo>
                  <a:pt x="1254443" y="1131111"/>
                </a:lnTo>
                <a:lnTo>
                  <a:pt x="1264920" y="1125083"/>
                </a:lnTo>
                <a:lnTo>
                  <a:pt x="1275080" y="1118737"/>
                </a:lnTo>
                <a:lnTo>
                  <a:pt x="1285557" y="1112074"/>
                </a:lnTo>
                <a:lnTo>
                  <a:pt x="1295400" y="1105094"/>
                </a:lnTo>
                <a:lnTo>
                  <a:pt x="1304925" y="1098114"/>
                </a:lnTo>
                <a:lnTo>
                  <a:pt x="1314767" y="1090499"/>
                </a:lnTo>
                <a:lnTo>
                  <a:pt x="1324293" y="1082884"/>
                </a:lnTo>
                <a:lnTo>
                  <a:pt x="1333500" y="1074952"/>
                </a:lnTo>
                <a:lnTo>
                  <a:pt x="1342390" y="1067020"/>
                </a:lnTo>
                <a:lnTo>
                  <a:pt x="1351280" y="1059088"/>
                </a:lnTo>
                <a:lnTo>
                  <a:pt x="1359853" y="1050521"/>
                </a:lnTo>
                <a:lnTo>
                  <a:pt x="1368425" y="1041955"/>
                </a:lnTo>
                <a:lnTo>
                  <a:pt x="1376680" y="1033071"/>
                </a:lnTo>
                <a:lnTo>
                  <a:pt x="1384935" y="1023552"/>
                </a:lnTo>
                <a:lnTo>
                  <a:pt x="1392555" y="1014351"/>
                </a:lnTo>
                <a:lnTo>
                  <a:pt x="1400175" y="1005150"/>
                </a:lnTo>
                <a:lnTo>
                  <a:pt x="1407477" y="995632"/>
                </a:lnTo>
                <a:lnTo>
                  <a:pt x="1414780" y="985479"/>
                </a:lnTo>
                <a:lnTo>
                  <a:pt x="1421765" y="975643"/>
                </a:lnTo>
                <a:lnTo>
                  <a:pt x="1428433" y="965807"/>
                </a:lnTo>
                <a:lnTo>
                  <a:pt x="1435100" y="955337"/>
                </a:lnTo>
                <a:lnTo>
                  <a:pt x="1441133" y="944549"/>
                </a:lnTo>
                <a:lnTo>
                  <a:pt x="1447165" y="934079"/>
                </a:lnTo>
                <a:lnTo>
                  <a:pt x="1452880" y="923291"/>
                </a:lnTo>
                <a:lnTo>
                  <a:pt x="1458277" y="912186"/>
                </a:lnTo>
                <a:lnTo>
                  <a:pt x="1463675" y="901399"/>
                </a:lnTo>
                <a:lnTo>
                  <a:pt x="1468437" y="889977"/>
                </a:lnTo>
                <a:lnTo>
                  <a:pt x="1473200" y="878554"/>
                </a:lnTo>
                <a:lnTo>
                  <a:pt x="1477327" y="867132"/>
                </a:lnTo>
                <a:lnTo>
                  <a:pt x="1481455" y="855393"/>
                </a:lnTo>
                <a:lnTo>
                  <a:pt x="1485265" y="843653"/>
                </a:lnTo>
                <a:lnTo>
                  <a:pt x="1488757" y="831914"/>
                </a:lnTo>
                <a:lnTo>
                  <a:pt x="1491933" y="819857"/>
                </a:lnTo>
                <a:lnTo>
                  <a:pt x="1495107" y="807800"/>
                </a:lnTo>
                <a:lnTo>
                  <a:pt x="1497647" y="795426"/>
                </a:lnTo>
                <a:lnTo>
                  <a:pt x="1500187" y="783052"/>
                </a:lnTo>
                <a:lnTo>
                  <a:pt x="1502410" y="770678"/>
                </a:lnTo>
                <a:lnTo>
                  <a:pt x="1503997" y="758304"/>
                </a:lnTo>
                <a:lnTo>
                  <a:pt x="1505585" y="745296"/>
                </a:lnTo>
                <a:lnTo>
                  <a:pt x="1506537" y="732605"/>
                </a:lnTo>
                <a:lnTo>
                  <a:pt x="1507490" y="719596"/>
                </a:lnTo>
                <a:lnTo>
                  <a:pt x="1508125" y="706905"/>
                </a:lnTo>
                <a:lnTo>
                  <a:pt x="1508125" y="693896"/>
                </a:lnTo>
                <a:lnTo>
                  <a:pt x="1508125" y="680888"/>
                </a:lnTo>
                <a:lnTo>
                  <a:pt x="1507490" y="668196"/>
                </a:lnTo>
                <a:lnTo>
                  <a:pt x="1506537" y="654870"/>
                </a:lnTo>
                <a:lnTo>
                  <a:pt x="1505585" y="642496"/>
                </a:lnTo>
                <a:lnTo>
                  <a:pt x="1503997" y="629805"/>
                </a:lnTo>
                <a:lnTo>
                  <a:pt x="1502410" y="617114"/>
                </a:lnTo>
                <a:lnTo>
                  <a:pt x="1500187" y="604740"/>
                </a:lnTo>
                <a:lnTo>
                  <a:pt x="1497647" y="592366"/>
                </a:lnTo>
                <a:lnTo>
                  <a:pt x="1495107" y="580309"/>
                </a:lnTo>
                <a:lnTo>
                  <a:pt x="1491933" y="568252"/>
                </a:lnTo>
                <a:lnTo>
                  <a:pt x="1488757" y="555878"/>
                </a:lnTo>
                <a:lnTo>
                  <a:pt x="1485265" y="543822"/>
                </a:lnTo>
                <a:lnTo>
                  <a:pt x="1481455" y="532082"/>
                </a:lnTo>
                <a:lnTo>
                  <a:pt x="1477327" y="520660"/>
                </a:lnTo>
                <a:lnTo>
                  <a:pt x="1473200" y="508921"/>
                </a:lnTo>
                <a:lnTo>
                  <a:pt x="1468437" y="497499"/>
                </a:lnTo>
                <a:lnTo>
                  <a:pt x="1463675" y="486711"/>
                </a:lnTo>
                <a:lnTo>
                  <a:pt x="1458277" y="475289"/>
                </a:lnTo>
                <a:lnTo>
                  <a:pt x="1452880" y="464501"/>
                </a:lnTo>
                <a:lnTo>
                  <a:pt x="1447165" y="453396"/>
                </a:lnTo>
                <a:lnTo>
                  <a:pt x="1441133" y="442926"/>
                </a:lnTo>
                <a:lnTo>
                  <a:pt x="1435100" y="432456"/>
                </a:lnTo>
                <a:lnTo>
                  <a:pt x="1428433" y="422303"/>
                </a:lnTo>
                <a:lnTo>
                  <a:pt x="1421765" y="411832"/>
                </a:lnTo>
                <a:lnTo>
                  <a:pt x="1414780" y="401997"/>
                </a:lnTo>
                <a:lnTo>
                  <a:pt x="1407477" y="392161"/>
                </a:lnTo>
                <a:lnTo>
                  <a:pt x="1400175" y="382642"/>
                </a:lnTo>
                <a:lnTo>
                  <a:pt x="1392555" y="373124"/>
                </a:lnTo>
                <a:lnTo>
                  <a:pt x="1384935" y="363923"/>
                </a:lnTo>
                <a:lnTo>
                  <a:pt x="1376680" y="355039"/>
                </a:lnTo>
                <a:lnTo>
                  <a:pt x="1368425" y="346155"/>
                </a:lnTo>
                <a:lnTo>
                  <a:pt x="1359853" y="337588"/>
                </a:lnTo>
                <a:lnTo>
                  <a:pt x="1351280" y="329022"/>
                </a:lnTo>
                <a:lnTo>
                  <a:pt x="1342390" y="320772"/>
                </a:lnTo>
                <a:lnTo>
                  <a:pt x="1333500" y="312523"/>
                </a:lnTo>
                <a:lnTo>
                  <a:pt x="1324293" y="304591"/>
                </a:lnTo>
                <a:lnTo>
                  <a:pt x="1314767" y="297293"/>
                </a:lnTo>
                <a:lnTo>
                  <a:pt x="1304925" y="289679"/>
                </a:lnTo>
                <a:lnTo>
                  <a:pt x="1295400" y="282698"/>
                </a:lnTo>
                <a:lnTo>
                  <a:pt x="1285557" y="275401"/>
                </a:lnTo>
                <a:lnTo>
                  <a:pt x="1275080" y="269055"/>
                </a:lnTo>
                <a:lnTo>
                  <a:pt x="1264920" y="262392"/>
                </a:lnTo>
                <a:lnTo>
                  <a:pt x="1254443" y="256364"/>
                </a:lnTo>
                <a:lnTo>
                  <a:pt x="1243647" y="250336"/>
                </a:lnTo>
                <a:lnTo>
                  <a:pt x="1232853" y="244625"/>
                </a:lnTo>
                <a:lnTo>
                  <a:pt x="1222057" y="239231"/>
                </a:lnTo>
                <a:lnTo>
                  <a:pt x="1210945" y="233837"/>
                </a:lnTo>
                <a:lnTo>
                  <a:pt x="1199515" y="228760"/>
                </a:lnTo>
                <a:lnTo>
                  <a:pt x="1188085" y="224319"/>
                </a:lnTo>
                <a:lnTo>
                  <a:pt x="1176973" y="219877"/>
                </a:lnTo>
                <a:lnTo>
                  <a:pt x="1164907" y="216069"/>
                </a:lnTo>
                <a:lnTo>
                  <a:pt x="1153160" y="212262"/>
                </a:lnTo>
                <a:lnTo>
                  <a:pt x="1141095" y="208772"/>
                </a:lnTo>
                <a:lnTo>
                  <a:pt x="1129347" y="205282"/>
                </a:lnTo>
                <a:lnTo>
                  <a:pt x="1116965" y="202109"/>
                </a:lnTo>
                <a:lnTo>
                  <a:pt x="1104900" y="199888"/>
                </a:lnTo>
                <a:lnTo>
                  <a:pt x="1092517" y="197349"/>
                </a:lnTo>
                <a:lnTo>
                  <a:pt x="1079817" y="195129"/>
                </a:lnTo>
                <a:lnTo>
                  <a:pt x="1067435" y="193225"/>
                </a:lnTo>
                <a:lnTo>
                  <a:pt x="1055053" y="191956"/>
                </a:lnTo>
                <a:lnTo>
                  <a:pt x="1042035" y="190687"/>
                </a:lnTo>
                <a:lnTo>
                  <a:pt x="1029335" y="190052"/>
                </a:lnTo>
                <a:lnTo>
                  <a:pt x="1016317" y="189417"/>
                </a:lnTo>
                <a:lnTo>
                  <a:pt x="1003300" y="189417"/>
                </a:lnTo>
                <a:lnTo>
                  <a:pt x="990283" y="189417"/>
                </a:lnTo>
                <a:close/>
                <a:moveTo>
                  <a:pt x="1003300" y="0"/>
                </a:moveTo>
                <a:lnTo>
                  <a:pt x="1024573" y="317"/>
                </a:lnTo>
                <a:lnTo>
                  <a:pt x="1046163" y="1269"/>
                </a:lnTo>
                <a:lnTo>
                  <a:pt x="1067117" y="2221"/>
                </a:lnTo>
                <a:lnTo>
                  <a:pt x="1088390" y="3490"/>
                </a:lnTo>
                <a:lnTo>
                  <a:pt x="1109345" y="5711"/>
                </a:lnTo>
                <a:lnTo>
                  <a:pt x="1130935" y="8249"/>
                </a:lnTo>
                <a:lnTo>
                  <a:pt x="1151890" y="11105"/>
                </a:lnTo>
                <a:lnTo>
                  <a:pt x="1172845" y="14278"/>
                </a:lnTo>
                <a:lnTo>
                  <a:pt x="1193483" y="17768"/>
                </a:lnTo>
                <a:lnTo>
                  <a:pt x="1214120" y="21892"/>
                </a:lnTo>
                <a:lnTo>
                  <a:pt x="1234757" y="26334"/>
                </a:lnTo>
                <a:lnTo>
                  <a:pt x="1255395" y="31411"/>
                </a:lnTo>
                <a:lnTo>
                  <a:pt x="1276033" y="36487"/>
                </a:lnTo>
                <a:lnTo>
                  <a:pt x="1296353" y="42199"/>
                </a:lnTo>
                <a:lnTo>
                  <a:pt x="1316355" y="48227"/>
                </a:lnTo>
                <a:lnTo>
                  <a:pt x="1336675" y="54573"/>
                </a:lnTo>
                <a:lnTo>
                  <a:pt x="1356677" y="61553"/>
                </a:lnTo>
                <a:lnTo>
                  <a:pt x="1376363" y="68850"/>
                </a:lnTo>
                <a:lnTo>
                  <a:pt x="1395730" y="76148"/>
                </a:lnTo>
                <a:lnTo>
                  <a:pt x="1415415" y="84080"/>
                </a:lnTo>
                <a:lnTo>
                  <a:pt x="1434783" y="92329"/>
                </a:lnTo>
                <a:lnTo>
                  <a:pt x="1453833" y="101213"/>
                </a:lnTo>
                <a:lnTo>
                  <a:pt x="1472883" y="110097"/>
                </a:lnTo>
                <a:lnTo>
                  <a:pt x="1491297" y="119298"/>
                </a:lnTo>
                <a:lnTo>
                  <a:pt x="1509713" y="128817"/>
                </a:lnTo>
                <a:lnTo>
                  <a:pt x="1528445" y="138970"/>
                </a:lnTo>
                <a:lnTo>
                  <a:pt x="1546543" y="149440"/>
                </a:lnTo>
                <a:lnTo>
                  <a:pt x="1564323" y="160228"/>
                </a:lnTo>
                <a:lnTo>
                  <a:pt x="1582103" y="171015"/>
                </a:lnTo>
                <a:lnTo>
                  <a:pt x="1599565" y="182437"/>
                </a:lnTo>
                <a:lnTo>
                  <a:pt x="1616710" y="194177"/>
                </a:lnTo>
                <a:lnTo>
                  <a:pt x="1633855" y="205916"/>
                </a:lnTo>
                <a:lnTo>
                  <a:pt x="1650683" y="218290"/>
                </a:lnTo>
                <a:lnTo>
                  <a:pt x="1666875" y="230664"/>
                </a:lnTo>
                <a:lnTo>
                  <a:pt x="1683067" y="243355"/>
                </a:lnTo>
                <a:lnTo>
                  <a:pt x="1698943" y="256681"/>
                </a:lnTo>
                <a:lnTo>
                  <a:pt x="1714500" y="270324"/>
                </a:lnTo>
                <a:lnTo>
                  <a:pt x="1730057" y="283650"/>
                </a:lnTo>
                <a:lnTo>
                  <a:pt x="1745297" y="297611"/>
                </a:lnTo>
                <a:lnTo>
                  <a:pt x="1759903" y="311888"/>
                </a:lnTo>
                <a:lnTo>
                  <a:pt x="1774507" y="326483"/>
                </a:lnTo>
                <a:lnTo>
                  <a:pt x="1788477" y="341396"/>
                </a:lnTo>
                <a:lnTo>
                  <a:pt x="1802130" y="356308"/>
                </a:lnTo>
                <a:lnTo>
                  <a:pt x="1815783" y="371537"/>
                </a:lnTo>
                <a:lnTo>
                  <a:pt x="1829117" y="387402"/>
                </a:lnTo>
                <a:lnTo>
                  <a:pt x="1841817" y="402948"/>
                </a:lnTo>
                <a:lnTo>
                  <a:pt x="1854200" y="419130"/>
                </a:lnTo>
                <a:lnTo>
                  <a:pt x="1866265" y="435311"/>
                </a:lnTo>
                <a:lnTo>
                  <a:pt x="1878013" y="451810"/>
                </a:lnTo>
                <a:lnTo>
                  <a:pt x="1889443" y="468309"/>
                </a:lnTo>
                <a:lnTo>
                  <a:pt x="1900555" y="485442"/>
                </a:lnTo>
                <a:lnTo>
                  <a:pt x="1911350" y="502575"/>
                </a:lnTo>
                <a:lnTo>
                  <a:pt x="1921510" y="520026"/>
                </a:lnTo>
                <a:lnTo>
                  <a:pt x="1931670" y="537793"/>
                </a:lnTo>
                <a:lnTo>
                  <a:pt x="1940877" y="555561"/>
                </a:lnTo>
                <a:lnTo>
                  <a:pt x="1950085" y="573329"/>
                </a:lnTo>
                <a:lnTo>
                  <a:pt x="1958657" y="592049"/>
                </a:lnTo>
                <a:lnTo>
                  <a:pt x="1966913" y="610134"/>
                </a:lnTo>
                <a:lnTo>
                  <a:pt x="1974533" y="628536"/>
                </a:lnTo>
                <a:lnTo>
                  <a:pt x="1981835" y="647573"/>
                </a:lnTo>
                <a:lnTo>
                  <a:pt x="1988820" y="666610"/>
                </a:lnTo>
                <a:lnTo>
                  <a:pt x="1995170" y="685647"/>
                </a:lnTo>
                <a:lnTo>
                  <a:pt x="2000885" y="704684"/>
                </a:lnTo>
                <a:lnTo>
                  <a:pt x="2006600" y="724355"/>
                </a:lnTo>
                <a:lnTo>
                  <a:pt x="2000885" y="742123"/>
                </a:lnTo>
                <a:lnTo>
                  <a:pt x="1995170" y="759891"/>
                </a:lnTo>
                <a:lnTo>
                  <a:pt x="1988820" y="777341"/>
                </a:lnTo>
                <a:lnTo>
                  <a:pt x="1981835" y="794792"/>
                </a:lnTo>
                <a:lnTo>
                  <a:pt x="1974533" y="811925"/>
                </a:lnTo>
                <a:lnTo>
                  <a:pt x="1966913" y="829058"/>
                </a:lnTo>
                <a:lnTo>
                  <a:pt x="1958657" y="845874"/>
                </a:lnTo>
                <a:lnTo>
                  <a:pt x="1950085" y="862373"/>
                </a:lnTo>
                <a:lnTo>
                  <a:pt x="1940877" y="879189"/>
                </a:lnTo>
                <a:lnTo>
                  <a:pt x="1931670" y="895053"/>
                </a:lnTo>
                <a:lnTo>
                  <a:pt x="1921510" y="911552"/>
                </a:lnTo>
                <a:lnTo>
                  <a:pt x="1911350" y="927099"/>
                </a:lnTo>
                <a:lnTo>
                  <a:pt x="1900555" y="943280"/>
                </a:lnTo>
                <a:lnTo>
                  <a:pt x="1889443" y="958510"/>
                </a:lnTo>
                <a:lnTo>
                  <a:pt x="1878013" y="973739"/>
                </a:lnTo>
                <a:lnTo>
                  <a:pt x="1866265" y="989286"/>
                </a:lnTo>
                <a:lnTo>
                  <a:pt x="1854200" y="1004198"/>
                </a:lnTo>
                <a:lnTo>
                  <a:pt x="1841817" y="1018793"/>
                </a:lnTo>
                <a:lnTo>
                  <a:pt x="1829117" y="1033388"/>
                </a:lnTo>
                <a:lnTo>
                  <a:pt x="1815783" y="1047666"/>
                </a:lnTo>
                <a:lnTo>
                  <a:pt x="1802130" y="1061309"/>
                </a:lnTo>
                <a:lnTo>
                  <a:pt x="1788477" y="1075269"/>
                </a:lnTo>
                <a:lnTo>
                  <a:pt x="1774507" y="1088913"/>
                </a:lnTo>
                <a:lnTo>
                  <a:pt x="1759903" y="1101921"/>
                </a:lnTo>
                <a:lnTo>
                  <a:pt x="1745297" y="1115247"/>
                </a:lnTo>
                <a:lnTo>
                  <a:pt x="1730057" y="1127938"/>
                </a:lnTo>
                <a:lnTo>
                  <a:pt x="1714500" y="1140312"/>
                </a:lnTo>
                <a:lnTo>
                  <a:pt x="1698943" y="1152686"/>
                </a:lnTo>
                <a:lnTo>
                  <a:pt x="1683067" y="1164743"/>
                </a:lnTo>
                <a:lnTo>
                  <a:pt x="1666875" y="1176482"/>
                </a:lnTo>
                <a:lnTo>
                  <a:pt x="1650683" y="1187905"/>
                </a:lnTo>
                <a:lnTo>
                  <a:pt x="1633855" y="1199009"/>
                </a:lnTo>
                <a:lnTo>
                  <a:pt x="1616710" y="1210114"/>
                </a:lnTo>
                <a:lnTo>
                  <a:pt x="1599565" y="1220902"/>
                </a:lnTo>
                <a:lnTo>
                  <a:pt x="1582103" y="1231055"/>
                </a:lnTo>
                <a:lnTo>
                  <a:pt x="1564323" y="1241208"/>
                </a:lnTo>
                <a:lnTo>
                  <a:pt x="1546543" y="1250726"/>
                </a:lnTo>
                <a:lnTo>
                  <a:pt x="1528445" y="1260245"/>
                </a:lnTo>
                <a:lnTo>
                  <a:pt x="1509713" y="1269763"/>
                </a:lnTo>
                <a:lnTo>
                  <a:pt x="1491297" y="1278647"/>
                </a:lnTo>
                <a:lnTo>
                  <a:pt x="1472883" y="1287214"/>
                </a:lnTo>
                <a:lnTo>
                  <a:pt x="1453833" y="1295146"/>
                </a:lnTo>
                <a:lnTo>
                  <a:pt x="1434783" y="1303078"/>
                </a:lnTo>
                <a:lnTo>
                  <a:pt x="1415415" y="1310693"/>
                </a:lnTo>
                <a:lnTo>
                  <a:pt x="1395730" y="1317990"/>
                </a:lnTo>
                <a:lnTo>
                  <a:pt x="1376363" y="1324653"/>
                </a:lnTo>
                <a:lnTo>
                  <a:pt x="1356677" y="1331316"/>
                </a:lnTo>
                <a:lnTo>
                  <a:pt x="1336675" y="1337662"/>
                </a:lnTo>
                <a:lnTo>
                  <a:pt x="1316355" y="1343373"/>
                </a:lnTo>
                <a:lnTo>
                  <a:pt x="1296353" y="1349084"/>
                </a:lnTo>
                <a:lnTo>
                  <a:pt x="1276033" y="1354478"/>
                </a:lnTo>
                <a:lnTo>
                  <a:pt x="1255395" y="1358920"/>
                </a:lnTo>
                <a:lnTo>
                  <a:pt x="1234757" y="1363679"/>
                </a:lnTo>
                <a:lnTo>
                  <a:pt x="1214120" y="1367486"/>
                </a:lnTo>
                <a:lnTo>
                  <a:pt x="1193483" y="1371294"/>
                </a:lnTo>
                <a:lnTo>
                  <a:pt x="1172845" y="1374784"/>
                </a:lnTo>
                <a:lnTo>
                  <a:pt x="1151890" y="1377639"/>
                </a:lnTo>
                <a:lnTo>
                  <a:pt x="1130935" y="1380178"/>
                </a:lnTo>
                <a:lnTo>
                  <a:pt x="1109345" y="1382399"/>
                </a:lnTo>
                <a:lnTo>
                  <a:pt x="1088390" y="1384302"/>
                </a:lnTo>
                <a:lnTo>
                  <a:pt x="1067117" y="1385571"/>
                </a:lnTo>
                <a:lnTo>
                  <a:pt x="1046163" y="1386840"/>
                </a:lnTo>
                <a:lnTo>
                  <a:pt x="1024573" y="1387475"/>
                </a:lnTo>
                <a:lnTo>
                  <a:pt x="1003300" y="1387475"/>
                </a:lnTo>
                <a:lnTo>
                  <a:pt x="981393" y="1387475"/>
                </a:lnTo>
                <a:lnTo>
                  <a:pt x="959485" y="1386840"/>
                </a:lnTo>
                <a:lnTo>
                  <a:pt x="937895" y="1385571"/>
                </a:lnTo>
                <a:lnTo>
                  <a:pt x="916305" y="1384302"/>
                </a:lnTo>
                <a:lnTo>
                  <a:pt x="895033" y="1382399"/>
                </a:lnTo>
                <a:lnTo>
                  <a:pt x="873760" y="1380178"/>
                </a:lnTo>
                <a:lnTo>
                  <a:pt x="852805" y="1377639"/>
                </a:lnTo>
                <a:lnTo>
                  <a:pt x="831533" y="1374784"/>
                </a:lnTo>
                <a:lnTo>
                  <a:pt x="810578" y="1371294"/>
                </a:lnTo>
                <a:lnTo>
                  <a:pt x="789940" y="1367486"/>
                </a:lnTo>
                <a:lnTo>
                  <a:pt x="769303" y="1363679"/>
                </a:lnTo>
                <a:lnTo>
                  <a:pt x="748983" y="1358920"/>
                </a:lnTo>
                <a:lnTo>
                  <a:pt x="728980" y="1354478"/>
                </a:lnTo>
                <a:lnTo>
                  <a:pt x="708660" y="1349084"/>
                </a:lnTo>
                <a:lnTo>
                  <a:pt x="689293" y="1343373"/>
                </a:lnTo>
                <a:lnTo>
                  <a:pt x="669290" y="1337662"/>
                </a:lnTo>
                <a:lnTo>
                  <a:pt x="649605" y="1331316"/>
                </a:lnTo>
                <a:lnTo>
                  <a:pt x="630555" y="1324653"/>
                </a:lnTo>
                <a:lnTo>
                  <a:pt x="611187" y="1317990"/>
                </a:lnTo>
                <a:lnTo>
                  <a:pt x="592455" y="1310693"/>
                </a:lnTo>
                <a:lnTo>
                  <a:pt x="573722" y="1303078"/>
                </a:lnTo>
                <a:lnTo>
                  <a:pt x="554990" y="1295146"/>
                </a:lnTo>
                <a:lnTo>
                  <a:pt x="536892" y="1287214"/>
                </a:lnTo>
                <a:lnTo>
                  <a:pt x="518477" y="1278647"/>
                </a:lnTo>
                <a:lnTo>
                  <a:pt x="500380" y="1269763"/>
                </a:lnTo>
                <a:lnTo>
                  <a:pt x="482917" y="1260245"/>
                </a:lnTo>
                <a:lnTo>
                  <a:pt x="465137" y="1250726"/>
                </a:lnTo>
                <a:lnTo>
                  <a:pt x="447992" y="1241208"/>
                </a:lnTo>
                <a:lnTo>
                  <a:pt x="430847" y="1231055"/>
                </a:lnTo>
                <a:lnTo>
                  <a:pt x="414020" y="1220902"/>
                </a:lnTo>
                <a:lnTo>
                  <a:pt x="397510" y="1210114"/>
                </a:lnTo>
                <a:lnTo>
                  <a:pt x="381000" y="1199009"/>
                </a:lnTo>
                <a:lnTo>
                  <a:pt x="364807" y="1187905"/>
                </a:lnTo>
                <a:lnTo>
                  <a:pt x="348615" y="1176482"/>
                </a:lnTo>
                <a:lnTo>
                  <a:pt x="333057" y="1164743"/>
                </a:lnTo>
                <a:lnTo>
                  <a:pt x="317817" y="1152686"/>
                </a:lnTo>
                <a:lnTo>
                  <a:pt x="302260" y="1140312"/>
                </a:lnTo>
                <a:lnTo>
                  <a:pt x="287337" y="1127938"/>
                </a:lnTo>
                <a:lnTo>
                  <a:pt x="272732" y="1115247"/>
                </a:lnTo>
                <a:lnTo>
                  <a:pt x="258445" y="1101921"/>
                </a:lnTo>
                <a:lnTo>
                  <a:pt x="244475" y="1088913"/>
                </a:lnTo>
                <a:lnTo>
                  <a:pt x="230505" y="1075269"/>
                </a:lnTo>
                <a:lnTo>
                  <a:pt x="216852" y="1061309"/>
                </a:lnTo>
                <a:lnTo>
                  <a:pt x="203517" y="1047666"/>
                </a:lnTo>
                <a:lnTo>
                  <a:pt x="190182" y="1033388"/>
                </a:lnTo>
                <a:lnTo>
                  <a:pt x="177800" y="1018793"/>
                </a:lnTo>
                <a:lnTo>
                  <a:pt x="164782" y="1004198"/>
                </a:lnTo>
                <a:lnTo>
                  <a:pt x="152717" y="989286"/>
                </a:lnTo>
                <a:lnTo>
                  <a:pt x="140970" y="973739"/>
                </a:lnTo>
                <a:lnTo>
                  <a:pt x="129222" y="958510"/>
                </a:lnTo>
                <a:lnTo>
                  <a:pt x="117792" y="943280"/>
                </a:lnTo>
                <a:lnTo>
                  <a:pt x="106997" y="927099"/>
                </a:lnTo>
                <a:lnTo>
                  <a:pt x="96202" y="911552"/>
                </a:lnTo>
                <a:lnTo>
                  <a:pt x="85725" y="895053"/>
                </a:lnTo>
                <a:lnTo>
                  <a:pt x="75882" y="879189"/>
                </a:lnTo>
                <a:lnTo>
                  <a:pt x="66040" y="862373"/>
                </a:lnTo>
                <a:lnTo>
                  <a:pt x="56515" y="845874"/>
                </a:lnTo>
                <a:lnTo>
                  <a:pt x="47307" y="829058"/>
                </a:lnTo>
                <a:lnTo>
                  <a:pt x="38735" y="811925"/>
                </a:lnTo>
                <a:lnTo>
                  <a:pt x="30162" y="794792"/>
                </a:lnTo>
                <a:lnTo>
                  <a:pt x="22225" y="777341"/>
                </a:lnTo>
                <a:lnTo>
                  <a:pt x="14287" y="759891"/>
                </a:lnTo>
                <a:lnTo>
                  <a:pt x="6667" y="742123"/>
                </a:lnTo>
                <a:lnTo>
                  <a:pt x="0" y="724355"/>
                </a:lnTo>
                <a:lnTo>
                  <a:pt x="6667" y="704684"/>
                </a:lnTo>
                <a:lnTo>
                  <a:pt x="14287" y="685647"/>
                </a:lnTo>
                <a:lnTo>
                  <a:pt x="22225" y="666610"/>
                </a:lnTo>
                <a:lnTo>
                  <a:pt x="30162" y="647573"/>
                </a:lnTo>
                <a:lnTo>
                  <a:pt x="38735" y="628536"/>
                </a:lnTo>
                <a:lnTo>
                  <a:pt x="47307" y="610134"/>
                </a:lnTo>
                <a:lnTo>
                  <a:pt x="56515" y="592049"/>
                </a:lnTo>
                <a:lnTo>
                  <a:pt x="66040" y="573329"/>
                </a:lnTo>
                <a:lnTo>
                  <a:pt x="75882" y="555561"/>
                </a:lnTo>
                <a:lnTo>
                  <a:pt x="85725" y="537793"/>
                </a:lnTo>
                <a:lnTo>
                  <a:pt x="96202" y="520026"/>
                </a:lnTo>
                <a:lnTo>
                  <a:pt x="106997" y="502575"/>
                </a:lnTo>
                <a:lnTo>
                  <a:pt x="117792" y="485442"/>
                </a:lnTo>
                <a:lnTo>
                  <a:pt x="129222" y="468309"/>
                </a:lnTo>
                <a:lnTo>
                  <a:pt x="140970" y="451810"/>
                </a:lnTo>
                <a:lnTo>
                  <a:pt x="152717" y="435311"/>
                </a:lnTo>
                <a:lnTo>
                  <a:pt x="164782" y="419130"/>
                </a:lnTo>
                <a:lnTo>
                  <a:pt x="177800" y="402948"/>
                </a:lnTo>
                <a:lnTo>
                  <a:pt x="190182" y="387402"/>
                </a:lnTo>
                <a:lnTo>
                  <a:pt x="203517" y="371537"/>
                </a:lnTo>
                <a:lnTo>
                  <a:pt x="216852" y="356308"/>
                </a:lnTo>
                <a:lnTo>
                  <a:pt x="230505" y="341396"/>
                </a:lnTo>
                <a:lnTo>
                  <a:pt x="244475" y="326483"/>
                </a:lnTo>
                <a:lnTo>
                  <a:pt x="258445" y="311888"/>
                </a:lnTo>
                <a:lnTo>
                  <a:pt x="272732" y="297611"/>
                </a:lnTo>
                <a:lnTo>
                  <a:pt x="287337" y="283650"/>
                </a:lnTo>
                <a:lnTo>
                  <a:pt x="302260" y="270324"/>
                </a:lnTo>
                <a:lnTo>
                  <a:pt x="317817" y="256681"/>
                </a:lnTo>
                <a:lnTo>
                  <a:pt x="333057" y="243355"/>
                </a:lnTo>
                <a:lnTo>
                  <a:pt x="348615" y="230664"/>
                </a:lnTo>
                <a:lnTo>
                  <a:pt x="364807" y="218290"/>
                </a:lnTo>
                <a:lnTo>
                  <a:pt x="381000" y="205916"/>
                </a:lnTo>
                <a:lnTo>
                  <a:pt x="397510" y="194177"/>
                </a:lnTo>
                <a:lnTo>
                  <a:pt x="414020" y="182437"/>
                </a:lnTo>
                <a:lnTo>
                  <a:pt x="430847" y="171015"/>
                </a:lnTo>
                <a:lnTo>
                  <a:pt x="447992" y="160228"/>
                </a:lnTo>
                <a:lnTo>
                  <a:pt x="465137" y="149440"/>
                </a:lnTo>
                <a:lnTo>
                  <a:pt x="482917" y="138970"/>
                </a:lnTo>
                <a:lnTo>
                  <a:pt x="500380" y="128817"/>
                </a:lnTo>
                <a:lnTo>
                  <a:pt x="518477" y="119298"/>
                </a:lnTo>
                <a:lnTo>
                  <a:pt x="536892" y="110097"/>
                </a:lnTo>
                <a:lnTo>
                  <a:pt x="554990" y="101213"/>
                </a:lnTo>
                <a:lnTo>
                  <a:pt x="573722" y="92329"/>
                </a:lnTo>
                <a:lnTo>
                  <a:pt x="592455" y="84080"/>
                </a:lnTo>
                <a:lnTo>
                  <a:pt x="611187" y="76148"/>
                </a:lnTo>
                <a:lnTo>
                  <a:pt x="630555" y="68850"/>
                </a:lnTo>
                <a:lnTo>
                  <a:pt x="649605" y="61553"/>
                </a:lnTo>
                <a:lnTo>
                  <a:pt x="669290" y="54573"/>
                </a:lnTo>
                <a:lnTo>
                  <a:pt x="689293" y="48227"/>
                </a:lnTo>
                <a:lnTo>
                  <a:pt x="708660" y="42199"/>
                </a:lnTo>
                <a:lnTo>
                  <a:pt x="728980" y="36487"/>
                </a:lnTo>
                <a:lnTo>
                  <a:pt x="748983" y="31411"/>
                </a:lnTo>
                <a:lnTo>
                  <a:pt x="769303" y="26334"/>
                </a:lnTo>
                <a:lnTo>
                  <a:pt x="789940" y="21892"/>
                </a:lnTo>
                <a:lnTo>
                  <a:pt x="810578" y="17768"/>
                </a:lnTo>
                <a:lnTo>
                  <a:pt x="831533" y="14278"/>
                </a:lnTo>
                <a:lnTo>
                  <a:pt x="852805" y="11105"/>
                </a:lnTo>
                <a:lnTo>
                  <a:pt x="873760" y="8249"/>
                </a:lnTo>
                <a:lnTo>
                  <a:pt x="895033" y="5711"/>
                </a:lnTo>
                <a:lnTo>
                  <a:pt x="916305" y="3490"/>
                </a:lnTo>
                <a:lnTo>
                  <a:pt x="937895" y="2221"/>
                </a:lnTo>
                <a:lnTo>
                  <a:pt x="959485" y="1269"/>
                </a:lnTo>
                <a:lnTo>
                  <a:pt x="981393" y="317"/>
                </a:lnTo>
                <a:lnTo>
                  <a:pt x="1003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99E79425-0802-4E34-B16C-7E1210F3705B}"/>
              </a:ext>
            </a:extLst>
          </p:cNvPr>
          <p:cNvSpPr>
            <a:spLocks/>
          </p:cNvSpPr>
          <p:nvPr/>
        </p:nvSpPr>
        <p:spPr bwMode="auto">
          <a:xfrm>
            <a:off x="9840090" y="1976036"/>
            <a:ext cx="229885" cy="339732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6EC217F-D654-47D1-96A1-426E98771344}"/>
              </a:ext>
            </a:extLst>
          </p:cNvPr>
          <p:cNvCxnSpPr/>
          <p:nvPr/>
        </p:nvCxnSpPr>
        <p:spPr>
          <a:xfrm>
            <a:off x="1377384" y="2551003"/>
            <a:ext cx="17477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F45F5F9-9992-45A8-B517-0AA2CBDF1579}"/>
              </a:ext>
            </a:extLst>
          </p:cNvPr>
          <p:cNvCxnSpPr/>
          <p:nvPr/>
        </p:nvCxnSpPr>
        <p:spPr>
          <a:xfrm>
            <a:off x="9066835" y="2551003"/>
            <a:ext cx="17477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3AEB53C-AB3F-49AC-B09F-05DC698366E7}"/>
              </a:ext>
            </a:extLst>
          </p:cNvPr>
          <p:cNvCxnSpPr>
            <a:cxnSpLocks/>
          </p:cNvCxnSpPr>
          <p:nvPr/>
        </p:nvCxnSpPr>
        <p:spPr>
          <a:xfrm>
            <a:off x="5109878" y="2412107"/>
            <a:ext cx="19676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866B20E-5F37-4927-8EFD-C1275C1B3EBD}"/>
              </a:ext>
            </a:extLst>
          </p:cNvPr>
          <p:cNvSpPr txBox="1"/>
          <p:nvPr/>
        </p:nvSpPr>
        <p:spPr>
          <a:xfrm>
            <a:off x="937931" y="3116201"/>
            <a:ext cx="2661794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时刻关注市场动态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收集行业消息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悉知价格浮动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提高专业敏感度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把握时下热潮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7AFBF8E-D978-4DC8-B270-1C2C94E1D606}"/>
              </a:ext>
            </a:extLst>
          </p:cNvPr>
          <p:cNvSpPr txBox="1"/>
          <p:nvPr/>
        </p:nvSpPr>
        <p:spPr>
          <a:xfrm>
            <a:off x="4762829" y="3177755"/>
            <a:ext cx="2661794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倾听他人意见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提倡多建议格局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平等尊重每个想法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注重实践检测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7FA79AA-6C31-4B4D-AD0B-058321068ED9}"/>
              </a:ext>
            </a:extLst>
          </p:cNvPr>
          <p:cNvSpPr txBox="1"/>
          <p:nvPr/>
        </p:nvSpPr>
        <p:spPr>
          <a:xfrm>
            <a:off x="8609826" y="3239310"/>
            <a:ext cx="2661794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实践能力的培养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将想法付诸现实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避免纸上谈兵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敢想敢做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6251BFE-DA8B-445C-B3E5-888EBBB8B223}"/>
              </a:ext>
            </a:extLst>
          </p:cNvPr>
          <p:cNvSpPr txBox="1"/>
          <p:nvPr/>
        </p:nvSpPr>
        <p:spPr>
          <a:xfrm>
            <a:off x="4643377" y="393465"/>
            <a:ext cx="290524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团队优势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531A920D-9B79-412F-A94B-12197EFD2BAD}"/>
              </a:ext>
            </a:extLst>
          </p:cNvPr>
          <p:cNvCxnSpPr>
            <a:cxnSpLocks/>
            <a:stCxn id="29" idx="1"/>
          </p:cNvCxnSpPr>
          <p:nvPr/>
        </p:nvCxnSpPr>
        <p:spPr>
          <a:xfrm flipH="1">
            <a:off x="902823" y="655075"/>
            <a:ext cx="3740554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17CC733-50B6-461B-88CE-057500B7D144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7548625" y="655075"/>
            <a:ext cx="374055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E30A578-2D95-4BC6-B453-157131210108}"/>
              </a:ext>
            </a:extLst>
          </p:cNvPr>
          <p:cNvSpPr txBox="1"/>
          <p:nvPr/>
        </p:nvSpPr>
        <p:spPr>
          <a:xfrm>
            <a:off x="902822" y="5876683"/>
            <a:ext cx="10386355" cy="3724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路上你的箴言，风送进我的耳廓，把心里的空虚装填</a:t>
            </a:r>
            <a:endParaRPr lang="en-US" altLang="zh-CN" sz="1400" spc="600" dirty="0">
              <a:solidFill>
                <a:srgbClr val="0090D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997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0554BBF-8EC7-4D0B-AF18-801981B0A7F9}"/>
              </a:ext>
            </a:extLst>
          </p:cNvPr>
          <p:cNvSpPr/>
          <p:nvPr/>
        </p:nvSpPr>
        <p:spPr>
          <a:xfrm>
            <a:off x="726440" y="1422400"/>
            <a:ext cx="10739120" cy="4013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724F1A-E9E2-4CEA-9DDF-F506903EA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6750" y="1419667"/>
            <a:ext cx="2485342" cy="2903729"/>
          </a:xfrm>
          <a:prstGeom prst="rect">
            <a:avLst/>
          </a:prstGeom>
          <a:effectLst>
            <a:softEdge rad="63500"/>
          </a:effectLst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CAF47B24-17CF-4347-A442-10597C54D4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375435"/>
              </p:ext>
            </p:extLst>
          </p:nvPr>
        </p:nvGraphicFramePr>
        <p:xfrm>
          <a:off x="924110" y="2010855"/>
          <a:ext cx="4600295" cy="3066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29EAF77-AC13-4FB8-849D-E661F33F6171}"/>
              </a:ext>
            </a:extLst>
          </p:cNvPr>
          <p:cNvSpPr/>
          <p:nvPr/>
        </p:nvSpPr>
        <p:spPr>
          <a:xfrm>
            <a:off x="6435523" y="781044"/>
            <a:ext cx="4502551" cy="5249612"/>
          </a:xfrm>
          <a:custGeom>
            <a:avLst/>
            <a:gdLst>
              <a:gd name="connsiteX0" fmla="*/ 1261640 w 2581154"/>
              <a:gd name="connsiteY0" fmla="*/ 0 h 3009418"/>
              <a:gd name="connsiteX1" fmla="*/ 0 w 2581154"/>
              <a:gd name="connsiteY1" fmla="*/ 1342663 h 3009418"/>
              <a:gd name="connsiteX2" fmla="*/ 949124 w 2581154"/>
              <a:gd name="connsiteY2" fmla="*/ 2233914 h 3009418"/>
              <a:gd name="connsiteX3" fmla="*/ 2222339 w 2581154"/>
              <a:gd name="connsiteY3" fmla="*/ 3009418 h 3009418"/>
              <a:gd name="connsiteX4" fmla="*/ 2581154 w 2581154"/>
              <a:gd name="connsiteY4" fmla="*/ 1331089 h 3009418"/>
              <a:gd name="connsiteX5" fmla="*/ 1261640 w 2581154"/>
              <a:gd name="connsiteY5" fmla="*/ 0 h 300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1154" h="3009418">
                <a:moveTo>
                  <a:pt x="1261640" y="0"/>
                </a:moveTo>
                <a:lnTo>
                  <a:pt x="0" y="1342663"/>
                </a:lnTo>
                <a:lnTo>
                  <a:pt x="949124" y="2233914"/>
                </a:lnTo>
                <a:lnTo>
                  <a:pt x="2222339" y="3009418"/>
                </a:lnTo>
                <a:lnTo>
                  <a:pt x="2581154" y="1331089"/>
                </a:lnTo>
                <a:lnTo>
                  <a:pt x="1261640" y="0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25D4248-252A-4209-A399-0C4C315D147B}"/>
              </a:ext>
            </a:extLst>
          </p:cNvPr>
          <p:cNvSpPr txBox="1"/>
          <p:nvPr/>
        </p:nvSpPr>
        <p:spPr>
          <a:xfrm>
            <a:off x="7234174" y="2882630"/>
            <a:ext cx="290524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团队能力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FC4F4D-EFB9-4865-B39A-E94F7ECFC64F}"/>
              </a:ext>
            </a:extLst>
          </p:cNvPr>
          <p:cNvSpPr txBox="1"/>
          <p:nvPr/>
        </p:nvSpPr>
        <p:spPr>
          <a:xfrm>
            <a:off x="5856790" y="3641035"/>
            <a:ext cx="4282631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6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仍有急需</a:t>
            </a:r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提升的空间和改进的</a:t>
            </a:r>
            <a:r>
              <a:rPr lang="zh-CN" altLang="en-US" sz="16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地方，加快速</a:t>
            </a:r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度培养新人，是目前最重要的一个环节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4437749-82F5-41FE-8EAA-F8FA829E89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5094" y="4472032"/>
            <a:ext cx="1069054" cy="12490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21E3D27-C397-43D3-B9F6-7ED1E49A93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0000">
            <a:off x="6214272" y="1702519"/>
            <a:ext cx="870500" cy="101704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5668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Graphic spid="4" grpId="0">
        <p:bldAsOne/>
      </p:bldGraphic>
      <p:bldP spid="5" grpId="1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00F8B156-21BD-4F49-AEFD-14D3564272B3}"/>
              </a:ext>
            </a:extLst>
          </p:cNvPr>
          <p:cNvCxnSpPr/>
          <p:nvPr/>
        </p:nvCxnSpPr>
        <p:spPr>
          <a:xfrm>
            <a:off x="1899920" y="0"/>
            <a:ext cx="1991360" cy="6858000"/>
          </a:xfrm>
          <a:prstGeom prst="line">
            <a:avLst/>
          </a:prstGeom>
          <a:ln>
            <a:solidFill>
              <a:schemeClr val="accent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32605E34-A361-432D-BA65-CF5998398862}"/>
              </a:ext>
            </a:extLst>
          </p:cNvPr>
          <p:cNvCxnSpPr/>
          <p:nvPr/>
        </p:nvCxnSpPr>
        <p:spPr>
          <a:xfrm>
            <a:off x="0" y="0"/>
            <a:ext cx="9570720" cy="6858000"/>
          </a:xfrm>
          <a:prstGeom prst="line">
            <a:avLst/>
          </a:prstGeom>
          <a:ln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6ACE7607-7BDD-4ADB-8E59-2E835213249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8544560" cy="467360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EF572D03-30C8-4FF0-B9A3-A6D469F08CF3}"/>
              </a:ext>
            </a:extLst>
          </p:cNvPr>
          <p:cNvCxnSpPr>
            <a:cxnSpLocks/>
          </p:cNvCxnSpPr>
          <p:nvPr/>
        </p:nvCxnSpPr>
        <p:spPr>
          <a:xfrm flipH="1">
            <a:off x="7802880" y="0"/>
            <a:ext cx="1975552" cy="685800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B93647D9-520F-49FD-A815-1F426399605F}"/>
              </a:ext>
            </a:extLst>
          </p:cNvPr>
          <p:cNvCxnSpPr/>
          <p:nvPr/>
        </p:nvCxnSpPr>
        <p:spPr>
          <a:xfrm flipV="1">
            <a:off x="4431848" y="2806212"/>
            <a:ext cx="7760152" cy="4051788"/>
          </a:xfrm>
          <a:prstGeom prst="line">
            <a:avLst/>
          </a:prstGeom>
          <a:ln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D9B5259D-DCCD-4D88-88DE-2CA2FFD1964E}"/>
              </a:ext>
            </a:extLst>
          </p:cNvPr>
          <p:cNvCxnSpPr>
            <a:cxnSpLocks/>
          </p:cNvCxnSpPr>
          <p:nvPr/>
        </p:nvCxnSpPr>
        <p:spPr>
          <a:xfrm flipH="1">
            <a:off x="9916161" y="0"/>
            <a:ext cx="1105648" cy="6858000"/>
          </a:xfrm>
          <a:prstGeom prst="line">
            <a:avLst/>
          </a:prstGeom>
          <a:ln>
            <a:solidFill>
              <a:schemeClr val="accent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直角三角形 26">
            <a:extLst>
              <a:ext uri="{FF2B5EF4-FFF2-40B4-BE49-F238E27FC236}">
                <a16:creationId xmlns:a16="http://schemas.microsoft.com/office/drawing/2014/main" xmlns="" id="{77CA809A-779C-4E98-BFF3-D93A1E2C6189}"/>
              </a:ext>
            </a:extLst>
          </p:cNvPr>
          <p:cNvSpPr/>
          <p:nvPr/>
        </p:nvSpPr>
        <p:spPr>
          <a:xfrm rot="8100000">
            <a:off x="1808363" y="1222685"/>
            <a:ext cx="3183785" cy="3183785"/>
          </a:xfrm>
          <a:prstGeom prst="rtTriangle">
            <a:avLst/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3381DE9-6E65-4992-A275-1B3E2772D0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998" y="992243"/>
            <a:ext cx="3656510" cy="96970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20FB332-2DA0-4513-89D9-BD4DB31B686C}"/>
              </a:ext>
            </a:extLst>
          </p:cNvPr>
          <p:cNvSpPr/>
          <p:nvPr/>
        </p:nvSpPr>
        <p:spPr>
          <a:xfrm>
            <a:off x="1108469" y="2813457"/>
            <a:ext cx="4583575" cy="2937103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050DB44-453C-4034-A9BA-DE3FDBC25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4131" y="1706017"/>
            <a:ext cx="3975539" cy="250591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209BFE8-3400-4261-9B2B-D5132C12DBD7}"/>
              </a:ext>
            </a:extLst>
          </p:cNvPr>
          <p:cNvSpPr txBox="1"/>
          <p:nvPr/>
        </p:nvSpPr>
        <p:spPr>
          <a:xfrm>
            <a:off x="6351791" y="3101770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驻足凝望</a:t>
            </a:r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xmlns="" id="{A2C79180-10CE-4C81-A74D-C9FE6740A33A}"/>
              </a:ext>
            </a:extLst>
          </p:cNvPr>
          <p:cNvSpPr/>
          <p:nvPr/>
        </p:nvSpPr>
        <p:spPr>
          <a:xfrm rot="5400000">
            <a:off x="645241" y="3276682"/>
            <a:ext cx="2937103" cy="2010653"/>
          </a:xfrm>
          <a:prstGeom prst="trapezoid">
            <a:avLst>
              <a:gd name="adj" fmla="val 34310"/>
            </a:avLst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梯形 30">
            <a:extLst>
              <a:ext uri="{FF2B5EF4-FFF2-40B4-BE49-F238E27FC236}">
                <a16:creationId xmlns:a16="http://schemas.microsoft.com/office/drawing/2014/main" xmlns="" id="{B8138ADF-15E5-4F53-BF3E-7F7C666DC80C}"/>
              </a:ext>
            </a:extLst>
          </p:cNvPr>
          <p:cNvSpPr/>
          <p:nvPr/>
        </p:nvSpPr>
        <p:spPr>
          <a:xfrm rot="16200000" flipH="1">
            <a:off x="3238421" y="3269438"/>
            <a:ext cx="2937103" cy="2010653"/>
          </a:xfrm>
          <a:prstGeom prst="trapezoid">
            <a:avLst>
              <a:gd name="adj" fmla="val 34310"/>
            </a:avLst>
          </a:prstGeom>
          <a:solidFill>
            <a:srgbClr val="0A82F0"/>
          </a:solidFill>
          <a:ln w="63500" cap="rnd">
            <a:solidFill>
              <a:srgbClr val="0A82F0"/>
            </a:solidFill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xmlns="" id="{3119525F-D3E2-4898-B401-5FD2183377CA}"/>
              </a:ext>
            </a:extLst>
          </p:cNvPr>
          <p:cNvSpPr/>
          <p:nvPr/>
        </p:nvSpPr>
        <p:spPr>
          <a:xfrm>
            <a:off x="1108469" y="4073661"/>
            <a:ext cx="4583575" cy="1676897"/>
          </a:xfrm>
          <a:prstGeom prst="trapezoid">
            <a:avLst>
              <a:gd name="adj" fmla="val 78047"/>
            </a:avLst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6F9B78E-EF6B-4143-82BD-A2D10C637D5F}"/>
              </a:ext>
            </a:extLst>
          </p:cNvPr>
          <p:cNvSpPr txBox="1"/>
          <p:nvPr/>
        </p:nvSpPr>
        <p:spPr>
          <a:xfrm>
            <a:off x="6351791" y="3620079"/>
            <a:ext cx="3119600" cy="11695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越过这座山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走过这段路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不由得停下脚步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反思</a:t>
            </a:r>
            <a:endParaRPr lang="en-US" altLang="zh-CN" sz="1400" spc="600" dirty="0">
              <a:solidFill>
                <a:srgbClr val="DF9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优势劣汰 吾者几何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1A9C8490-C18E-4A1D-9F00-9A134C8631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5234" y="4204855"/>
            <a:ext cx="2157320" cy="1590517"/>
          </a:xfrm>
          <a:custGeom>
            <a:avLst/>
            <a:gdLst>
              <a:gd name="connsiteX0" fmla="*/ 2568166 w 2987040"/>
              <a:gd name="connsiteY0" fmla="*/ 0 h 2202241"/>
              <a:gd name="connsiteX1" fmla="*/ 2987040 w 2987040"/>
              <a:gd name="connsiteY1" fmla="*/ 0 h 2202241"/>
              <a:gd name="connsiteX2" fmla="*/ 2987040 w 2987040"/>
              <a:gd name="connsiteY2" fmla="*/ 2202241 h 2202241"/>
              <a:gd name="connsiteX3" fmla="*/ 0 w 2987040"/>
              <a:gd name="connsiteY3" fmla="*/ 2202241 h 2202241"/>
              <a:gd name="connsiteX4" fmla="*/ 0 w 2987040"/>
              <a:gd name="connsiteY4" fmla="*/ 480530 h 2202241"/>
              <a:gd name="connsiteX5" fmla="*/ 2568166 w 2987040"/>
              <a:gd name="connsiteY5" fmla="*/ 480530 h 220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040" h="2202241">
                <a:moveTo>
                  <a:pt x="2568166" y="0"/>
                </a:moveTo>
                <a:lnTo>
                  <a:pt x="2987040" y="0"/>
                </a:lnTo>
                <a:lnTo>
                  <a:pt x="2987040" y="2202241"/>
                </a:lnTo>
                <a:lnTo>
                  <a:pt x="0" y="2202241"/>
                </a:lnTo>
                <a:lnTo>
                  <a:pt x="0" y="480530"/>
                </a:lnTo>
                <a:lnTo>
                  <a:pt x="2568166" y="480530"/>
                </a:lnTo>
                <a:close/>
              </a:path>
            </a:pathLst>
          </a:custGeom>
        </p:spPr>
      </p:pic>
      <p:sp>
        <p:nvSpPr>
          <p:cNvPr id="65" name="KSO_Shape">
            <a:extLst>
              <a:ext uri="{FF2B5EF4-FFF2-40B4-BE49-F238E27FC236}">
                <a16:creationId xmlns:a16="http://schemas.microsoft.com/office/drawing/2014/main" xmlns="" id="{116B55FA-2900-4D00-8D9E-DC02166AA66D}"/>
              </a:ext>
            </a:extLst>
          </p:cNvPr>
          <p:cNvSpPr>
            <a:spLocks/>
          </p:cNvSpPr>
          <p:nvPr/>
        </p:nvSpPr>
        <p:spPr bwMode="auto">
          <a:xfrm>
            <a:off x="11129406" y="310177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7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6" name="KSO_Shape">
            <a:extLst>
              <a:ext uri="{FF2B5EF4-FFF2-40B4-BE49-F238E27FC236}">
                <a16:creationId xmlns:a16="http://schemas.microsoft.com/office/drawing/2014/main" xmlns="" id="{D045E3F3-11E3-4D2A-924F-87AB333FA828}"/>
              </a:ext>
            </a:extLst>
          </p:cNvPr>
          <p:cNvSpPr>
            <a:spLocks/>
          </p:cNvSpPr>
          <p:nvPr/>
        </p:nvSpPr>
        <p:spPr bwMode="auto">
          <a:xfrm>
            <a:off x="10336926" y="352849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8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2D3ECBB-C58E-4759-8445-42A64DFF5DBF}"/>
              </a:ext>
            </a:extLst>
          </p:cNvPr>
          <p:cNvSpPr>
            <a:spLocks/>
          </p:cNvSpPr>
          <p:nvPr/>
        </p:nvSpPr>
        <p:spPr bwMode="auto">
          <a:xfrm>
            <a:off x="9544446" y="395521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9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98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0" grpId="0" animBg="1"/>
      <p:bldP spid="28" grpId="0"/>
      <p:bldP spid="29" grpId="0" animBg="1"/>
      <p:bldP spid="31" grpId="0" animBg="1"/>
      <p:bldP spid="21" grpId="0" animBg="1"/>
      <p:bldP spid="34" grpId="0"/>
      <p:bldP spid="65" grpId="0" animBg="1"/>
      <p:bldP spid="66" grpId="0" animBg="1"/>
      <p:bldP spid="6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44A6590-8361-4BC8-BFAA-C2B6071ED924}"/>
              </a:ext>
            </a:extLst>
          </p:cNvPr>
          <p:cNvSpPr/>
          <p:nvPr/>
        </p:nvSpPr>
        <p:spPr>
          <a:xfrm>
            <a:off x="4947724" y="671209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3CEE370F-4317-4E85-8A21-9B6F8AA3E7DA}"/>
              </a:ext>
            </a:extLst>
          </p:cNvPr>
          <p:cNvSpPr/>
          <p:nvPr/>
        </p:nvSpPr>
        <p:spPr>
          <a:xfrm>
            <a:off x="4470530" y="924128"/>
            <a:ext cx="6949182" cy="5009745"/>
          </a:xfrm>
          <a:custGeom>
            <a:avLst/>
            <a:gdLst>
              <a:gd name="connsiteX0" fmla="*/ 0 w 6021421"/>
              <a:gd name="connsiteY0" fmla="*/ 0 h 5009745"/>
              <a:gd name="connsiteX1" fmla="*/ 6021421 w 6021421"/>
              <a:gd name="connsiteY1" fmla="*/ 0 h 5009745"/>
              <a:gd name="connsiteX2" fmla="*/ 6021421 w 6021421"/>
              <a:gd name="connsiteY2" fmla="*/ 5009745 h 5009745"/>
              <a:gd name="connsiteX3" fmla="*/ 0 w 6021421"/>
              <a:gd name="connsiteY3" fmla="*/ 5009745 h 500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1421" h="5009745">
                <a:moveTo>
                  <a:pt x="0" y="0"/>
                </a:moveTo>
                <a:lnTo>
                  <a:pt x="6021421" y="0"/>
                </a:lnTo>
                <a:lnTo>
                  <a:pt x="6021421" y="5009745"/>
                </a:lnTo>
                <a:lnTo>
                  <a:pt x="0" y="5009745"/>
                </a:lnTo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DF954C">
                    <a:alpha val="0"/>
                  </a:srgbClr>
                </a:gs>
                <a:gs pos="100000">
                  <a:srgbClr val="DF954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6A907B7-5BC5-43D2-8559-6FF4D8BD6AE0}"/>
              </a:ext>
            </a:extLst>
          </p:cNvPr>
          <p:cNvGrpSpPr/>
          <p:nvPr/>
        </p:nvGrpSpPr>
        <p:grpSpPr>
          <a:xfrm>
            <a:off x="5650299" y="3033857"/>
            <a:ext cx="904413" cy="865794"/>
            <a:chOff x="2225040" y="2312015"/>
            <a:chExt cx="1747520" cy="1672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01A560F-885E-4086-90A9-022F9EE44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2225040" y="2312015"/>
              <a:ext cx="1747520" cy="1672900"/>
            </a:xfrm>
            <a:prstGeom prst="rect">
              <a:avLst/>
            </a:prstGeom>
          </p:spPr>
        </p:pic>
        <p:sp>
          <p:nvSpPr>
            <p:cNvPr id="7" name="KSO_Shape">
              <a:extLst>
                <a:ext uri="{FF2B5EF4-FFF2-40B4-BE49-F238E27FC236}">
                  <a16:creationId xmlns:a16="http://schemas.microsoft.com/office/drawing/2014/main" xmlns="" id="{FB3A77A8-BD27-40BE-AAF4-7F8EC0CA0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550" y="2910393"/>
              <a:ext cx="698500" cy="476144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D7D48AF-31A8-478C-8C2A-A261FC995CE4}"/>
              </a:ext>
            </a:extLst>
          </p:cNvPr>
          <p:cNvGrpSpPr/>
          <p:nvPr/>
        </p:nvGrpSpPr>
        <p:grpSpPr>
          <a:xfrm>
            <a:off x="7651821" y="3033857"/>
            <a:ext cx="904413" cy="865794"/>
            <a:chOff x="4988560" y="2312015"/>
            <a:chExt cx="1747520" cy="16729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1DCB89E-FE2B-4766-98E5-F80B09590E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4988560" y="2312015"/>
              <a:ext cx="1747520" cy="1672900"/>
            </a:xfrm>
            <a:prstGeom prst="rect">
              <a:avLst/>
            </a:prstGeom>
          </p:spPr>
        </p:pic>
        <p:sp>
          <p:nvSpPr>
            <p:cNvPr id="9" name="KSO_Shape">
              <a:extLst>
                <a:ext uri="{FF2B5EF4-FFF2-40B4-BE49-F238E27FC236}">
                  <a16:creationId xmlns:a16="http://schemas.microsoft.com/office/drawing/2014/main" xmlns="" id="{7328AA87-008F-4BA8-9545-6528508ED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285" y="2805114"/>
              <a:ext cx="834069" cy="67976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5B763E6-E164-4CC7-AD46-B56FC9517A40}"/>
              </a:ext>
            </a:extLst>
          </p:cNvPr>
          <p:cNvGrpSpPr/>
          <p:nvPr/>
        </p:nvGrpSpPr>
        <p:grpSpPr>
          <a:xfrm>
            <a:off x="9736004" y="3033857"/>
            <a:ext cx="904413" cy="865794"/>
            <a:chOff x="7965440" y="2312015"/>
            <a:chExt cx="1747520" cy="16729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C917DD3-2198-4987-A4E2-2792B3F55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7965440" y="2312015"/>
              <a:ext cx="1747520" cy="1672900"/>
            </a:xfrm>
            <a:prstGeom prst="rect">
              <a:avLst/>
            </a:prstGeom>
          </p:spPr>
        </p:pic>
        <p:sp>
          <p:nvSpPr>
            <p:cNvPr id="11" name="KSO_Shape">
              <a:extLst>
                <a:ext uri="{FF2B5EF4-FFF2-40B4-BE49-F238E27FC236}">
                  <a16:creationId xmlns:a16="http://schemas.microsoft.com/office/drawing/2014/main" xmlns="" id="{DDCB5106-CFBE-4401-A50F-296E8E9FA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3689" y="2762727"/>
              <a:ext cx="711022" cy="764540"/>
            </a:xfrm>
            <a:custGeom>
              <a:avLst/>
              <a:gdLst>
                <a:gd name="T0" fmla="*/ 1753292 w 4636"/>
                <a:gd name="T1" fmla="*/ 1304768 h 4986"/>
                <a:gd name="T2" fmla="*/ 1683756 w 4636"/>
                <a:gd name="T3" fmla="*/ 1479374 h 4986"/>
                <a:gd name="T4" fmla="*/ 1569137 w 4636"/>
                <a:gd name="T5" fmla="*/ 1631438 h 4986"/>
                <a:gd name="T6" fmla="*/ 1415547 w 4636"/>
                <a:gd name="T7" fmla="*/ 1755611 h 4986"/>
                <a:gd name="T8" fmla="*/ 1230628 w 4636"/>
                <a:gd name="T9" fmla="*/ 1845779 h 4986"/>
                <a:gd name="T10" fmla="*/ 1020493 w 4636"/>
                <a:gd name="T11" fmla="*/ 1896594 h 4986"/>
                <a:gd name="T12" fmla="*/ 817235 w 4636"/>
                <a:gd name="T13" fmla="*/ 1902708 h 4986"/>
                <a:gd name="T14" fmla="*/ 601369 w 4636"/>
                <a:gd name="T15" fmla="*/ 1865647 h 4986"/>
                <a:gd name="T16" fmla="*/ 408426 w 4636"/>
                <a:gd name="T17" fmla="*/ 1786558 h 4986"/>
                <a:gd name="T18" fmla="*/ 244521 w 4636"/>
                <a:gd name="T19" fmla="*/ 1671937 h 4986"/>
                <a:gd name="T20" fmla="*/ 117294 w 4636"/>
                <a:gd name="T21" fmla="*/ 1527897 h 4986"/>
                <a:gd name="T22" fmla="*/ 33622 w 4636"/>
                <a:gd name="T23" fmla="*/ 1359022 h 4986"/>
                <a:gd name="T24" fmla="*/ 382 w 4636"/>
                <a:gd name="T25" fmla="*/ 1173336 h 4986"/>
                <a:gd name="T26" fmla="*/ 9170 w 4636"/>
                <a:gd name="T27" fmla="*/ 1046107 h 4986"/>
                <a:gd name="T28" fmla="*/ 44319 w 4636"/>
                <a:gd name="T29" fmla="*/ 918114 h 4986"/>
                <a:gd name="T30" fmla="*/ 104303 w 4636"/>
                <a:gd name="T31" fmla="*/ 799672 h 4986"/>
                <a:gd name="T32" fmla="*/ 224654 w 4636"/>
                <a:gd name="T33" fmla="*/ 654103 h 4986"/>
                <a:gd name="T34" fmla="*/ 458477 w 4636"/>
                <a:gd name="T35" fmla="*/ 495927 h 4986"/>
                <a:gd name="T36" fmla="*/ 1413637 w 4636"/>
                <a:gd name="T37" fmla="*/ 551327 h 4986"/>
                <a:gd name="T38" fmla="*/ 1619952 w 4636"/>
                <a:gd name="T39" fmla="*/ 733956 h 4986"/>
                <a:gd name="T40" fmla="*/ 1693690 w 4636"/>
                <a:gd name="T41" fmla="*/ 845520 h 4986"/>
                <a:gd name="T42" fmla="*/ 1744122 w 4636"/>
                <a:gd name="T43" fmla="*/ 968165 h 4986"/>
                <a:gd name="T44" fmla="*/ 1768957 w 4636"/>
                <a:gd name="T45" fmla="*/ 1099215 h 4986"/>
                <a:gd name="T46" fmla="*/ 810740 w 4636"/>
                <a:gd name="T47" fmla="*/ 1403342 h 4986"/>
                <a:gd name="T48" fmla="*/ 749610 w 4636"/>
                <a:gd name="T49" fmla="*/ 1364371 h 4986"/>
                <a:gd name="T50" fmla="*/ 721337 w 4636"/>
                <a:gd name="T51" fmla="*/ 1311646 h 4986"/>
                <a:gd name="T52" fmla="*/ 574242 w 4636"/>
                <a:gd name="T53" fmla="*/ 1220331 h 4986"/>
                <a:gd name="T54" fmla="*/ 590289 w 4636"/>
                <a:gd name="T55" fmla="*/ 1349853 h 4986"/>
                <a:gd name="T56" fmla="*/ 636519 w 4636"/>
                <a:gd name="T57" fmla="*/ 1442696 h 4986"/>
                <a:gd name="T58" fmla="*/ 705290 w 4636"/>
                <a:gd name="T59" fmla="*/ 1500770 h 4986"/>
                <a:gd name="T60" fmla="*/ 835956 w 4636"/>
                <a:gd name="T61" fmla="*/ 1679961 h 4986"/>
                <a:gd name="T62" fmla="*/ 1024696 w 4636"/>
                <a:gd name="T63" fmla="*/ 1517199 h 4986"/>
                <a:gd name="T64" fmla="*/ 1127089 w 4636"/>
                <a:gd name="T65" fmla="*/ 1453011 h 4986"/>
                <a:gd name="T66" fmla="*/ 1182488 w 4636"/>
                <a:gd name="T67" fmla="*/ 1354819 h 4986"/>
                <a:gd name="T68" fmla="*/ 1193950 w 4636"/>
                <a:gd name="T69" fmla="*/ 1246694 h 4986"/>
                <a:gd name="T70" fmla="*/ 1176375 w 4636"/>
                <a:gd name="T71" fmla="*/ 1166459 h 4986"/>
                <a:gd name="T72" fmla="*/ 1133584 w 4636"/>
                <a:gd name="T73" fmla="*/ 1100361 h 4986"/>
                <a:gd name="T74" fmla="*/ 1066341 w 4636"/>
                <a:gd name="T75" fmla="*/ 1049164 h 4986"/>
                <a:gd name="T76" fmla="*/ 943316 w 4636"/>
                <a:gd name="T77" fmla="*/ 710650 h 4986"/>
                <a:gd name="T78" fmla="*/ 992220 w 4636"/>
                <a:gd name="T79" fmla="*/ 732810 h 4986"/>
                <a:gd name="T80" fmla="*/ 1028899 w 4636"/>
                <a:gd name="T81" fmla="*/ 775984 h 4986"/>
                <a:gd name="T82" fmla="*/ 1183634 w 4636"/>
                <a:gd name="T83" fmla="*/ 862332 h 4986"/>
                <a:gd name="T84" fmla="*/ 1156126 w 4636"/>
                <a:gd name="T85" fmla="*/ 728989 h 4986"/>
                <a:gd name="T86" fmla="*/ 1112953 w 4636"/>
                <a:gd name="T87" fmla="*/ 665566 h 4986"/>
                <a:gd name="T88" fmla="*/ 1054879 w 4636"/>
                <a:gd name="T89" fmla="*/ 620481 h 4986"/>
                <a:gd name="T90" fmla="*/ 971207 w 4636"/>
                <a:gd name="T91" fmla="*/ 591062 h 4986"/>
                <a:gd name="T92" fmla="*/ 831753 w 4636"/>
                <a:gd name="T93" fmla="*/ 588005 h 4986"/>
                <a:gd name="T94" fmla="*/ 707201 w 4636"/>
                <a:gd name="T95" fmla="*/ 635382 h 4986"/>
                <a:gd name="T96" fmla="*/ 628877 w 4636"/>
                <a:gd name="T97" fmla="*/ 713324 h 4986"/>
                <a:gd name="T98" fmla="*/ 596784 w 4636"/>
                <a:gd name="T99" fmla="*/ 822978 h 4986"/>
                <a:gd name="T100" fmla="*/ 609010 w 4636"/>
                <a:gd name="T101" fmla="*/ 933779 h 4986"/>
                <a:gd name="T102" fmla="*/ 664409 w 4636"/>
                <a:gd name="T103" fmla="*/ 1020508 h 4986"/>
                <a:gd name="T104" fmla="*/ 780175 w 4636"/>
                <a:gd name="T105" fmla="*/ 1086989 h 4986"/>
                <a:gd name="T106" fmla="*/ 829461 w 4636"/>
                <a:gd name="T107" fmla="*/ 963962 h 4986"/>
                <a:gd name="T108" fmla="*/ 750374 w 4636"/>
                <a:gd name="T109" fmla="*/ 897100 h 4986"/>
                <a:gd name="T110" fmla="*/ 740440 w 4636"/>
                <a:gd name="T111" fmla="*/ 809988 h 4986"/>
                <a:gd name="T112" fmla="*/ 788198 w 4636"/>
                <a:gd name="T113" fmla="*/ 733192 h 4986"/>
                <a:gd name="T114" fmla="*/ 943316 w 4636"/>
                <a:gd name="T115" fmla="*/ 1136276 h 4986"/>
                <a:gd name="T116" fmla="*/ 1017437 w 4636"/>
                <a:gd name="T117" fmla="*/ 1185945 h 4986"/>
                <a:gd name="T118" fmla="*/ 1045709 w 4636"/>
                <a:gd name="T119" fmla="*/ 1231411 h 4986"/>
                <a:gd name="T120" fmla="*/ 1048766 w 4636"/>
                <a:gd name="T121" fmla="*/ 1299801 h 4986"/>
                <a:gd name="T122" fmla="*/ 1017819 w 4636"/>
                <a:gd name="T123" fmla="*/ 1372395 h 4986"/>
                <a:gd name="T124" fmla="*/ 965858 w 4636"/>
                <a:gd name="T125" fmla="*/ 1409838 h 4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636" h="4986">
                  <a:moveTo>
                    <a:pt x="4636" y="3019"/>
                  </a:moveTo>
                  <a:lnTo>
                    <a:pt x="4636" y="3019"/>
                  </a:lnTo>
                  <a:lnTo>
                    <a:pt x="4635" y="3071"/>
                  </a:lnTo>
                  <a:lnTo>
                    <a:pt x="4633" y="3121"/>
                  </a:lnTo>
                  <a:lnTo>
                    <a:pt x="4629" y="3171"/>
                  </a:lnTo>
                  <a:lnTo>
                    <a:pt x="4624" y="3221"/>
                  </a:lnTo>
                  <a:lnTo>
                    <a:pt x="4618" y="3270"/>
                  </a:lnTo>
                  <a:lnTo>
                    <a:pt x="4609" y="3319"/>
                  </a:lnTo>
                  <a:lnTo>
                    <a:pt x="4600" y="3367"/>
                  </a:lnTo>
                  <a:lnTo>
                    <a:pt x="4589" y="3415"/>
                  </a:lnTo>
                  <a:lnTo>
                    <a:pt x="4577" y="3464"/>
                  </a:lnTo>
                  <a:lnTo>
                    <a:pt x="4563" y="3511"/>
                  </a:lnTo>
                  <a:lnTo>
                    <a:pt x="4548" y="3557"/>
                  </a:lnTo>
                  <a:lnTo>
                    <a:pt x="4532" y="3605"/>
                  </a:lnTo>
                  <a:lnTo>
                    <a:pt x="4515" y="3650"/>
                  </a:lnTo>
                  <a:lnTo>
                    <a:pt x="4496" y="3696"/>
                  </a:lnTo>
                  <a:lnTo>
                    <a:pt x="4476" y="3740"/>
                  </a:lnTo>
                  <a:lnTo>
                    <a:pt x="4454" y="3785"/>
                  </a:lnTo>
                  <a:lnTo>
                    <a:pt x="4431" y="3829"/>
                  </a:lnTo>
                  <a:lnTo>
                    <a:pt x="4407" y="3872"/>
                  </a:lnTo>
                  <a:lnTo>
                    <a:pt x="4382" y="3915"/>
                  </a:lnTo>
                  <a:lnTo>
                    <a:pt x="4357" y="3957"/>
                  </a:lnTo>
                  <a:lnTo>
                    <a:pt x="4330" y="3999"/>
                  </a:lnTo>
                  <a:lnTo>
                    <a:pt x="4300" y="4039"/>
                  </a:lnTo>
                  <a:lnTo>
                    <a:pt x="4271" y="4080"/>
                  </a:lnTo>
                  <a:lnTo>
                    <a:pt x="4240" y="4119"/>
                  </a:lnTo>
                  <a:lnTo>
                    <a:pt x="4209" y="4157"/>
                  </a:lnTo>
                  <a:lnTo>
                    <a:pt x="4176" y="4196"/>
                  </a:lnTo>
                  <a:lnTo>
                    <a:pt x="4141" y="4233"/>
                  </a:lnTo>
                  <a:lnTo>
                    <a:pt x="4107" y="4270"/>
                  </a:lnTo>
                  <a:lnTo>
                    <a:pt x="4071" y="4307"/>
                  </a:lnTo>
                  <a:lnTo>
                    <a:pt x="4034" y="4341"/>
                  </a:lnTo>
                  <a:lnTo>
                    <a:pt x="3996" y="4376"/>
                  </a:lnTo>
                  <a:lnTo>
                    <a:pt x="3957" y="4410"/>
                  </a:lnTo>
                  <a:lnTo>
                    <a:pt x="3917" y="4443"/>
                  </a:lnTo>
                  <a:lnTo>
                    <a:pt x="3876" y="4475"/>
                  </a:lnTo>
                  <a:lnTo>
                    <a:pt x="3835" y="4506"/>
                  </a:lnTo>
                  <a:lnTo>
                    <a:pt x="3792" y="4537"/>
                  </a:lnTo>
                  <a:lnTo>
                    <a:pt x="3749" y="4566"/>
                  </a:lnTo>
                  <a:lnTo>
                    <a:pt x="3705" y="4595"/>
                  </a:lnTo>
                  <a:lnTo>
                    <a:pt x="3660" y="4623"/>
                  </a:lnTo>
                  <a:lnTo>
                    <a:pt x="3614" y="4650"/>
                  </a:lnTo>
                  <a:lnTo>
                    <a:pt x="3567" y="4676"/>
                  </a:lnTo>
                  <a:lnTo>
                    <a:pt x="3520" y="4701"/>
                  </a:lnTo>
                  <a:lnTo>
                    <a:pt x="3472" y="4725"/>
                  </a:lnTo>
                  <a:lnTo>
                    <a:pt x="3422" y="4748"/>
                  </a:lnTo>
                  <a:lnTo>
                    <a:pt x="3373" y="4770"/>
                  </a:lnTo>
                  <a:lnTo>
                    <a:pt x="3322" y="4792"/>
                  </a:lnTo>
                  <a:lnTo>
                    <a:pt x="3272" y="4812"/>
                  </a:lnTo>
                  <a:lnTo>
                    <a:pt x="3221" y="4831"/>
                  </a:lnTo>
                  <a:lnTo>
                    <a:pt x="3168" y="4849"/>
                  </a:lnTo>
                  <a:lnTo>
                    <a:pt x="3114" y="4867"/>
                  </a:lnTo>
                  <a:lnTo>
                    <a:pt x="3062" y="4883"/>
                  </a:lnTo>
                  <a:lnTo>
                    <a:pt x="3007" y="4897"/>
                  </a:lnTo>
                  <a:lnTo>
                    <a:pt x="2952" y="4911"/>
                  </a:lnTo>
                  <a:lnTo>
                    <a:pt x="2897" y="4924"/>
                  </a:lnTo>
                  <a:lnTo>
                    <a:pt x="2841" y="4935"/>
                  </a:lnTo>
                  <a:lnTo>
                    <a:pt x="2785" y="4946"/>
                  </a:lnTo>
                  <a:lnTo>
                    <a:pt x="2729" y="4955"/>
                  </a:lnTo>
                  <a:lnTo>
                    <a:pt x="2671" y="4964"/>
                  </a:lnTo>
                  <a:lnTo>
                    <a:pt x="2613" y="4970"/>
                  </a:lnTo>
                  <a:lnTo>
                    <a:pt x="2555" y="4975"/>
                  </a:lnTo>
                  <a:lnTo>
                    <a:pt x="2496" y="4980"/>
                  </a:lnTo>
                  <a:lnTo>
                    <a:pt x="2437" y="4984"/>
                  </a:lnTo>
                  <a:lnTo>
                    <a:pt x="2377" y="4986"/>
                  </a:lnTo>
                  <a:lnTo>
                    <a:pt x="2318" y="4986"/>
                  </a:lnTo>
                  <a:lnTo>
                    <a:pt x="2258" y="4986"/>
                  </a:lnTo>
                  <a:lnTo>
                    <a:pt x="2199" y="4984"/>
                  </a:lnTo>
                  <a:lnTo>
                    <a:pt x="2139" y="4980"/>
                  </a:lnTo>
                  <a:lnTo>
                    <a:pt x="2081" y="4975"/>
                  </a:lnTo>
                  <a:lnTo>
                    <a:pt x="2022" y="4970"/>
                  </a:lnTo>
                  <a:lnTo>
                    <a:pt x="1964" y="4964"/>
                  </a:lnTo>
                  <a:lnTo>
                    <a:pt x="1908" y="4955"/>
                  </a:lnTo>
                  <a:lnTo>
                    <a:pt x="1851" y="4946"/>
                  </a:lnTo>
                  <a:lnTo>
                    <a:pt x="1794" y="4935"/>
                  </a:lnTo>
                  <a:lnTo>
                    <a:pt x="1738" y="4924"/>
                  </a:lnTo>
                  <a:lnTo>
                    <a:pt x="1683" y="4911"/>
                  </a:lnTo>
                  <a:lnTo>
                    <a:pt x="1628" y="4897"/>
                  </a:lnTo>
                  <a:lnTo>
                    <a:pt x="1574" y="4883"/>
                  </a:lnTo>
                  <a:lnTo>
                    <a:pt x="1521" y="4867"/>
                  </a:lnTo>
                  <a:lnTo>
                    <a:pt x="1468" y="4849"/>
                  </a:lnTo>
                  <a:lnTo>
                    <a:pt x="1416" y="4831"/>
                  </a:lnTo>
                  <a:lnTo>
                    <a:pt x="1364" y="4812"/>
                  </a:lnTo>
                  <a:lnTo>
                    <a:pt x="1313" y="4792"/>
                  </a:lnTo>
                  <a:lnTo>
                    <a:pt x="1262" y="4770"/>
                  </a:lnTo>
                  <a:lnTo>
                    <a:pt x="1213" y="4748"/>
                  </a:lnTo>
                  <a:lnTo>
                    <a:pt x="1163" y="4725"/>
                  </a:lnTo>
                  <a:lnTo>
                    <a:pt x="1116" y="4701"/>
                  </a:lnTo>
                  <a:lnTo>
                    <a:pt x="1069" y="4676"/>
                  </a:lnTo>
                  <a:lnTo>
                    <a:pt x="1021" y="4650"/>
                  </a:lnTo>
                  <a:lnTo>
                    <a:pt x="976" y="4623"/>
                  </a:lnTo>
                  <a:lnTo>
                    <a:pt x="931" y="4595"/>
                  </a:lnTo>
                  <a:lnTo>
                    <a:pt x="887" y="4566"/>
                  </a:lnTo>
                  <a:lnTo>
                    <a:pt x="843" y="4537"/>
                  </a:lnTo>
                  <a:lnTo>
                    <a:pt x="801" y="4506"/>
                  </a:lnTo>
                  <a:lnTo>
                    <a:pt x="759" y="4475"/>
                  </a:lnTo>
                  <a:lnTo>
                    <a:pt x="719" y="4443"/>
                  </a:lnTo>
                  <a:lnTo>
                    <a:pt x="679" y="4410"/>
                  </a:lnTo>
                  <a:lnTo>
                    <a:pt x="640" y="4376"/>
                  </a:lnTo>
                  <a:lnTo>
                    <a:pt x="602" y="4341"/>
                  </a:lnTo>
                  <a:lnTo>
                    <a:pt x="565" y="4307"/>
                  </a:lnTo>
                  <a:lnTo>
                    <a:pt x="529" y="4270"/>
                  </a:lnTo>
                  <a:lnTo>
                    <a:pt x="494" y="4233"/>
                  </a:lnTo>
                  <a:lnTo>
                    <a:pt x="460" y="4196"/>
                  </a:lnTo>
                  <a:lnTo>
                    <a:pt x="428" y="4157"/>
                  </a:lnTo>
                  <a:lnTo>
                    <a:pt x="396" y="4119"/>
                  </a:lnTo>
                  <a:lnTo>
                    <a:pt x="364" y="4080"/>
                  </a:lnTo>
                  <a:lnTo>
                    <a:pt x="335" y="4039"/>
                  </a:lnTo>
                  <a:lnTo>
                    <a:pt x="307" y="3999"/>
                  </a:lnTo>
                  <a:lnTo>
                    <a:pt x="279" y="3957"/>
                  </a:lnTo>
                  <a:lnTo>
                    <a:pt x="253" y="3915"/>
                  </a:lnTo>
                  <a:lnTo>
                    <a:pt x="228" y="3872"/>
                  </a:lnTo>
                  <a:lnTo>
                    <a:pt x="205" y="3829"/>
                  </a:lnTo>
                  <a:lnTo>
                    <a:pt x="182" y="3785"/>
                  </a:lnTo>
                  <a:lnTo>
                    <a:pt x="160" y="3740"/>
                  </a:lnTo>
                  <a:lnTo>
                    <a:pt x="141" y="3696"/>
                  </a:lnTo>
                  <a:lnTo>
                    <a:pt x="122" y="3650"/>
                  </a:lnTo>
                  <a:lnTo>
                    <a:pt x="104" y="3605"/>
                  </a:lnTo>
                  <a:lnTo>
                    <a:pt x="88" y="3557"/>
                  </a:lnTo>
                  <a:lnTo>
                    <a:pt x="72" y="3511"/>
                  </a:lnTo>
                  <a:lnTo>
                    <a:pt x="59" y="3464"/>
                  </a:lnTo>
                  <a:lnTo>
                    <a:pt x="47" y="3415"/>
                  </a:lnTo>
                  <a:lnTo>
                    <a:pt x="35" y="3367"/>
                  </a:lnTo>
                  <a:lnTo>
                    <a:pt x="26" y="3319"/>
                  </a:lnTo>
                  <a:lnTo>
                    <a:pt x="19" y="3270"/>
                  </a:lnTo>
                  <a:lnTo>
                    <a:pt x="11" y="3221"/>
                  </a:lnTo>
                  <a:lnTo>
                    <a:pt x="6" y="3171"/>
                  </a:lnTo>
                  <a:lnTo>
                    <a:pt x="3" y="3121"/>
                  </a:lnTo>
                  <a:lnTo>
                    <a:pt x="1" y="3071"/>
                  </a:lnTo>
                  <a:lnTo>
                    <a:pt x="0" y="3019"/>
                  </a:lnTo>
                  <a:lnTo>
                    <a:pt x="0" y="2983"/>
                  </a:lnTo>
                  <a:lnTo>
                    <a:pt x="1" y="2948"/>
                  </a:lnTo>
                  <a:lnTo>
                    <a:pt x="3" y="2912"/>
                  </a:lnTo>
                  <a:lnTo>
                    <a:pt x="6" y="2877"/>
                  </a:lnTo>
                  <a:lnTo>
                    <a:pt x="9" y="2842"/>
                  </a:lnTo>
                  <a:lnTo>
                    <a:pt x="13" y="2807"/>
                  </a:lnTo>
                  <a:lnTo>
                    <a:pt x="18" y="2772"/>
                  </a:lnTo>
                  <a:lnTo>
                    <a:pt x="24" y="2738"/>
                  </a:lnTo>
                  <a:lnTo>
                    <a:pt x="29" y="2703"/>
                  </a:lnTo>
                  <a:lnTo>
                    <a:pt x="36" y="2669"/>
                  </a:lnTo>
                  <a:lnTo>
                    <a:pt x="44" y="2635"/>
                  </a:lnTo>
                  <a:lnTo>
                    <a:pt x="52" y="2601"/>
                  </a:lnTo>
                  <a:lnTo>
                    <a:pt x="62" y="2567"/>
                  </a:lnTo>
                  <a:lnTo>
                    <a:pt x="71" y="2534"/>
                  </a:lnTo>
                  <a:lnTo>
                    <a:pt x="82" y="2501"/>
                  </a:lnTo>
                  <a:lnTo>
                    <a:pt x="92" y="2468"/>
                  </a:lnTo>
                  <a:lnTo>
                    <a:pt x="104" y="2436"/>
                  </a:lnTo>
                  <a:lnTo>
                    <a:pt x="116" y="2403"/>
                  </a:lnTo>
                  <a:lnTo>
                    <a:pt x="129" y="2371"/>
                  </a:lnTo>
                  <a:lnTo>
                    <a:pt x="143" y="2339"/>
                  </a:lnTo>
                  <a:lnTo>
                    <a:pt x="156" y="2308"/>
                  </a:lnTo>
                  <a:lnTo>
                    <a:pt x="172" y="2276"/>
                  </a:lnTo>
                  <a:lnTo>
                    <a:pt x="187" y="2245"/>
                  </a:lnTo>
                  <a:lnTo>
                    <a:pt x="203" y="2214"/>
                  </a:lnTo>
                  <a:lnTo>
                    <a:pt x="219" y="2184"/>
                  </a:lnTo>
                  <a:lnTo>
                    <a:pt x="237" y="2153"/>
                  </a:lnTo>
                  <a:lnTo>
                    <a:pt x="255" y="2123"/>
                  </a:lnTo>
                  <a:lnTo>
                    <a:pt x="273" y="2093"/>
                  </a:lnTo>
                  <a:lnTo>
                    <a:pt x="292" y="2064"/>
                  </a:lnTo>
                  <a:lnTo>
                    <a:pt x="312" y="2034"/>
                  </a:lnTo>
                  <a:lnTo>
                    <a:pt x="332" y="2006"/>
                  </a:lnTo>
                  <a:lnTo>
                    <a:pt x="353" y="1978"/>
                  </a:lnTo>
                  <a:lnTo>
                    <a:pt x="374" y="1949"/>
                  </a:lnTo>
                  <a:lnTo>
                    <a:pt x="396" y="1922"/>
                  </a:lnTo>
                  <a:lnTo>
                    <a:pt x="440" y="1867"/>
                  </a:lnTo>
                  <a:lnTo>
                    <a:pt x="487" y="1814"/>
                  </a:lnTo>
                  <a:lnTo>
                    <a:pt x="537" y="1762"/>
                  </a:lnTo>
                  <a:lnTo>
                    <a:pt x="588" y="1712"/>
                  </a:lnTo>
                  <a:lnTo>
                    <a:pt x="642" y="1662"/>
                  </a:lnTo>
                  <a:lnTo>
                    <a:pt x="697" y="1615"/>
                  </a:lnTo>
                  <a:lnTo>
                    <a:pt x="754" y="1570"/>
                  </a:lnTo>
                  <a:lnTo>
                    <a:pt x="812" y="1526"/>
                  </a:lnTo>
                  <a:lnTo>
                    <a:pt x="873" y="1483"/>
                  </a:lnTo>
                  <a:lnTo>
                    <a:pt x="935" y="1443"/>
                  </a:lnTo>
                  <a:lnTo>
                    <a:pt x="999" y="1404"/>
                  </a:lnTo>
                  <a:lnTo>
                    <a:pt x="1065" y="1366"/>
                  </a:lnTo>
                  <a:lnTo>
                    <a:pt x="1132" y="1331"/>
                  </a:lnTo>
                  <a:lnTo>
                    <a:pt x="1200" y="1298"/>
                  </a:lnTo>
                  <a:lnTo>
                    <a:pt x="1271" y="1266"/>
                  </a:lnTo>
                  <a:lnTo>
                    <a:pt x="553" y="0"/>
                  </a:lnTo>
                  <a:lnTo>
                    <a:pt x="4082" y="0"/>
                  </a:lnTo>
                  <a:lnTo>
                    <a:pt x="3365" y="1266"/>
                  </a:lnTo>
                  <a:lnTo>
                    <a:pt x="3435" y="1298"/>
                  </a:lnTo>
                  <a:lnTo>
                    <a:pt x="3503" y="1331"/>
                  </a:lnTo>
                  <a:lnTo>
                    <a:pt x="3571" y="1366"/>
                  </a:lnTo>
                  <a:lnTo>
                    <a:pt x="3636" y="1404"/>
                  </a:lnTo>
                  <a:lnTo>
                    <a:pt x="3700" y="1443"/>
                  </a:lnTo>
                  <a:lnTo>
                    <a:pt x="3762" y="1483"/>
                  </a:lnTo>
                  <a:lnTo>
                    <a:pt x="3823" y="1526"/>
                  </a:lnTo>
                  <a:lnTo>
                    <a:pt x="3882" y="1570"/>
                  </a:lnTo>
                  <a:lnTo>
                    <a:pt x="3938" y="1615"/>
                  </a:lnTo>
                  <a:lnTo>
                    <a:pt x="3994" y="1662"/>
                  </a:lnTo>
                  <a:lnTo>
                    <a:pt x="4047" y="1712"/>
                  </a:lnTo>
                  <a:lnTo>
                    <a:pt x="4098" y="1762"/>
                  </a:lnTo>
                  <a:lnTo>
                    <a:pt x="4148" y="1814"/>
                  </a:lnTo>
                  <a:lnTo>
                    <a:pt x="4195" y="1866"/>
                  </a:lnTo>
                  <a:lnTo>
                    <a:pt x="4240" y="1921"/>
                  </a:lnTo>
                  <a:lnTo>
                    <a:pt x="4262" y="1949"/>
                  </a:lnTo>
                  <a:lnTo>
                    <a:pt x="4283" y="1978"/>
                  </a:lnTo>
                  <a:lnTo>
                    <a:pt x="4304" y="2006"/>
                  </a:lnTo>
                  <a:lnTo>
                    <a:pt x="4324" y="2034"/>
                  </a:lnTo>
                  <a:lnTo>
                    <a:pt x="4343" y="2064"/>
                  </a:lnTo>
                  <a:lnTo>
                    <a:pt x="4362" y="2093"/>
                  </a:lnTo>
                  <a:lnTo>
                    <a:pt x="4381" y="2123"/>
                  </a:lnTo>
                  <a:lnTo>
                    <a:pt x="4399" y="2153"/>
                  </a:lnTo>
                  <a:lnTo>
                    <a:pt x="4416" y="2183"/>
                  </a:lnTo>
                  <a:lnTo>
                    <a:pt x="4433" y="2213"/>
                  </a:lnTo>
                  <a:lnTo>
                    <a:pt x="4448" y="2245"/>
                  </a:lnTo>
                  <a:lnTo>
                    <a:pt x="4464" y="2275"/>
                  </a:lnTo>
                  <a:lnTo>
                    <a:pt x="4479" y="2307"/>
                  </a:lnTo>
                  <a:lnTo>
                    <a:pt x="4494" y="2338"/>
                  </a:lnTo>
                  <a:lnTo>
                    <a:pt x="4507" y="2371"/>
                  </a:lnTo>
                  <a:lnTo>
                    <a:pt x="4520" y="2402"/>
                  </a:lnTo>
                  <a:lnTo>
                    <a:pt x="4532" y="2435"/>
                  </a:lnTo>
                  <a:lnTo>
                    <a:pt x="4544" y="2467"/>
                  </a:lnTo>
                  <a:lnTo>
                    <a:pt x="4554" y="2501"/>
                  </a:lnTo>
                  <a:lnTo>
                    <a:pt x="4565" y="2534"/>
                  </a:lnTo>
                  <a:lnTo>
                    <a:pt x="4574" y="2567"/>
                  </a:lnTo>
                  <a:lnTo>
                    <a:pt x="4584" y="2601"/>
                  </a:lnTo>
                  <a:lnTo>
                    <a:pt x="4592" y="2635"/>
                  </a:lnTo>
                  <a:lnTo>
                    <a:pt x="4600" y="2669"/>
                  </a:lnTo>
                  <a:lnTo>
                    <a:pt x="4606" y="2703"/>
                  </a:lnTo>
                  <a:lnTo>
                    <a:pt x="4612" y="2738"/>
                  </a:lnTo>
                  <a:lnTo>
                    <a:pt x="4618" y="2772"/>
                  </a:lnTo>
                  <a:lnTo>
                    <a:pt x="4623" y="2807"/>
                  </a:lnTo>
                  <a:lnTo>
                    <a:pt x="4627" y="2842"/>
                  </a:lnTo>
                  <a:lnTo>
                    <a:pt x="4630" y="2877"/>
                  </a:lnTo>
                  <a:lnTo>
                    <a:pt x="4633" y="2912"/>
                  </a:lnTo>
                  <a:lnTo>
                    <a:pt x="4634" y="2948"/>
                  </a:lnTo>
                  <a:lnTo>
                    <a:pt x="4635" y="2983"/>
                  </a:lnTo>
                  <a:lnTo>
                    <a:pt x="4636" y="3019"/>
                  </a:lnTo>
                  <a:close/>
                  <a:moveTo>
                    <a:pt x="2188" y="3696"/>
                  </a:moveTo>
                  <a:lnTo>
                    <a:pt x="2188" y="3696"/>
                  </a:lnTo>
                  <a:lnTo>
                    <a:pt x="2165" y="3689"/>
                  </a:lnTo>
                  <a:lnTo>
                    <a:pt x="2143" y="3681"/>
                  </a:lnTo>
                  <a:lnTo>
                    <a:pt x="2122" y="3673"/>
                  </a:lnTo>
                  <a:lnTo>
                    <a:pt x="2101" y="3665"/>
                  </a:lnTo>
                  <a:lnTo>
                    <a:pt x="2082" y="3655"/>
                  </a:lnTo>
                  <a:lnTo>
                    <a:pt x="2064" y="3646"/>
                  </a:lnTo>
                  <a:lnTo>
                    <a:pt x="2046" y="3636"/>
                  </a:lnTo>
                  <a:lnTo>
                    <a:pt x="2030" y="3627"/>
                  </a:lnTo>
                  <a:lnTo>
                    <a:pt x="2015" y="3616"/>
                  </a:lnTo>
                  <a:lnTo>
                    <a:pt x="2000" y="3606"/>
                  </a:lnTo>
                  <a:lnTo>
                    <a:pt x="1986" y="3594"/>
                  </a:lnTo>
                  <a:lnTo>
                    <a:pt x="1974" y="3583"/>
                  </a:lnTo>
                  <a:lnTo>
                    <a:pt x="1962" y="3571"/>
                  </a:lnTo>
                  <a:lnTo>
                    <a:pt x="1952" y="3558"/>
                  </a:lnTo>
                  <a:lnTo>
                    <a:pt x="1942" y="3546"/>
                  </a:lnTo>
                  <a:lnTo>
                    <a:pt x="1934" y="3533"/>
                  </a:lnTo>
                  <a:lnTo>
                    <a:pt x="1925" y="3518"/>
                  </a:lnTo>
                  <a:lnTo>
                    <a:pt x="1917" y="3504"/>
                  </a:lnTo>
                  <a:lnTo>
                    <a:pt x="1909" y="3487"/>
                  </a:lnTo>
                  <a:lnTo>
                    <a:pt x="1901" y="3470"/>
                  </a:lnTo>
                  <a:lnTo>
                    <a:pt x="1894" y="3452"/>
                  </a:lnTo>
                  <a:lnTo>
                    <a:pt x="1888" y="3433"/>
                  </a:lnTo>
                  <a:lnTo>
                    <a:pt x="1882" y="3413"/>
                  </a:lnTo>
                  <a:lnTo>
                    <a:pt x="1877" y="3392"/>
                  </a:lnTo>
                  <a:lnTo>
                    <a:pt x="1873" y="3370"/>
                  </a:lnTo>
                  <a:lnTo>
                    <a:pt x="1869" y="3348"/>
                  </a:lnTo>
                  <a:lnTo>
                    <a:pt x="1866" y="3325"/>
                  </a:lnTo>
                  <a:lnTo>
                    <a:pt x="1862" y="3300"/>
                  </a:lnTo>
                  <a:lnTo>
                    <a:pt x="1858" y="3248"/>
                  </a:lnTo>
                  <a:lnTo>
                    <a:pt x="1856" y="3194"/>
                  </a:lnTo>
                  <a:lnTo>
                    <a:pt x="1503" y="3194"/>
                  </a:lnTo>
                  <a:lnTo>
                    <a:pt x="1505" y="3234"/>
                  </a:lnTo>
                  <a:lnTo>
                    <a:pt x="1507" y="3271"/>
                  </a:lnTo>
                  <a:lnTo>
                    <a:pt x="1509" y="3309"/>
                  </a:lnTo>
                  <a:lnTo>
                    <a:pt x="1512" y="3345"/>
                  </a:lnTo>
                  <a:lnTo>
                    <a:pt x="1517" y="3380"/>
                  </a:lnTo>
                  <a:lnTo>
                    <a:pt x="1521" y="3412"/>
                  </a:lnTo>
                  <a:lnTo>
                    <a:pt x="1526" y="3445"/>
                  </a:lnTo>
                  <a:lnTo>
                    <a:pt x="1532" y="3475"/>
                  </a:lnTo>
                  <a:lnTo>
                    <a:pt x="1538" y="3505"/>
                  </a:lnTo>
                  <a:lnTo>
                    <a:pt x="1545" y="3533"/>
                  </a:lnTo>
                  <a:lnTo>
                    <a:pt x="1552" y="3559"/>
                  </a:lnTo>
                  <a:lnTo>
                    <a:pt x="1561" y="3585"/>
                  </a:lnTo>
                  <a:lnTo>
                    <a:pt x="1569" y="3609"/>
                  </a:lnTo>
                  <a:lnTo>
                    <a:pt x="1578" y="3632"/>
                  </a:lnTo>
                  <a:lnTo>
                    <a:pt x="1588" y="3653"/>
                  </a:lnTo>
                  <a:lnTo>
                    <a:pt x="1599" y="3673"/>
                  </a:lnTo>
                  <a:lnTo>
                    <a:pt x="1618" y="3710"/>
                  </a:lnTo>
                  <a:lnTo>
                    <a:pt x="1642" y="3743"/>
                  </a:lnTo>
                  <a:lnTo>
                    <a:pt x="1666" y="3776"/>
                  </a:lnTo>
                  <a:lnTo>
                    <a:pt x="1691" y="3806"/>
                  </a:lnTo>
                  <a:lnTo>
                    <a:pt x="1705" y="3820"/>
                  </a:lnTo>
                  <a:lnTo>
                    <a:pt x="1718" y="3835"/>
                  </a:lnTo>
                  <a:lnTo>
                    <a:pt x="1733" y="3848"/>
                  </a:lnTo>
                  <a:lnTo>
                    <a:pt x="1748" y="3861"/>
                  </a:lnTo>
                  <a:lnTo>
                    <a:pt x="1763" y="3874"/>
                  </a:lnTo>
                  <a:lnTo>
                    <a:pt x="1778" y="3885"/>
                  </a:lnTo>
                  <a:lnTo>
                    <a:pt x="1795" y="3897"/>
                  </a:lnTo>
                  <a:lnTo>
                    <a:pt x="1811" y="3908"/>
                  </a:lnTo>
                  <a:lnTo>
                    <a:pt x="1846" y="3928"/>
                  </a:lnTo>
                  <a:lnTo>
                    <a:pt x="1881" y="3947"/>
                  </a:lnTo>
                  <a:lnTo>
                    <a:pt x="1918" y="3964"/>
                  </a:lnTo>
                  <a:lnTo>
                    <a:pt x="1958" y="3980"/>
                  </a:lnTo>
                  <a:lnTo>
                    <a:pt x="1998" y="3992"/>
                  </a:lnTo>
                  <a:lnTo>
                    <a:pt x="2041" y="4004"/>
                  </a:lnTo>
                  <a:lnTo>
                    <a:pt x="2085" y="4012"/>
                  </a:lnTo>
                  <a:lnTo>
                    <a:pt x="2131" y="4020"/>
                  </a:lnTo>
                  <a:lnTo>
                    <a:pt x="2188" y="4027"/>
                  </a:lnTo>
                  <a:lnTo>
                    <a:pt x="2188" y="4397"/>
                  </a:lnTo>
                  <a:lnTo>
                    <a:pt x="2469" y="4397"/>
                  </a:lnTo>
                  <a:lnTo>
                    <a:pt x="2469" y="4027"/>
                  </a:lnTo>
                  <a:lnTo>
                    <a:pt x="2504" y="4021"/>
                  </a:lnTo>
                  <a:lnTo>
                    <a:pt x="2541" y="4012"/>
                  </a:lnTo>
                  <a:lnTo>
                    <a:pt x="2578" y="4004"/>
                  </a:lnTo>
                  <a:lnTo>
                    <a:pt x="2614" y="3994"/>
                  </a:lnTo>
                  <a:lnTo>
                    <a:pt x="2649" y="3983"/>
                  </a:lnTo>
                  <a:lnTo>
                    <a:pt x="2682" y="3971"/>
                  </a:lnTo>
                  <a:lnTo>
                    <a:pt x="2715" y="3959"/>
                  </a:lnTo>
                  <a:lnTo>
                    <a:pt x="2745" y="3945"/>
                  </a:lnTo>
                  <a:lnTo>
                    <a:pt x="2776" y="3930"/>
                  </a:lnTo>
                  <a:lnTo>
                    <a:pt x="2804" y="3915"/>
                  </a:lnTo>
                  <a:lnTo>
                    <a:pt x="2832" y="3899"/>
                  </a:lnTo>
                  <a:lnTo>
                    <a:pt x="2858" y="3882"/>
                  </a:lnTo>
                  <a:lnTo>
                    <a:pt x="2882" y="3863"/>
                  </a:lnTo>
                  <a:lnTo>
                    <a:pt x="2906" y="3844"/>
                  </a:lnTo>
                  <a:lnTo>
                    <a:pt x="2928" y="3824"/>
                  </a:lnTo>
                  <a:lnTo>
                    <a:pt x="2950" y="3803"/>
                  </a:lnTo>
                  <a:lnTo>
                    <a:pt x="2970" y="3782"/>
                  </a:lnTo>
                  <a:lnTo>
                    <a:pt x="2989" y="3759"/>
                  </a:lnTo>
                  <a:lnTo>
                    <a:pt x="3006" y="3736"/>
                  </a:lnTo>
                  <a:lnTo>
                    <a:pt x="3023" y="3711"/>
                  </a:lnTo>
                  <a:lnTo>
                    <a:pt x="3038" y="3686"/>
                  </a:lnTo>
                  <a:lnTo>
                    <a:pt x="3052" y="3659"/>
                  </a:lnTo>
                  <a:lnTo>
                    <a:pt x="3065" y="3632"/>
                  </a:lnTo>
                  <a:lnTo>
                    <a:pt x="3076" y="3605"/>
                  </a:lnTo>
                  <a:lnTo>
                    <a:pt x="3087" y="3575"/>
                  </a:lnTo>
                  <a:lnTo>
                    <a:pt x="3095" y="3546"/>
                  </a:lnTo>
                  <a:lnTo>
                    <a:pt x="3104" y="3514"/>
                  </a:lnTo>
                  <a:lnTo>
                    <a:pt x="3110" y="3483"/>
                  </a:lnTo>
                  <a:lnTo>
                    <a:pt x="3115" y="3450"/>
                  </a:lnTo>
                  <a:lnTo>
                    <a:pt x="3121" y="3417"/>
                  </a:lnTo>
                  <a:lnTo>
                    <a:pt x="3123" y="3382"/>
                  </a:lnTo>
                  <a:lnTo>
                    <a:pt x="3125" y="3346"/>
                  </a:lnTo>
                  <a:lnTo>
                    <a:pt x="3126" y="3310"/>
                  </a:lnTo>
                  <a:lnTo>
                    <a:pt x="3125" y="3286"/>
                  </a:lnTo>
                  <a:lnTo>
                    <a:pt x="3125" y="3263"/>
                  </a:lnTo>
                  <a:lnTo>
                    <a:pt x="3123" y="3241"/>
                  </a:lnTo>
                  <a:lnTo>
                    <a:pt x="3121" y="3218"/>
                  </a:lnTo>
                  <a:lnTo>
                    <a:pt x="3117" y="3196"/>
                  </a:lnTo>
                  <a:lnTo>
                    <a:pt x="3114" y="3175"/>
                  </a:lnTo>
                  <a:lnTo>
                    <a:pt x="3109" y="3154"/>
                  </a:lnTo>
                  <a:lnTo>
                    <a:pt x="3105" y="3133"/>
                  </a:lnTo>
                  <a:lnTo>
                    <a:pt x="3100" y="3112"/>
                  </a:lnTo>
                  <a:lnTo>
                    <a:pt x="3093" y="3092"/>
                  </a:lnTo>
                  <a:lnTo>
                    <a:pt x="3086" y="3072"/>
                  </a:lnTo>
                  <a:lnTo>
                    <a:pt x="3079" y="3053"/>
                  </a:lnTo>
                  <a:lnTo>
                    <a:pt x="3070" y="3034"/>
                  </a:lnTo>
                  <a:lnTo>
                    <a:pt x="3062" y="3015"/>
                  </a:lnTo>
                  <a:lnTo>
                    <a:pt x="3052" y="2997"/>
                  </a:lnTo>
                  <a:lnTo>
                    <a:pt x="3042" y="2979"/>
                  </a:lnTo>
                  <a:lnTo>
                    <a:pt x="3031" y="2961"/>
                  </a:lnTo>
                  <a:lnTo>
                    <a:pt x="3020" y="2945"/>
                  </a:lnTo>
                  <a:lnTo>
                    <a:pt x="3007" y="2928"/>
                  </a:lnTo>
                  <a:lnTo>
                    <a:pt x="2995" y="2912"/>
                  </a:lnTo>
                  <a:lnTo>
                    <a:pt x="2981" y="2895"/>
                  </a:lnTo>
                  <a:lnTo>
                    <a:pt x="2967" y="2880"/>
                  </a:lnTo>
                  <a:lnTo>
                    <a:pt x="2952" y="2865"/>
                  </a:lnTo>
                  <a:lnTo>
                    <a:pt x="2937" y="2850"/>
                  </a:lnTo>
                  <a:lnTo>
                    <a:pt x="2921" y="2836"/>
                  </a:lnTo>
                  <a:lnTo>
                    <a:pt x="2904" y="2822"/>
                  </a:lnTo>
                  <a:lnTo>
                    <a:pt x="2887" y="2808"/>
                  </a:lnTo>
                  <a:lnTo>
                    <a:pt x="2869" y="2795"/>
                  </a:lnTo>
                  <a:lnTo>
                    <a:pt x="2850" y="2783"/>
                  </a:lnTo>
                  <a:lnTo>
                    <a:pt x="2832" y="2770"/>
                  </a:lnTo>
                  <a:lnTo>
                    <a:pt x="2812" y="2758"/>
                  </a:lnTo>
                  <a:lnTo>
                    <a:pt x="2791" y="2746"/>
                  </a:lnTo>
                  <a:lnTo>
                    <a:pt x="2756" y="2728"/>
                  </a:lnTo>
                  <a:lnTo>
                    <a:pt x="2720" y="2709"/>
                  </a:lnTo>
                  <a:lnTo>
                    <a:pt x="2682" y="2690"/>
                  </a:lnTo>
                  <a:lnTo>
                    <a:pt x="2642" y="2672"/>
                  </a:lnTo>
                  <a:lnTo>
                    <a:pt x="2601" y="2655"/>
                  </a:lnTo>
                  <a:lnTo>
                    <a:pt x="2559" y="2637"/>
                  </a:lnTo>
                  <a:lnTo>
                    <a:pt x="2515" y="2618"/>
                  </a:lnTo>
                  <a:lnTo>
                    <a:pt x="2469" y="2600"/>
                  </a:lnTo>
                  <a:lnTo>
                    <a:pt x="2469" y="1860"/>
                  </a:lnTo>
                  <a:lnTo>
                    <a:pt x="2486" y="1864"/>
                  </a:lnTo>
                  <a:lnTo>
                    <a:pt x="2501" y="1869"/>
                  </a:lnTo>
                  <a:lnTo>
                    <a:pt x="2516" y="1875"/>
                  </a:lnTo>
                  <a:lnTo>
                    <a:pt x="2531" y="1880"/>
                  </a:lnTo>
                  <a:lnTo>
                    <a:pt x="2545" y="1886"/>
                  </a:lnTo>
                  <a:lnTo>
                    <a:pt x="2558" y="1894"/>
                  </a:lnTo>
                  <a:lnTo>
                    <a:pt x="2572" y="1901"/>
                  </a:lnTo>
                  <a:lnTo>
                    <a:pt x="2585" y="1909"/>
                  </a:lnTo>
                  <a:lnTo>
                    <a:pt x="2597" y="1918"/>
                  </a:lnTo>
                  <a:lnTo>
                    <a:pt x="2609" y="1926"/>
                  </a:lnTo>
                  <a:lnTo>
                    <a:pt x="2620" y="1936"/>
                  </a:lnTo>
                  <a:lnTo>
                    <a:pt x="2631" y="1946"/>
                  </a:lnTo>
                  <a:lnTo>
                    <a:pt x="2641" y="1957"/>
                  </a:lnTo>
                  <a:lnTo>
                    <a:pt x="2651" y="1967"/>
                  </a:lnTo>
                  <a:lnTo>
                    <a:pt x="2660" y="1979"/>
                  </a:lnTo>
                  <a:lnTo>
                    <a:pt x="2669" y="1991"/>
                  </a:lnTo>
                  <a:lnTo>
                    <a:pt x="2677" y="2004"/>
                  </a:lnTo>
                  <a:lnTo>
                    <a:pt x="2685" y="2018"/>
                  </a:lnTo>
                  <a:lnTo>
                    <a:pt x="2693" y="2031"/>
                  </a:lnTo>
                  <a:lnTo>
                    <a:pt x="2699" y="2045"/>
                  </a:lnTo>
                  <a:lnTo>
                    <a:pt x="2705" y="2060"/>
                  </a:lnTo>
                  <a:lnTo>
                    <a:pt x="2712" y="2075"/>
                  </a:lnTo>
                  <a:lnTo>
                    <a:pt x="2722" y="2107"/>
                  </a:lnTo>
                  <a:lnTo>
                    <a:pt x="2731" y="2142"/>
                  </a:lnTo>
                  <a:lnTo>
                    <a:pt x="2737" y="2178"/>
                  </a:lnTo>
                  <a:lnTo>
                    <a:pt x="2741" y="2216"/>
                  </a:lnTo>
                  <a:lnTo>
                    <a:pt x="2744" y="2257"/>
                  </a:lnTo>
                  <a:lnTo>
                    <a:pt x="3098" y="2257"/>
                  </a:lnTo>
                  <a:lnTo>
                    <a:pt x="3095" y="2208"/>
                  </a:lnTo>
                  <a:lnTo>
                    <a:pt x="3092" y="2161"/>
                  </a:lnTo>
                  <a:lnTo>
                    <a:pt x="3087" y="2114"/>
                  </a:lnTo>
                  <a:lnTo>
                    <a:pt x="3079" y="2070"/>
                  </a:lnTo>
                  <a:lnTo>
                    <a:pt x="3069" y="2027"/>
                  </a:lnTo>
                  <a:lnTo>
                    <a:pt x="3057" y="1986"/>
                  </a:lnTo>
                  <a:lnTo>
                    <a:pt x="3050" y="1966"/>
                  </a:lnTo>
                  <a:lnTo>
                    <a:pt x="3043" y="1946"/>
                  </a:lnTo>
                  <a:lnTo>
                    <a:pt x="3034" y="1927"/>
                  </a:lnTo>
                  <a:lnTo>
                    <a:pt x="3026" y="1908"/>
                  </a:lnTo>
                  <a:lnTo>
                    <a:pt x="3017" y="1889"/>
                  </a:lnTo>
                  <a:lnTo>
                    <a:pt x="3007" y="1871"/>
                  </a:lnTo>
                  <a:lnTo>
                    <a:pt x="2998" y="1854"/>
                  </a:lnTo>
                  <a:lnTo>
                    <a:pt x="2987" y="1837"/>
                  </a:lnTo>
                  <a:lnTo>
                    <a:pt x="2976" y="1820"/>
                  </a:lnTo>
                  <a:lnTo>
                    <a:pt x="2964" y="1803"/>
                  </a:lnTo>
                  <a:lnTo>
                    <a:pt x="2952" y="1787"/>
                  </a:lnTo>
                  <a:lnTo>
                    <a:pt x="2940" y="1772"/>
                  </a:lnTo>
                  <a:lnTo>
                    <a:pt x="2926" y="1757"/>
                  </a:lnTo>
                  <a:lnTo>
                    <a:pt x="2913" y="1742"/>
                  </a:lnTo>
                  <a:lnTo>
                    <a:pt x="2898" y="1727"/>
                  </a:lnTo>
                  <a:lnTo>
                    <a:pt x="2883" y="1714"/>
                  </a:lnTo>
                  <a:lnTo>
                    <a:pt x="2868" y="1700"/>
                  </a:lnTo>
                  <a:lnTo>
                    <a:pt x="2853" y="1686"/>
                  </a:lnTo>
                  <a:lnTo>
                    <a:pt x="2836" y="1674"/>
                  </a:lnTo>
                  <a:lnTo>
                    <a:pt x="2819" y="1661"/>
                  </a:lnTo>
                  <a:lnTo>
                    <a:pt x="2800" y="1649"/>
                  </a:lnTo>
                  <a:lnTo>
                    <a:pt x="2781" y="1636"/>
                  </a:lnTo>
                  <a:lnTo>
                    <a:pt x="2761" y="1624"/>
                  </a:lnTo>
                  <a:lnTo>
                    <a:pt x="2741" y="1614"/>
                  </a:lnTo>
                  <a:lnTo>
                    <a:pt x="2720" y="1603"/>
                  </a:lnTo>
                  <a:lnTo>
                    <a:pt x="2700" y="1594"/>
                  </a:lnTo>
                  <a:lnTo>
                    <a:pt x="2678" y="1586"/>
                  </a:lnTo>
                  <a:lnTo>
                    <a:pt x="2657" y="1577"/>
                  </a:lnTo>
                  <a:lnTo>
                    <a:pt x="2635" y="1570"/>
                  </a:lnTo>
                  <a:lnTo>
                    <a:pt x="2612" y="1562"/>
                  </a:lnTo>
                  <a:lnTo>
                    <a:pt x="2590" y="1556"/>
                  </a:lnTo>
                  <a:lnTo>
                    <a:pt x="2567" y="1551"/>
                  </a:lnTo>
                  <a:lnTo>
                    <a:pt x="2542" y="1547"/>
                  </a:lnTo>
                  <a:lnTo>
                    <a:pt x="2518" y="1542"/>
                  </a:lnTo>
                  <a:lnTo>
                    <a:pt x="2494" y="1538"/>
                  </a:lnTo>
                  <a:lnTo>
                    <a:pt x="2469" y="1535"/>
                  </a:lnTo>
                  <a:lnTo>
                    <a:pt x="2469" y="1248"/>
                  </a:lnTo>
                  <a:lnTo>
                    <a:pt x="2197" y="1248"/>
                  </a:lnTo>
                  <a:lnTo>
                    <a:pt x="2197" y="1536"/>
                  </a:lnTo>
                  <a:lnTo>
                    <a:pt x="2186" y="1537"/>
                  </a:lnTo>
                  <a:lnTo>
                    <a:pt x="2177" y="1539"/>
                  </a:lnTo>
                  <a:lnTo>
                    <a:pt x="2139" y="1549"/>
                  </a:lnTo>
                  <a:lnTo>
                    <a:pt x="2102" y="1558"/>
                  </a:lnTo>
                  <a:lnTo>
                    <a:pt x="2066" y="1568"/>
                  </a:lnTo>
                  <a:lnTo>
                    <a:pt x="2032" y="1579"/>
                  </a:lnTo>
                  <a:lnTo>
                    <a:pt x="1999" y="1591"/>
                  </a:lnTo>
                  <a:lnTo>
                    <a:pt x="1966" y="1603"/>
                  </a:lnTo>
                  <a:lnTo>
                    <a:pt x="1936" y="1617"/>
                  </a:lnTo>
                  <a:lnTo>
                    <a:pt x="1907" y="1632"/>
                  </a:lnTo>
                  <a:lnTo>
                    <a:pt x="1878" y="1647"/>
                  </a:lnTo>
                  <a:lnTo>
                    <a:pt x="1851" y="1663"/>
                  </a:lnTo>
                  <a:lnTo>
                    <a:pt x="1826" y="1680"/>
                  </a:lnTo>
                  <a:lnTo>
                    <a:pt x="1800" y="1697"/>
                  </a:lnTo>
                  <a:lnTo>
                    <a:pt x="1777" y="1716"/>
                  </a:lnTo>
                  <a:lnTo>
                    <a:pt x="1755" y="1735"/>
                  </a:lnTo>
                  <a:lnTo>
                    <a:pt x="1734" y="1755"/>
                  </a:lnTo>
                  <a:lnTo>
                    <a:pt x="1714" y="1776"/>
                  </a:lnTo>
                  <a:lnTo>
                    <a:pt x="1695" y="1798"/>
                  </a:lnTo>
                  <a:lnTo>
                    <a:pt x="1677" y="1820"/>
                  </a:lnTo>
                  <a:lnTo>
                    <a:pt x="1662" y="1843"/>
                  </a:lnTo>
                  <a:lnTo>
                    <a:pt x="1646" y="1867"/>
                  </a:lnTo>
                  <a:lnTo>
                    <a:pt x="1632" y="1892"/>
                  </a:lnTo>
                  <a:lnTo>
                    <a:pt x="1620" y="1919"/>
                  </a:lnTo>
                  <a:lnTo>
                    <a:pt x="1608" y="1945"/>
                  </a:lnTo>
                  <a:lnTo>
                    <a:pt x="1599" y="1972"/>
                  </a:lnTo>
                  <a:lnTo>
                    <a:pt x="1589" y="2001"/>
                  </a:lnTo>
                  <a:lnTo>
                    <a:pt x="1582" y="2029"/>
                  </a:lnTo>
                  <a:lnTo>
                    <a:pt x="1574" y="2060"/>
                  </a:lnTo>
                  <a:lnTo>
                    <a:pt x="1569" y="2090"/>
                  </a:lnTo>
                  <a:lnTo>
                    <a:pt x="1565" y="2122"/>
                  </a:lnTo>
                  <a:lnTo>
                    <a:pt x="1562" y="2154"/>
                  </a:lnTo>
                  <a:lnTo>
                    <a:pt x="1561" y="2187"/>
                  </a:lnTo>
                  <a:lnTo>
                    <a:pt x="1560" y="2220"/>
                  </a:lnTo>
                  <a:lnTo>
                    <a:pt x="1561" y="2255"/>
                  </a:lnTo>
                  <a:lnTo>
                    <a:pt x="1563" y="2289"/>
                  </a:lnTo>
                  <a:lnTo>
                    <a:pt x="1566" y="2321"/>
                  </a:lnTo>
                  <a:lnTo>
                    <a:pt x="1571" y="2353"/>
                  </a:lnTo>
                  <a:lnTo>
                    <a:pt x="1578" y="2384"/>
                  </a:lnTo>
                  <a:lnTo>
                    <a:pt x="1585" y="2415"/>
                  </a:lnTo>
                  <a:lnTo>
                    <a:pt x="1594" y="2444"/>
                  </a:lnTo>
                  <a:lnTo>
                    <a:pt x="1605" y="2473"/>
                  </a:lnTo>
                  <a:lnTo>
                    <a:pt x="1616" y="2500"/>
                  </a:lnTo>
                  <a:lnTo>
                    <a:pt x="1630" y="2527"/>
                  </a:lnTo>
                  <a:lnTo>
                    <a:pt x="1645" y="2554"/>
                  </a:lnTo>
                  <a:lnTo>
                    <a:pt x="1661" y="2579"/>
                  </a:lnTo>
                  <a:lnTo>
                    <a:pt x="1678" y="2603"/>
                  </a:lnTo>
                  <a:lnTo>
                    <a:pt x="1697" y="2627"/>
                  </a:lnTo>
                  <a:lnTo>
                    <a:pt x="1718" y="2649"/>
                  </a:lnTo>
                  <a:lnTo>
                    <a:pt x="1739" y="2671"/>
                  </a:lnTo>
                  <a:lnTo>
                    <a:pt x="1752" y="2683"/>
                  </a:lnTo>
                  <a:lnTo>
                    <a:pt x="1767" y="2694"/>
                  </a:lnTo>
                  <a:lnTo>
                    <a:pt x="1781" y="2707"/>
                  </a:lnTo>
                  <a:lnTo>
                    <a:pt x="1798" y="2719"/>
                  </a:lnTo>
                  <a:lnTo>
                    <a:pt x="1816" y="2730"/>
                  </a:lnTo>
                  <a:lnTo>
                    <a:pt x="1836" y="2743"/>
                  </a:lnTo>
                  <a:lnTo>
                    <a:pt x="1879" y="2767"/>
                  </a:lnTo>
                  <a:lnTo>
                    <a:pt x="1928" y="2793"/>
                  </a:lnTo>
                  <a:lnTo>
                    <a:pt x="1982" y="2818"/>
                  </a:lnTo>
                  <a:lnTo>
                    <a:pt x="2042" y="2845"/>
                  </a:lnTo>
                  <a:lnTo>
                    <a:pt x="2107" y="2872"/>
                  </a:lnTo>
                  <a:lnTo>
                    <a:pt x="2148" y="2888"/>
                  </a:lnTo>
                  <a:lnTo>
                    <a:pt x="2188" y="2903"/>
                  </a:lnTo>
                  <a:lnTo>
                    <a:pt x="2188" y="3696"/>
                  </a:lnTo>
                  <a:close/>
                  <a:moveTo>
                    <a:pt x="2188" y="2533"/>
                  </a:moveTo>
                  <a:lnTo>
                    <a:pt x="2188" y="2533"/>
                  </a:lnTo>
                  <a:lnTo>
                    <a:pt x="2180" y="2528"/>
                  </a:lnTo>
                  <a:lnTo>
                    <a:pt x="2171" y="2523"/>
                  </a:lnTo>
                  <a:lnTo>
                    <a:pt x="2143" y="2508"/>
                  </a:lnTo>
                  <a:lnTo>
                    <a:pt x="2116" y="2494"/>
                  </a:lnTo>
                  <a:lnTo>
                    <a:pt x="2089" y="2479"/>
                  </a:lnTo>
                  <a:lnTo>
                    <a:pt x="2066" y="2462"/>
                  </a:lnTo>
                  <a:lnTo>
                    <a:pt x="2044" y="2445"/>
                  </a:lnTo>
                  <a:lnTo>
                    <a:pt x="2025" y="2427"/>
                  </a:lnTo>
                  <a:lnTo>
                    <a:pt x="2007" y="2409"/>
                  </a:lnTo>
                  <a:lnTo>
                    <a:pt x="1991" y="2389"/>
                  </a:lnTo>
                  <a:lnTo>
                    <a:pt x="1977" y="2369"/>
                  </a:lnTo>
                  <a:lnTo>
                    <a:pt x="1964" y="2348"/>
                  </a:lnTo>
                  <a:lnTo>
                    <a:pt x="1954" y="2326"/>
                  </a:lnTo>
                  <a:lnTo>
                    <a:pt x="1945" y="2302"/>
                  </a:lnTo>
                  <a:lnTo>
                    <a:pt x="1939" y="2279"/>
                  </a:lnTo>
                  <a:lnTo>
                    <a:pt x="1935" y="2255"/>
                  </a:lnTo>
                  <a:lnTo>
                    <a:pt x="1932" y="2230"/>
                  </a:lnTo>
                  <a:lnTo>
                    <a:pt x="1931" y="2204"/>
                  </a:lnTo>
                  <a:lnTo>
                    <a:pt x="1932" y="2174"/>
                  </a:lnTo>
                  <a:lnTo>
                    <a:pt x="1934" y="2147"/>
                  </a:lnTo>
                  <a:lnTo>
                    <a:pt x="1938" y="2120"/>
                  </a:lnTo>
                  <a:lnTo>
                    <a:pt x="1943" y="2094"/>
                  </a:lnTo>
                  <a:lnTo>
                    <a:pt x="1951" y="2070"/>
                  </a:lnTo>
                  <a:lnTo>
                    <a:pt x="1959" y="2047"/>
                  </a:lnTo>
                  <a:lnTo>
                    <a:pt x="1969" y="2025"/>
                  </a:lnTo>
                  <a:lnTo>
                    <a:pt x="1981" y="2004"/>
                  </a:lnTo>
                  <a:lnTo>
                    <a:pt x="1994" y="1985"/>
                  </a:lnTo>
                  <a:lnTo>
                    <a:pt x="2008" y="1966"/>
                  </a:lnTo>
                  <a:lnTo>
                    <a:pt x="2025" y="1949"/>
                  </a:lnTo>
                  <a:lnTo>
                    <a:pt x="2043" y="1933"/>
                  </a:lnTo>
                  <a:lnTo>
                    <a:pt x="2063" y="1919"/>
                  </a:lnTo>
                  <a:lnTo>
                    <a:pt x="2084" y="1905"/>
                  </a:lnTo>
                  <a:lnTo>
                    <a:pt x="2106" y="1892"/>
                  </a:lnTo>
                  <a:lnTo>
                    <a:pt x="2131" y="1881"/>
                  </a:lnTo>
                  <a:lnTo>
                    <a:pt x="2142" y="1877"/>
                  </a:lnTo>
                  <a:lnTo>
                    <a:pt x="2156" y="1871"/>
                  </a:lnTo>
                  <a:lnTo>
                    <a:pt x="2188" y="1861"/>
                  </a:lnTo>
                  <a:lnTo>
                    <a:pt x="2188" y="2533"/>
                  </a:lnTo>
                  <a:close/>
                  <a:moveTo>
                    <a:pt x="2469" y="2974"/>
                  </a:moveTo>
                  <a:lnTo>
                    <a:pt x="2469" y="2974"/>
                  </a:lnTo>
                  <a:lnTo>
                    <a:pt x="2485" y="2981"/>
                  </a:lnTo>
                  <a:lnTo>
                    <a:pt x="2499" y="2991"/>
                  </a:lnTo>
                  <a:lnTo>
                    <a:pt x="2544" y="3017"/>
                  </a:lnTo>
                  <a:lnTo>
                    <a:pt x="2583" y="3042"/>
                  </a:lnTo>
                  <a:lnTo>
                    <a:pt x="2602" y="3055"/>
                  </a:lnTo>
                  <a:lnTo>
                    <a:pt x="2619" y="3068"/>
                  </a:lnTo>
                  <a:lnTo>
                    <a:pt x="2635" y="3079"/>
                  </a:lnTo>
                  <a:lnTo>
                    <a:pt x="2650" y="3092"/>
                  </a:lnTo>
                  <a:lnTo>
                    <a:pt x="2663" y="3104"/>
                  </a:lnTo>
                  <a:lnTo>
                    <a:pt x="2676" y="3117"/>
                  </a:lnTo>
                  <a:lnTo>
                    <a:pt x="2688" y="3130"/>
                  </a:lnTo>
                  <a:lnTo>
                    <a:pt x="2697" y="3142"/>
                  </a:lnTo>
                  <a:lnTo>
                    <a:pt x="2706" y="3155"/>
                  </a:lnTo>
                  <a:lnTo>
                    <a:pt x="2714" y="3166"/>
                  </a:lnTo>
                  <a:lnTo>
                    <a:pt x="2721" y="3179"/>
                  </a:lnTo>
                  <a:lnTo>
                    <a:pt x="2726" y="3192"/>
                  </a:lnTo>
                  <a:lnTo>
                    <a:pt x="2732" y="3207"/>
                  </a:lnTo>
                  <a:lnTo>
                    <a:pt x="2737" y="3223"/>
                  </a:lnTo>
                  <a:lnTo>
                    <a:pt x="2741" y="3240"/>
                  </a:lnTo>
                  <a:lnTo>
                    <a:pt x="2744" y="3257"/>
                  </a:lnTo>
                  <a:lnTo>
                    <a:pt x="2746" y="3275"/>
                  </a:lnTo>
                  <a:lnTo>
                    <a:pt x="2749" y="3292"/>
                  </a:lnTo>
                  <a:lnTo>
                    <a:pt x="2750" y="3311"/>
                  </a:lnTo>
                  <a:lnTo>
                    <a:pt x="2750" y="3330"/>
                  </a:lnTo>
                  <a:lnTo>
                    <a:pt x="2750" y="3354"/>
                  </a:lnTo>
                  <a:lnTo>
                    <a:pt x="2747" y="3379"/>
                  </a:lnTo>
                  <a:lnTo>
                    <a:pt x="2745" y="3402"/>
                  </a:lnTo>
                  <a:lnTo>
                    <a:pt x="2742" y="3424"/>
                  </a:lnTo>
                  <a:lnTo>
                    <a:pt x="2737" y="3445"/>
                  </a:lnTo>
                  <a:lnTo>
                    <a:pt x="2732" y="3466"/>
                  </a:lnTo>
                  <a:lnTo>
                    <a:pt x="2725" y="3486"/>
                  </a:lnTo>
                  <a:lnTo>
                    <a:pt x="2717" y="3506"/>
                  </a:lnTo>
                  <a:lnTo>
                    <a:pt x="2709" y="3524"/>
                  </a:lnTo>
                  <a:lnTo>
                    <a:pt x="2699" y="3543"/>
                  </a:lnTo>
                  <a:lnTo>
                    <a:pt x="2689" y="3559"/>
                  </a:lnTo>
                  <a:lnTo>
                    <a:pt x="2677" y="3576"/>
                  </a:lnTo>
                  <a:lnTo>
                    <a:pt x="2664" y="3592"/>
                  </a:lnTo>
                  <a:lnTo>
                    <a:pt x="2651" y="3608"/>
                  </a:lnTo>
                  <a:lnTo>
                    <a:pt x="2636" y="3623"/>
                  </a:lnTo>
                  <a:lnTo>
                    <a:pt x="2620" y="3636"/>
                  </a:lnTo>
                  <a:lnTo>
                    <a:pt x="2605" y="3648"/>
                  </a:lnTo>
                  <a:lnTo>
                    <a:pt x="2590" y="3659"/>
                  </a:lnTo>
                  <a:lnTo>
                    <a:pt x="2574" y="3669"/>
                  </a:lnTo>
                  <a:lnTo>
                    <a:pt x="2558" y="3677"/>
                  </a:lnTo>
                  <a:lnTo>
                    <a:pt x="2544" y="3683"/>
                  </a:lnTo>
                  <a:lnTo>
                    <a:pt x="2528" y="3690"/>
                  </a:lnTo>
                  <a:lnTo>
                    <a:pt x="2512" y="3694"/>
                  </a:lnTo>
                  <a:lnTo>
                    <a:pt x="2496" y="3697"/>
                  </a:lnTo>
                  <a:lnTo>
                    <a:pt x="2469" y="3697"/>
                  </a:lnTo>
                  <a:lnTo>
                    <a:pt x="2469" y="2974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0D6B822-ACBC-4428-84F5-F03C1B7ECF36}"/>
              </a:ext>
            </a:extLst>
          </p:cNvPr>
          <p:cNvGrpSpPr/>
          <p:nvPr/>
        </p:nvGrpSpPr>
        <p:grpSpPr>
          <a:xfrm>
            <a:off x="772289" y="0"/>
            <a:ext cx="3698240" cy="6858000"/>
            <a:chOff x="772289" y="0"/>
            <a:chExt cx="3698240" cy="6858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D8C2813-9F00-4026-818D-99861867047A}"/>
                </a:ext>
              </a:extLst>
            </p:cNvPr>
            <p:cNvSpPr/>
            <p:nvPr/>
          </p:nvSpPr>
          <p:spPr>
            <a:xfrm>
              <a:off x="772289" y="0"/>
              <a:ext cx="3698240" cy="6858000"/>
            </a:xfrm>
            <a:prstGeom prst="rect">
              <a:avLst/>
            </a:prstGeom>
            <a:solidFill>
              <a:srgbClr val="2F8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37DCF511-C064-4110-AACF-64857F621E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289" y="0"/>
              <a:ext cx="3698240" cy="68580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CCB3FA7-0790-4728-9308-9EDEF303A0C3}"/>
                </a:ext>
              </a:extLst>
            </p:cNvPr>
            <p:cNvSpPr/>
            <p:nvPr/>
          </p:nvSpPr>
          <p:spPr>
            <a:xfrm>
              <a:off x="772289" y="0"/>
              <a:ext cx="3698240" cy="6858000"/>
            </a:xfrm>
            <a:prstGeom prst="rect">
              <a:avLst/>
            </a:prstGeom>
            <a:gradFill flip="none" rotWithShape="1">
              <a:gsLst>
                <a:gs pos="65000">
                  <a:srgbClr val="0A82F0">
                    <a:alpha val="90000"/>
                  </a:srgbClr>
                </a:gs>
                <a:gs pos="0">
                  <a:srgbClr val="0A82F0">
                    <a:alpha val="58000"/>
                  </a:srgbClr>
                </a:gs>
                <a:gs pos="100000">
                  <a:srgbClr val="0A82F0">
                    <a:alpha val="5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6A3773E-BA89-4404-BC11-8332A2AD5281}"/>
              </a:ext>
            </a:extLst>
          </p:cNvPr>
          <p:cNvSpPr txBox="1"/>
          <p:nvPr/>
        </p:nvSpPr>
        <p:spPr>
          <a:xfrm>
            <a:off x="1034311" y="3097422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F51B5A6-E4BF-4A9D-9666-6897CCF15A8B}"/>
              </a:ext>
            </a:extLst>
          </p:cNvPr>
          <p:cNvSpPr txBox="1"/>
          <p:nvPr/>
        </p:nvSpPr>
        <p:spPr>
          <a:xfrm>
            <a:off x="1034311" y="3687450"/>
            <a:ext cx="3238597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哪怕是千里马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也要知道自身的优势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最大化的效益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需要使用最强的武器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464B0D6-F11E-4C70-A7CD-B0034495183F}"/>
              </a:ext>
            </a:extLst>
          </p:cNvPr>
          <p:cNvSpPr txBox="1"/>
          <p:nvPr/>
        </p:nvSpPr>
        <p:spPr>
          <a:xfrm>
            <a:off x="4947724" y="426898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多年打磨的团队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造就的默契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成员不服输的性格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正面促进团队成长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643990-ED5A-495C-9DE5-82216CF13593}"/>
              </a:ext>
            </a:extLst>
          </p:cNvPr>
          <p:cNvSpPr txBox="1"/>
          <p:nvPr/>
        </p:nvSpPr>
        <p:spPr>
          <a:xfrm>
            <a:off x="6949244" y="170862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企划的合作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收益性强潜力无限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值得投入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更多时间金钱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743C0BF-7912-4FC1-8345-AC4B89A59287}"/>
              </a:ext>
            </a:extLst>
          </p:cNvPr>
          <p:cNvSpPr txBox="1"/>
          <p:nvPr/>
        </p:nvSpPr>
        <p:spPr>
          <a:xfrm>
            <a:off x="9033427" y="426898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经验避免错误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引导向正确的方向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数据库的作用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及时且高效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2B70069-2321-4C31-9134-ECFCB49A193D}"/>
              </a:ext>
            </a:extLst>
          </p:cNvPr>
          <p:cNvSpPr/>
          <p:nvPr/>
        </p:nvSpPr>
        <p:spPr>
          <a:xfrm>
            <a:off x="9033426" y="671209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DCD20D-BC31-4423-9642-18A89ABEE5B4}"/>
              </a:ext>
            </a:extLst>
          </p:cNvPr>
          <p:cNvSpPr/>
          <p:nvPr/>
        </p:nvSpPr>
        <p:spPr>
          <a:xfrm>
            <a:off x="6949244" y="5933873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63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剪去单角 34">
            <a:extLst>
              <a:ext uri="{FF2B5EF4-FFF2-40B4-BE49-F238E27FC236}">
                <a16:creationId xmlns:a16="http://schemas.microsoft.com/office/drawing/2014/main" xmlns="" id="{A1047C69-3942-4DD6-B838-7687EFE14765}"/>
              </a:ext>
            </a:extLst>
          </p:cNvPr>
          <p:cNvSpPr/>
          <p:nvPr/>
        </p:nvSpPr>
        <p:spPr>
          <a:xfrm>
            <a:off x="1476870" y="878044"/>
            <a:ext cx="9238260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64F00FE-8CB9-47CD-9764-6236A9CAC93D}"/>
              </a:ext>
            </a:extLst>
          </p:cNvPr>
          <p:cNvSpPr/>
          <p:nvPr/>
        </p:nvSpPr>
        <p:spPr>
          <a:xfrm>
            <a:off x="1476870" y="5727038"/>
            <a:ext cx="2309565" cy="252919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DCE41D6-EFBF-42B4-AC54-D6D6779E4E0B}"/>
              </a:ext>
            </a:extLst>
          </p:cNvPr>
          <p:cNvSpPr/>
          <p:nvPr/>
        </p:nvSpPr>
        <p:spPr>
          <a:xfrm>
            <a:off x="3786435" y="5727038"/>
            <a:ext cx="2309565" cy="252919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79F275E-7BAE-43D3-8C50-E232CC55C58F}"/>
              </a:ext>
            </a:extLst>
          </p:cNvPr>
          <p:cNvSpPr/>
          <p:nvPr/>
        </p:nvSpPr>
        <p:spPr>
          <a:xfrm>
            <a:off x="6096000" y="5727038"/>
            <a:ext cx="2309565" cy="252919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91877FD-5D6B-431C-BCB1-E1FCA7075677}"/>
              </a:ext>
            </a:extLst>
          </p:cNvPr>
          <p:cNvCxnSpPr>
            <a:cxnSpLocks/>
          </p:cNvCxnSpPr>
          <p:nvPr/>
        </p:nvCxnSpPr>
        <p:spPr>
          <a:xfrm flipV="1">
            <a:off x="3786435" y="4806490"/>
            <a:ext cx="0" cy="1173467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FDE8F29-DB4B-4122-959C-AE272FC2D8C5}"/>
              </a:ext>
            </a:extLst>
          </p:cNvPr>
          <p:cNvCxnSpPr>
            <a:cxnSpLocks/>
          </p:cNvCxnSpPr>
          <p:nvPr/>
        </p:nvCxnSpPr>
        <p:spPr>
          <a:xfrm flipV="1">
            <a:off x="6096000" y="3897442"/>
            <a:ext cx="0" cy="2082515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220CB62-3DA1-4AF8-BE9D-A8163CE169FD}"/>
              </a:ext>
            </a:extLst>
          </p:cNvPr>
          <p:cNvCxnSpPr>
            <a:cxnSpLocks/>
          </p:cNvCxnSpPr>
          <p:nvPr/>
        </p:nvCxnSpPr>
        <p:spPr>
          <a:xfrm flipV="1">
            <a:off x="8405565" y="2982644"/>
            <a:ext cx="0" cy="2997313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E07CDE4-99CA-46BF-BE7A-9393E4737F9A}"/>
              </a:ext>
            </a:extLst>
          </p:cNvPr>
          <p:cNvSpPr txBox="1"/>
          <p:nvPr/>
        </p:nvSpPr>
        <p:spPr>
          <a:xfrm>
            <a:off x="1476870" y="385813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与其他部门的工作对接效率较低，无法及时交换信息，过程不大顺利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7E82BAA-0D04-4151-9BBA-ECFE436BC791}"/>
              </a:ext>
            </a:extLst>
          </p:cNvPr>
          <p:cNvSpPr txBox="1"/>
          <p:nvPr/>
        </p:nvSpPr>
        <p:spPr>
          <a:xfrm>
            <a:off x="3786435" y="2943335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对于淡季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没有确切的应对方案，始终是个无法突破的关口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4F35C27-2FBC-41F2-8051-329812A0F691}"/>
              </a:ext>
            </a:extLst>
          </p:cNvPr>
          <p:cNvSpPr txBox="1"/>
          <p:nvPr/>
        </p:nvSpPr>
        <p:spPr>
          <a:xfrm>
            <a:off x="6096000" y="2028536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销售范围过于集中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需要进行深入调查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增加高消费区域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扩大市场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58E26CE-2D46-47CB-A6A4-C2BF8CB06F9D}"/>
              </a:ext>
            </a:extLst>
          </p:cNvPr>
          <p:cNvSpPr txBox="1"/>
          <p:nvPr/>
        </p:nvSpPr>
        <p:spPr>
          <a:xfrm>
            <a:off x="7358472" y="878044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我们需要成长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DC8CC94-A076-4230-9739-42833CED7EED}"/>
              </a:ext>
            </a:extLst>
          </p:cNvPr>
          <p:cNvSpPr/>
          <p:nvPr/>
        </p:nvSpPr>
        <p:spPr>
          <a:xfrm>
            <a:off x="3664516" y="3736213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E015143-C2AE-494A-96FF-E591FD86CA9A}"/>
              </a:ext>
            </a:extLst>
          </p:cNvPr>
          <p:cNvSpPr/>
          <p:nvPr/>
        </p:nvSpPr>
        <p:spPr>
          <a:xfrm>
            <a:off x="5974081" y="2821414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99847A8-E9F1-44E9-B363-DB7A8B7FF9F4}"/>
              </a:ext>
            </a:extLst>
          </p:cNvPr>
          <p:cNvSpPr/>
          <p:nvPr/>
        </p:nvSpPr>
        <p:spPr>
          <a:xfrm>
            <a:off x="5760721" y="2821414"/>
            <a:ext cx="121920" cy="12192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151FD8DB-F8AE-49DE-AD38-1AAFB084A21A}"/>
              </a:ext>
            </a:extLst>
          </p:cNvPr>
          <p:cNvSpPr/>
          <p:nvPr/>
        </p:nvSpPr>
        <p:spPr>
          <a:xfrm>
            <a:off x="8283645" y="1906616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3FC5E0FB-D27A-4D72-863B-810E3675853B}"/>
              </a:ext>
            </a:extLst>
          </p:cNvPr>
          <p:cNvSpPr/>
          <p:nvPr/>
        </p:nvSpPr>
        <p:spPr>
          <a:xfrm>
            <a:off x="8070285" y="1906616"/>
            <a:ext cx="121920" cy="12192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A11B4FC-8FA8-445D-AD3B-1B8E58600397}"/>
              </a:ext>
            </a:extLst>
          </p:cNvPr>
          <p:cNvSpPr/>
          <p:nvPr/>
        </p:nvSpPr>
        <p:spPr>
          <a:xfrm>
            <a:off x="7856925" y="1906616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E00A2281-8247-456E-A15F-7FAED0C113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5564" y="2968771"/>
            <a:ext cx="2309567" cy="3011186"/>
          </a:xfrm>
          <a:prstGeom prst="rect">
            <a:avLst/>
          </a:prstGeom>
        </p:spPr>
      </p:pic>
      <p:sp>
        <p:nvSpPr>
          <p:cNvPr id="36" name="矩形: 剪去单角 35">
            <a:extLst>
              <a:ext uri="{FF2B5EF4-FFF2-40B4-BE49-F238E27FC236}">
                <a16:creationId xmlns:a16="http://schemas.microsoft.com/office/drawing/2014/main" xmlns="" id="{D5A4CBFE-8ADB-4FC9-96D6-53051BA1324F}"/>
              </a:ext>
            </a:extLst>
          </p:cNvPr>
          <p:cNvSpPr/>
          <p:nvPr/>
        </p:nvSpPr>
        <p:spPr>
          <a:xfrm>
            <a:off x="1476870" y="1268625"/>
            <a:ext cx="6928694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: 剪去单角 36">
            <a:extLst>
              <a:ext uri="{FF2B5EF4-FFF2-40B4-BE49-F238E27FC236}">
                <a16:creationId xmlns:a16="http://schemas.microsoft.com/office/drawing/2014/main" xmlns="" id="{275F6679-41AE-456A-BE06-83502F73A407}"/>
              </a:ext>
            </a:extLst>
          </p:cNvPr>
          <p:cNvSpPr/>
          <p:nvPr/>
        </p:nvSpPr>
        <p:spPr>
          <a:xfrm>
            <a:off x="1476870" y="1671626"/>
            <a:ext cx="4619129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剪去单角 37">
            <a:extLst>
              <a:ext uri="{FF2B5EF4-FFF2-40B4-BE49-F238E27FC236}">
                <a16:creationId xmlns:a16="http://schemas.microsoft.com/office/drawing/2014/main" xmlns="" id="{865BACDC-64FB-41AB-8843-4939658BDB6A}"/>
              </a:ext>
            </a:extLst>
          </p:cNvPr>
          <p:cNvSpPr/>
          <p:nvPr/>
        </p:nvSpPr>
        <p:spPr>
          <a:xfrm>
            <a:off x="1476871" y="2074627"/>
            <a:ext cx="2309564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102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3FFEBF40-81B3-43F1-ADA7-88E7B6B96964}"/>
              </a:ext>
            </a:extLst>
          </p:cNvPr>
          <p:cNvSpPr/>
          <p:nvPr/>
        </p:nvSpPr>
        <p:spPr>
          <a:xfrm rot="810321">
            <a:off x="721360" y="3212227"/>
            <a:ext cx="10749280" cy="433547"/>
          </a:xfrm>
          <a:prstGeom prst="ellipse">
            <a:avLst/>
          </a:prstGeom>
          <a:solidFill>
            <a:srgbClr val="0A82F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E663807D-8CFA-4223-942C-E86E582C51F2}"/>
              </a:ext>
            </a:extLst>
          </p:cNvPr>
          <p:cNvCxnSpPr/>
          <p:nvPr/>
        </p:nvCxnSpPr>
        <p:spPr>
          <a:xfrm flipH="1">
            <a:off x="3745149" y="4305147"/>
            <a:ext cx="408562" cy="408562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5722ADC6-858E-4883-9B9C-CCD471112673}"/>
              </a:ext>
            </a:extLst>
          </p:cNvPr>
          <p:cNvCxnSpPr/>
          <p:nvPr/>
        </p:nvCxnSpPr>
        <p:spPr>
          <a:xfrm flipH="1">
            <a:off x="7947498" y="1970509"/>
            <a:ext cx="408562" cy="408562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C2EEDA21-76FE-44A0-8C70-813411620D78}"/>
              </a:ext>
            </a:extLst>
          </p:cNvPr>
          <p:cNvSpPr/>
          <p:nvPr/>
        </p:nvSpPr>
        <p:spPr>
          <a:xfrm>
            <a:off x="3983935" y="1316935"/>
            <a:ext cx="4224130" cy="4224130"/>
          </a:xfrm>
          <a:prstGeom prst="ellipse">
            <a:avLst/>
          </a:prstGeom>
          <a:noFill/>
          <a:ln w="127000"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0978E34-43BD-44AE-9E40-B8645E2A9C16}"/>
              </a:ext>
            </a:extLst>
          </p:cNvPr>
          <p:cNvSpPr txBox="1"/>
          <p:nvPr/>
        </p:nvSpPr>
        <p:spPr>
          <a:xfrm>
            <a:off x="7444472" y="1503388"/>
            <a:ext cx="332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我们需要突破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899FF8B-9C76-4451-8358-3E9BB7B26C91}"/>
              </a:ext>
            </a:extLst>
          </p:cNvPr>
          <p:cNvSpPr txBox="1"/>
          <p:nvPr/>
        </p:nvSpPr>
        <p:spPr>
          <a:xfrm rot="10800000" flipV="1">
            <a:off x="4841477" y="2280409"/>
            <a:ext cx="2509046" cy="523220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加强部门间的沟通休息时间加强互动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ED12109-DFDE-4126-9137-604DE3A85090}"/>
              </a:ext>
            </a:extLst>
          </p:cNvPr>
          <p:cNvSpPr txBox="1"/>
          <p:nvPr/>
        </p:nvSpPr>
        <p:spPr>
          <a:xfrm rot="10800000" flipV="1">
            <a:off x="4841477" y="3113529"/>
            <a:ext cx="2509046" cy="523220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成立专门小组应对淡季销售情况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282C895-CC0E-49C5-814B-7F224E5CB1A0}"/>
              </a:ext>
            </a:extLst>
          </p:cNvPr>
          <p:cNvSpPr txBox="1"/>
          <p:nvPr/>
        </p:nvSpPr>
        <p:spPr>
          <a:xfrm rot="10800000" flipV="1">
            <a:off x="4841477" y="3838927"/>
            <a:ext cx="2509046" cy="738664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进行区域调查，找出扩大市场的决定因素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423D0FEB-E172-40D0-9212-974759D6A593}"/>
              </a:ext>
            </a:extLst>
          </p:cNvPr>
          <p:cNvSpPr/>
          <p:nvPr/>
        </p:nvSpPr>
        <p:spPr>
          <a:xfrm>
            <a:off x="4134679" y="1467679"/>
            <a:ext cx="3922643" cy="3922643"/>
          </a:xfrm>
          <a:prstGeom prst="ellipse">
            <a:avLst/>
          </a:prstGeom>
          <a:noFill/>
          <a:ln w="38100"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496BCFB2-4800-4A96-8D58-B99845BAEA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76" y="909713"/>
            <a:ext cx="1060796" cy="1060796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36EAEC4A-50C2-4480-B26C-B08D227A4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62415">
            <a:off x="7536166" y="2930663"/>
            <a:ext cx="1382055" cy="1382055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DF82A3A1-210F-486A-B4ED-A0D3B46A2E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7014">
            <a:off x="4244677" y="4551214"/>
            <a:ext cx="906713" cy="906713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5B5FD3C3-D3FD-4C1B-B0E8-13691528FB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76609">
            <a:off x="1074353" y="4449317"/>
            <a:ext cx="528783" cy="528783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5C05A2BD-8013-4E8F-A73E-5C417EDEC2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84714">
            <a:off x="4245270" y="3542612"/>
            <a:ext cx="453921" cy="453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A5292D48-A51D-4FE7-8BA0-35BCB028AC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84714">
            <a:off x="6966045" y="4599694"/>
            <a:ext cx="289151" cy="2891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881D82F5-D424-41CD-A92A-6AFDCACFA6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74370">
            <a:off x="7117739" y="1345441"/>
            <a:ext cx="162882" cy="16288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B35A3A3B-9B39-45D8-9873-178F4B7E3EDC}"/>
              </a:ext>
            </a:extLst>
          </p:cNvPr>
          <p:cNvCxnSpPr/>
          <p:nvPr/>
        </p:nvCxnSpPr>
        <p:spPr>
          <a:xfrm>
            <a:off x="8356060" y="1970509"/>
            <a:ext cx="2237361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C8CECBA1-7C8A-4D00-90A1-8F9CB4ECE0B4}"/>
              </a:ext>
            </a:extLst>
          </p:cNvPr>
          <p:cNvCxnSpPr/>
          <p:nvPr/>
        </p:nvCxnSpPr>
        <p:spPr>
          <a:xfrm>
            <a:off x="1507788" y="4713709"/>
            <a:ext cx="2237361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7B5C54C9-1C68-43FD-BEEC-9450745C49C2}"/>
              </a:ext>
            </a:extLst>
          </p:cNvPr>
          <p:cNvSpPr txBox="1"/>
          <p:nvPr/>
        </p:nvSpPr>
        <p:spPr>
          <a:xfrm>
            <a:off x="1568211" y="4416151"/>
            <a:ext cx="2492239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团结一心 无所不能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46C5BBF8-8BD3-40C0-9189-66B2907A0C08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76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2" animBg="1"/>
      <p:bldP spid="32" grpId="0" animBg="1"/>
      <p:bldP spid="39" grpId="0" animBg="1"/>
      <p:bldP spid="42" grpId="0" animBg="1"/>
      <p:bldP spid="71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70E275-A2FD-4E25-A769-9673E45860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BCDD74-76ED-4AE2-98F9-637E2DB116A2}"/>
              </a:ext>
            </a:extLst>
          </p:cNvPr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46A02C-68EE-4EC9-A155-206B83625E3A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8FBC705-1279-4DB3-A545-E19FDE745BF2}"/>
              </a:ext>
            </a:extLst>
          </p:cNvPr>
          <p:cNvSpPr txBox="1"/>
          <p:nvPr/>
        </p:nvSpPr>
        <p:spPr>
          <a:xfrm>
            <a:off x="8268181" y="3118984"/>
            <a:ext cx="32717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>
                    <a:alpha val="9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Business Report</a:t>
            </a:r>
            <a:endParaRPr lang="zh-CN" altLang="en-US" sz="5400" b="1" dirty="0">
              <a:solidFill>
                <a:schemeClr val="bg1">
                  <a:alpha val="9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060600B-3E73-4392-BE02-B511A6B25508}"/>
              </a:ext>
            </a:extLst>
          </p:cNvPr>
          <p:cNvCxnSpPr>
            <a:cxnSpLocks/>
          </p:cNvCxnSpPr>
          <p:nvPr/>
        </p:nvCxnSpPr>
        <p:spPr>
          <a:xfrm>
            <a:off x="8268181" y="5023410"/>
            <a:ext cx="32650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2A376BB-9FB3-4A61-AD33-B0E176F43AF9}"/>
              </a:ext>
            </a:extLst>
          </p:cNvPr>
          <p:cNvSpPr txBox="1"/>
          <p:nvPr/>
        </p:nvSpPr>
        <p:spPr>
          <a:xfrm>
            <a:off x="8268181" y="5133573"/>
            <a:ext cx="31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汇报人：某某某</a:t>
            </a:r>
          </a:p>
        </p:txBody>
      </p:sp>
    </p:spTree>
    <p:extLst>
      <p:ext uri="{BB962C8B-B14F-4D97-AF65-F5344CB8AC3E}">
        <p14:creationId xmlns:p14="http://schemas.microsoft.com/office/powerpoint/2010/main" val="2137429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9AB89C4-7E99-4D1B-B730-BFEF1433BA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5623" y="563880"/>
            <a:ext cx="4913495" cy="361188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5BF4B84-B2E1-4C95-9219-A98E1E826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493" y="1516380"/>
            <a:ext cx="2745739" cy="183049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73B4878-AF51-4B5E-B2E1-634D4702E8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493" y="3346873"/>
            <a:ext cx="2745739" cy="183049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674F7B2-DC78-45BD-BBE7-B7F98F4EF517}"/>
              </a:ext>
            </a:extLst>
          </p:cNvPr>
          <p:cNvSpPr/>
          <p:nvPr/>
        </p:nvSpPr>
        <p:spPr>
          <a:xfrm>
            <a:off x="7750491" y="1516380"/>
            <a:ext cx="2745739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74B1863-02E8-434A-993F-B23F2EC64521}"/>
              </a:ext>
            </a:extLst>
          </p:cNvPr>
          <p:cNvSpPr/>
          <p:nvPr/>
        </p:nvSpPr>
        <p:spPr>
          <a:xfrm>
            <a:off x="7750492" y="3346873"/>
            <a:ext cx="2745739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CCBD585-AB22-4C52-97F8-282D555F6357}"/>
              </a:ext>
            </a:extLst>
          </p:cNvPr>
          <p:cNvSpPr/>
          <p:nvPr/>
        </p:nvSpPr>
        <p:spPr>
          <a:xfrm>
            <a:off x="3075623" y="563880"/>
            <a:ext cx="4913495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B4D03E1-FF04-466A-B40F-FC502E9F2BE0}"/>
              </a:ext>
            </a:extLst>
          </p:cNvPr>
          <p:cNvSpPr/>
          <p:nvPr/>
        </p:nvSpPr>
        <p:spPr>
          <a:xfrm>
            <a:off x="1719263" y="4160520"/>
            <a:ext cx="4913495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ABEF2E0-6923-41DE-AAF4-30BA1FF6ADF5}"/>
              </a:ext>
            </a:extLst>
          </p:cNvPr>
          <p:cNvSpPr txBox="1"/>
          <p:nvPr/>
        </p:nvSpPr>
        <p:spPr>
          <a:xfrm>
            <a:off x="1719263" y="4414953"/>
            <a:ext cx="251878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四</a:t>
            </a:r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正在路上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60196EC-5AE2-4605-B582-9ACB46470E97}"/>
              </a:ext>
            </a:extLst>
          </p:cNvPr>
          <p:cNvSpPr txBox="1"/>
          <p:nvPr/>
        </p:nvSpPr>
        <p:spPr>
          <a:xfrm>
            <a:off x="1719263" y="4971626"/>
            <a:ext cx="4524757" cy="9325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山高水远，烈日冰雪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迈出的步伐也不会犹豫片刻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我们，在路上</a:t>
            </a:r>
            <a:endParaRPr lang="en-US" altLang="zh-CN" sz="1400" spc="600" dirty="0">
              <a:solidFill>
                <a:srgbClr val="DF9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0B283856-1E37-4A2A-9ABD-B32FC9F41AB6}"/>
              </a:ext>
            </a:extLst>
          </p:cNvPr>
          <p:cNvCxnSpPr>
            <a:cxnSpLocks/>
          </p:cNvCxnSpPr>
          <p:nvPr/>
        </p:nvCxnSpPr>
        <p:spPr>
          <a:xfrm>
            <a:off x="1695768" y="6141720"/>
            <a:ext cx="4897438" cy="0"/>
          </a:xfrm>
          <a:prstGeom prst="line">
            <a:avLst/>
          </a:prstGeom>
          <a:ln w="12700"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57710D7-C03D-429B-AD65-3C3948DB357B}"/>
              </a:ext>
            </a:extLst>
          </p:cNvPr>
          <p:cNvCxnSpPr/>
          <p:nvPr/>
        </p:nvCxnSpPr>
        <p:spPr>
          <a:xfrm>
            <a:off x="1695768" y="6294120"/>
            <a:ext cx="2745739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834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ACEAB8E2-C2BC-45FF-AD84-254F2FB84BFF}"/>
              </a:ext>
            </a:extLst>
          </p:cNvPr>
          <p:cNvSpPr/>
          <p:nvPr/>
        </p:nvSpPr>
        <p:spPr>
          <a:xfrm>
            <a:off x="1946476" y="789972"/>
            <a:ext cx="8299049" cy="5278056"/>
          </a:xfrm>
          <a:prstGeom prst="round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A9A88FF-84EA-45AF-A7C3-1B314912530C}"/>
              </a:ext>
            </a:extLst>
          </p:cNvPr>
          <p:cNvGrpSpPr>
            <a:grpSpLocks/>
          </p:cNvGrpSpPr>
          <p:nvPr/>
        </p:nvGrpSpPr>
        <p:grpSpPr bwMode="auto">
          <a:xfrm>
            <a:off x="4042616" y="1682153"/>
            <a:ext cx="4226243" cy="3493694"/>
            <a:chOff x="1595438" y="968375"/>
            <a:chExt cx="5953125" cy="4921250"/>
          </a:xfrm>
          <a:solidFill>
            <a:srgbClr val="0A82F0"/>
          </a:solidFill>
        </p:grpSpPr>
        <p:sp>
          <p:nvSpPr>
            <p:cNvPr id="3" name="内蒙古">
              <a:extLst>
                <a:ext uri="{FF2B5EF4-FFF2-40B4-BE49-F238E27FC236}">
                  <a16:creationId xmlns:a16="http://schemas.microsoft.com/office/drawing/2014/main" xmlns="" id="{B2F73F07-57A6-4D7B-B68F-0666C8FB6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甘肃">
              <a:extLst>
                <a:ext uri="{FF2B5EF4-FFF2-40B4-BE49-F238E27FC236}">
                  <a16:creationId xmlns:a16="http://schemas.microsoft.com/office/drawing/2014/main" xmlns="" id="{44630995-881E-4A5C-BE11-4EF20630B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宁夏">
              <a:extLst>
                <a:ext uri="{FF2B5EF4-FFF2-40B4-BE49-F238E27FC236}">
                  <a16:creationId xmlns:a16="http://schemas.microsoft.com/office/drawing/2014/main" xmlns="" id="{8A3B4337-9B60-442D-8407-0338235F5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新疆">
              <a:extLst>
                <a:ext uri="{FF2B5EF4-FFF2-40B4-BE49-F238E27FC236}">
                  <a16:creationId xmlns:a16="http://schemas.microsoft.com/office/drawing/2014/main" xmlns="" id="{D671DC4C-F062-4965-956A-69DFA1CD3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青海">
              <a:extLst>
                <a:ext uri="{FF2B5EF4-FFF2-40B4-BE49-F238E27FC236}">
                  <a16:creationId xmlns:a16="http://schemas.microsoft.com/office/drawing/2014/main" xmlns="" id="{5E78389D-8788-42BB-A409-F23C6E545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四川">
              <a:extLst>
                <a:ext uri="{FF2B5EF4-FFF2-40B4-BE49-F238E27FC236}">
                  <a16:creationId xmlns:a16="http://schemas.microsoft.com/office/drawing/2014/main" xmlns="" id="{50E0C554-B50D-4DA5-AA2C-67F01C3D1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西藏">
              <a:extLst>
                <a:ext uri="{FF2B5EF4-FFF2-40B4-BE49-F238E27FC236}">
                  <a16:creationId xmlns:a16="http://schemas.microsoft.com/office/drawing/2014/main" xmlns="" id="{5340657C-ADBF-445C-A40D-4E067964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云南">
              <a:extLst>
                <a:ext uri="{FF2B5EF4-FFF2-40B4-BE49-F238E27FC236}">
                  <a16:creationId xmlns:a16="http://schemas.microsoft.com/office/drawing/2014/main" xmlns="" id="{161983CC-0415-497A-BBF5-23A21E224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贵州">
              <a:extLst>
                <a:ext uri="{FF2B5EF4-FFF2-40B4-BE49-F238E27FC236}">
                  <a16:creationId xmlns:a16="http://schemas.microsoft.com/office/drawing/2014/main" xmlns="" id="{7FBBE107-D211-4460-91DE-91610C12A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广西">
              <a:extLst>
                <a:ext uri="{FF2B5EF4-FFF2-40B4-BE49-F238E27FC236}">
                  <a16:creationId xmlns:a16="http://schemas.microsoft.com/office/drawing/2014/main" xmlns="" id="{1FB9BCCC-54DF-4403-8B9E-750796FAF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重庆">
              <a:extLst>
                <a:ext uri="{FF2B5EF4-FFF2-40B4-BE49-F238E27FC236}">
                  <a16:creationId xmlns:a16="http://schemas.microsoft.com/office/drawing/2014/main" xmlns="" id="{C4751393-26FD-4477-94A9-672AB2FD2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陕西">
              <a:extLst>
                <a:ext uri="{FF2B5EF4-FFF2-40B4-BE49-F238E27FC236}">
                  <a16:creationId xmlns:a16="http://schemas.microsoft.com/office/drawing/2014/main" xmlns="" id="{F3B34B33-9CB9-4051-8675-33D719387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山西">
              <a:extLst>
                <a:ext uri="{FF2B5EF4-FFF2-40B4-BE49-F238E27FC236}">
                  <a16:creationId xmlns:a16="http://schemas.microsoft.com/office/drawing/2014/main" xmlns="" id="{9D0F0467-34A7-4338-8CD1-E32ACC3D9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湖南">
              <a:extLst>
                <a:ext uri="{FF2B5EF4-FFF2-40B4-BE49-F238E27FC236}">
                  <a16:creationId xmlns:a16="http://schemas.microsoft.com/office/drawing/2014/main" xmlns="" id="{477E0A88-6B80-4AE8-9E6D-1336F27E4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湖北">
              <a:extLst>
                <a:ext uri="{FF2B5EF4-FFF2-40B4-BE49-F238E27FC236}">
                  <a16:creationId xmlns:a16="http://schemas.microsoft.com/office/drawing/2014/main" xmlns="" id="{0191E0B1-D22F-421D-818E-1F22D0B0C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广东">
              <a:extLst>
                <a:ext uri="{FF2B5EF4-FFF2-40B4-BE49-F238E27FC236}">
                  <a16:creationId xmlns:a16="http://schemas.microsoft.com/office/drawing/2014/main" xmlns="" id="{D95EFB1F-947C-4251-B33B-288E5B4E2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江西">
              <a:extLst>
                <a:ext uri="{FF2B5EF4-FFF2-40B4-BE49-F238E27FC236}">
                  <a16:creationId xmlns:a16="http://schemas.microsoft.com/office/drawing/2014/main" xmlns="" id="{16B73E02-116A-4CFC-9828-DBF0BFB80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福建">
              <a:extLst>
                <a:ext uri="{FF2B5EF4-FFF2-40B4-BE49-F238E27FC236}">
                  <a16:creationId xmlns:a16="http://schemas.microsoft.com/office/drawing/2014/main" xmlns="" id="{4287F87A-8371-4205-852C-6D196532D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浙江">
              <a:extLst>
                <a:ext uri="{FF2B5EF4-FFF2-40B4-BE49-F238E27FC236}">
                  <a16:creationId xmlns:a16="http://schemas.microsoft.com/office/drawing/2014/main" xmlns="" id="{2AA60125-A3FB-4831-AA81-EA07D19C4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安徽">
              <a:extLst>
                <a:ext uri="{FF2B5EF4-FFF2-40B4-BE49-F238E27FC236}">
                  <a16:creationId xmlns:a16="http://schemas.microsoft.com/office/drawing/2014/main" xmlns="" id="{DE6AF383-1952-4D01-9372-80FB4F27C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天津">
              <a:extLst>
                <a:ext uri="{FF2B5EF4-FFF2-40B4-BE49-F238E27FC236}">
                  <a16:creationId xmlns:a16="http://schemas.microsoft.com/office/drawing/2014/main" xmlns="" id="{5B612F02-FC9F-4928-9F04-BBD9787FD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北京">
              <a:extLst>
                <a:ext uri="{FF2B5EF4-FFF2-40B4-BE49-F238E27FC236}">
                  <a16:creationId xmlns:a16="http://schemas.microsoft.com/office/drawing/2014/main" xmlns="" id="{8DE485C2-FFB6-4DA1-9D04-428E0E448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辽宁">
              <a:extLst>
                <a:ext uri="{FF2B5EF4-FFF2-40B4-BE49-F238E27FC236}">
                  <a16:creationId xmlns:a16="http://schemas.microsoft.com/office/drawing/2014/main" xmlns="" id="{60571211-4C94-44C4-801E-99906ED8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吉林">
              <a:extLst>
                <a:ext uri="{FF2B5EF4-FFF2-40B4-BE49-F238E27FC236}">
                  <a16:creationId xmlns:a16="http://schemas.microsoft.com/office/drawing/2014/main" xmlns="" id="{735D76E7-B311-4757-9E5E-579FDF6B5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黑龙江">
              <a:extLst>
                <a:ext uri="{FF2B5EF4-FFF2-40B4-BE49-F238E27FC236}">
                  <a16:creationId xmlns:a16="http://schemas.microsoft.com/office/drawing/2014/main" xmlns="" id="{D451ACC9-E184-491F-B5A4-837E5FEE0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山东">
              <a:extLst>
                <a:ext uri="{FF2B5EF4-FFF2-40B4-BE49-F238E27FC236}">
                  <a16:creationId xmlns:a16="http://schemas.microsoft.com/office/drawing/2014/main" xmlns="" id="{07C977C4-D6F1-4C59-BA8B-1CB5A9582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上海">
              <a:extLst>
                <a:ext uri="{FF2B5EF4-FFF2-40B4-BE49-F238E27FC236}">
                  <a16:creationId xmlns:a16="http://schemas.microsoft.com/office/drawing/2014/main" xmlns="" id="{869E1366-69EA-40DB-ACB5-8F849E173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苏">
              <a:extLst>
                <a:ext uri="{FF2B5EF4-FFF2-40B4-BE49-F238E27FC236}">
                  <a16:creationId xmlns:a16="http://schemas.microsoft.com/office/drawing/2014/main" xmlns="" id="{13289545-4A86-4BB9-BD0A-61B4D5082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河北">
              <a:extLst>
                <a:ext uri="{FF2B5EF4-FFF2-40B4-BE49-F238E27FC236}">
                  <a16:creationId xmlns:a16="http://schemas.microsoft.com/office/drawing/2014/main" xmlns="" id="{8F5BF93B-1E7B-4E1E-8AB5-C4C693C8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河南">
              <a:extLst>
                <a:ext uri="{FF2B5EF4-FFF2-40B4-BE49-F238E27FC236}">
                  <a16:creationId xmlns:a16="http://schemas.microsoft.com/office/drawing/2014/main" xmlns="" id="{7F97F1FF-A379-414D-A1C5-ABA1EFC64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台湾">
              <a:extLst>
                <a:ext uri="{FF2B5EF4-FFF2-40B4-BE49-F238E27FC236}">
                  <a16:creationId xmlns:a16="http://schemas.microsoft.com/office/drawing/2014/main" xmlns="" id="{6CB8D6F9-2F42-4621-BC49-1129B6860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海南">
              <a:extLst>
                <a:ext uri="{FF2B5EF4-FFF2-40B4-BE49-F238E27FC236}">
                  <a16:creationId xmlns:a16="http://schemas.microsoft.com/office/drawing/2014/main" xmlns="" id="{EED65661-F97D-4F51-A264-16452BB13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7" name="星形: 五角 36">
            <a:extLst>
              <a:ext uri="{FF2B5EF4-FFF2-40B4-BE49-F238E27FC236}">
                <a16:creationId xmlns:a16="http://schemas.microsoft.com/office/drawing/2014/main" xmlns="" id="{9EF5DC2B-47D3-4974-907C-008ACB97B36B}"/>
              </a:ext>
            </a:extLst>
          </p:cNvPr>
          <p:cNvSpPr/>
          <p:nvPr/>
        </p:nvSpPr>
        <p:spPr>
          <a:xfrm>
            <a:off x="7293218" y="2930866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星形: 五角 43">
            <a:extLst>
              <a:ext uri="{FF2B5EF4-FFF2-40B4-BE49-F238E27FC236}">
                <a16:creationId xmlns:a16="http://schemas.microsoft.com/office/drawing/2014/main" xmlns="" id="{0A2C879A-DBEB-44C9-B036-EEA13DDF9C9C}"/>
              </a:ext>
            </a:extLst>
          </p:cNvPr>
          <p:cNvSpPr/>
          <p:nvPr/>
        </p:nvSpPr>
        <p:spPr>
          <a:xfrm>
            <a:off x="7649010" y="3740052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565DAB8-59EC-47F8-AB3C-E6E11EDCB380}"/>
              </a:ext>
            </a:extLst>
          </p:cNvPr>
          <p:cNvGrpSpPr/>
          <p:nvPr/>
        </p:nvGrpSpPr>
        <p:grpSpPr>
          <a:xfrm>
            <a:off x="7336044" y="2570214"/>
            <a:ext cx="1753505" cy="426582"/>
            <a:chOff x="7336044" y="2570214"/>
            <a:chExt cx="1753505" cy="426582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DD8A3BB9-E665-447A-B054-02758789D11C}"/>
                </a:ext>
              </a:extLst>
            </p:cNvPr>
            <p:cNvCxnSpPr/>
            <p:nvPr/>
          </p:nvCxnSpPr>
          <p:spPr>
            <a:xfrm>
              <a:off x="7336044" y="2990598"/>
              <a:ext cx="1326923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A5F853E-A25E-4754-800A-7CD31C51A607}"/>
                </a:ext>
              </a:extLst>
            </p:cNvPr>
            <p:cNvCxnSpPr/>
            <p:nvPr/>
          </p:nvCxnSpPr>
          <p:spPr>
            <a:xfrm flipV="1">
              <a:off x="8662967" y="2570214"/>
              <a:ext cx="426582" cy="426582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星形: 五角 40">
            <a:extLst>
              <a:ext uri="{FF2B5EF4-FFF2-40B4-BE49-F238E27FC236}">
                <a16:creationId xmlns:a16="http://schemas.microsoft.com/office/drawing/2014/main" xmlns="" id="{D07680D7-B024-46EA-8B55-BBAD7CF25483}"/>
              </a:ext>
            </a:extLst>
          </p:cNvPr>
          <p:cNvSpPr/>
          <p:nvPr/>
        </p:nvSpPr>
        <p:spPr>
          <a:xfrm>
            <a:off x="7273763" y="4528322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DA91A6E-7175-4D91-AF12-E7E3B2D2FE4F}"/>
              </a:ext>
            </a:extLst>
          </p:cNvPr>
          <p:cNvGrpSpPr/>
          <p:nvPr/>
        </p:nvGrpSpPr>
        <p:grpSpPr>
          <a:xfrm>
            <a:off x="7316589" y="4167734"/>
            <a:ext cx="1753093" cy="426582"/>
            <a:chOff x="7316589" y="4167734"/>
            <a:chExt cx="1753093" cy="42658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13A9197-6350-4265-AF6D-3967E0C7BD01}"/>
                </a:ext>
              </a:extLst>
            </p:cNvPr>
            <p:cNvCxnSpPr/>
            <p:nvPr/>
          </p:nvCxnSpPr>
          <p:spPr>
            <a:xfrm>
              <a:off x="7316589" y="4588054"/>
              <a:ext cx="1326923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5CC1A4D-4D33-4ADC-A7FE-B15A5262143A}"/>
                </a:ext>
              </a:extLst>
            </p:cNvPr>
            <p:cNvCxnSpPr/>
            <p:nvPr/>
          </p:nvCxnSpPr>
          <p:spPr>
            <a:xfrm flipV="1">
              <a:off x="8643100" y="4167734"/>
              <a:ext cx="426582" cy="426582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2891933-762F-4918-BA23-57FDE18FCC13}"/>
              </a:ext>
            </a:extLst>
          </p:cNvPr>
          <p:cNvGrpSpPr/>
          <p:nvPr/>
        </p:nvGrpSpPr>
        <p:grpSpPr>
          <a:xfrm>
            <a:off x="3110119" y="3497924"/>
            <a:ext cx="4581717" cy="301860"/>
            <a:chOff x="3110119" y="3497924"/>
            <a:chExt cx="4581717" cy="30186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A36F0C0B-3F21-4D4D-9A08-2AD087491F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8596" y="3799784"/>
              <a:ext cx="4283240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16B99B0-25E2-4C5D-94BF-B6D885EE6665}"/>
                </a:ext>
              </a:extLst>
            </p:cNvPr>
            <p:cNvCxnSpPr/>
            <p:nvPr/>
          </p:nvCxnSpPr>
          <p:spPr>
            <a:xfrm flipH="1" flipV="1">
              <a:off x="3110119" y="3497924"/>
              <a:ext cx="298477" cy="298477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2DF5509-3C8C-478D-A52E-A33FC17D8688}"/>
              </a:ext>
            </a:extLst>
          </p:cNvPr>
          <p:cNvSpPr txBox="1"/>
          <p:nvPr/>
        </p:nvSpPr>
        <p:spPr>
          <a:xfrm>
            <a:off x="9073874" y="1824840"/>
            <a:ext cx="2427837" cy="11695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北京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投资商的公司所在地，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方的诚意、热情都是我们值得学习的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8D40F1C-A7FE-4C65-9F1C-7D654A504C3F}"/>
              </a:ext>
            </a:extLst>
          </p:cNvPr>
          <p:cNvSpPr txBox="1"/>
          <p:nvPr/>
        </p:nvSpPr>
        <p:spPr>
          <a:xfrm>
            <a:off x="9066822" y="3627351"/>
            <a:ext cx="2427837" cy="954107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广东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人才的汇集地，其中不乏富有创新意识的年轻人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698152C-1D12-4770-912C-A0B4E6693D1D}"/>
              </a:ext>
            </a:extLst>
          </p:cNvPr>
          <p:cNvSpPr txBox="1"/>
          <p:nvPr/>
        </p:nvSpPr>
        <p:spPr>
          <a:xfrm>
            <a:off x="695173" y="2632586"/>
            <a:ext cx="2427837" cy="11695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上海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繁华而发达的地段，某些公司的运营模式，能够适用于本公司的体制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B7C618E2-3E55-4875-8521-687D393AA39C}"/>
              </a:ext>
            </a:extLst>
          </p:cNvPr>
          <p:cNvSpPr txBox="1"/>
          <p:nvPr/>
        </p:nvSpPr>
        <p:spPr>
          <a:xfrm>
            <a:off x="690290" y="4381025"/>
            <a:ext cx="33209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不是长征而是行程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86D7DCAD-CF8F-4FDC-9B0A-0D8606A6EF40}"/>
              </a:ext>
            </a:extLst>
          </p:cNvPr>
          <p:cNvSpPr/>
          <p:nvPr/>
        </p:nvSpPr>
        <p:spPr>
          <a:xfrm>
            <a:off x="2673751" y="1342277"/>
            <a:ext cx="312517" cy="312517"/>
          </a:xfrm>
          <a:prstGeom prst="ellipse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6D32220A-9083-401C-9B53-056352DE21B1}"/>
              </a:ext>
            </a:extLst>
          </p:cNvPr>
          <p:cNvSpPr/>
          <p:nvPr/>
        </p:nvSpPr>
        <p:spPr>
          <a:xfrm>
            <a:off x="2104723" y="0"/>
            <a:ext cx="1450571" cy="1654793"/>
          </a:xfrm>
          <a:custGeom>
            <a:avLst/>
            <a:gdLst>
              <a:gd name="connsiteX0" fmla="*/ 1443328 w 1450571"/>
              <a:gd name="connsiteY0" fmla="*/ 0 h 1654795"/>
              <a:gd name="connsiteX1" fmla="*/ 1450571 w 1450571"/>
              <a:gd name="connsiteY1" fmla="*/ 37425 h 1654795"/>
              <a:gd name="connsiteX2" fmla="*/ 1432514 w 1450571"/>
              <a:gd name="connsiteY2" fmla="*/ 37425 h 1654795"/>
              <a:gd name="connsiteX3" fmla="*/ 0 w 1450571"/>
              <a:gd name="connsiteY3" fmla="*/ 0 h 1654795"/>
              <a:gd name="connsiteX4" fmla="*/ 201288 w 1450571"/>
              <a:gd name="connsiteY4" fmla="*/ 0 h 1654795"/>
              <a:gd name="connsiteX5" fmla="*/ 201288 w 1450571"/>
              <a:gd name="connsiteY5" fmla="*/ 0 h 1654795"/>
              <a:gd name="connsiteX6" fmla="*/ 201288 w 1450571"/>
              <a:gd name="connsiteY6" fmla="*/ 4 h 1654795"/>
              <a:gd name="connsiteX7" fmla="*/ 214158 w 1450571"/>
              <a:gd name="connsiteY7" fmla="*/ 314680 h 1654795"/>
              <a:gd name="connsiteX8" fmla="*/ 224885 w 1450571"/>
              <a:gd name="connsiteY8" fmla="*/ 412568 h 1654795"/>
              <a:gd name="connsiteX9" fmla="*/ 249666 w 1450571"/>
              <a:gd name="connsiteY9" fmla="*/ 609347 h 1654795"/>
              <a:gd name="connsiteX10" fmla="*/ 287961 w 1450571"/>
              <a:gd name="connsiteY10" fmla="*/ 811677 h 1654795"/>
              <a:gd name="connsiteX11" fmla="*/ 295803 w 1450571"/>
              <a:gd name="connsiteY11" fmla="*/ 843497 h 1654795"/>
              <a:gd name="connsiteX12" fmla="*/ 354590 w 1450571"/>
              <a:gd name="connsiteY12" fmla="*/ 1052603 h 1654795"/>
              <a:gd name="connsiteX13" fmla="*/ 354591 w 1450571"/>
              <a:gd name="connsiteY13" fmla="*/ 1052606 h 1654795"/>
              <a:gd name="connsiteX14" fmla="*/ 395418 w 1450571"/>
              <a:gd name="connsiteY14" fmla="*/ 1163331 h 1654795"/>
              <a:gd name="connsiteX15" fmla="*/ 409832 w 1450571"/>
              <a:gd name="connsiteY15" fmla="*/ 1196803 h 1654795"/>
              <a:gd name="connsiteX16" fmla="*/ 440163 w 1450571"/>
              <a:gd name="connsiteY16" fmla="*/ 1264751 h 1654795"/>
              <a:gd name="connsiteX17" fmla="*/ 458487 w 1450571"/>
              <a:gd name="connsiteY17" fmla="*/ 1300684 h 1654795"/>
              <a:gd name="connsiteX18" fmla="*/ 488626 w 1450571"/>
              <a:gd name="connsiteY18" fmla="*/ 1356237 h 1654795"/>
              <a:gd name="connsiteX19" fmla="*/ 509091 w 1450571"/>
              <a:gd name="connsiteY19" fmla="*/ 1389874 h 1654795"/>
              <a:gd name="connsiteX20" fmla="*/ 540701 w 1450571"/>
              <a:gd name="connsiteY20" fmla="*/ 1437208 h 1654795"/>
              <a:gd name="connsiteX21" fmla="*/ 562353 w 1450571"/>
              <a:gd name="connsiteY21" fmla="*/ 1466616 h 1654795"/>
              <a:gd name="connsiteX22" fmla="*/ 596544 w 1450571"/>
              <a:gd name="connsiteY22" fmla="*/ 1507214 h 1654795"/>
              <a:gd name="connsiteX23" fmla="*/ 618268 w 1450571"/>
              <a:gd name="connsiteY23" fmla="*/ 1531026 h 1654795"/>
              <a:gd name="connsiteX24" fmla="*/ 657450 w 1450571"/>
              <a:gd name="connsiteY24" fmla="*/ 1566375 h 1654795"/>
              <a:gd name="connsiteX25" fmla="*/ 676668 w 1450571"/>
              <a:gd name="connsiteY25" fmla="*/ 1582727 h 1654795"/>
              <a:gd name="connsiteX26" fmla="*/ 737331 w 1450571"/>
              <a:gd name="connsiteY26" fmla="*/ 1621174 h 1654795"/>
              <a:gd name="connsiteX27" fmla="*/ 767981 w 1450571"/>
              <a:gd name="connsiteY27" fmla="*/ 1632705 h 1654795"/>
              <a:gd name="connsiteX28" fmla="*/ 767981 w 1450571"/>
              <a:gd name="connsiteY28" fmla="*/ 1654795 h 1654795"/>
              <a:gd name="connsiteX29" fmla="*/ 671342 w 1450571"/>
              <a:gd name="connsiteY29" fmla="*/ 1654794 h 1654795"/>
              <a:gd name="connsiteX30" fmla="*/ 0 w 1450571"/>
              <a:gd name="connsiteY30" fmla="*/ 0 h 1654795"/>
              <a:gd name="connsiteX0" fmla="*/ 1443328 w 1450571"/>
              <a:gd name="connsiteY0" fmla="*/ 0 h 1654795"/>
              <a:gd name="connsiteX1" fmla="*/ 1450571 w 1450571"/>
              <a:gd name="connsiteY1" fmla="*/ 37425 h 1654795"/>
              <a:gd name="connsiteX2" fmla="*/ 1432514 w 1450571"/>
              <a:gd name="connsiteY2" fmla="*/ 37425 h 1654795"/>
              <a:gd name="connsiteX3" fmla="*/ 1443328 w 1450571"/>
              <a:gd name="connsiteY3" fmla="*/ 0 h 1654795"/>
              <a:gd name="connsiteX4" fmla="*/ 0 w 1450571"/>
              <a:gd name="connsiteY4" fmla="*/ 0 h 1654795"/>
              <a:gd name="connsiteX5" fmla="*/ 201288 w 1450571"/>
              <a:gd name="connsiteY5" fmla="*/ 0 h 1654795"/>
              <a:gd name="connsiteX6" fmla="*/ 201288 w 1450571"/>
              <a:gd name="connsiteY6" fmla="*/ 0 h 1654795"/>
              <a:gd name="connsiteX7" fmla="*/ 201288 w 1450571"/>
              <a:gd name="connsiteY7" fmla="*/ 4 h 1654795"/>
              <a:gd name="connsiteX8" fmla="*/ 214158 w 1450571"/>
              <a:gd name="connsiteY8" fmla="*/ 314680 h 1654795"/>
              <a:gd name="connsiteX9" fmla="*/ 224885 w 1450571"/>
              <a:gd name="connsiteY9" fmla="*/ 412568 h 1654795"/>
              <a:gd name="connsiteX10" fmla="*/ 249666 w 1450571"/>
              <a:gd name="connsiteY10" fmla="*/ 609347 h 1654795"/>
              <a:gd name="connsiteX11" fmla="*/ 287961 w 1450571"/>
              <a:gd name="connsiteY11" fmla="*/ 811677 h 1654795"/>
              <a:gd name="connsiteX12" fmla="*/ 295803 w 1450571"/>
              <a:gd name="connsiteY12" fmla="*/ 843497 h 1654795"/>
              <a:gd name="connsiteX13" fmla="*/ 354590 w 1450571"/>
              <a:gd name="connsiteY13" fmla="*/ 1052603 h 1654795"/>
              <a:gd name="connsiteX14" fmla="*/ 354591 w 1450571"/>
              <a:gd name="connsiteY14" fmla="*/ 1052606 h 1654795"/>
              <a:gd name="connsiteX15" fmla="*/ 395418 w 1450571"/>
              <a:gd name="connsiteY15" fmla="*/ 1163331 h 1654795"/>
              <a:gd name="connsiteX16" fmla="*/ 409832 w 1450571"/>
              <a:gd name="connsiteY16" fmla="*/ 1196803 h 1654795"/>
              <a:gd name="connsiteX17" fmla="*/ 440163 w 1450571"/>
              <a:gd name="connsiteY17" fmla="*/ 1264751 h 1654795"/>
              <a:gd name="connsiteX18" fmla="*/ 458487 w 1450571"/>
              <a:gd name="connsiteY18" fmla="*/ 1300684 h 1654795"/>
              <a:gd name="connsiteX19" fmla="*/ 488626 w 1450571"/>
              <a:gd name="connsiteY19" fmla="*/ 1356237 h 1654795"/>
              <a:gd name="connsiteX20" fmla="*/ 509091 w 1450571"/>
              <a:gd name="connsiteY20" fmla="*/ 1389874 h 1654795"/>
              <a:gd name="connsiteX21" fmla="*/ 540701 w 1450571"/>
              <a:gd name="connsiteY21" fmla="*/ 1437208 h 1654795"/>
              <a:gd name="connsiteX22" fmla="*/ 562353 w 1450571"/>
              <a:gd name="connsiteY22" fmla="*/ 1466616 h 1654795"/>
              <a:gd name="connsiteX23" fmla="*/ 596544 w 1450571"/>
              <a:gd name="connsiteY23" fmla="*/ 1507214 h 1654795"/>
              <a:gd name="connsiteX24" fmla="*/ 618268 w 1450571"/>
              <a:gd name="connsiteY24" fmla="*/ 1531026 h 1654795"/>
              <a:gd name="connsiteX25" fmla="*/ 657450 w 1450571"/>
              <a:gd name="connsiteY25" fmla="*/ 1566375 h 1654795"/>
              <a:gd name="connsiteX26" fmla="*/ 676668 w 1450571"/>
              <a:gd name="connsiteY26" fmla="*/ 1582727 h 1654795"/>
              <a:gd name="connsiteX27" fmla="*/ 737331 w 1450571"/>
              <a:gd name="connsiteY27" fmla="*/ 1621174 h 1654795"/>
              <a:gd name="connsiteX28" fmla="*/ 790841 w 1450571"/>
              <a:gd name="connsiteY28" fmla="*/ 1640325 h 1654795"/>
              <a:gd name="connsiteX29" fmla="*/ 767981 w 1450571"/>
              <a:gd name="connsiteY29" fmla="*/ 1654795 h 1654795"/>
              <a:gd name="connsiteX30" fmla="*/ 671342 w 1450571"/>
              <a:gd name="connsiteY30" fmla="*/ 1654794 h 1654795"/>
              <a:gd name="connsiteX31" fmla="*/ 0 w 1450571"/>
              <a:gd name="connsiteY31" fmla="*/ 0 h 165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50571" h="1654795">
                <a:moveTo>
                  <a:pt x="1443328" y="0"/>
                </a:moveTo>
                <a:lnTo>
                  <a:pt x="1450571" y="37425"/>
                </a:lnTo>
                <a:lnTo>
                  <a:pt x="1432514" y="37425"/>
                </a:lnTo>
                <a:lnTo>
                  <a:pt x="1443328" y="0"/>
                </a:lnTo>
                <a:close/>
                <a:moveTo>
                  <a:pt x="0" y="0"/>
                </a:moveTo>
                <a:lnTo>
                  <a:pt x="201288" y="0"/>
                </a:lnTo>
                <a:lnTo>
                  <a:pt x="201288" y="0"/>
                </a:lnTo>
                <a:lnTo>
                  <a:pt x="201288" y="4"/>
                </a:lnTo>
                <a:lnTo>
                  <a:pt x="214158" y="314680"/>
                </a:lnTo>
                <a:lnTo>
                  <a:pt x="224885" y="412568"/>
                </a:lnTo>
                <a:lnTo>
                  <a:pt x="249666" y="609347"/>
                </a:lnTo>
                <a:lnTo>
                  <a:pt x="287961" y="811677"/>
                </a:lnTo>
                <a:lnTo>
                  <a:pt x="295803" y="843497"/>
                </a:lnTo>
                <a:lnTo>
                  <a:pt x="354590" y="1052603"/>
                </a:lnTo>
                <a:cubicBezTo>
                  <a:pt x="354590" y="1052604"/>
                  <a:pt x="354591" y="1052605"/>
                  <a:pt x="354591" y="1052606"/>
                </a:cubicBezTo>
                <a:lnTo>
                  <a:pt x="395418" y="1163331"/>
                </a:lnTo>
                <a:lnTo>
                  <a:pt x="409832" y="1196803"/>
                </a:lnTo>
                <a:lnTo>
                  <a:pt x="440163" y="1264751"/>
                </a:lnTo>
                <a:lnTo>
                  <a:pt x="458487" y="1300684"/>
                </a:lnTo>
                <a:lnTo>
                  <a:pt x="488626" y="1356237"/>
                </a:lnTo>
                <a:lnTo>
                  <a:pt x="509091" y="1389874"/>
                </a:lnTo>
                <a:lnTo>
                  <a:pt x="540701" y="1437208"/>
                </a:lnTo>
                <a:lnTo>
                  <a:pt x="562353" y="1466616"/>
                </a:lnTo>
                <a:lnTo>
                  <a:pt x="596544" y="1507214"/>
                </a:lnTo>
                <a:lnTo>
                  <a:pt x="618268" y="1531026"/>
                </a:lnTo>
                <a:lnTo>
                  <a:pt x="657450" y="1566375"/>
                </a:lnTo>
                <a:lnTo>
                  <a:pt x="676668" y="1582727"/>
                </a:lnTo>
                <a:lnTo>
                  <a:pt x="737331" y="1621174"/>
                </a:lnTo>
                <a:lnTo>
                  <a:pt x="790841" y="1640325"/>
                </a:lnTo>
                <a:lnTo>
                  <a:pt x="767981" y="1654795"/>
                </a:lnTo>
                <a:lnTo>
                  <a:pt x="671342" y="1654794"/>
                </a:lnTo>
                <a:cubicBezTo>
                  <a:pt x="300570" y="1654794"/>
                  <a:pt x="0" y="913917"/>
                  <a:pt x="0" y="0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6C68D2B1-4ED1-4B7F-9274-88CB74BC2833}"/>
              </a:ext>
            </a:extLst>
          </p:cNvPr>
          <p:cNvSpPr/>
          <p:nvPr/>
        </p:nvSpPr>
        <p:spPr>
          <a:xfrm>
            <a:off x="3123010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B7EDC003-57F3-45AF-8112-DE0AFA742994}"/>
              </a:ext>
            </a:extLst>
          </p:cNvPr>
          <p:cNvSpPr/>
          <p:nvPr/>
        </p:nvSpPr>
        <p:spPr>
          <a:xfrm>
            <a:off x="3470251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E7F719BF-3728-4270-8BC1-C9E7AB884694}"/>
              </a:ext>
            </a:extLst>
          </p:cNvPr>
          <p:cNvSpPr/>
          <p:nvPr/>
        </p:nvSpPr>
        <p:spPr>
          <a:xfrm>
            <a:off x="3817492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4300DC4F-61FF-412F-8A51-31A666E24616}"/>
              </a:ext>
            </a:extLst>
          </p:cNvPr>
          <p:cNvSpPr/>
          <p:nvPr/>
        </p:nvSpPr>
        <p:spPr>
          <a:xfrm>
            <a:off x="4164733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2338CEE-C8D5-4392-871D-3AF83914C3E5}"/>
              </a:ext>
            </a:extLst>
          </p:cNvPr>
          <p:cNvSpPr/>
          <p:nvPr/>
        </p:nvSpPr>
        <p:spPr>
          <a:xfrm>
            <a:off x="4511974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2E4E529-F6A8-4438-A5D5-4DB8D44CCD7D}"/>
              </a:ext>
            </a:extLst>
          </p:cNvPr>
          <p:cNvSpPr/>
          <p:nvPr/>
        </p:nvSpPr>
        <p:spPr>
          <a:xfrm>
            <a:off x="4859215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6224C892-1F98-45AA-92F6-80B4506777FC}"/>
              </a:ext>
            </a:extLst>
          </p:cNvPr>
          <p:cNvSpPr/>
          <p:nvPr/>
        </p:nvSpPr>
        <p:spPr>
          <a:xfrm>
            <a:off x="5206456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3650BBA6-7B4B-4E63-9B4B-71255199EC7C}"/>
              </a:ext>
            </a:extLst>
          </p:cNvPr>
          <p:cNvSpPr/>
          <p:nvPr/>
        </p:nvSpPr>
        <p:spPr>
          <a:xfrm>
            <a:off x="5553697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18F2E8C9-7A3D-4552-9765-B7E9CB7C7D09}"/>
              </a:ext>
            </a:extLst>
          </p:cNvPr>
          <p:cNvSpPr/>
          <p:nvPr/>
        </p:nvSpPr>
        <p:spPr>
          <a:xfrm flipH="1">
            <a:off x="8459711" y="6068028"/>
            <a:ext cx="755314" cy="791838"/>
          </a:xfrm>
          <a:custGeom>
            <a:avLst/>
            <a:gdLst>
              <a:gd name="connsiteX0" fmla="*/ 262601 w 661334"/>
              <a:gd name="connsiteY0" fmla="*/ 0 h 789972"/>
              <a:gd name="connsiteX1" fmla="*/ 0 w 661334"/>
              <a:gd name="connsiteY1" fmla="*/ 0 h 789972"/>
              <a:gd name="connsiteX2" fmla="*/ 363124 w 661334"/>
              <a:gd name="connsiteY2" fmla="*/ 706267 h 789972"/>
              <a:gd name="connsiteX3" fmla="*/ 484232 w 661334"/>
              <a:gd name="connsiteY3" fmla="*/ 789972 h 789972"/>
              <a:gd name="connsiteX4" fmla="*/ 661334 w 661334"/>
              <a:gd name="connsiteY4" fmla="*/ 789972 h 789972"/>
              <a:gd name="connsiteX5" fmla="*/ 661334 w 661334"/>
              <a:gd name="connsiteY5" fmla="*/ 730878 h 789972"/>
              <a:gd name="connsiteX6" fmla="*/ 651561 w 661334"/>
              <a:gd name="connsiteY6" fmla="*/ 724124 h 789972"/>
              <a:gd name="connsiteX7" fmla="*/ 556451 w 661334"/>
              <a:gd name="connsiteY7" fmla="*/ 637499 h 789972"/>
              <a:gd name="connsiteX8" fmla="*/ 489799 w 661334"/>
              <a:gd name="connsiteY8" fmla="*/ 571334 h 789972"/>
              <a:gd name="connsiteX9" fmla="*/ 414780 w 661334"/>
              <a:gd name="connsiteY9" fmla="*/ 467473 h 789972"/>
              <a:gd name="connsiteX10" fmla="*/ 367616 w 661334"/>
              <a:gd name="connsiteY10" fmla="*/ 397169 h 789972"/>
              <a:gd name="connsiteX11" fmla="*/ 315151 w 661334"/>
              <a:gd name="connsiteY11" fmla="*/ 270159 h 789972"/>
              <a:gd name="connsiteX12" fmla="*/ 290161 w 661334"/>
              <a:gd name="connsiteY12" fmla="*/ 205445 h 789972"/>
              <a:gd name="connsiteX13" fmla="*/ 262602 w 661334"/>
              <a:gd name="connsiteY13" fmla="*/ 6 h 789972"/>
              <a:gd name="connsiteX0" fmla="*/ 262601 w 661334"/>
              <a:gd name="connsiteY0" fmla="*/ 0 h 789972"/>
              <a:gd name="connsiteX1" fmla="*/ 0 w 661334"/>
              <a:gd name="connsiteY1" fmla="*/ 0 h 789972"/>
              <a:gd name="connsiteX2" fmla="*/ 363124 w 661334"/>
              <a:gd name="connsiteY2" fmla="*/ 706267 h 789972"/>
              <a:gd name="connsiteX3" fmla="*/ 484232 w 661334"/>
              <a:gd name="connsiteY3" fmla="*/ 789972 h 789972"/>
              <a:gd name="connsiteX4" fmla="*/ 661334 w 661334"/>
              <a:gd name="connsiteY4" fmla="*/ 789972 h 789972"/>
              <a:gd name="connsiteX5" fmla="*/ 661334 w 661334"/>
              <a:gd name="connsiteY5" fmla="*/ 730878 h 789972"/>
              <a:gd name="connsiteX6" fmla="*/ 556451 w 661334"/>
              <a:gd name="connsiteY6" fmla="*/ 637499 h 789972"/>
              <a:gd name="connsiteX7" fmla="*/ 489799 w 661334"/>
              <a:gd name="connsiteY7" fmla="*/ 571334 h 789972"/>
              <a:gd name="connsiteX8" fmla="*/ 414780 w 661334"/>
              <a:gd name="connsiteY8" fmla="*/ 467473 h 789972"/>
              <a:gd name="connsiteX9" fmla="*/ 367616 w 661334"/>
              <a:gd name="connsiteY9" fmla="*/ 397169 h 789972"/>
              <a:gd name="connsiteX10" fmla="*/ 315151 w 661334"/>
              <a:gd name="connsiteY10" fmla="*/ 270159 h 789972"/>
              <a:gd name="connsiteX11" fmla="*/ 290161 w 661334"/>
              <a:gd name="connsiteY11" fmla="*/ 205445 h 789972"/>
              <a:gd name="connsiteX12" fmla="*/ 262602 w 661334"/>
              <a:gd name="connsiteY12" fmla="*/ 6 h 789972"/>
              <a:gd name="connsiteX13" fmla="*/ 262601 w 661334"/>
              <a:gd name="connsiteY13" fmla="*/ 0 h 789972"/>
              <a:gd name="connsiteX0" fmla="*/ 262601 w 755314"/>
              <a:gd name="connsiteY0" fmla="*/ 0 h 791838"/>
              <a:gd name="connsiteX1" fmla="*/ 0 w 755314"/>
              <a:gd name="connsiteY1" fmla="*/ 0 h 791838"/>
              <a:gd name="connsiteX2" fmla="*/ 363124 w 755314"/>
              <a:gd name="connsiteY2" fmla="*/ 706267 h 791838"/>
              <a:gd name="connsiteX3" fmla="*/ 484232 w 755314"/>
              <a:gd name="connsiteY3" fmla="*/ 789972 h 791838"/>
              <a:gd name="connsiteX4" fmla="*/ 661334 w 755314"/>
              <a:gd name="connsiteY4" fmla="*/ 789972 h 791838"/>
              <a:gd name="connsiteX5" fmla="*/ 755314 w 755314"/>
              <a:gd name="connsiteY5" fmla="*/ 791838 h 791838"/>
              <a:gd name="connsiteX6" fmla="*/ 556451 w 755314"/>
              <a:gd name="connsiteY6" fmla="*/ 637499 h 791838"/>
              <a:gd name="connsiteX7" fmla="*/ 489799 w 755314"/>
              <a:gd name="connsiteY7" fmla="*/ 571334 h 791838"/>
              <a:gd name="connsiteX8" fmla="*/ 414780 w 755314"/>
              <a:gd name="connsiteY8" fmla="*/ 467473 h 791838"/>
              <a:gd name="connsiteX9" fmla="*/ 367616 w 755314"/>
              <a:gd name="connsiteY9" fmla="*/ 397169 h 791838"/>
              <a:gd name="connsiteX10" fmla="*/ 315151 w 755314"/>
              <a:gd name="connsiteY10" fmla="*/ 270159 h 791838"/>
              <a:gd name="connsiteX11" fmla="*/ 290161 w 755314"/>
              <a:gd name="connsiteY11" fmla="*/ 205445 h 791838"/>
              <a:gd name="connsiteX12" fmla="*/ 262602 w 755314"/>
              <a:gd name="connsiteY12" fmla="*/ 6 h 791838"/>
              <a:gd name="connsiteX13" fmla="*/ 262601 w 755314"/>
              <a:gd name="connsiteY13" fmla="*/ 0 h 79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5314" h="791838">
                <a:moveTo>
                  <a:pt x="262601" y="0"/>
                </a:moveTo>
                <a:lnTo>
                  <a:pt x="0" y="0"/>
                </a:lnTo>
                <a:cubicBezTo>
                  <a:pt x="0" y="271932"/>
                  <a:pt x="137509" y="519729"/>
                  <a:pt x="363124" y="706267"/>
                </a:cubicBezTo>
                <a:lnTo>
                  <a:pt x="484232" y="789972"/>
                </a:lnTo>
                <a:lnTo>
                  <a:pt x="661334" y="789972"/>
                </a:lnTo>
                <a:lnTo>
                  <a:pt x="755314" y="791838"/>
                </a:lnTo>
                <a:lnTo>
                  <a:pt x="556451" y="637499"/>
                </a:lnTo>
                <a:lnTo>
                  <a:pt x="489799" y="571334"/>
                </a:lnTo>
                <a:lnTo>
                  <a:pt x="414780" y="467473"/>
                </a:lnTo>
                <a:lnTo>
                  <a:pt x="367616" y="397169"/>
                </a:lnTo>
                <a:lnTo>
                  <a:pt x="315151" y="270159"/>
                </a:lnTo>
                <a:lnTo>
                  <a:pt x="290161" y="205445"/>
                </a:lnTo>
                <a:lnTo>
                  <a:pt x="262602" y="6"/>
                </a:lnTo>
                <a:cubicBezTo>
                  <a:pt x="262602" y="4"/>
                  <a:pt x="262601" y="2"/>
                  <a:pt x="262601" y="0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  <p:bldP spid="41" grpId="0" animBg="1"/>
      <p:bldP spid="52" grpId="0" animBg="1"/>
      <p:bldP spid="53" grpId="0" animBg="1"/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D32DA57-4D83-4CAC-A2F8-42EDFCDD5397}"/>
              </a:ext>
            </a:extLst>
          </p:cNvPr>
          <p:cNvSpPr txBox="1"/>
          <p:nvPr/>
        </p:nvSpPr>
        <p:spPr>
          <a:xfrm>
            <a:off x="5690681" y="3244334"/>
            <a:ext cx="27414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更远的乌托邦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797A3F-87AC-477D-B43F-49FBEC7F96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5396" y="644530"/>
            <a:ext cx="4526604" cy="333158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6F95929-F9FA-4344-B7DA-F7C1826C0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2714019"/>
            <a:ext cx="5177635" cy="38107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6E42F99-F1F2-45AF-A826-82CA481B35FB}"/>
              </a:ext>
            </a:extLst>
          </p:cNvPr>
          <p:cNvSpPr txBox="1"/>
          <p:nvPr/>
        </p:nvSpPr>
        <p:spPr>
          <a:xfrm>
            <a:off x="5690681" y="3769453"/>
            <a:ext cx="3025302" cy="11695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</a:t>
            </a:r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未来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会更好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这一切不能成为空谈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把工作当作事业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灌以汗水 尊以信心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乌托邦将成为眼前的风景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07127A64-2006-4157-9594-0D18E4B467C8}"/>
              </a:ext>
            </a:extLst>
          </p:cNvPr>
          <p:cNvSpPr>
            <a:spLocks/>
          </p:cNvSpPr>
          <p:nvPr/>
        </p:nvSpPr>
        <p:spPr bwMode="auto">
          <a:xfrm>
            <a:off x="5690681" y="2780694"/>
            <a:ext cx="55117" cy="77812"/>
          </a:xfrm>
          <a:custGeom>
            <a:avLst/>
            <a:gdLst>
              <a:gd name="T0" fmla="*/ 651555 w 1550987"/>
              <a:gd name="T1" fmla="*/ 1893658 h 2189163"/>
              <a:gd name="T2" fmla="*/ 568017 w 1550987"/>
              <a:gd name="T3" fmla="*/ 1894689 h 2189163"/>
              <a:gd name="T4" fmla="*/ 520232 w 1550987"/>
              <a:gd name="T5" fmla="*/ 1873723 h 2189163"/>
              <a:gd name="T6" fmla="*/ 343215 w 1550987"/>
              <a:gd name="T7" fmla="*/ 1837978 h 2189163"/>
              <a:gd name="T8" fmla="*/ 314618 w 1550987"/>
              <a:gd name="T9" fmla="*/ 1869255 h 2189163"/>
              <a:gd name="T10" fmla="*/ 233999 w 1550987"/>
              <a:gd name="T11" fmla="*/ 1904313 h 2189163"/>
              <a:gd name="T12" fmla="*/ 193000 w 1550987"/>
              <a:gd name="T13" fmla="*/ 1876472 h 2189163"/>
              <a:gd name="T14" fmla="*/ 138805 w 1550987"/>
              <a:gd name="T15" fmla="*/ 1242713 h 2189163"/>
              <a:gd name="T16" fmla="*/ 134662 w 1550987"/>
              <a:gd name="T17" fmla="*/ 1289519 h 2189163"/>
              <a:gd name="T18" fmla="*/ 119124 w 1550987"/>
              <a:gd name="T19" fmla="*/ 1264902 h 2189163"/>
              <a:gd name="T20" fmla="*/ 102550 w 1550987"/>
              <a:gd name="T21" fmla="*/ 1301654 h 2189163"/>
              <a:gd name="T22" fmla="*/ 54900 w 1550987"/>
              <a:gd name="T23" fmla="*/ 1257621 h 2189163"/>
              <a:gd name="T24" fmla="*/ 1249587 w 1550987"/>
              <a:gd name="T25" fmla="*/ 1043801 h 2189163"/>
              <a:gd name="T26" fmla="*/ 1189508 w 1550987"/>
              <a:gd name="T27" fmla="*/ 1168265 h 2189163"/>
              <a:gd name="T28" fmla="*/ 1031712 w 1550987"/>
              <a:gd name="T29" fmla="*/ 1197653 h 2189163"/>
              <a:gd name="T30" fmla="*/ 1041725 w 1550987"/>
              <a:gd name="T31" fmla="*/ 1266108 h 2189163"/>
              <a:gd name="T32" fmla="*/ 1227489 w 1550987"/>
              <a:gd name="T33" fmla="*/ 1357727 h 2189163"/>
              <a:gd name="T34" fmla="*/ 1332456 w 1550987"/>
              <a:gd name="T35" fmla="*/ 1459718 h 2189163"/>
              <a:gd name="T36" fmla="*/ 1341779 w 1550987"/>
              <a:gd name="T37" fmla="*/ 1604581 h 2189163"/>
              <a:gd name="T38" fmla="*/ 1252350 w 1550987"/>
              <a:gd name="T39" fmla="*/ 1724896 h 2189163"/>
              <a:gd name="T40" fmla="*/ 994077 w 1550987"/>
              <a:gd name="T41" fmla="*/ 1768804 h 2189163"/>
              <a:gd name="T42" fmla="*/ 896361 w 1550987"/>
              <a:gd name="T43" fmla="*/ 1594901 h 2189163"/>
              <a:gd name="T44" fmla="*/ 1089030 w 1550987"/>
              <a:gd name="T45" fmla="*/ 1635352 h 2189163"/>
              <a:gd name="T46" fmla="*/ 1170172 w 1550987"/>
              <a:gd name="T47" fmla="*/ 1587986 h 2189163"/>
              <a:gd name="T48" fmla="*/ 1161194 w 1550987"/>
              <a:gd name="T49" fmla="*/ 1522988 h 2189163"/>
              <a:gd name="T50" fmla="*/ 981301 w 1550987"/>
              <a:gd name="T51" fmla="*/ 1431368 h 2189163"/>
              <a:gd name="T52" fmla="*/ 869428 w 1550987"/>
              <a:gd name="T53" fmla="*/ 1330761 h 2189163"/>
              <a:gd name="T54" fmla="*/ 860451 w 1550987"/>
              <a:gd name="T55" fmla="*/ 1182786 h 2189163"/>
              <a:gd name="T56" fmla="*/ 952297 w 1550987"/>
              <a:gd name="T57" fmla="*/ 1071461 h 2189163"/>
              <a:gd name="T58" fmla="*/ 1135466 w 1550987"/>
              <a:gd name="T59" fmla="*/ 837130 h 2189163"/>
              <a:gd name="T60" fmla="*/ 1216437 w 1550987"/>
              <a:gd name="T61" fmla="*/ 917079 h 2189163"/>
              <a:gd name="T62" fmla="*/ 1196367 w 1550987"/>
              <a:gd name="T63" fmla="*/ 983934 h 2189163"/>
              <a:gd name="T64" fmla="*/ 694839 w 1550987"/>
              <a:gd name="T65" fmla="*/ 496977 h 2189163"/>
              <a:gd name="T66" fmla="*/ 836707 w 1550987"/>
              <a:gd name="T67" fmla="*/ 581266 h 2189163"/>
              <a:gd name="T68" fmla="*/ 879163 w 1550987"/>
              <a:gd name="T69" fmla="*/ 684900 h 2189163"/>
              <a:gd name="T70" fmla="*/ 1014472 w 1550987"/>
              <a:gd name="T71" fmla="*/ 806153 h 2189163"/>
              <a:gd name="T72" fmla="*/ 1022411 w 1550987"/>
              <a:gd name="T73" fmla="*/ 922569 h 2189163"/>
              <a:gd name="T74" fmla="*/ 966492 w 1550987"/>
              <a:gd name="T75" fmla="*/ 930169 h 2189163"/>
              <a:gd name="T76" fmla="*/ 771468 w 1550987"/>
              <a:gd name="T77" fmla="*/ 797517 h 2189163"/>
              <a:gd name="T78" fmla="*/ 698636 w 1550987"/>
              <a:gd name="T79" fmla="*/ 728427 h 2189163"/>
              <a:gd name="T80" fmla="*/ 430089 w 1550987"/>
              <a:gd name="T81" fmla="*/ 1387888 h 2189163"/>
              <a:gd name="T82" fmla="*/ 176385 w 1550987"/>
              <a:gd name="T83" fmla="*/ 1216546 h 2189163"/>
              <a:gd name="T84" fmla="*/ 122538 w 1550987"/>
              <a:gd name="T85" fmla="*/ 803734 h 2189163"/>
              <a:gd name="T86" fmla="*/ 68000 w 1550987"/>
              <a:gd name="T87" fmla="*/ 1193747 h 2189163"/>
              <a:gd name="T88" fmla="*/ 3107 w 1550987"/>
              <a:gd name="T89" fmla="*/ 753645 h 2189163"/>
              <a:gd name="T90" fmla="*/ 30376 w 1550987"/>
              <a:gd name="T91" fmla="*/ 568830 h 2189163"/>
              <a:gd name="T92" fmla="*/ 216426 w 1550987"/>
              <a:gd name="T93" fmla="*/ 489723 h 2189163"/>
              <a:gd name="T94" fmla="*/ 545723 w 1550987"/>
              <a:gd name="T95" fmla="*/ 486268 h 2189163"/>
              <a:gd name="T96" fmla="*/ 529138 w 1550987"/>
              <a:gd name="T97" fmla="*/ 15841 h 2189163"/>
              <a:gd name="T98" fmla="*/ 594968 w 1550987"/>
              <a:gd name="T99" fmla="*/ 95735 h 2189163"/>
              <a:gd name="T100" fmla="*/ 510871 w 1550987"/>
              <a:gd name="T101" fmla="*/ 127072 h 2189163"/>
              <a:gd name="T102" fmla="*/ 570842 w 1550987"/>
              <a:gd name="T103" fmla="*/ 148423 h 2189163"/>
              <a:gd name="T104" fmla="*/ 601172 w 1550987"/>
              <a:gd name="T105" fmla="*/ 189747 h 2189163"/>
              <a:gd name="T106" fmla="*/ 612890 w 1550987"/>
              <a:gd name="T107" fmla="*/ 294436 h 2189163"/>
              <a:gd name="T108" fmla="*/ 588075 w 1550987"/>
              <a:gd name="T109" fmla="*/ 314409 h 2189163"/>
              <a:gd name="T110" fmla="*/ 517420 w 1550987"/>
              <a:gd name="T111" fmla="*/ 441825 h 2189163"/>
              <a:gd name="T112" fmla="*/ 419881 w 1550987"/>
              <a:gd name="T113" fmla="*/ 480050 h 2189163"/>
              <a:gd name="T114" fmla="*/ 325445 w 1550987"/>
              <a:gd name="T115" fmla="*/ 416687 h 2189163"/>
              <a:gd name="T116" fmla="*/ 259615 w 1550987"/>
              <a:gd name="T117" fmla="*/ 309243 h 2189163"/>
              <a:gd name="T118" fmla="*/ 237556 w 1550987"/>
              <a:gd name="T119" fmla="*/ 254144 h 2189163"/>
              <a:gd name="T120" fmla="*/ 256513 w 1550987"/>
              <a:gd name="T121" fmla="*/ 169774 h 2189163"/>
              <a:gd name="T122" fmla="*/ 280638 w 1550987"/>
              <a:gd name="T123" fmla="*/ 79204 h 2189163"/>
              <a:gd name="T124" fmla="*/ 338886 w 1550987"/>
              <a:gd name="T125" fmla="*/ 21007 h 21891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50987" h="2189163">
                <a:moveTo>
                  <a:pt x="568325" y="2106613"/>
                </a:moveTo>
                <a:lnTo>
                  <a:pt x="680545" y="2106613"/>
                </a:lnTo>
                <a:lnTo>
                  <a:pt x="685287" y="2110168"/>
                </a:lnTo>
                <a:lnTo>
                  <a:pt x="698327" y="2118858"/>
                </a:lnTo>
                <a:lnTo>
                  <a:pt x="706625" y="2124387"/>
                </a:lnTo>
                <a:lnTo>
                  <a:pt x="715318" y="2131102"/>
                </a:lnTo>
                <a:lnTo>
                  <a:pt x="723616" y="2138211"/>
                </a:lnTo>
                <a:lnTo>
                  <a:pt x="731519" y="2145321"/>
                </a:lnTo>
                <a:lnTo>
                  <a:pt x="738631" y="2152825"/>
                </a:lnTo>
                <a:lnTo>
                  <a:pt x="741792" y="2156380"/>
                </a:lnTo>
                <a:lnTo>
                  <a:pt x="744163" y="2159935"/>
                </a:lnTo>
                <a:lnTo>
                  <a:pt x="746139" y="2163490"/>
                </a:lnTo>
                <a:lnTo>
                  <a:pt x="748115" y="2166650"/>
                </a:lnTo>
                <a:lnTo>
                  <a:pt x="748905" y="2170204"/>
                </a:lnTo>
                <a:lnTo>
                  <a:pt x="749300" y="2172969"/>
                </a:lnTo>
                <a:lnTo>
                  <a:pt x="748905" y="2176129"/>
                </a:lnTo>
                <a:lnTo>
                  <a:pt x="747719" y="2178499"/>
                </a:lnTo>
                <a:lnTo>
                  <a:pt x="745349" y="2180869"/>
                </a:lnTo>
                <a:lnTo>
                  <a:pt x="742583" y="2183239"/>
                </a:lnTo>
                <a:lnTo>
                  <a:pt x="738631" y="2185213"/>
                </a:lnTo>
                <a:lnTo>
                  <a:pt x="733889" y="2186398"/>
                </a:lnTo>
                <a:lnTo>
                  <a:pt x="727567" y="2187583"/>
                </a:lnTo>
                <a:lnTo>
                  <a:pt x="720455" y="2188373"/>
                </a:lnTo>
                <a:lnTo>
                  <a:pt x="711366" y="2189163"/>
                </a:lnTo>
                <a:lnTo>
                  <a:pt x="702673" y="2189163"/>
                </a:lnTo>
                <a:lnTo>
                  <a:pt x="694770" y="2188373"/>
                </a:lnTo>
                <a:lnTo>
                  <a:pt x="686868" y="2187188"/>
                </a:lnTo>
                <a:lnTo>
                  <a:pt x="679755" y="2186003"/>
                </a:lnTo>
                <a:lnTo>
                  <a:pt x="672247" y="2184424"/>
                </a:lnTo>
                <a:lnTo>
                  <a:pt x="665135" y="2182449"/>
                </a:lnTo>
                <a:lnTo>
                  <a:pt x="658813" y="2179684"/>
                </a:lnTo>
                <a:lnTo>
                  <a:pt x="652885" y="2177314"/>
                </a:lnTo>
                <a:lnTo>
                  <a:pt x="646563" y="2174154"/>
                </a:lnTo>
                <a:lnTo>
                  <a:pt x="640636" y="2170994"/>
                </a:lnTo>
                <a:lnTo>
                  <a:pt x="634709" y="2167440"/>
                </a:lnTo>
                <a:lnTo>
                  <a:pt x="623645" y="2160330"/>
                </a:lnTo>
                <a:lnTo>
                  <a:pt x="612976" y="2152430"/>
                </a:lnTo>
                <a:lnTo>
                  <a:pt x="608234" y="2149666"/>
                </a:lnTo>
                <a:lnTo>
                  <a:pt x="604678" y="2148086"/>
                </a:lnTo>
                <a:lnTo>
                  <a:pt x="603888" y="2147691"/>
                </a:lnTo>
                <a:lnTo>
                  <a:pt x="602702" y="2148086"/>
                </a:lnTo>
                <a:lnTo>
                  <a:pt x="602307" y="2148086"/>
                </a:lnTo>
                <a:lnTo>
                  <a:pt x="601517" y="2149271"/>
                </a:lnTo>
                <a:lnTo>
                  <a:pt x="600727" y="2150456"/>
                </a:lnTo>
                <a:lnTo>
                  <a:pt x="600331" y="2152035"/>
                </a:lnTo>
                <a:lnTo>
                  <a:pt x="599541" y="2152825"/>
                </a:lnTo>
                <a:lnTo>
                  <a:pt x="598751" y="2153220"/>
                </a:lnTo>
                <a:lnTo>
                  <a:pt x="597961" y="2153220"/>
                </a:lnTo>
                <a:lnTo>
                  <a:pt x="585316" y="2152825"/>
                </a:lnTo>
                <a:lnTo>
                  <a:pt x="578599" y="2152430"/>
                </a:lnTo>
                <a:lnTo>
                  <a:pt x="575438" y="2151641"/>
                </a:lnTo>
                <a:lnTo>
                  <a:pt x="573857" y="2150851"/>
                </a:lnTo>
                <a:lnTo>
                  <a:pt x="571091" y="2140186"/>
                </a:lnTo>
                <a:lnTo>
                  <a:pt x="569906" y="2131497"/>
                </a:lnTo>
                <a:lnTo>
                  <a:pt x="569115" y="2124387"/>
                </a:lnTo>
                <a:lnTo>
                  <a:pt x="569115" y="2118858"/>
                </a:lnTo>
                <a:lnTo>
                  <a:pt x="569115" y="2114908"/>
                </a:lnTo>
                <a:lnTo>
                  <a:pt x="569510" y="2112143"/>
                </a:lnTo>
                <a:lnTo>
                  <a:pt x="570301" y="2110168"/>
                </a:lnTo>
                <a:lnTo>
                  <a:pt x="568325" y="2106613"/>
                </a:lnTo>
                <a:close/>
                <a:moveTo>
                  <a:pt x="282821" y="2106613"/>
                </a:moveTo>
                <a:lnTo>
                  <a:pt x="395287" y="2106613"/>
                </a:lnTo>
                <a:lnTo>
                  <a:pt x="393307" y="2110168"/>
                </a:lnTo>
                <a:lnTo>
                  <a:pt x="394495" y="2112143"/>
                </a:lnTo>
                <a:lnTo>
                  <a:pt x="394495" y="2114908"/>
                </a:lnTo>
                <a:lnTo>
                  <a:pt x="394891" y="2118858"/>
                </a:lnTo>
                <a:lnTo>
                  <a:pt x="394891" y="2124387"/>
                </a:lnTo>
                <a:lnTo>
                  <a:pt x="394099" y="2131497"/>
                </a:lnTo>
                <a:lnTo>
                  <a:pt x="392515" y="2140186"/>
                </a:lnTo>
                <a:lnTo>
                  <a:pt x="390139" y="2150851"/>
                </a:lnTo>
                <a:lnTo>
                  <a:pt x="388555" y="2151641"/>
                </a:lnTo>
                <a:lnTo>
                  <a:pt x="385387" y="2152430"/>
                </a:lnTo>
                <a:lnTo>
                  <a:pt x="378655" y="2152825"/>
                </a:lnTo>
                <a:lnTo>
                  <a:pt x="365587" y="2153220"/>
                </a:lnTo>
                <a:lnTo>
                  <a:pt x="364795" y="2153220"/>
                </a:lnTo>
                <a:lnTo>
                  <a:pt x="364398" y="2152825"/>
                </a:lnTo>
                <a:lnTo>
                  <a:pt x="363606" y="2152035"/>
                </a:lnTo>
                <a:lnTo>
                  <a:pt x="362814" y="2150456"/>
                </a:lnTo>
                <a:lnTo>
                  <a:pt x="362022" y="2149271"/>
                </a:lnTo>
                <a:lnTo>
                  <a:pt x="361626" y="2148086"/>
                </a:lnTo>
                <a:lnTo>
                  <a:pt x="361230" y="2148086"/>
                </a:lnTo>
                <a:lnTo>
                  <a:pt x="359646" y="2147691"/>
                </a:lnTo>
                <a:lnTo>
                  <a:pt x="358854" y="2148086"/>
                </a:lnTo>
                <a:lnTo>
                  <a:pt x="355686" y="2149666"/>
                </a:lnTo>
                <a:lnTo>
                  <a:pt x="350934" y="2152430"/>
                </a:lnTo>
                <a:lnTo>
                  <a:pt x="340242" y="2160330"/>
                </a:lnTo>
                <a:lnTo>
                  <a:pt x="328758" y="2167440"/>
                </a:lnTo>
                <a:lnTo>
                  <a:pt x="323214" y="2170994"/>
                </a:lnTo>
                <a:lnTo>
                  <a:pt x="317274" y="2174154"/>
                </a:lnTo>
                <a:lnTo>
                  <a:pt x="310938" y="2177314"/>
                </a:lnTo>
                <a:lnTo>
                  <a:pt x="304601" y="2179684"/>
                </a:lnTo>
                <a:lnTo>
                  <a:pt x="297869" y="2182449"/>
                </a:lnTo>
                <a:lnTo>
                  <a:pt x="291137" y="2184424"/>
                </a:lnTo>
                <a:lnTo>
                  <a:pt x="284009" y="2186003"/>
                </a:lnTo>
                <a:lnTo>
                  <a:pt x="276485" y="2187188"/>
                </a:lnTo>
                <a:lnTo>
                  <a:pt x="268961" y="2188373"/>
                </a:lnTo>
                <a:lnTo>
                  <a:pt x="260645" y="2189163"/>
                </a:lnTo>
                <a:lnTo>
                  <a:pt x="252329" y="2189163"/>
                </a:lnTo>
                <a:lnTo>
                  <a:pt x="243220" y="2188373"/>
                </a:lnTo>
                <a:lnTo>
                  <a:pt x="235696" y="2187583"/>
                </a:lnTo>
                <a:lnTo>
                  <a:pt x="229756" y="2186398"/>
                </a:lnTo>
                <a:lnTo>
                  <a:pt x="225004" y="2185213"/>
                </a:lnTo>
                <a:lnTo>
                  <a:pt x="221044" y="2183239"/>
                </a:lnTo>
                <a:lnTo>
                  <a:pt x="218272" y="2180869"/>
                </a:lnTo>
                <a:lnTo>
                  <a:pt x="215896" y="2178499"/>
                </a:lnTo>
                <a:lnTo>
                  <a:pt x="214708" y="2176129"/>
                </a:lnTo>
                <a:lnTo>
                  <a:pt x="214312" y="2172969"/>
                </a:lnTo>
                <a:lnTo>
                  <a:pt x="214708" y="2170204"/>
                </a:lnTo>
                <a:lnTo>
                  <a:pt x="215500" y="2166650"/>
                </a:lnTo>
                <a:lnTo>
                  <a:pt x="217084" y="2163490"/>
                </a:lnTo>
                <a:lnTo>
                  <a:pt x="219460" y="2159935"/>
                </a:lnTo>
                <a:lnTo>
                  <a:pt x="221836" y="2156380"/>
                </a:lnTo>
                <a:lnTo>
                  <a:pt x="225004" y="2152825"/>
                </a:lnTo>
                <a:lnTo>
                  <a:pt x="232132" y="2145321"/>
                </a:lnTo>
                <a:lnTo>
                  <a:pt x="240052" y="2138211"/>
                </a:lnTo>
                <a:lnTo>
                  <a:pt x="248369" y="2131102"/>
                </a:lnTo>
                <a:lnTo>
                  <a:pt x="257081" y="2124387"/>
                </a:lnTo>
                <a:lnTo>
                  <a:pt x="265001" y="2118858"/>
                </a:lnTo>
                <a:lnTo>
                  <a:pt x="277673" y="2110168"/>
                </a:lnTo>
                <a:lnTo>
                  <a:pt x="282821" y="2106613"/>
                </a:lnTo>
                <a:close/>
                <a:moveTo>
                  <a:pt x="53975" y="1395413"/>
                </a:moveTo>
                <a:lnTo>
                  <a:pt x="145257" y="1412546"/>
                </a:lnTo>
                <a:lnTo>
                  <a:pt x="148035" y="1413343"/>
                </a:lnTo>
                <a:lnTo>
                  <a:pt x="150813" y="1414936"/>
                </a:lnTo>
                <a:lnTo>
                  <a:pt x="153591" y="1417327"/>
                </a:lnTo>
                <a:lnTo>
                  <a:pt x="155575" y="1420514"/>
                </a:lnTo>
                <a:lnTo>
                  <a:pt x="157560" y="1424100"/>
                </a:lnTo>
                <a:lnTo>
                  <a:pt x="159544" y="1428085"/>
                </a:lnTo>
                <a:lnTo>
                  <a:pt x="161132" y="1432866"/>
                </a:lnTo>
                <a:lnTo>
                  <a:pt x="162322" y="1438045"/>
                </a:lnTo>
                <a:lnTo>
                  <a:pt x="164704" y="1448803"/>
                </a:lnTo>
                <a:lnTo>
                  <a:pt x="167085" y="1460358"/>
                </a:lnTo>
                <a:lnTo>
                  <a:pt x="168275" y="1472311"/>
                </a:lnTo>
                <a:lnTo>
                  <a:pt x="169466" y="1483068"/>
                </a:lnTo>
                <a:lnTo>
                  <a:pt x="169863" y="1487849"/>
                </a:lnTo>
                <a:lnTo>
                  <a:pt x="169466" y="1491037"/>
                </a:lnTo>
                <a:lnTo>
                  <a:pt x="168672" y="1493427"/>
                </a:lnTo>
                <a:lnTo>
                  <a:pt x="167879" y="1493826"/>
                </a:lnTo>
                <a:lnTo>
                  <a:pt x="167482" y="1493826"/>
                </a:lnTo>
                <a:lnTo>
                  <a:pt x="165894" y="1493826"/>
                </a:lnTo>
                <a:lnTo>
                  <a:pt x="163513" y="1492631"/>
                </a:lnTo>
                <a:lnTo>
                  <a:pt x="161529" y="1490638"/>
                </a:lnTo>
                <a:lnTo>
                  <a:pt x="159544" y="1488248"/>
                </a:lnTo>
                <a:lnTo>
                  <a:pt x="154782" y="1481873"/>
                </a:lnTo>
                <a:lnTo>
                  <a:pt x="150416" y="1474701"/>
                </a:lnTo>
                <a:lnTo>
                  <a:pt x="148829" y="1470717"/>
                </a:lnTo>
                <a:lnTo>
                  <a:pt x="147638" y="1467529"/>
                </a:lnTo>
                <a:lnTo>
                  <a:pt x="146844" y="1463943"/>
                </a:lnTo>
                <a:lnTo>
                  <a:pt x="146844" y="1461553"/>
                </a:lnTo>
                <a:lnTo>
                  <a:pt x="146447" y="1459162"/>
                </a:lnTo>
                <a:lnTo>
                  <a:pt x="146050" y="1456772"/>
                </a:lnTo>
                <a:lnTo>
                  <a:pt x="145654" y="1455178"/>
                </a:lnTo>
                <a:lnTo>
                  <a:pt x="144463" y="1453584"/>
                </a:lnTo>
                <a:lnTo>
                  <a:pt x="143669" y="1452787"/>
                </a:lnTo>
                <a:lnTo>
                  <a:pt x="142479" y="1451991"/>
                </a:lnTo>
                <a:lnTo>
                  <a:pt x="141685" y="1451592"/>
                </a:lnTo>
                <a:lnTo>
                  <a:pt x="140494" y="1451592"/>
                </a:lnTo>
                <a:lnTo>
                  <a:pt x="139303" y="1451991"/>
                </a:lnTo>
                <a:lnTo>
                  <a:pt x="138510" y="1452389"/>
                </a:lnTo>
                <a:lnTo>
                  <a:pt x="136922" y="1453584"/>
                </a:lnTo>
                <a:lnTo>
                  <a:pt x="136128" y="1455178"/>
                </a:lnTo>
                <a:lnTo>
                  <a:pt x="135335" y="1457170"/>
                </a:lnTo>
                <a:lnTo>
                  <a:pt x="134938" y="1459959"/>
                </a:lnTo>
                <a:lnTo>
                  <a:pt x="134541" y="1462748"/>
                </a:lnTo>
                <a:lnTo>
                  <a:pt x="134541" y="1466732"/>
                </a:lnTo>
                <a:lnTo>
                  <a:pt x="134144" y="1473904"/>
                </a:lnTo>
                <a:lnTo>
                  <a:pt x="133747" y="1476693"/>
                </a:lnTo>
                <a:lnTo>
                  <a:pt x="132953" y="1480279"/>
                </a:lnTo>
                <a:lnTo>
                  <a:pt x="132160" y="1482670"/>
                </a:lnTo>
                <a:lnTo>
                  <a:pt x="130572" y="1485857"/>
                </a:lnTo>
                <a:lnTo>
                  <a:pt x="128985" y="1487849"/>
                </a:lnTo>
                <a:lnTo>
                  <a:pt x="127397" y="1489841"/>
                </a:lnTo>
                <a:lnTo>
                  <a:pt x="125413" y="1492232"/>
                </a:lnTo>
                <a:lnTo>
                  <a:pt x="123032" y="1493427"/>
                </a:lnTo>
                <a:lnTo>
                  <a:pt x="120650" y="1495021"/>
                </a:lnTo>
                <a:lnTo>
                  <a:pt x="117872" y="1495818"/>
                </a:lnTo>
                <a:lnTo>
                  <a:pt x="114300" y="1496615"/>
                </a:lnTo>
                <a:lnTo>
                  <a:pt x="110331" y="1497013"/>
                </a:lnTo>
                <a:lnTo>
                  <a:pt x="106760" y="1497013"/>
                </a:lnTo>
                <a:lnTo>
                  <a:pt x="101997" y="1496615"/>
                </a:lnTo>
                <a:lnTo>
                  <a:pt x="98822" y="1496216"/>
                </a:lnTo>
                <a:lnTo>
                  <a:pt x="94853" y="1495021"/>
                </a:lnTo>
                <a:lnTo>
                  <a:pt x="92075" y="1493826"/>
                </a:lnTo>
                <a:lnTo>
                  <a:pt x="88503" y="1491834"/>
                </a:lnTo>
                <a:lnTo>
                  <a:pt x="85725" y="1489045"/>
                </a:lnTo>
                <a:lnTo>
                  <a:pt x="82947" y="1486256"/>
                </a:lnTo>
                <a:lnTo>
                  <a:pt x="80169" y="1483068"/>
                </a:lnTo>
                <a:lnTo>
                  <a:pt x="78184" y="1479881"/>
                </a:lnTo>
                <a:lnTo>
                  <a:pt x="73422" y="1471912"/>
                </a:lnTo>
                <a:lnTo>
                  <a:pt x="69453" y="1463147"/>
                </a:lnTo>
                <a:lnTo>
                  <a:pt x="66278" y="1454381"/>
                </a:lnTo>
                <a:lnTo>
                  <a:pt x="63103" y="1445217"/>
                </a:lnTo>
                <a:lnTo>
                  <a:pt x="60722" y="1435655"/>
                </a:lnTo>
                <a:lnTo>
                  <a:pt x="58738" y="1426889"/>
                </a:lnTo>
                <a:lnTo>
                  <a:pt x="55563" y="1410952"/>
                </a:lnTo>
                <a:lnTo>
                  <a:pt x="54372" y="1399796"/>
                </a:lnTo>
                <a:lnTo>
                  <a:pt x="53975" y="1395413"/>
                </a:lnTo>
                <a:close/>
                <a:moveTo>
                  <a:pt x="1197768" y="1065213"/>
                </a:moveTo>
                <a:lnTo>
                  <a:pt x="1325562" y="1065213"/>
                </a:lnTo>
                <a:lnTo>
                  <a:pt x="1325562" y="1183610"/>
                </a:lnTo>
                <a:lnTo>
                  <a:pt x="1341437" y="1184405"/>
                </a:lnTo>
                <a:lnTo>
                  <a:pt x="1357312" y="1185994"/>
                </a:lnTo>
                <a:lnTo>
                  <a:pt x="1371996" y="1187583"/>
                </a:lnTo>
                <a:lnTo>
                  <a:pt x="1385887" y="1189172"/>
                </a:lnTo>
                <a:lnTo>
                  <a:pt x="1399381" y="1191159"/>
                </a:lnTo>
                <a:lnTo>
                  <a:pt x="1412478" y="1193940"/>
                </a:lnTo>
                <a:lnTo>
                  <a:pt x="1424384" y="1196324"/>
                </a:lnTo>
                <a:lnTo>
                  <a:pt x="1436290" y="1199502"/>
                </a:lnTo>
                <a:lnTo>
                  <a:pt x="1447799" y="1202284"/>
                </a:lnTo>
                <a:lnTo>
                  <a:pt x="1458912" y="1205462"/>
                </a:lnTo>
                <a:lnTo>
                  <a:pt x="1469231" y="1209038"/>
                </a:lnTo>
                <a:lnTo>
                  <a:pt x="1478756" y="1212613"/>
                </a:lnTo>
                <a:lnTo>
                  <a:pt x="1488678" y="1216587"/>
                </a:lnTo>
                <a:lnTo>
                  <a:pt x="1497409" y="1220560"/>
                </a:lnTo>
                <a:lnTo>
                  <a:pt x="1514475" y="1228108"/>
                </a:lnTo>
                <a:lnTo>
                  <a:pt x="1476771" y="1380276"/>
                </a:lnTo>
                <a:lnTo>
                  <a:pt x="1462484" y="1374317"/>
                </a:lnTo>
                <a:lnTo>
                  <a:pt x="1446212" y="1367165"/>
                </a:lnTo>
                <a:lnTo>
                  <a:pt x="1427162" y="1359616"/>
                </a:lnTo>
                <a:lnTo>
                  <a:pt x="1416446" y="1356041"/>
                </a:lnTo>
                <a:lnTo>
                  <a:pt x="1405334" y="1352068"/>
                </a:lnTo>
                <a:lnTo>
                  <a:pt x="1393428" y="1348889"/>
                </a:lnTo>
                <a:lnTo>
                  <a:pt x="1380728" y="1345313"/>
                </a:lnTo>
                <a:lnTo>
                  <a:pt x="1367234" y="1342532"/>
                </a:lnTo>
                <a:lnTo>
                  <a:pt x="1353343" y="1339751"/>
                </a:lnTo>
                <a:lnTo>
                  <a:pt x="1338262" y="1337765"/>
                </a:lnTo>
                <a:lnTo>
                  <a:pt x="1322387" y="1336175"/>
                </a:lnTo>
                <a:lnTo>
                  <a:pt x="1306115" y="1335381"/>
                </a:lnTo>
                <a:lnTo>
                  <a:pt x="1288653" y="1334586"/>
                </a:lnTo>
                <a:lnTo>
                  <a:pt x="1273571" y="1335381"/>
                </a:lnTo>
                <a:lnTo>
                  <a:pt x="1259681" y="1336573"/>
                </a:lnTo>
                <a:lnTo>
                  <a:pt x="1246981" y="1338559"/>
                </a:lnTo>
                <a:lnTo>
                  <a:pt x="1235868" y="1340943"/>
                </a:lnTo>
                <a:lnTo>
                  <a:pt x="1225549" y="1344519"/>
                </a:lnTo>
                <a:lnTo>
                  <a:pt x="1216421" y="1348889"/>
                </a:lnTo>
                <a:lnTo>
                  <a:pt x="1208484" y="1353259"/>
                </a:lnTo>
                <a:lnTo>
                  <a:pt x="1200943" y="1358424"/>
                </a:lnTo>
                <a:lnTo>
                  <a:pt x="1195387" y="1363987"/>
                </a:lnTo>
                <a:lnTo>
                  <a:pt x="1190228" y="1369946"/>
                </a:lnTo>
                <a:lnTo>
                  <a:pt x="1185862" y="1376303"/>
                </a:lnTo>
                <a:lnTo>
                  <a:pt x="1182687" y="1382660"/>
                </a:lnTo>
                <a:lnTo>
                  <a:pt x="1179909" y="1389414"/>
                </a:lnTo>
                <a:lnTo>
                  <a:pt x="1178321" y="1396168"/>
                </a:lnTo>
                <a:lnTo>
                  <a:pt x="1177528" y="1403320"/>
                </a:lnTo>
                <a:lnTo>
                  <a:pt x="1177131" y="1410471"/>
                </a:lnTo>
                <a:lnTo>
                  <a:pt x="1177131" y="1414444"/>
                </a:lnTo>
                <a:lnTo>
                  <a:pt x="1177528" y="1418418"/>
                </a:lnTo>
                <a:lnTo>
                  <a:pt x="1178321" y="1421993"/>
                </a:lnTo>
                <a:lnTo>
                  <a:pt x="1179115" y="1426364"/>
                </a:lnTo>
                <a:lnTo>
                  <a:pt x="1180306" y="1430337"/>
                </a:lnTo>
                <a:lnTo>
                  <a:pt x="1182290" y="1433515"/>
                </a:lnTo>
                <a:lnTo>
                  <a:pt x="1183878" y="1437488"/>
                </a:lnTo>
                <a:lnTo>
                  <a:pt x="1185862" y="1441064"/>
                </a:lnTo>
                <a:lnTo>
                  <a:pt x="1188243" y="1444640"/>
                </a:lnTo>
                <a:lnTo>
                  <a:pt x="1191021" y="1448215"/>
                </a:lnTo>
                <a:lnTo>
                  <a:pt x="1197371" y="1454970"/>
                </a:lnTo>
                <a:lnTo>
                  <a:pt x="1204912" y="1461724"/>
                </a:lnTo>
                <a:lnTo>
                  <a:pt x="1213643" y="1468478"/>
                </a:lnTo>
                <a:lnTo>
                  <a:pt x="1223962" y="1475232"/>
                </a:lnTo>
                <a:lnTo>
                  <a:pt x="1235471" y="1481986"/>
                </a:lnTo>
                <a:lnTo>
                  <a:pt x="1247775" y="1489138"/>
                </a:lnTo>
                <a:lnTo>
                  <a:pt x="1262459" y="1495892"/>
                </a:lnTo>
                <a:lnTo>
                  <a:pt x="1277937" y="1503044"/>
                </a:lnTo>
                <a:lnTo>
                  <a:pt x="1294606" y="1510592"/>
                </a:lnTo>
                <a:lnTo>
                  <a:pt x="1313259" y="1518538"/>
                </a:lnTo>
                <a:lnTo>
                  <a:pt x="1333499" y="1526087"/>
                </a:lnTo>
                <a:lnTo>
                  <a:pt x="1347390" y="1531649"/>
                </a:lnTo>
                <a:lnTo>
                  <a:pt x="1361281" y="1536814"/>
                </a:lnTo>
                <a:lnTo>
                  <a:pt x="1374378" y="1542377"/>
                </a:lnTo>
                <a:lnTo>
                  <a:pt x="1387078" y="1548336"/>
                </a:lnTo>
                <a:lnTo>
                  <a:pt x="1399381" y="1554296"/>
                </a:lnTo>
                <a:lnTo>
                  <a:pt x="1410890" y="1560255"/>
                </a:lnTo>
                <a:lnTo>
                  <a:pt x="1422003" y="1566215"/>
                </a:lnTo>
                <a:lnTo>
                  <a:pt x="1432718" y="1572572"/>
                </a:lnTo>
                <a:lnTo>
                  <a:pt x="1442640" y="1578532"/>
                </a:lnTo>
                <a:lnTo>
                  <a:pt x="1452562" y="1585286"/>
                </a:lnTo>
                <a:lnTo>
                  <a:pt x="1461690" y="1591643"/>
                </a:lnTo>
                <a:lnTo>
                  <a:pt x="1470025" y="1598794"/>
                </a:lnTo>
                <a:lnTo>
                  <a:pt x="1478359" y="1605548"/>
                </a:lnTo>
                <a:lnTo>
                  <a:pt x="1486296" y="1613097"/>
                </a:lnTo>
                <a:lnTo>
                  <a:pt x="1493440" y="1620646"/>
                </a:lnTo>
                <a:lnTo>
                  <a:pt x="1500584" y="1628195"/>
                </a:lnTo>
                <a:lnTo>
                  <a:pt x="1506934" y="1635743"/>
                </a:lnTo>
                <a:lnTo>
                  <a:pt x="1512490" y="1643690"/>
                </a:lnTo>
                <a:lnTo>
                  <a:pt x="1517649" y="1651636"/>
                </a:lnTo>
                <a:lnTo>
                  <a:pt x="1522809" y="1660376"/>
                </a:lnTo>
                <a:lnTo>
                  <a:pt x="1527571" y="1668720"/>
                </a:lnTo>
                <a:lnTo>
                  <a:pt x="1531540" y="1677460"/>
                </a:lnTo>
                <a:lnTo>
                  <a:pt x="1535509" y="1686201"/>
                </a:lnTo>
                <a:lnTo>
                  <a:pt x="1538684" y="1695737"/>
                </a:lnTo>
                <a:lnTo>
                  <a:pt x="1541859" y="1704875"/>
                </a:lnTo>
                <a:lnTo>
                  <a:pt x="1544240" y="1714807"/>
                </a:lnTo>
                <a:lnTo>
                  <a:pt x="1546225" y="1724740"/>
                </a:lnTo>
                <a:lnTo>
                  <a:pt x="1548209" y="1735070"/>
                </a:lnTo>
                <a:lnTo>
                  <a:pt x="1549399" y="1745400"/>
                </a:lnTo>
                <a:lnTo>
                  <a:pt x="1550193" y="1756127"/>
                </a:lnTo>
                <a:lnTo>
                  <a:pt x="1550590" y="1766854"/>
                </a:lnTo>
                <a:lnTo>
                  <a:pt x="1550987" y="1778376"/>
                </a:lnTo>
                <a:lnTo>
                  <a:pt x="1550590" y="1789501"/>
                </a:lnTo>
                <a:lnTo>
                  <a:pt x="1549796" y="1800625"/>
                </a:lnTo>
                <a:lnTo>
                  <a:pt x="1549003" y="1811750"/>
                </a:lnTo>
                <a:lnTo>
                  <a:pt x="1547415" y="1822080"/>
                </a:lnTo>
                <a:lnTo>
                  <a:pt x="1545034" y="1833204"/>
                </a:lnTo>
                <a:lnTo>
                  <a:pt x="1542256" y="1843931"/>
                </a:lnTo>
                <a:lnTo>
                  <a:pt x="1539081" y="1853864"/>
                </a:lnTo>
                <a:lnTo>
                  <a:pt x="1535906" y="1864194"/>
                </a:lnTo>
                <a:lnTo>
                  <a:pt x="1531540" y="1874127"/>
                </a:lnTo>
                <a:lnTo>
                  <a:pt x="1527571" y="1884059"/>
                </a:lnTo>
                <a:lnTo>
                  <a:pt x="1522412" y="1893594"/>
                </a:lnTo>
                <a:lnTo>
                  <a:pt x="1516856" y="1902733"/>
                </a:lnTo>
                <a:lnTo>
                  <a:pt x="1511299" y="1912268"/>
                </a:lnTo>
                <a:lnTo>
                  <a:pt x="1504949" y="1921009"/>
                </a:lnTo>
                <a:lnTo>
                  <a:pt x="1498203" y="1929352"/>
                </a:lnTo>
                <a:lnTo>
                  <a:pt x="1491059" y="1937695"/>
                </a:lnTo>
                <a:lnTo>
                  <a:pt x="1483518" y="1946039"/>
                </a:lnTo>
                <a:lnTo>
                  <a:pt x="1475581" y="1953985"/>
                </a:lnTo>
                <a:lnTo>
                  <a:pt x="1467246" y="1961534"/>
                </a:lnTo>
                <a:lnTo>
                  <a:pt x="1458118" y="1968685"/>
                </a:lnTo>
                <a:lnTo>
                  <a:pt x="1448990" y="1975439"/>
                </a:lnTo>
                <a:lnTo>
                  <a:pt x="1439465" y="1982194"/>
                </a:lnTo>
                <a:lnTo>
                  <a:pt x="1429146" y="1988550"/>
                </a:lnTo>
                <a:lnTo>
                  <a:pt x="1418431" y="1994510"/>
                </a:lnTo>
                <a:lnTo>
                  <a:pt x="1407318" y="2000072"/>
                </a:lnTo>
                <a:lnTo>
                  <a:pt x="1395809" y="2004840"/>
                </a:lnTo>
                <a:lnTo>
                  <a:pt x="1383903" y="2009608"/>
                </a:lnTo>
                <a:lnTo>
                  <a:pt x="1371996" y="2014375"/>
                </a:lnTo>
                <a:lnTo>
                  <a:pt x="1359296" y="2017951"/>
                </a:lnTo>
                <a:lnTo>
                  <a:pt x="1346199" y="2021924"/>
                </a:lnTo>
                <a:lnTo>
                  <a:pt x="1332706" y="2024705"/>
                </a:lnTo>
                <a:lnTo>
                  <a:pt x="1319212" y="2027884"/>
                </a:lnTo>
                <a:lnTo>
                  <a:pt x="1319212" y="2165351"/>
                </a:lnTo>
                <a:lnTo>
                  <a:pt x="1191418" y="2165351"/>
                </a:lnTo>
                <a:lnTo>
                  <a:pt x="1191418" y="2037022"/>
                </a:lnTo>
                <a:lnTo>
                  <a:pt x="1175146" y="2036227"/>
                </a:lnTo>
                <a:lnTo>
                  <a:pt x="1158875" y="2034638"/>
                </a:lnTo>
                <a:lnTo>
                  <a:pt x="1142603" y="2032651"/>
                </a:lnTo>
                <a:lnTo>
                  <a:pt x="1127125" y="2030665"/>
                </a:lnTo>
                <a:lnTo>
                  <a:pt x="1111249" y="2027884"/>
                </a:lnTo>
                <a:lnTo>
                  <a:pt x="1096168" y="2024705"/>
                </a:lnTo>
                <a:lnTo>
                  <a:pt x="1081087" y="2021527"/>
                </a:lnTo>
                <a:lnTo>
                  <a:pt x="1066799" y="2017554"/>
                </a:lnTo>
                <a:lnTo>
                  <a:pt x="1052512" y="2013978"/>
                </a:lnTo>
                <a:lnTo>
                  <a:pt x="1039018" y="2009608"/>
                </a:lnTo>
                <a:lnTo>
                  <a:pt x="1025921" y="2004840"/>
                </a:lnTo>
                <a:lnTo>
                  <a:pt x="1013221" y="2000470"/>
                </a:lnTo>
                <a:lnTo>
                  <a:pt x="1001315" y="1995305"/>
                </a:lnTo>
                <a:lnTo>
                  <a:pt x="989806" y="1990140"/>
                </a:lnTo>
                <a:lnTo>
                  <a:pt x="979884" y="1984577"/>
                </a:lnTo>
                <a:lnTo>
                  <a:pt x="969962" y="1979412"/>
                </a:lnTo>
                <a:lnTo>
                  <a:pt x="1008856" y="1821285"/>
                </a:lnTo>
                <a:lnTo>
                  <a:pt x="1019571" y="1827245"/>
                </a:lnTo>
                <a:lnTo>
                  <a:pt x="1030287" y="1832807"/>
                </a:lnTo>
                <a:lnTo>
                  <a:pt x="1041796" y="1838369"/>
                </a:lnTo>
                <a:lnTo>
                  <a:pt x="1054099" y="1843931"/>
                </a:lnTo>
                <a:lnTo>
                  <a:pt x="1066403" y="1848699"/>
                </a:lnTo>
                <a:lnTo>
                  <a:pt x="1079103" y="1853864"/>
                </a:lnTo>
                <a:lnTo>
                  <a:pt x="1092199" y="1858632"/>
                </a:lnTo>
                <a:lnTo>
                  <a:pt x="1105693" y="1862605"/>
                </a:lnTo>
                <a:lnTo>
                  <a:pt x="1119584" y="1866578"/>
                </a:lnTo>
                <a:lnTo>
                  <a:pt x="1134268" y="1870551"/>
                </a:lnTo>
                <a:lnTo>
                  <a:pt x="1148556" y="1873332"/>
                </a:lnTo>
                <a:lnTo>
                  <a:pt x="1163637" y="1875716"/>
                </a:lnTo>
                <a:lnTo>
                  <a:pt x="1178321" y="1878100"/>
                </a:lnTo>
                <a:lnTo>
                  <a:pt x="1193799" y="1879689"/>
                </a:lnTo>
                <a:lnTo>
                  <a:pt x="1209675" y="1880483"/>
                </a:lnTo>
                <a:lnTo>
                  <a:pt x="1225153" y="1880881"/>
                </a:lnTo>
                <a:lnTo>
                  <a:pt x="1239043" y="1880483"/>
                </a:lnTo>
                <a:lnTo>
                  <a:pt x="1251743" y="1879292"/>
                </a:lnTo>
                <a:lnTo>
                  <a:pt x="1264443" y="1877702"/>
                </a:lnTo>
                <a:lnTo>
                  <a:pt x="1276349" y="1875318"/>
                </a:lnTo>
                <a:lnTo>
                  <a:pt x="1287065" y="1872140"/>
                </a:lnTo>
                <a:lnTo>
                  <a:pt x="1297384" y="1868564"/>
                </a:lnTo>
                <a:lnTo>
                  <a:pt x="1306909" y="1864194"/>
                </a:lnTo>
                <a:lnTo>
                  <a:pt x="1315243" y="1859426"/>
                </a:lnTo>
                <a:lnTo>
                  <a:pt x="1319609" y="1856248"/>
                </a:lnTo>
                <a:lnTo>
                  <a:pt x="1323578" y="1853467"/>
                </a:lnTo>
                <a:lnTo>
                  <a:pt x="1326753" y="1850686"/>
                </a:lnTo>
                <a:lnTo>
                  <a:pt x="1330325" y="1847110"/>
                </a:lnTo>
                <a:lnTo>
                  <a:pt x="1333499" y="1843931"/>
                </a:lnTo>
                <a:lnTo>
                  <a:pt x="1335881" y="1840356"/>
                </a:lnTo>
                <a:lnTo>
                  <a:pt x="1339056" y="1836780"/>
                </a:lnTo>
                <a:lnTo>
                  <a:pt x="1341040" y="1832807"/>
                </a:lnTo>
                <a:lnTo>
                  <a:pt x="1343025" y="1828834"/>
                </a:lnTo>
                <a:lnTo>
                  <a:pt x="1345009" y="1824861"/>
                </a:lnTo>
                <a:lnTo>
                  <a:pt x="1346596" y="1820490"/>
                </a:lnTo>
                <a:lnTo>
                  <a:pt x="1347787" y="1816517"/>
                </a:lnTo>
                <a:lnTo>
                  <a:pt x="1348978" y="1811750"/>
                </a:lnTo>
                <a:lnTo>
                  <a:pt x="1349375" y="1806982"/>
                </a:lnTo>
                <a:lnTo>
                  <a:pt x="1349771" y="1801817"/>
                </a:lnTo>
                <a:lnTo>
                  <a:pt x="1350565" y="1797447"/>
                </a:lnTo>
                <a:lnTo>
                  <a:pt x="1349771" y="1787514"/>
                </a:lnTo>
                <a:lnTo>
                  <a:pt x="1348978" y="1783541"/>
                </a:lnTo>
                <a:lnTo>
                  <a:pt x="1348184" y="1778773"/>
                </a:lnTo>
                <a:lnTo>
                  <a:pt x="1346993" y="1774403"/>
                </a:lnTo>
                <a:lnTo>
                  <a:pt x="1345803" y="1770430"/>
                </a:lnTo>
                <a:lnTo>
                  <a:pt x="1344215" y="1766060"/>
                </a:lnTo>
                <a:lnTo>
                  <a:pt x="1342231" y="1762086"/>
                </a:lnTo>
                <a:lnTo>
                  <a:pt x="1340246" y="1758113"/>
                </a:lnTo>
                <a:lnTo>
                  <a:pt x="1337865" y="1753743"/>
                </a:lnTo>
                <a:lnTo>
                  <a:pt x="1334690" y="1750167"/>
                </a:lnTo>
                <a:lnTo>
                  <a:pt x="1331912" y="1746194"/>
                </a:lnTo>
                <a:lnTo>
                  <a:pt x="1325165" y="1739043"/>
                </a:lnTo>
                <a:lnTo>
                  <a:pt x="1317625" y="1731891"/>
                </a:lnTo>
                <a:lnTo>
                  <a:pt x="1308099" y="1725137"/>
                </a:lnTo>
                <a:lnTo>
                  <a:pt x="1298178" y="1718383"/>
                </a:lnTo>
                <a:lnTo>
                  <a:pt x="1287065" y="1711629"/>
                </a:lnTo>
                <a:lnTo>
                  <a:pt x="1274365" y="1705272"/>
                </a:lnTo>
                <a:lnTo>
                  <a:pt x="1260475" y="1698915"/>
                </a:lnTo>
                <a:lnTo>
                  <a:pt x="1245790" y="1692558"/>
                </a:lnTo>
                <a:lnTo>
                  <a:pt x="1229915" y="1686201"/>
                </a:lnTo>
                <a:lnTo>
                  <a:pt x="1212056" y="1679844"/>
                </a:lnTo>
                <a:lnTo>
                  <a:pt x="1186656" y="1670706"/>
                </a:lnTo>
                <a:lnTo>
                  <a:pt x="1162049" y="1660774"/>
                </a:lnTo>
                <a:lnTo>
                  <a:pt x="1150143" y="1655609"/>
                </a:lnTo>
                <a:lnTo>
                  <a:pt x="1138634" y="1650444"/>
                </a:lnTo>
                <a:lnTo>
                  <a:pt x="1127918" y="1644881"/>
                </a:lnTo>
                <a:lnTo>
                  <a:pt x="1116806" y="1638922"/>
                </a:lnTo>
                <a:lnTo>
                  <a:pt x="1106090" y="1633757"/>
                </a:lnTo>
                <a:lnTo>
                  <a:pt x="1096168" y="1627400"/>
                </a:lnTo>
                <a:lnTo>
                  <a:pt x="1085849" y="1621440"/>
                </a:lnTo>
                <a:lnTo>
                  <a:pt x="1076721" y="1615084"/>
                </a:lnTo>
                <a:lnTo>
                  <a:pt x="1067593" y="1608329"/>
                </a:lnTo>
                <a:lnTo>
                  <a:pt x="1058862" y="1601575"/>
                </a:lnTo>
                <a:lnTo>
                  <a:pt x="1050528" y="1594821"/>
                </a:lnTo>
                <a:lnTo>
                  <a:pt x="1042590" y="1587272"/>
                </a:lnTo>
                <a:lnTo>
                  <a:pt x="1035049" y="1580121"/>
                </a:lnTo>
                <a:lnTo>
                  <a:pt x="1027906" y="1571777"/>
                </a:lnTo>
                <a:lnTo>
                  <a:pt x="1021556" y="1563831"/>
                </a:lnTo>
                <a:lnTo>
                  <a:pt x="1015206" y="1555885"/>
                </a:lnTo>
                <a:lnTo>
                  <a:pt x="1009253" y="1547542"/>
                </a:lnTo>
                <a:lnTo>
                  <a:pt x="1003696" y="1538801"/>
                </a:lnTo>
                <a:lnTo>
                  <a:pt x="999331" y="1529266"/>
                </a:lnTo>
                <a:lnTo>
                  <a:pt x="994568" y="1520128"/>
                </a:lnTo>
                <a:lnTo>
                  <a:pt x="990599" y="1510195"/>
                </a:lnTo>
                <a:lnTo>
                  <a:pt x="987425" y="1500262"/>
                </a:lnTo>
                <a:lnTo>
                  <a:pt x="984249" y="1489932"/>
                </a:lnTo>
                <a:lnTo>
                  <a:pt x="981868" y="1479205"/>
                </a:lnTo>
                <a:lnTo>
                  <a:pt x="980281" y="1468081"/>
                </a:lnTo>
                <a:lnTo>
                  <a:pt x="979090" y="1456559"/>
                </a:lnTo>
                <a:lnTo>
                  <a:pt x="978296" y="1445434"/>
                </a:lnTo>
                <a:lnTo>
                  <a:pt x="977503" y="1433118"/>
                </a:lnTo>
                <a:lnTo>
                  <a:pt x="978296" y="1421993"/>
                </a:lnTo>
                <a:lnTo>
                  <a:pt x="978693" y="1411266"/>
                </a:lnTo>
                <a:lnTo>
                  <a:pt x="979884" y="1400539"/>
                </a:lnTo>
                <a:lnTo>
                  <a:pt x="981471" y="1390209"/>
                </a:lnTo>
                <a:lnTo>
                  <a:pt x="983456" y="1379482"/>
                </a:lnTo>
                <a:lnTo>
                  <a:pt x="986234" y="1369549"/>
                </a:lnTo>
                <a:lnTo>
                  <a:pt x="989012" y="1359219"/>
                </a:lnTo>
                <a:lnTo>
                  <a:pt x="992584" y="1349684"/>
                </a:lnTo>
                <a:lnTo>
                  <a:pt x="996156" y="1339751"/>
                </a:lnTo>
                <a:lnTo>
                  <a:pt x="1000918" y="1330613"/>
                </a:lnTo>
                <a:lnTo>
                  <a:pt x="1005681" y="1321078"/>
                </a:lnTo>
                <a:lnTo>
                  <a:pt x="1010443" y="1312337"/>
                </a:lnTo>
                <a:lnTo>
                  <a:pt x="1015999" y="1303994"/>
                </a:lnTo>
                <a:lnTo>
                  <a:pt x="1022349" y="1295650"/>
                </a:lnTo>
                <a:lnTo>
                  <a:pt x="1028699" y="1286910"/>
                </a:lnTo>
                <a:lnTo>
                  <a:pt x="1035446" y="1278963"/>
                </a:lnTo>
                <a:lnTo>
                  <a:pt x="1042590" y="1271415"/>
                </a:lnTo>
                <a:lnTo>
                  <a:pt x="1050528" y="1264263"/>
                </a:lnTo>
                <a:lnTo>
                  <a:pt x="1058465" y="1257112"/>
                </a:lnTo>
                <a:lnTo>
                  <a:pt x="1067196" y="1250357"/>
                </a:lnTo>
                <a:lnTo>
                  <a:pt x="1075928" y="1243603"/>
                </a:lnTo>
                <a:lnTo>
                  <a:pt x="1085056" y="1237246"/>
                </a:lnTo>
                <a:lnTo>
                  <a:pt x="1094581" y="1231287"/>
                </a:lnTo>
                <a:lnTo>
                  <a:pt x="1104503" y="1225725"/>
                </a:lnTo>
                <a:lnTo>
                  <a:pt x="1115218" y="1220560"/>
                </a:lnTo>
                <a:lnTo>
                  <a:pt x="1125537" y="1215792"/>
                </a:lnTo>
                <a:lnTo>
                  <a:pt x="1137046" y="1211024"/>
                </a:lnTo>
                <a:lnTo>
                  <a:pt x="1148556" y="1207051"/>
                </a:lnTo>
                <a:lnTo>
                  <a:pt x="1160065" y="1202681"/>
                </a:lnTo>
                <a:lnTo>
                  <a:pt x="1172368" y="1199502"/>
                </a:lnTo>
                <a:lnTo>
                  <a:pt x="1185068" y="1195927"/>
                </a:lnTo>
                <a:lnTo>
                  <a:pt x="1197768" y="1193146"/>
                </a:lnTo>
                <a:lnTo>
                  <a:pt x="1197768" y="1065213"/>
                </a:lnTo>
                <a:close/>
                <a:moveTo>
                  <a:pt x="1253810" y="950913"/>
                </a:moveTo>
                <a:lnTo>
                  <a:pt x="1260969" y="951705"/>
                </a:lnTo>
                <a:lnTo>
                  <a:pt x="1269321" y="952893"/>
                </a:lnTo>
                <a:lnTo>
                  <a:pt x="1279264" y="954873"/>
                </a:lnTo>
                <a:lnTo>
                  <a:pt x="1291594" y="958042"/>
                </a:lnTo>
                <a:lnTo>
                  <a:pt x="1305117" y="962002"/>
                </a:lnTo>
                <a:lnTo>
                  <a:pt x="1312276" y="964774"/>
                </a:lnTo>
                <a:lnTo>
                  <a:pt x="1319435" y="967546"/>
                </a:lnTo>
                <a:lnTo>
                  <a:pt x="1326992" y="970714"/>
                </a:lnTo>
                <a:lnTo>
                  <a:pt x="1334151" y="974278"/>
                </a:lnTo>
                <a:lnTo>
                  <a:pt x="1341311" y="978238"/>
                </a:lnTo>
                <a:lnTo>
                  <a:pt x="1348470" y="982594"/>
                </a:lnTo>
                <a:lnTo>
                  <a:pt x="1355231" y="987347"/>
                </a:lnTo>
                <a:lnTo>
                  <a:pt x="1361993" y="992891"/>
                </a:lnTo>
                <a:lnTo>
                  <a:pt x="1368356" y="998435"/>
                </a:lnTo>
                <a:lnTo>
                  <a:pt x="1374322" y="1004771"/>
                </a:lnTo>
                <a:lnTo>
                  <a:pt x="1379891" y="1011504"/>
                </a:lnTo>
                <a:lnTo>
                  <a:pt x="1385061" y="1019028"/>
                </a:lnTo>
                <a:lnTo>
                  <a:pt x="1389039" y="1026552"/>
                </a:lnTo>
                <a:lnTo>
                  <a:pt x="1393016" y="1034868"/>
                </a:lnTo>
                <a:lnTo>
                  <a:pt x="1395800" y="1044373"/>
                </a:lnTo>
                <a:lnTo>
                  <a:pt x="1398186" y="1053877"/>
                </a:lnTo>
                <a:lnTo>
                  <a:pt x="1399777" y="1064174"/>
                </a:lnTo>
                <a:lnTo>
                  <a:pt x="1400175" y="1074866"/>
                </a:lnTo>
                <a:lnTo>
                  <a:pt x="1399777" y="1086746"/>
                </a:lnTo>
                <a:lnTo>
                  <a:pt x="1398186" y="1099023"/>
                </a:lnTo>
                <a:lnTo>
                  <a:pt x="1396198" y="1108131"/>
                </a:lnTo>
                <a:lnTo>
                  <a:pt x="1394607" y="1115260"/>
                </a:lnTo>
                <a:lnTo>
                  <a:pt x="1392618" y="1121596"/>
                </a:lnTo>
                <a:lnTo>
                  <a:pt x="1390232" y="1125952"/>
                </a:lnTo>
                <a:lnTo>
                  <a:pt x="1388243" y="1129120"/>
                </a:lnTo>
                <a:lnTo>
                  <a:pt x="1386254" y="1131892"/>
                </a:lnTo>
                <a:lnTo>
                  <a:pt x="1384266" y="1133080"/>
                </a:lnTo>
                <a:lnTo>
                  <a:pt x="1381879" y="1133476"/>
                </a:lnTo>
                <a:lnTo>
                  <a:pt x="1380288" y="1133476"/>
                </a:lnTo>
                <a:lnTo>
                  <a:pt x="1378697" y="1132684"/>
                </a:lnTo>
                <a:lnTo>
                  <a:pt x="1376709" y="1131892"/>
                </a:lnTo>
                <a:lnTo>
                  <a:pt x="1375118" y="1130704"/>
                </a:lnTo>
                <a:lnTo>
                  <a:pt x="1373527" y="1128724"/>
                </a:lnTo>
                <a:lnTo>
                  <a:pt x="1372731" y="1127536"/>
                </a:lnTo>
                <a:lnTo>
                  <a:pt x="1347277" y="1106151"/>
                </a:lnTo>
                <a:lnTo>
                  <a:pt x="1352049" y="1018632"/>
                </a:lnTo>
                <a:lnTo>
                  <a:pt x="1216025" y="1021008"/>
                </a:lnTo>
                <a:lnTo>
                  <a:pt x="1253810" y="950913"/>
                </a:lnTo>
                <a:close/>
                <a:moveTo>
                  <a:pt x="674077" y="546100"/>
                </a:moveTo>
                <a:lnTo>
                  <a:pt x="687963" y="546497"/>
                </a:lnTo>
                <a:lnTo>
                  <a:pt x="701849" y="547291"/>
                </a:lnTo>
                <a:lnTo>
                  <a:pt x="715735" y="548879"/>
                </a:lnTo>
                <a:lnTo>
                  <a:pt x="729622" y="551260"/>
                </a:lnTo>
                <a:lnTo>
                  <a:pt x="743905" y="554039"/>
                </a:lnTo>
                <a:lnTo>
                  <a:pt x="757791" y="557612"/>
                </a:lnTo>
                <a:lnTo>
                  <a:pt x="771280" y="561582"/>
                </a:lnTo>
                <a:lnTo>
                  <a:pt x="785167" y="565949"/>
                </a:lnTo>
                <a:lnTo>
                  <a:pt x="798656" y="571109"/>
                </a:lnTo>
                <a:lnTo>
                  <a:pt x="812145" y="575873"/>
                </a:lnTo>
                <a:lnTo>
                  <a:pt x="825238" y="581431"/>
                </a:lnTo>
                <a:lnTo>
                  <a:pt x="837934" y="587385"/>
                </a:lnTo>
                <a:lnTo>
                  <a:pt x="850630" y="593340"/>
                </a:lnTo>
                <a:lnTo>
                  <a:pt x="862929" y="599692"/>
                </a:lnTo>
                <a:lnTo>
                  <a:pt x="874435" y="606043"/>
                </a:lnTo>
                <a:lnTo>
                  <a:pt x="885941" y="612792"/>
                </a:lnTo>
                <a:lnTo>
                  <a:pt x="896653" y="619144"/>
                </a:lnTo>
                <a:lnTo>
                  <a:pt x="906969" y="625892"/>
                </a:lnTo>
                <a:lnTo>
                  <a:pt x="916887" y="632244"/>
                </a:lnTo>
                <a:lnTo>
                  <a:pt x="926012" y="638596"/>
                </a:lnTo>
                <a:lnTo>
                  <a:pt x="934344" y="644947"/>
                </a:lnTo>
                <a:lnTo>
                  <a:pt x="942279" y="650902"/>
                </a:lnTo>
                <a:lnTo>
                  <a:pt x="949421" y="656856"/>
                </a:lnTo>
                <a:lnTo>
                  <a:pt x="956165" y="662414"/>
                </a:lnTo>
                <a:lnTo>
                  <a:pt x="961720" y="667972"/>
                </a:lnTo>
                <a:lnTo>
                  <a:pt x="966878" y="672736"/>
                </a:lnTo>
                <a:lnTo>
                  <a:pt x="970845" y="677102"/>
                </a:lnTo>
                <a:lnTo>
                  <a:pt x="974019" y="681469"/>
                </a:lnTo>
                <a:lnTo>
                  <a:pt x="976003" y="684645"/>
                </a:lnTo>
                <a:lnTo>
                  <a:pt x="977590" y="688218"/>
                </a:lnTo>
                <a:lnTo>
                  <a:pt x="978383" y="692187"/>
                </a:lnTo>
                <a:lnTo>
                  <a:pt x="978780" y="696554"/>
                </a:lnTo>
                <a:lnTo>
                  <a:pt x="979574" y="707670"/>
                </a:lnTo>
                <a:lnTo>
                  <a:pt x="980367" y="714418"/>
                </a:lnTo>
                <a:lnTo>
                  <a:pt x="981954" y="721961"/>
                </a:lnTo>
                <a:lnTo>
                  <a:pt x="984335" y="730297"/>
                </a:lnTo>
                <a:lnTo>
                  <a:pt x="987112" y="739825"/>
                </a:lnTo>
                <a:lnTo>
                  <a:pt x="991079" y="750146"/>
                </a:lnTo>
                <a:lnTo>
                  <a:pt x="995840" y="761262"/>
                </a:lnTo>
                <a:lnTo>
                  <a:pt x="1002585" y="773568"/>
                </a:lnTo>
                <a:lnTo>
                  <a:pt x="1010520" y="787065"/>
                </a:lnTo>
                <a:lnTo>
                  <a:pt x="1020042" y="801356"/>
                </a:lnTo>
                <a:lnTo>
                  <a:pt x="1031945" y="816838"/>
                </a:lnTo>
                <a:lnTo>
                  <a:pt x="1045434" y="833115"/>
                </a:lnTo>
                <a:lnTo>
                  <a:pt x="1060907" y="851376"/>
                </a:lnTo>
                <a:lnTo>
                  <a:pt x="1075190" y="866461"/>
                </a:lnTo>
                <a:lnTo>
                  <a:pt x="1087886" y="879958"/>
                </a:lnTo>
                <a:lnTo>
                  <a:pt x="1099392" y="891073"/>
                </a:lnTo>
                <a:lnTo>
                  <a:pt x="1109707" y="900204"/>
                </a:lnTo>
                <a:lnTo>
                  <a:pt x="1119626" y="907349"/>
                </a:lnTo>
                <a:lnTo>
                  <a:pt x="1129148" y="913701"/>
                </a:lnTo>
                <a:lnTo>
                  <a:pt x="1133909" y="916480"/>
                </a:lnTo>
                <a:lnTo>
                  <a:pt x="1137877" y="918465"/>
                </a:lnTo>
                <a:lnTo>
                  <a:pt x="1142637" y="920053"/>
                </a:lnTo>
                <a:lnTo>
                  <a:pt x="1147399" y="921641"/>
                </a:lnTo>
                <a:lnTo>
                  <a:pt x="1156524" y="924816"/>
                </a:lnTo>
                <a:lnTo>
                  <a:pt x="1166046" y="926404"/>
                </a:lnTo>
                <a:lnTo>
                  <a:pt x="1177155" y="927595"/>
                </a:lnTo>
                <a:lnTo>
                  <a:pt x="1188660" y="929183"/>
                </a:lnTo>
                <a:lnTo>
                  <a:pt x="1215639" y="930374"/>
                </a:lnTo>
                <a:lnTo>
                  <a:pt x="1231509" y="931565"/>
                </a:lnTo>
                <a:lnTo>
                  <a:pt x="1249363" y="932756"/>
                </a:lnTo>
                <a:lnTo>
                  <a:pt x="1244205" y="939108"/>
                </a:lnTo>
                <a:lnTo>
                  <a:pt x="1238651" y="946253"/>
                </a:lnTo>
                <a:lnTo>
                  <a:pt x="1232699" y="954987"/>
                </a:lnTo>
                <a:lnTo>
                  <a:pt x="1226351" y="964515"/>
                </a:lnTo>
                <a:lnTo>
                  <a:pt x="1213259" y="985554"/>
                </a:lnTo>
                <a:lnTo>
                  <a:pt x="1200166" y="1008182"/>
                </a:lnTo>
                <a:lnTo>
                  <a:pt x="1194215" y="1019297"/>
                </a:lnTo>
                <a:lnTo>
                  <a:pt x="1188660" y="1030016"/>
                </a:lnTo>
                <a:lnTo>
                  <a:pt x="1183503" y="1041131"/>
                </a:lnTo>
                <a:lnTo>
                  <a:pt x="1178742" y="1051056"/>
                </a:lnTo>
                <a:lnTo>
                  <a:pt x="1175171" y="1060186"/>
                </a:lnTo>
                <a:lnTo>
                  <a:pt x="1171997" y="1068126"/>
                </a:lnTo>
                <a:lnTo>
                  <a:pt x="1170410" y="1075271"/>
                </a:lnTo>
                <a:lnTo>
                  <a:pt x="1170013" y="1078447"/>
                </a:lnTo>
                <a:lnTo>
                  <a:pt x="1169616" y="1080829"/>
                </a:lnTo>
                <a:lnTo>
                  <a:pt x="1171997" y="1081623"/>
                </a:lnTo>
                <a:lnTo>
                  <a:pt x="1175171" y="1083608"/>
                </a:lnTo>
                <a:lnTo>
                  <a:pt x="1175964" y="1084799"/>
                </a:lnTo>
                <a:lnTo>
                  <a:pt x="1175964" y="1085593"/>
                </a:lnTo>
                <a:lnTo>
                  <a:pt x="1174774" y="1085990"/>
                </a:lnTo>
                <a:lnTo>
                  <a:pt x="1172394" y="1085990"/>
                </a:lnTo>
                <a:lnTo>
                  <a:pt x="1168426" y="1085593"/>
                </a:lnTo>
                <a:lnTo>
                  <a:pt x="1162078" y="1084005"/>
                </a:lnTo>
                <a:lnTo>
                  <a:pt x="1153747" y="1082020"/>
                </a:lnTo>
                <a:lnTo>
                  <a:pt x="1142241" y="1078844"/>
                </a:lnTo>
                <a:lnTo>
                  <a:pt x="1128355" y="1074477"/>
                </a:lnTo>
                <a:lnTo>
                  <a:pt x="1110897" y="1068920"/>
                </a:lnTo>
                <a:lnTo>
                  <a:pt x="1064875" y="1053041"/>
                </a:lnTo>
                <a:lnTo>
                  <a:pt x="1049005" y="1047086"/>
                </a:lnTo>
                <a:lnTo>
                  <a:pt x="1033531" y="1040337"/>
                </a:lnTo>
                <a:lnTo>
                  <a:pt x="1018455" y="1032795"/>
                </a:lnTo>
                <a:lnTo>
                  <a:pt x="1004569" y="1024855"/>
                </a:lnTo>
                <a:lnTo>
                  <a:pt x="990286" y="1016122"/>
                </a:lnTo>
                <a:lnTo>
                  <a:pt x="977987" y="1007388"/>
                </a:lnTo>
                <a:lnTo>
                  <a:pt x="965291" y="997861"/>
                </a:lnTo>
                <a:lnTo>
                  <a:pt x="953388" y="987936"/>
                </a:lnTo>
                <a:lnTo>
                  <a:pt x="942279" y="978409"/>
                </a:lnTo>
                <a:lnTo>
                  <a:pt x="931964" y="968087"/>
                </a:lnTo>
                <a:lnTo>
                  <a:pt x="921648" y="957766"/>
                </a:lnTo>
                <a:lnTo>
                  <a:pt x="912126" y="947444"/>
                </a:lnTo>
                <a:lnTo>
                  <a:pt x="903398" y="937123"/>
                </a:lnTo>
                <a:lnTo>
                  <a:pt x="894669" y="926801"/>
                </a:lnTo>
                <a:lnTo>
                  <a:pt x="886734" y="916480"/>
                </a:lnTo>
                <a:lnTo>
                  <a:pt x="879593" y="906158"/>
                </a:lnTo>
                <a:lnTo>
                  <a:pt x="872451" y="896631"/>
                </a:lnTo>
                <a:lnTo>
                  <a:pt x="866103" y="886707"/>
                </a:lnTo>
                <a:lnTo>
                  <a:pt x="854598" y="868843"/>
                </a:lnTo>
                <a:lnTo>
                  <a:pt x="845076" y="852169"/>
                </a:lnTo>
                <a:lnTo>
                  <a:pt x="837141" y="837878"/>
                </a:lnTo>
                <a:lnTo>
                  <a:pt x="830793" y="826366"/>
                </a:lnTo>
                <a:lnTo>
                  <a:pt x="825635" y="818029"/>
                </a:lnTo>
                <a:lnTo>
                  <a:pt x="824048" y="815251"/>
                </a:lnTo>
                <a:lnTo>
                  <a:pt x="822461" y="813266"/>
                </a:lnTo>
                <a:lnTo>
                  <a:pt x="820874" y="812472"/>
                </a:lnTo>
                <a:lnTo>
                  <a:pt x="820477" y="812472"/>
                </a:lnTo>
                <a:lnTo>
                  <a:pt x="820080" y="812869"/>
                </a:lnTo>
                <a:lnTo>
                  <a:pt x="812145" y="823190"/>
                </a:lnTo>
                <a:lnTo>
                  <a:pt x="804607" y="834305"/>
                </a:lnTo>
                <a:lnTo>
                  <a:pt x="803020" y="837084"/>
                </a:lnTo>
                <a:lnTo>
                  <a:pt x="778025" y="1207068"/>
                </a:lnTo>
                <a:lnTo>
                  <a:pt x="770884" y="1284081"/>
                </a:lnTo>
                <a:lnTo>
                  <a:pt x="765329" y="1344025"/>
                </a:lnTo>
                <a:lnTo>
                  <a:pt x="760171" y="1398014"/>
                </a:lnTo>
                <a:lnTo>
                  <a:pt x="759378" y="1403175"/>
                </a:lnTo>
                <a:lnTo>
                  <a:pt x="756997" y="1411511"/>
                </a:lnTo>
                <a:lnTo>
                  <a:pt x="753427" y="1419848"/>
                </a:lnTo>
                <a:lnTo>
                  <a:pt x="750253" y="1428184"/>
                </a:lnTo>
                <a:lnTo>
                  <a:pt x="745888" y="1436124"/>
                </a:lnTo>
                <a:lnTo>
                  <a:pt x="741921" y="1444857"/>
                </a:lnTo>
                <a:lnTo>
                  <a:pt x="737160" y="1452797"/>
                </a:lnTo>
                <a:lnTo>
                  <a:pt x="732002" y="1460736"/>
                </a:lnTo>
                <a:lnTo>
                  <a:pt x="727241" y="1468676"/>
                </a:lnTo>
                <a:lnTo>
                  <a:pt x="680821" y="2084388"/>
                </a:lnTo>
                <a:lnTo>
                  <a:pt x="556242" y="2084388"/>
                </a:lnTo>
                <a:lnTo>
                  <a:pt x="494349" y="1594915"/>
                </a:lnTo>
                <a:lnTo>
                  <a:pt x="486414" y="1595709"/>
                </a:lnTo>
                <a:lnTo>
                  <a:pt x="482447" y="1595709"/>
                </a:lnTo>
                <a:lnTo>
                  <a:pt x="478479" y="1596106"/>
                </a:lnTo>
                <a:lnTo>
                  <a:pt x="473322" y="1595709"/>
                </a:lnTo>
                <a:lnTo>
                  <a:pt x="467767" y="1595312"/>
                </a:lnTo>
                <a:lnTo>
                  <a:pt x="409842" y="2082403"/>
                </a:lnTo>
                <a:lnTo>
                  <a:pt x="280502" y="2084388"/>
                </a:lnTo>
                <a:lnTo>
                  <a:pt x="233685" y="1460340"/>
                </a:lnTo>
                <a:lnTo>
                  <a:pt x="224560" y="1446445"/>
                </a:lnTo>
                <a:lnTo>
                  <a:pt x="220593" y="1439697"/>
                </a:lnTo>
                <a:lnTo>
                  <a:pt x="216228" y="1432551"/>
                </a:lnTo>
                <a:lnTo>
                  <a:pt x="212658" y="1425405"/>
                </a:lnTo>
                <a:lnTo>
                  <a:pt x="209087" y="1418260"/>
                </a:lnTo>
                <a:lnTo>
                  <a:pt x="206310" y="1411114"/>
                </a:lnTo>
                <a:lnTo>
                  <a:pt x="203532" y="1403969"/>
                </a:lnTo>
                <a:lnTo>
                  <a:pt x="202739" y="1398014"/>
                </a:lnTo>
                <a:lnTo>
                  <a:pt x="200755" y="1374989"/>
                </a:lnTo>
                <a:lnTo>
                  <a:pt x="194804" y="1313855"/>
                </a:lnTo>
                <a:lnTo>
                  <a:pt x="186869" y="1222550"/>
                </a:lnTo>
                <a:lnTo>
                  <a:pt x="176950" y="1108220"/>
                </a:lnTo>
                <a:lnTo>
                  <a:pt x="158303" y="827557"/>
                </a:lnTo>
                <a:lnTo>
                  <a:pt x="154335" y="824381"/>
                </a:lnTo>
                <a:lnTo>
                  <a:pt x="150765" y="820808"/>
                </a:lnTo>
                <a:lnTo>
                  <a:pt x="142830" y="812869"/>
                </a:lnTo>
                <a:lnTo>
                  <a:pt x="142433" y="812472"/>
                </a:lnTo>
                <a:lnTo>
                  <a:pt x="142036" y="813266"/>
                </a:lnTo>
                <a:lnTo>
                  <a:pt x="141243" y="816441"/>
                </a:lnTo>
                <a:lnTo>
                  <a:pt x="140449" y="822396"/>
                </a:lnTo>
                <a:lnTo>
                  <a:pt x="140052" y="830733"/>
                </a:lnTo>
                <a:lnTo>
                  <a:pt x="139656" y="854551"/>
                </a:lnTo>
                <a:lnTo>
                  <a:pt x="140052" y="885516"/>
                </a:lnTo>
                <a:lnTo>
                  <a:pt x="140846" y="923625"/>
                </a:lnTo>
                <a:lnTo>
                  <a:pt x="142036" y="966896"/>
                </a:lnTo>
                <a:lnTo>
                  <a:pt x="145607" y="1062965"/>
                </a:lnTo>
                <a:lnTo>
                  <a:pt x="149971" y="1163003"/>
                </a:lnTo>
                <a:lnTo>
                  <a:pt x="154732" y="1256690"/>
                </a:lnTo>
                <a:lnTo>
                  <a:pt x="159493" y="1332116"/>
                </a:lnTo>
                <a:lnTo>
                  <a:pt x="161477" y="1359904"/>
                </a:lnTo>
                <a:lnTo>
                  <a:pt x="162667" y="1379356"/>
                </a:lnTo>
                <a:lnTo>
                  <a:pt x="153542" y="1379753"/>
                </a:lnTo>
                <a:lnTo>
                  <a:pt x="141243" y="1379753"/>
                </a:lnTo>
                <a:lnTo>
                  <a:pt x="127356" y="1379356"/>
                </a:lnTo>
                <a:lnTo>
                  <a:pt x="119818" y="1378959"/>
                </a:lnTo>
                <a:lnTo>
                  <a:pt x="111883" y="1378165"/>
                </a:lnTo>
                <a:lnTo>
                  <a:pt x="103948" y="1377371"/>
                </a:lnTo>
                <a:lnTo>
                  <a:pt x="95220" y="1376180"/>
                </a:lnTo>
                <a:lnTo>
                  <a:pt x="86888" y="1373798"/>
                </a:lnTo>
                <a:lnTo>
                  <a:pt x="78160" y="1371814"/>
                </a:lnTo>
                <a:lnTo>
                  <a:pt x="69431" y="1368638"/>
                </a:lnTo>
                <a:lnTo>
                  <a:pt x="61099" y="1365462"/>
                </a:lnTo>
                <a:lnTo>
                  <a:pt x="52371" y="1361095"/>
                </a:lnTo>
                <a:lnTo>
                  <a:pt x="44436" y="1356728"/>
                </a:lnTo>
                <a:lnTo>
                  <a:pt x="42055" y="1345216"/>
                </a:lnTo>
                <a:lnTo>
                  <a:pt x="40072" y="1331719"/>
                </a:lnTo>
                <a:lnTo>
                  <a:pt x="35707" y="1299564"/>
                </a:lnTo>
                <a:lnTo>
                  <a:pt x="31343" y="1261057"/>
                </a:lnTo>
                <a:lnTo>
                  <a:pt x="26979" y="1216992"/>
                </a:lnTo>
                <a:lnTo>
                  <a:pt x="23011" y="1169355"/>
                </a:lnTo>
                <a:lnTo>
                  <a:pt x="19044" y="1119336"/>
                </a:lnTo>
                <a:lnTo>
                  <a:pt x="15076" y="1066935"/>
                </a:lnTo>
                <a:lnTo>
                  <a:pt x="11506" y="1014534"/>
                </a:lnTo>
                <a:lnTo>
                  <a:pt x="8332" y="962927"/>
                </a:lnTo>
                <a:lnTo>
                  <a:pt x="5554" y="912907"/>
                </a:lnTo>
                <a:lnTo>
                  <a:pt x="3571" y="866064"/>
                </a:lnTo>
                <a:lnTo>
                  <a:pt x="1587" y="823587"/>
                </a:lnTo>
                <a:lnTo>
                  <a:pt x="397" y="787065"/>
                </a:lnTo>
                <a:lnTo>
                  <a:pt x="0" y="756101"/>
                </a:lnTo>
                <a:lnTo>
                  <a:pt x="397" y="733870"/>
                </a:lnTo>
                <a:lnTo>
                  <a:pt x="1190" y="725931"/>
                </a:lnTo>
                <a:lnTo>
                  <a:pt x="1587" y="719976"/>
                </a:lnTo>
                <a:lnTo>
                  <a:pt x="2380" y="715212"/>
                </a:lnTo>
                <a:lnTo>
                  <a:pt x="3174" y="710448"/>
                </a:lnTo>
                <a:lnTo>
                  <a:pt x="3967" y="706479"/>
                </a:lnTo>
                <a:lnTo>
                  <a:pt x="4761" y="701715"/>
                </a:lnTo>
                <a:lnTo>
                  <a:pt x="7538" y="692981"/>
                </a:lnTo>
                <a:lnTo>
                  <a:pt x="11506" y="684248"/>
                </a:lnTo>
                <a:lnTo>
                  <a:pt x="16267" y="676308"/>
                </a:lnTo>
                <a:lnTo>
                  <a:pt x="21821" y="668369"/>
                </a:lnTo>
                <a:lnTo>
                  <a:pt x="28169" y="660826"/>
                </a:lnTo>
                <a:lnTo>
                  <a:pt x="34914" y="653681"/>
                </a:lnTo>
                <a:lnTo>
                  <a:pt x="43246" y="646535"/>
                </a:lnTo>
                <a:lnTo>
                  <a:pt x="51577" y="639786"/>
                </a:lnTo>
                <a:lnTo>
                  <a:pt x="60703" y="633038"/>
                </a:lnTo>
                <a:lnTo>
                  <a:pt x="70621" y="626686"/>
                </a:lnTo>
                <a:lnTo>
                  <a:pt x="80540" y="620732"/>
                </a:lnTo>
                <a:lnTo>
                  <a:pt x="91649" y="614777"/>
                </a:lnTo>
                <a:lnTo>
                  <a:pt x="102758" y="609219"/>
                </a:lnTo>
                <a:lnTo>
                  <a:pt x="114661" y="604058"/>
                </a:lnTo>
                <a:lnTo>
                  <a:pt x="126960" y="598898"/>
                </a:lnTo>
                <a:lnTo>
                  <a:pt x="139656" y="594134"/>
                </a:lnTo>
                <a:lnTo>
                  <a:pt x="152352" y="589370"/>
                </a:lnTo>
                <a:lnTo>
                  <a:pt x="165841" y="585004"/>
                </a:lnTo>
                <a:lnTo>
                  <a:pt x="179331" y="580637"/>
                </a:lnTo>
                <a:lnTo>
                  <a:pt x="192820" y="577064"/>
                </a:lnTo>
                <a:lnTo>
                  <a:pt x="220593" y="569124"/>
                </a:lnTo>
                <a:lnTo>
                  <a:pt x="248762" y="562773"/>
                </a:lnTo>
                <a:lnTo>
                  <a:pt x="276931" y="557612"/>
                </a:lnTo>
                <a:lnTo>
                  <a:pt x="305100" y="552451"/>
                </a:lnTo>
                <a:lnTo>
                  <a:pt x="332873" y="548085"/>
                </a:lnTo>
                <a:lnTo>
                  <a:pt x="336047" y="547688"/>
                </a:lnTo>
                <a:lnTo>
                  <a:pt x="339221" y="547688"/>
                </a:lnTo>
                <a:lnTo>
                  <a:pt x="345569" y="548085"/>
                </a:lnTo>
                <a:lnTo>
                  <a:pt x="436027" y="880752"/>
                </a:lnTo>
                <a:lnTo>
                  <a:pt x="438011" y="867652"/>
                </a:lnTo>
                <a:lnTo>
                  <a:pt x="468561" y="639389"/>
                </a:lnTo>
                <a:lnTo>
                  <a:pt x="459832" y="616762"/>
                </a:lnTo>
                <a:lnTo>
                  <a:pt x="477686" y="586988"/>
                </a:lnTo>
                <a:lnTo>
                  <a:pt x="516964" y="586988"/>
                </a:lnTo>
                <a:lnTo>
                  <a:pt x="533231" y="616762"/>
                </a:lnTo>
                <a:lnTo>
                  <a:pt x="525693" y="643359"/>
                </a:lnTo>
                <a:lnTo>
                  <a:pt x="553465" y="884722"/>
                </a:lnTo>
                <a:lnTo>
                  <a:pt x="627260" y="558803"/>
                </a:lnTo>
                <a:lnTo>
                  <a:pt x="635592" y="554833"/>
                </a:lnTo>
                <a:lnTo>
                  <a:pt x="641940" y="551657"/>
                </a:lnTo>
                <a:lnTo>
                  <a:pt x="645908" y="549276"/>
                </a:lnTo>
                <a:lnTo>
                  <a:pt x="646701" y="548482"/>
                </a:lnTo>
                <a:lnTo>
                  <a:pt x="646701" y="548085"/>
                </a:lnTo>
                <a:lnTo>
                  <a:pt x="660191" y="546894"/>
                </a:lnTo>
                <a:lnTo>
                  <a:pt x="674077" y="546100"/>
                </a:lnTo>
                <a:close/>
                <a:moveTo>
                  <a:pt x="496878" y="0"/>
                </a:moveTo>
                <a:lnTo>
                  <a:pt x="512724" y="0"/>
                </a:lnTo>
                <a:lnTo>
                  <a:pt x="528174" y="395"/>
                </a:lnTo>
                <a:lnTo>
                  <a:pt x="542832" y="1978"/>
                </a:lnTo>
                <a:lnTo>
                  <a:pt x="557093" y="4353"/>
                </a:lnTo>
                <a:lnTo>
                  <a:pt x="570563" y="6727"/>
                </a:lnTo>
                <a:lnTo>
                  <a:pt x="583636" y="10289"/>
                </a:lnTo>
                <a:lnTo>
                  <a:pt x="596313" y="13851"/>
                </a:lnTo>
                <a:lnTo>
                  <a:pt x="608197" y="18204"/>
                </a:lnTo>
                <a:lnTo>
                  <a:pt x="619686" y="22953"/>
                </a:lnTo>
                <a:lnTo>
                  <a:pt x="629986" y="27306"/>
                </a:lnTo>
                <a:lnTo>
                  <a:pt x="639890" y="32450"/>
                </a:lnTo>
                <a:lnTo>
                  <a:pt x="649001" y="37595"/>
                </a:lnTo>
                <a:lnTo>
                  <a:pt x="657321" y="42344"/>
                </a:lnTo>
                <a:lnTo>
                  <a:pt x="665244" y="47488"/>
                </a:lnTo>
                <a:lnTo>
                  <a:pt x="672771" y="52237"/>
                </a:lnTo>
                <a:lnTo>
                  <a:pt x="678713" y="56986"/>
                </a:lnTo>
                <a:lnTo>
                  <a:pt x="689805" y="65692"/>
                </a:lnTo>
                <a:lnTo>
                  <a:pt x="697332" y="72420"/>
                </a:lnTo>
                <a:lnTo>
                  <a:pt x="703671" y="78752"/>
                </a:lnTo>
                <a:lnTo>
                  <a:pt x="701690" y="83105"/>
                </a:lnTo>
                <a:lnTo>
                  <a:pt x="698521" y="88249"/>
                </a:lnTo>
                <a:lnTo>
                  <a:pt x="694955" y="94581"/>
                </a:lnTo>
                <a:lnTo>
                  <a:pt x="689805" y="102100"/>
                </a:lnTo>
                <a:lnTo>
                  <a:pt x="683863" y="110015"/>
                </a:lnTo>
                <a:lnTo>
                  <a:pt x="680298" y="114368"/>
                </a:lnTo>
                <a:lnTo>
                  <a:pt x="676336" y="118721"/>
                </a:lnTo>
                <a:lnTo>
                  <a:pt x="671978" y="122283"/>
                </a:lnTo>
                <a:lnTo>
                  <a:pt x="668017" y="126636"/>
                </a:lnTo>
                <a:lnTo>
                  <a:pt x="662867" y="130197"/>
                </a:lnTo>
                <a:lnTo>
                  <a:pt x="657717" y="133759"/>
                </a:lnTo>
                <a:lnTo>
                  <a:pt x="652567" y="136925"/>
                </a:lnTo>
                <a:lnTo>
                  <a:pt x="646624" y="140091"/>
                </a:lnTo>
                <a:lnTo>
                  <a:pt x="640286" y="142465"/>
                </a:lnTo>
                <a:lnTo>
                  <a:pt x="633947" y="144840"/>
                </a:lnTo>
                <a:lnTo>
                  <a:pt x="627213" y="146423"/>
                </a:lnTo>
                <a:lnTo>
                  <a:pt x="619686" y="147610"/>
                </a:lnTo>
                <a:lnTo>
                  <a:pt x="612159" y="148006"/>
                </a:lnTo>
                <a:lnTo>
                  <a:pt x="604236" y="148006"/>
                </a:lnTo>
                <a:lnTo>
                  <a:pt x="595916" y="147214"/>
                </a:lnTo>
                <a:lnTo>
                  <a:pt x="587201" y="146027"/>
                </a:lnTo>
                <a:lnTo>
                  <a:pt x="578486" y="143257"/>
                </a:lnTo>
                <a:lnTo>
                  <a:pt x="568978" y="140487"/>
                </a:lnTo>
                <a:lnTo>
                  <a:pt x="559074" y="136529"/>
                </a:lnTo>
                <a:lnTo>
                  <a:pt x="548774" y="131780"/>
                </a:lnTo>
                <a:lnTo>
                  <a:pt x="537285" y="126240"/>
                </a:lnTo>
                <a:lnTo>
                  <a:pt x="525401" y="121096"/>
                </a:lnTo>
                <a:lnTo>
                  <a:pt x="549566" y="132968"/>
                </a:lnTo>
                <a:lnTo>
                  <a:pt x="573732" y="144840"/>
                </a:lnTo>
                <a:lnTo>
                  <a:pt x="585616" y="149589"/>
                </a:lnTo>
                <a:lnTo>
                  <a:pt x="596313" y="154733"/>
                </a:lnTo>
                <a:lnTo>
                  <a:pt x="607801" y="159482"/>
                </a:lnTo>
                <a:lnTo>
                  <a:pt x="618497" y="163044"/>
                </a:lnTo>
                <a:lnTo>
                  <a:pt x="628401" y="166605"/>
                </a:lnTo>
                <a:lnTo>
                  <a:pt x="637909" y="168584"/>
                </a:lnTo>
                <a:lnTo>
                  <a:pt x="647417" y="170167"/>
                </a:lnTo>
                <a:lnTo>
                  <a:pt x="656132" y="170563"/>
                </a:lnTo>
                <a:lnTo>
                  <a:pt x="660490" y="170563"/>
                </a:lnTo>
                <a:lnTo>
                  <a:pt x="664451" y="170167"/>
                </a:lnTo>
                <a:lnTo>
                  <a:pt x="668413" y="169771"/>
                </a:lnTo>
                <a:lnTo>
                  <a:pt x="671978" y="168584"/>
                </a:lnTo>
                <a:lnTo>
                  <a:pt x="675940" y="167397"/>
                </a:lnTo>
                <a:lnTo>
                  <a:pt x="679505" y="165814"/>
                </a:lnTo>
                <a:lnTo>
                  <a:pt x="682674" y="163835"/>
                </a:lnTo>
                <a:lnTo>
                  <a:pt x="685448" y="161461"/>
                </a:lnTo>
                <a:lnTo>
                  <a:pt x="687032" y="169771"/>
                </a:lnTo>
                <a:lnTo>
                  <a:pt x="687428" y="177686"/>
                </a:lnTo>
                <a:lnTo>
                  <a:pt x="688221" y="193516"/>
                </a:lnTo>
                <a:lnTo>
                  <a:pt x="687824" y="207762"/>
                </a:lnTo>
                <a:lnTo>
                  <a:pt x="687428" y="221613"/>
                </a:lnTo>
                <a:lnTo>
                  <a:pt x="688617" y="220426"/>
                </a:lnTo>
                <a:lnTo>
                  <a:pt x="689805" y="219239"/>
                </a:lnTo>
                <a:lnTo>
                  <a:pt x="690994" y="218051"/>
                </a:lnTo>
                <a:lnTo>
                  <a:pt x="692182" y="218051"/>
                </a:lnTo>
                <a:lnTo>
                  <a:pt x="694163" y="218051"/>
                </a:lnTo>
                <a:lnTo>
                  <a:pt x="695748" y="219634"/>
                </a:lnTo>
                <a:lnTo>
                  <a:pt x="697332" y="221217"/>
                </a:lnTo>
                <a:lnTo>
                  <a:pt x="698917" y="223592"/>
                </a:lnTo>
                <a:lnTo>
                  <a:pt x="700501" y="226758"/>
                </a:lnTo>
                <a:lnTo>
                  <a:pt x="702086" y="229923"/>
                </a:lnTo>
                <a:lnTo>
                  <a:pt x="704463" y="239025"/>
                </a:lnTo>
                <a:lnTo>
                  <a:pt x="706840" y="249315"/>
                </a:lnTo>
                <a:lnTo>
                  <a:pt x="708425" y="261187"/>
                </a:lnTo>
                <a:lnTo>
                  <a:pt x="709217" y="274642"/>
                </a:lnTo>
                <a:lnTo>
                  <a:pt x="709613" y="288888"/>
                </a:lnTo>
                <a:lnTo>
                  <a:pt x="709217" y="302739"/>
                </a:lnTo>
                <a:lnTo>
                  <a:pt x="708425" y="316194"/>
                </a:lnTo>
                <a:lnTo>
                  <a:pt x="706840" y="328066"/>
                </a:lnTo>
                <a:lnTo>
                  <a:pt x="704463" y="338356"/>
                </a:lnTo>
                <a:lnTo>
                  <a:pt x="702086" y="347458"/>
                </a:lnTo>
                <a:lnTo>
                  <a:pt x="700501" y="350623"/>
                </a:lnTo>
                <a:lnTo>
                  <a:pt x="698917" y="353789"/>
                </a:lnTo>
                <a:lnTo>
                  <a:pt x="697332" y="356164"/>
                </a:lnTo>
                <a:lnTo>
                  <a:pt x="695748" y="357747"/>
                </a:lnTo>
                <a:lnTo>
                  <a:pt x="694163" y="358934"/>
                </a:lnTo>
                <a:lnTo>
                  <a:pt x="692182" y="359330"/>
                </a:lnTo>
                <a:lnTo>
                  <a:pt x="690201" y="358934"/>
                </a:lnTo>
                <a:lnTo>
                  <a:pt x="688617" y="357747"/>
                </a:lnTo>
                <a:lnTo>
                  <a:pt x="687032" y="355768"/>
                </a:lnTo>
                <a:lnTo>
                  <a:pt x="685051" y="352998"/>
                </a:lnTo>
                <a:lnTo>
                  <a:pt x="683863" y="349832"/>
                </a:lnTo>
                <a:lnTo>
                  <a:pt x="682278" y="345875"/>
                </a:lnTo>
                <a:lnTo>
                  <a:pt x="679901" y="336773"/>
                </a:lnTo>
                <a:lnTo>
                  <a:pt x="677921" y="349436"/>
                </a:lnTo>
                <a:lnTo>
                  <a:pt x="675940" y="361308"/>
                </a:lnTo>
                <a:lnTo>
                  <a:pt x="673563" y="372785"/>
                </a:lnTo>
                <a:lnTo>
                  <a:pt x="670394" y="384261"/>
                </a:lnTo>
                <a:lnTo>
                  <a:pt x="667224" y="395342"/>
                </a:lnTo>
                <a:lnTo>
                  <a:pt x="663263" y="406027"/>
                </a:lnTo>
                <a:lnTo>
                  <a:pt x="659301" y="416712"/>
                </a:lnTo>
                <a:lnTo>
                  <a:pt x="654944" y="426605"/>
                </a:lnTo>
                <a:lnTo>
                  <a:pt x="649794" y="436499"/>
                </a:lnTo>
                <a:lnTo>
                  <a:pt x="644644" y="445601"/>
                </a:lnTo>
                <a:lnTo>
                  <a:pt x="639494" y="455098"/>
                </a:lnTo>
                <a:lnTo>
                  <a:pt x="633551" y="463804"/>
                </a:lnTo>
                <a:lnTo>
                  <a:pt x="627609" y="471719"/>
                </a:lnTo>
                <a:lnTo>
                  <a:pt x="621270" y="479634"/>
                </a:lnTo>
                <a:lnTo>
                  <a:pt x="614932" y="487153"/>
                </a:lnTo>
                <a:lnTo>
                  <a:pt x="608593" y="494276"/>
                </a:lnTo>
                <a:lnTo>
                  <a:pt x="601859" y="501400"/>
                </a:lnTo>
                <a:lnTo>
                  <a:pt x="594728" y="507731"/>
                </a:lnTo>
                <a:lnTo>
                  <a:pt x="587597" y="513667"/>
                </a:lnTo>
                <a:lnTo>
                  <a:pt x="580863" y="519208"/>
                </a:lnTo>
                <a:lnTo>
                  <a:pt x="573336" y="524748"/>
                </a:lnTo>
                <a:lnTo>
                  <a:pt x="566205" y="529497"/>
                </a:lnTo>
                <a:lnTo>
                  <a:pt x="559074" y="533454"/>
                </a:lnTo>
                <a:lnTo>
                  <a:pt x="551547" y="537807"/>
                </a:lnTo>
                <a:lnTo>
                  <a:pt x="544416" y="540973"/>
                </a:lnTo>
                <a:lnTo>
                  <a:pt x="536493" y="544139"/>
                </a:lnTo>
                <a:lnTo>
                  <a:pt x="529362" y="546514"/>
                </a:lnTo>
                <a:lnTo>
                  <a:pt x="522232" y="548492"/>
                </a:lnTo>
                <a:lnTo>
                  <a:pt x="515101" y="550471"/>
                </a:lnTo>
                <a:lnTo>
                  <a:pt x="507970" y="551658"/>
                </a:lnTo>
                <a:lnTo>
                  <a:pt x="500839" y="552450"/>
                </a:lnTo>
                <a:lnTo>
                  <a:pt x="494105" y="552450"/>
                </a:lnTo>
                <a:lnTo>
                  <a:pt x="488558" y="552450"/>
                </a:lnTo>
                <a:lnTo>
                  <a:pt x="482616" y="551658"/>
                </a:lnTo>
                <a:lnTo>
                  <a:pt x="477070" y="550471"/>
                </a:lnTo>
                <a:lnTo>
                  <a:pt x="470731" y="548492"/>
                </a:lnTo>
                <a:lnTo>
                  <a:pt x="464393" y="546514"/>
                </a:lnTo>
                <a:lnTo>
                  <a:pt x="457658" y="543744"/>
                </a:lnTo>
                <a:lnTo>
                  <a:pt x="450924" y="540578"/>
                </a:lnTo>
                <a:lnTo>
                  <a:pt x="444189" y="537016"/>
                </a:lnTo>
                <a:lnTo>
                  <a:pt x="437454" y="533059"/>
                </a:lnTo>
                <a:lnTo>
                  <a:pt x="430324" y="528310"/>
                </a:lnTo>
                <a:lnTo>
                  <a:pt x="423193" y="523561"/>
                </a:lnTo>
                <a:lnTo>
                  <a:pt x="416458" y="518416"/>
                </a:lnTo>
                <a:lnTo>
                  <a:pt x="409327" y="512480"/>
                </a:lnTo>
                <a:lnTo>
                  <a:pt x="402197" y="506544"/>
                </a:lnTo>
                <a:lnTo>
                  <a:pt x="394670" y="500212"/>
                </a:lnTo>
                <a:lnTo>
                  <a:pt x="387935" y="493485"/>
                </a:lnTo>
                <a:lnTo>
                  <a:pt x="381200" y="486362"/>
                </a:lnTo>
                <a:lnTo>
                  <a:pt x="374070" y="478843"/>
                </a:lnTo>
                <a:lnTo>
                  <a:pt x="367731" y="471324"/>
                </a:lnTo>
                <a:lnTo>
                  <a:pt x="360996" y="463013"/>
                </a:lnTo>
                <a:lnTo>
                  <a:pt x="355054" y="454307"/>
                </a:lnTo>
                <a:lnTo>
                  <a:pt x="348716" y="445996"/>
                </a:lnTo>
                <a:lnTo>
                  <a:pt x="342773" y="436894"/>
                </a:lnTo>
                <a:lnTo>
                  <a:pt x="337227" y="427397"/>
                </a:lnTo>
                <a:lnTo>
                  <a:pt x="331681" y="418295"/>
                </a:lnTo>
                <a:lnTo>
                  <a:pt x="326135" y="408401"/>
                </a:lnTo>
                <a:lnTo>
                  <a:pt x="321777" y="398112"/>
                </a:lnTo>
                <a:lnTo>
                  <a:pt x="317023" y="388219"/>
                </a:lnTo>
                <a:lnTo>
                  <a:pt x="312666" y="377534"/>
                </a:lnTo>
                <a:lnTo>
                  <a:pt x="308704" y="367244"/>
                </a:lnTo>
                <a:lnTo>
                  <a:pt x="305139" y="356164"/>
                </a:lnTo>
                <a:lnTo>
                  <a:pt x="302365" y="344687"/>
                </a:lnTo>
                <a:lnTo>
                  <a:pt x="299592" y="352206"/>
                </a:lnTo>
                <a:lnTo>
                  <a:pt x="298404" y="355372"/>
                </a:lnTo>
                <a:lnTo>
                  <a:pt x="296819" y="357747"/>
                </a:lnTo>
                <a:lnTo>
                  <a:pt x="295631" y="359725"/>
                </a:lnTo>
                <a:lnTo>
                  <a:pt x="294046" y="361704"/>
                </a:lnTo>
                <a:lnTo>
                  <a:pt x="292065" y="362496"/>
                </a:lnTo>
                <a:lnTo>
                  <a:pt x="290877" y="362891"/>
                </a:lnTo>
                <a:lnTo>
                  <a:pt x="288896" y="362496"/>
                </a:lnTo>
                <a:lnTo>
                  <a:pt x="287312" y="361308"/>
                </a:lnTo>
                <a:lnTo>
                  <a:pt x="285331" y="359330"/>
                </a:lnTo>
                <a:lnTo>
                  <a:pt x="284142" y="356955"/>
                </a:lnTo>
                <a:lnTo>
                  <a:pt x="282558" y="354185"/>
                </a:lnTo>
                <a:lnTo>
                  <a:pt x="281369" y="350623"/>
                </a:lnTo>
                <a:lnTo>
                  <a:pt x="278200" y="341917"/>
                </a:lnTo>
                <a:lnTo>
                  <a:pt x="276219" y="331232"/>
                </a:lnTo>
                <a:lnTo>
                  <a:pt x="275031" y="319360"/>
                </a:lnTo>
                <a:lnTo>
                  <a:pt x="273842" y="305905"/>
                </a:lnTo>
                <a:lnTo>
                  <a:pt x="273050" y="292054"/>
                </a:lnTo>
                <a:lnTo>
                  <a:pt x="273842" y="277808"/>
                </a:lnTo>
                <a:lnTo>
                  <a:pt x="275031" y="264353"/>
                </a:lnTo>
                <a:lnTo>
                  <a:pt x="276219" y="252876"/>
                </a:lnTo>
                <a:lnTo>
                  <a:pt x="278200" y="242191"/>
                </a:lnTo>
                <a:lnTo>
                  <a:pt x="281369" y="233485"/>
                </a:lnTo>
                <a:lnTo>
                  <a:pt x="282558" y="229923"/>
                </a:lnTo>
                <a:lnTo>
                  <a:pt x="284142" y="227153"/>
                </a:lnTo>
                <a:lnTo>
                  <a:pt x="285331" y="224383"/>
                </a:lnTo>
                <a:lnTo>
                  <a:pt x="287312" y="222800"/>
                </a:lnTo>
                <a:lnTo>
                  <a:pt x="288896" y="221613"/>
                </a:lnTo>
                <a:lnTo>
                  <a:pt x="290877" y="221613"/>
                </a:lnTo>
                <a:lnTo>
                  <a:pt x="291669" y="221613"/>
                </a:lnTo>
                <a:lnTo>
                  <a:pt x="292462" y="222009"/>
                </a:lnTo>
                <a:lnTo>
                  <a:pt x="292858" y="212907"/>
                </a:lnTo>
                <a:lnTo>
                  <a:pt x="294046" y="203805"/>
                </a:lnTo>
                <a:lnTo>
                  <a:pt x="294839" y="195099"/>
                </a:lnTo>
                <a:lnTo>
                  <a:pt x="296423" y="187579"/>
                </a:lnTo>
                <a:lnTo>
                  <a:pt x="295631" y="177290"/>
                </a:lnTo>
                <a:lnTo>
                  <a:pt x="295235" y="168188"/>
                </a:lnTo>
                <a:lnTo>
                  <a:pt x="295235" y="159482"/>
                </a:lnTo>
                <a:lnTo>
                  <a:pt x="295235" y="151567"/>
                </a:lnTo>
                <a:lnTo>
                  <a:pt x="296027" y="143257"/>
                </a:lnTo>
                <a:lnTo>
                  <a:pt x="297215" y="136134"/>
                </a:lnTo>
                <a:lnTo>
                  <a:pt x="298800" y="129406"/>
                </a:lnTo>
                <a:lnTo>
                  <a:pt x="300781" y="122678"/>
                </a:lnTo>
                <a:lnTo>
                  <a:pt x="302762" y="116742"/>
                </a:lnTo>
                <a:lnTo>
                  <a:pt x="305139" y="111598"/>
                </a:lnTo>
                <a:lnTo>
                  <a:pt x="308308" y="106849"/>
                </a:lnTo>
                <a:lnTo>
                  <a:pt x="311477" y="102100"/>
                </a:lnTo>
                <a:lnTo>
                  <a:pt x="315042" y="98143"/>
                </a:lnTo>
                <a:lnTo>
                  <a:pt x="318608" y="94185"/>
                </a:lnTo>
                <a:lnTo>
                  <a:pt x="322569" y="91019"/>
                </a:lnTo>
                <a:lnTo>
                  <a:pt x="326927" y="87458"/>
                </a:lnTo>
                <a:lnTo>
                  <a:pt x="307912" y="87854"/>
                </a:lnTo>
                <a:lnTo>
                  <a:pt x="292858" y="88249"/>
                </a:lnTo>
                <a:lnTo>
                  <a:pt x="279785" y="89041"/>
                </a:lnTo>
                <a:lnTo>
                  <a:pt x="284539" y="87062"/>
                </a:lnTo>
                <a:lnTo>
                  <a:pt x="288896" y="84688"/>
                </a:lnTo>
                <a:lnTo>
                  <a:pt x="298008" y="78752"/>
                </a:lnTo>
                <a:lnTo>
                  <a:pt x="307515" y="72024"/>
                </a:lnTo>
                <a:lnTo>
                  <a:pt x="316231" y="65296"/>
                </a:lnTo>
                <a:lnTo>
                  <a:pt x="333662" y="52237"/>
                </a:lnTo>
                <a:lnTo>
                  <a:pt x="341981" y="46697"/>
                </a:lnTo>
                <a:lnTo>
                  <a:pt x="349508" y="41948"/>
                </a:lnTo>
                <a:lnTo>
                  <a:pt x="359412" y="37199"/>
                </a:lnTo>
                <a:lnTo>
                  <a:pt x="369712" y="32450"/>
                </a:lnTo>
                <a:lnTo>
                  <a:pt x="379220" y="27701"/>
                </a:lnTo>
                <a:lnTo>
                  <a:pt x="389520" y="24140"/>
                </a:lnTo>
                <a:lnTo>
                  <a:pt x="399027" y="20182"/>
                </a:lnTo>
                <a:lnTo>
                  <a:pt x="408139" y="17016"/>
                </a:lnTo>
                <a:lnTo>
                  <a:pt x="418043" y="13851"/>
                </a:lnTo>
                <a:lnTo>
                  <a:pt x="427154" y="11476"/>
                </a:lnTo>
                <a:lnTo>
                  <a:pt x="436662" y="8706"/>
                </a:lnTo>
                <a:lnTo>
                  <a:pt x="445377" y="6727"/>
                </a:lnTo>
                <a:lnTo>
                  <a:pt x="454093" y="5144"/>
                </a:lnTo>
                <a:lnTo>
                  <a:pt x="463204" y="3957"/>
                </a:lnTo>
                <a:lnTo>
                  <a:pt x="480239" y="1187"/>
                </a:lnTo>
                <a:lnTo>
                  <a:pt x="496878" y="0"/>
                </a:lnTo>
                <a:close/>
              </a:path>
            </a:pathLst>
          </a:custGeom>
          <a:solidFill>
            <a:srgbClr val="DF954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C639A21-F484-4B8C-9357-339C487068EE}"/>
              </a:ext>
            </a:extLst>
          </p:cNvPr>
          <p:cNvSpPr/>
          <p:nvPr/>
        </p:nvSpPr>
        <p:spPr>
          <a:xfrm>
            <a:off x="4865725" y="2188724"/>
            <a:ext cx="3131037" cy="3832698"/>
          </a:xfrm>
          <a:custGeom>
            <a:avLst/>
            <a:gdLst>
              <a:gd name="connsiteX0" fmla="*/ 1302237 w 3131037"/>
              <a:gd name="connsiteY0" fmla="*/ 0 h 3832698"/>
              <a:gd name="connsiteX1" fmla="*/ 8458 w 3131037"/>
              <a:gd name="connsiteY1" fmla="*/ 1400783 h 3832698"/>
              <a:gd name="connsiteX2" fmla="*/ 864493 w 3131037"/>
              <a:gd name="connsiteY2" fmla="*/ 3122579 h 3832698"/>
              <a:gd name="connsiteX3" fmla="*/ 3131037 w 3131037"/>
              <a:gd name="connsiteY3" fmla="*/ 3832698 h 38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37" h="3832698">
                <a:moveTo>
                  <a:pt x="1302237" y="0"/>
                </a:moveTo>
                <a:cubicBezTo>
                  <a:pt x="691826" y="440176"/>
                  <a:pt x="81415" y="880353"/>
                  <a:pt x="8458" y="1400783"/>
                </a:cubicBezTo>
                <a:cubicBezTo>
                  <a:pt x="-64499" y="1921213"/>
                  <a:pt x="344063" y="2717260"/>
                  <a:pt x="864493" y="3122579"/>
                </a:cubicBezTo>
                <a:cubicBezTo>
                  <a:pt x="1384923" y="3527898"/>
                  <a:pt x="2908922" y="3623553"/>
                  <a:pt x="3131037" y="3832698"/>
                </a:cubicBezTo>
              </a:path>
            </a:pathLst>
          </a:custGeom>
          <a:noFill/>
          <a:ln>
            <a:solidFill>
              <a:schemeClr val="accent1"/>
            </a:soli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88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48CDBF9-3CFE-4CE4-85FD-B6F315B881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27A2E6B-8066-4FCA-B558-3E1D9F45A560}"/>
              </a:ext>
            </a:extLst>
          </p:cNvPr>
          <p:cNvSpPr txBox="1"/>
          <p:nvPr/>
        </p:nvSpPr>
        <p:spPr>
          <a:xfrm>
            <a:off x="2776236" y="3428998"/>
            <a:ext cx="3429965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b="1" dirty="0">
                <a:gradFill flip="none" rotWithShape="1">
                  <a:gsLst>
                    <a:gs pos="0">
                      <a:srgbClr val="0A82F0"/>
                    </a:gs>
                    <a:gs pos="73000">
                      <a:srgbClr val="0A82F0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2018</a:t>
            </a:r>
            <a:endParaRPr lang="zh-CN" altLang="en-US" sz="8000" b="1" dirty="0">
              <a:gradFill flip="none" rotWithShape="1">
                <a:gsLst>
                  <a:gs pos="0">
                    <a:srgbClr val="0A82F0"/>
                  </a:gs>
                  <a:gs pos="73000">
                    <a:srgbClr val="0A82F0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96067D-36C3-4176-BCAA-D2938F199407}"/>
              </a:ext>
            </a:extLst>
          </p:cNvPr>
          <p:cNvSpPr txBox="1"/>
          <p:nvPr/>
        </p:nvSpPr>
        <p:spPr>
          <a:xfrm>
            <a:off x="6009914" y="3767553"/>
            <a:ext cx="340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gradFill flip="none" rotWithShape="1">
                  <a:gsLst>
                    <a:gs pos="0">
                      <a:srgbClr val="0A82F0"/>
                    </a:gs>
                    <a:gs pos="79000">
                      <a:srgbClr val="0A82F0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我们在路上</a:t>
            </a:r>
          </a:p>
        </p:txBody>
      </p:sp>
    </p:spTree>
    <p:extLst>
      <p:ext uri="{BB962C8B-B14F-4D97-AF65-F5344CB8AC3E}">
        <p14:creationId xmlns:p14="http://schemas.microsoft.com/office/powerpoint/2010/main" val="2295680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8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825C999E-B293-4B40-946D-701C542E5AF1}"/>
              </a:ext>
            </a:extLst>
          </p:cNvPr>
          <p:cNvSpPr/>
          <p:nvPr/>
        </p:nvSpPr>
        <p:spPr>
          <a:xfrm rot="21029765">
            <a:off x="7641912" y="-398006"/>
            <a:ext cx="4636711" cy="2216286"/>
          </a:xfrm>
          <a:custGeom>
            <a:avLst/>
            <a:gdLst>
              <a:gd name="connsiteX0" fmla="*/ 0 w 4636711"/>
              <a:gd name="connsiteY0" fmla="*/ 0 h 2216286"/>
              <a:gd name="connsiteX1" fmla="*/ 4636711 w 4636711"/>
              <a:gd name="connsiteY1" fmla="*/ 776245 h 2216286"/>
              <a:gd name="connsiteX2" fmla="*/ 4395629 w 4636711"/>
              <a:gd name="connsiteY2" fmla="*/ 2216286 h 2216286"/>
              <a:gd name="connsiteX3" fmla="*/ 0 w 4636711"/>
              <a:gd name="connsiteY3" fmla="*/ 2216286 h 221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711" h="2216286">
                <a:moveTo>
                  <a:pt x="0" y="0"/>
                </a:moveTo>
                <a:lnTo>
                  <a:pt x="4636711" y="776245"/>
                </a:lnTo>
                <a:lnTo>
                  <a:pt x="4395629" y="2216286"/>
                </a:lnTo>
                <a:lnTo>
                  <a:pt x="0" y="2216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776CD29-BA9E-491A-90F9-902D3947CBCD}"/>
              </a:ext>
            </a:extLst>
          </p:cNvPr>
          <p:cNvSpPr txBox="1">
            <a:spLocks/>
          </p:cNvSpPr>
          <p:nvPr/>
        </p:nvSpPr>
        <p:spPr>
          <a:xfrm>
            <a:off x="3078163" y="1401445"/>
            <a:ext cx="6035675" cy="5289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黑体W5(P)" panose="020B0500000000000000" pitchFamily="34" charset="-122"/>
                <a:ea typeface="华康黑体W5(P)" panose="020B0500000000000000" pitchFamily="34" charset="-122"/>
                <a:cs typeface="+mn-cs"/>
              </a:rPr>
              <a:t>温馨提示</a:t>
            </a: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康黑体W5(P)" panose="020B0500000000000000" pitchFamily="34" charset="-122"/>
                <a:ea typeface="华康黑体W5(P)" panose="020B0500000000000000" pitchFamily="34" charset="-122"/>
                <a:cs typeface="+mn-cs"/>
              </a:rPr>
              <a:t>1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康黑体W5(P)" panose="020B0500000000000000" pitchFamily="34" charset="-122"/>
              <a:ea typeface="华康黑体W5(P)" panose="020B0500000000000000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2A7837-AFC3-4014-83C6-269596A5C143}"/>
              </a:ext>
            </a:extLst>
          </p:cNvPr>
          <p:cNvSpPr txBox="1"/>
          <p:nvPr/>
        </p:nvSpPr>
        <p:spPr>
          <a:xfrm>
            <a:off x="1625758" y="2352082"/>
            <a:ext cx="89404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标题中文为华文细黑，也可用平常字体进行编辑；中文行距为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1.3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；字间距为很松；英文字体为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Microsoft </a:t>
            </a:r>
            <a:r>
              <a:rPr kumimoji="0" lang="en-US" altLang="zh-CN" sz="1400" b="0" i="0" u="none" strike="noStrike" kern="1200" cap="none" spc="60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Jhenghui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，可用系统自带字体，再进行加粗即可。</a:t>
            </a:r>
            <a:endParaRPr kumimoji="0" lang="en-US" altLang="zh-CN" sz="1400" b="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918129-7FEE-41CB-AAF5-3D729192D627}"/>
              </a:ext>
            </a:extLst>
          </p:cNvPr>
          <p:cNvSpPr txBox="1"/>
          <p:nvPr/>
        </p:nvSpPr>
        <p:spPr>
          <a:xfrm>
            <a:off x="1625758" y="3388402"/>
            <a:ext cx="8940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图片可用：鼠标单击图片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选中工具栏中的格式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裁剪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纵横比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-1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：</a:t>
            </a: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进行裁剪；</a:t>
            </a:r>
            <a:endParaRPr kumimoji="0" lang="en-US" altLang="zh-CN" sz="1400" b="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234AFBD-CA92-4361-91BC-A05DF2F0BE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1699" y="4224130"/>
            <a:ext cx="7848600" cy="21070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B19C22-96D2-43CD-8AD4-C8281D78FFC3}"/>
              </a:ext>
            </a:extLst>
          </p:cNvPr>
          <p:cNvSpPr txBox="1"/>
          <p:nvPr/>
        </p:nvSpPr>
        <p:spPr>
          <a:xfrm>
            <a:off x="8413447" y="829693"/>
            <a:ext cx="2569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rgbClr val="0A82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若是模板您还满意，可将店里其他的免费模板下载，增加一下小芒果的下载率，谢谢小主。</a:t>
            </a:r>
            <a:endParaRPr kumimoji="0" lang="en-US" altLang="zh-CN" sz="1200" b="0" i="0" u="none" strike="noStrike" kern="1200" cap="none" spc="600" normalizeH="0" baseline="0" noProof="0" dirty="0">
              <a:ln>
                <a:noFill/>
              </a:ln>
              <a:solidFill>
                <a:srgbClr val="0A82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78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8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">
            <a:extLst>
              <a:ext uri="{FF2B5EF4-FFF2-40B4-BE49-F238E27FC236}">
                <a16:creationId xmlns:a16="http://schemas.microsoft.com/office/drawing/2014/main" xmlns="" id="{9920427C-A002-4D17-A1E7-FF723FFDEBC6}"/>
              </a:ext>
            </a:extLst>
          </p:cNvPr>
          <p:cNvSpPr txBox="1">
            <a:spLocks/>
          </p:cNvSpPr>
          <p:nvPr/>
        </p:nvSpPr>
        <p:spPr>
          <a:xfrm>
            <a:off x="3078163" y="1401445"/>
            <a:ext cx="6035675" cy="5289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spc="600" dirty="0">
                <a:solidFill>
                  <a:schemeClr val="bg1"/>
                </a:solidFill>
                <a:latin typeface="华康黑体W5(P)" panose="020B0500000000000000" pitchFamily="34" charset="-122"/>
                <a:ea typeface="华康黑体W5(P)" panose="020B0500000000000000" pitchFamily="34" charset="-122"/>
              </a:rPr>
              <a:t>温馨提示</a:t>
            </a:r>
            <a:r>
              <a:rPr lang="en-US" altLang="zh-CN" sz="3600" spc="600" dirty="0">
                <a:solidFill>
                  <a:schemeClr val="bg1"/>
                </a:solidFill>
                <a:latin typeface="华康黑体W5(P)" panose="020B0500000000000000" pitchFamily="34" charset="-122"/>
                <a:ea typeface="华康黑体W5(P)" panose="020B0500000000000000" pitchFamily="34" charset="-122"/>
              </a:rPr>
              <a:t>2</a:t>
            </a:r>
            <a:endParaRPr lang="zh-CN" altLang="en-US" sz="3600" spc="600" dirty="0">
              <a:solidFill>
                <a:schemeClr val="bg1"/>
              </a:solidFill>
              <a:latin typeface="华康黑体W5(P)" panose="020B0500000000000000" pitchFamily="34" charset="-122"/>
              <a:ea typeface="华康黑体W5(P)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C49AEB9-1F74-4A48-974B-E78A072F7A3B}"/>
              </a:ext>
            </a:extLst>
          </p:cNvPr>
          <p:cNvSpPr txBox="1"/>
          <p:nvPr/>
        </p:nvSpPr>
        <p:spPr>
          <a:xfrm>
            <a:off x="1625758" y="2352082"/>
            <a:ext cx="8940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取消</a:t>
            </a:r>
            <a:r>
              <a:rPr lang="en-US" altLang="zh-CN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动画效果，成为静态模板：</a:t>
            </a:r>
            <a:endParaRPr lang="en-US" altLang="zh-CN" sz="1400" spc="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3053AC1-8966-4300-9B7B-870A6D6D53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5758" y="3879492"/>
            <a:ext cx="4160237" cy="206733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9D74903-1907-411C-B203-BCB5DC7A3309}"/>
              </a:ext>
            </a:extLst>
          </p:cNvPr>
          <p:cNvSpPr txBox="1"/>
          <p:nvPr/>
        </p:nvSpPr>
        <p:spPr>
          <a:xfrm>
            <a:off x="1625758" y="2839100"/>
            <a:ext cx="8940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选中幻灯片放映中的“设置幻灯片放映”</a:t>
            </a:r>
            <a:endParaRPr lang="en-US" altLang="zh-CN" sz="1400" spc="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在“放映时不加动画”前的框打勾，最后确定</a:t>
            </a:r>
            <a:endParaRPr lang="en-US" altLang="zh-CN" sz="1400" spc="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B2D6AA5-32DC-4A26-B2F6-8A28AC310A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5748" y="2352082"/>
            <a:ext cx="4283766" cy="34985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92B843-4F81-4D0B-8F7A-340BA3F9E81D}"/>
              </a:ext>
            </a:extLst>
          </p:cNvPr>
          <p:cNvSpPr/>
          <p:nvPr/>
        </p:nvSpPr>
        <p:spPr>
          <a:xfrm>
            <a:off x="7037408" y="4026134"/>
            <a:ext cx="2245488" cy="266217"/>
          </a:xfrm>
          <a:prstGeom prst="rect">
            <a:avLst/>
          </a:prstGeom>
          <a:noFill/>
          <a:ln w="19050">
            <a:solidFill>
              <a:srgbClr val="5C74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D794B8D-ED2E-415D-925A-BD8152DD4179}"/>
              </a:ext>
            </a:extLst>
          </p:cNvPr>
          <p:cNvSpPr/>
          <p:nvPr/>
        </p:nvSpPr>
        <p:spPr>
          <a:xfrm>
            <a:off x="1446834" y="4320996"/>
            <a:ext cx="706057" cy="592165"/>
          </a:xfrm>
          <a:prstGeom prst="rect">
            <a:avLst/>
          </a:prstGeom>
          <a:noFill/>
          <a:ln w="19050">
            <a:solidFill>
              <a:srgbClr val="5C74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CD56E31-6178-4276-8E9A-26BE80DA0E54}"/>
              </a:ext>
            </a:extLst>
          </p:cNvPr>
          <p:cNvSpPr/>
          <p:nvPr/>
        </p:nvSpPr>
        <p:spPr>
          <a:xfrm rot="21029765">
            <a:off x="7641912" y="-398006"/>
            <a:ext cx="4636711" cy="2216286"/>
          </a:xfrm>
          <a:custGeom>
            <a:avLst/>
            <a:gdLst>
              <a:gd name="connsiteX0" fmla="*/ 0 w 4636711"/>
              <a:gd name="connsiteY0" fmla="*/ 0 h 2216286"/>
              <a:gd name="connsiteX1" fmla="*/ 4636711 w 4636711"/>
              <a:gd name="connsiteY1" fmla="*/ 776245 h 2216286"/>
              <a:gd name="connsiteX2" fmla="*/ 4395629 w 4636711"/>
              <a:gd name="connsiteY2" fmla="*/ 2216286 h 2216286"/>
              <a:gd name="connsiteX3" fmla="*/ 0 w 4636711"/>
              <a:gd name="connsiteY3" fmla="*/ 2216286 h 221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711" h="2216286">
                <a:moveTo>
                  <a:pt x="0" y="0"/>
                </a:moveTo>
                <a:lnTo>
                  <a:pt x="4636711" y="776245"/>
                </a:lnTo>
                <a:lnTo>
                  <a:pt x="4395629" y="2216286"/>
                </a:lnTo>
                <a:lnTo>
                  <a:pt x="0" y="2216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7FC8963-73AB-4923-A01E-31C35183E230}"/>
              </a:ext>
            </a:extLst>
          </p:cNvPr>
          <p:cNvSpPr txBox="1"/>
          <p:nvPr/>
        </p:nvSpPr>
        <p:spPr>
          <a:xfrm>
            <a:off x="8413447" y="829693"/>
            <a:ext cx="2569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rgbClr val="0A82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若是模板您还满意，可将店里其他的免费模板下载，增加一下小芒果的下载率，谢谢小主。</a:t>
            </a:r>
            <a:endParaRPr kumimoji="0" lang="en-US" altLang="zh-CN" sz="1200" b="0" i="0" u="none" strike="noStrike" kern="1200" cap="none" spc="600" normalizeH="0" baseline="0" noProof="0" dirty="0">
              <a:ln>
                <a:noFill/>
              </a:ln>
              <a:solidFill>
                <a:srgbClr val="0A82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3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叽里呱啦芒果</a:t>
            </a:r>
            <a:r>
              <a:rPr lang="zh-CN" altLang="en-US" dirty="0" smtClean="0"/>
              <a:t>香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www.yanj.cn/store-9975.html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784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742ABF-3773-472E-84E9-ED974E5C29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553" y="323772"/>
            <a:ext cx="2708477" cy="6210456"/>
          </a:xfrm>
          <a:custGeom>
            <a:avLst/>
            <a:gdLst>
              <a:gd name="connsiteX0" fmla="*/ 0 w 2816943"/>
              <a:gd name="connsiteY0" fmla="*/ 0 h 6459165"/>
              <a:gd name="connsiteX1" fmla="*/ 2816943 w 2816943"/>
              <a:gd name="connsiteY1" fmla="*/ 0 h 6459165"/>
              <a:gd name="connsiteX2" fmla="*/ 2816943 w 2816943"/>
              <a:gd name="connsiteY2" fmla="*/ 6459165 h 6459165"/>
              <a:gd name="connsiteX3" fmla="*/ 0 w 2816943"/>
              <a:gd name="connsiteY3" fmla="*/ 6459165 h 645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943" h="6459165">
                <a:moveTo>
                  <a:pt x="0" y="0"/>
                </a:moveTo>
                <a:lnTo>
                  <a:pt x="2816943" y="0"/>
                </a:lnTo>
                <a:lnTo>
                  <a:pt x="2816943" y="6459165"/>
                </a:lnTo>
                <a:lnTo>
                  <a:pt x="0" y="6459165"/>
                </a:lnTo>
                <a:close/>
              </a:path>
            </a:pathLst>
          </a:custGeom>
          <a:ln w="22225">
            <a:solidFill>
              <a:srgbClr val="0A82F0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D03A53-66F1-4FEB-9860-04755F74FDEA}"/>
              </a:ext>
            </a:extLst>
          </p:cNvPr>
          <p:cNvSpPr txBox="1"/>
          <p:nvPr/>
        </p:nvSpPr>
        <p:spPr>
          <a:xfrm>
            <a:off x="8377671" y="1246394"/>
            <a:ext cx="3271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dirty="0">
                <a:solidFill>
                  <a:srgbClr val="0A82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Content</a:t>
            </a:r>
            <a:endParaRPr lang="zh-CN" altLang="en-US" sz="5400" b="1" dirty="0">
              <a:solidFill>
                <a:srgbClr val="0A82F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C18582A-FEC9-4344-8733-45D07455036D}"/>
              </a:ext>
            </a:extLst>
          </p:cNvPr>
          <p:cNvCxnSpPr>
            <a:stCxn id="10" idx="6"/>
          </p:cNvCxnSpPr>
          <p:nvPr/>
        </p:nvCxnSpPr>
        <p:spPr>
          <a:xfrm flipV="1">
            <a:off x="3389926" y="2783711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3D13C0A-A350-4B9B-93F5-3CF6C4571A35}"/>
              </a:ext>
            </a:extLst>
          </p:cNvPr>
          <p:cNvSpPr txBox="1"/>
          <p:nvPr/>
        </p:nvSpPr>
        <p:spPr>
          <a:xfrm>
            <a:off x="5114554" y="2599045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沿途风光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9D65A60-7156-4DCF-8CFF-AD121B3346A8}"/>
              </a:ext>
            </a:extLst>
          </p:cNvPr>
          <p:cNvCxnSpPr>
            <a:stCxn id="15" idx="6"/>
          </p:cNvCxnSpPr>
          <p:nvPr/>
        </p:nvCxnSpPr>
        <p:spPr>
          <a:xfrm flipV="1">
            <a:off x="3389926" y="3582364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B00E2AD-2A9D-4637-997F-A8DDB5823F29}"/>
              </a:ext>
            </a:extLst>
          </p:cNvPr>
          <p:cNvSpPr txBox="1"/>
          <p:nvPr/>
        </p:nvSpPr>
        <p:spPr>
          <a:xfrm>
            <a:off x="5114554" y="3397698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二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身旁有你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38618A5-383C-4B2F-A113-916BAC4E0B0B}"/>
              </a:ext>
            </a:extLst>
          </p:cNvPr>
          <p:cNvCxnSpPr>
            <a:stCxn id="19" idx="6"/>
          </p:cNvCxnSpPr>
          <p:nvPr/>
        </p:nvCxnSpPr>
        <p:spPr>
          <a:xfrm flipV="1">
            <a:off x="3389926" y="4381017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BDAD6AE-DB47-419B-B83F-124EE73C36E1}"/>
              </a:ext>
            </a:extLst>
          </p:cNvPr>
          <p:cNvSpPr txBox="1"/>
          <p:nvPr/>
        </p:nvSpPr>
        <p:spPr>
          <a:xfrm>
            <a:off x="5114554" y="4196351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驻足凝望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FEC471E-473C-454F-B5A4-2820F94FCBB1}"/>
              </a:ext>
            </a:extLst>
          </p:cNvPr>
          <p:cNvSpPr/>
          <p:nvPr/>
        </p:nvSpPr>
        <p:spPr>
          <a:xfrm>
            <a:off x="3123708" y="2650603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E7B8F9F-3B11-4C6E-874A-D96B305B6F00}"/>
              </a:ext>
            </a:extLst>
          </p:cNvPr>
          <p:cNvSpPr/>
          <p:nvPr/>
        </p:nvSpPr>
        <p:spPr>
          <a:xfrm>
            <a:off x="3204730" y="2725838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C604C995-D10B-41A8-81EA-85447C4940CF}"/>
              </a:ext>
            </a:extLst>
          </p:cNvPr>
          <p:cNvSpPr/>
          <p:nvPr/>
        </p:nvSpPr>
        <p:spPr>
          <a:xfrm>
            <a:off x="3123708" y="3449256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43DAE1F7-D9F7-4C86-99BD-4FFD931A6302}"/>
              </a:ext>
            </a:extLst>
          </p:cNvPr>
          <p:cNvSpPr/>
          <p:nvPr/>
        </p:nvSpPr>
        <p:spPr>
          <a:xfrm>
            <a:off x="3204730" y="3524491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89D723F-A3E5-4EE0-BB0D-E5443EF18544}"/>
              </a:ext>
            </a:extLst>
          </p:cNvPr>
          <p:cNvSpPr/>
          <p:nvPr/>
        </p:nvSpPr>
        <p:spPr>
          <a:xfrm>
            <a:off x="3123708" y="4247909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9FCFD2E-7508-41F6-9DBF-78F438692A48}"/>
              </a:ext>
            </a:extLst>
          </p:cNvPr>
          <p:cNvSpPr/>
          <p:nvPr/>
        </p:nvSpPr>
        <p:spPr>
          <a:xfrm>
            <a:off x="3204730" y="4323144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D2E8190E-2838-4193-8074-1D96447CA8A9}"/>
              </a:ext>
            </a:extLst>
          </p:cNvPr>
          <p:cNvSpPr/>
          <p:nvPr/>
        </p:nvSpPr>
        <p:spPr>
          <a:xfrm>
            <a:off x="3123708" y="5046562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D8B4384-0077-4890-B628-410F88CEB24F}"/>
              </a:ext>
            </a:extLst>
          </p:cNvPr>
          <p:cNvSpPr/>
          <p:nvPr/>
        </p:nvSpPr>
        <p:spPr>
          <a:xfrm>
            <a:off x="3204730" y="5121797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6774ECC8-0878-4CBA-A19C-433E41B7BF26}"/>
              </a:ext>
            </a:extLst>
          </p:cNvPr>
          <p:cNvCxnSpPr>
            <a:stCxn id="23" idx="6"/>
          </p:cNvCxnSpPr>
          <p:nvPr/>
        </p:nvCxnSpPr>
        <p:spPr>
          <a:xfrm flipV="1">
            <a:off x="3389926" y="5179670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2C29C9-BF2D-4B4B-AEB7-8EED07D1EC29}"/>
              </a:ext>
            </a:extLst>
          </p:cNvPr>
          <p:cNvSpPr txBox="1"/>
          <p:nvPr/>
        </p:nvSpPr>
        <p:spPr>
          <a:xfrm>
            <a:off x="5114554" y="4995004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四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正在路上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31AC498-F0CB-4B46-87E8-39CA79A2A1E7}"/>
              </a:ext>
            </a:extLst>
          </p:cNvPr>
          <p:cNvSpPr/>
          <p:nvPr/>
        </p:nvSpPr>
        <p:spPr>
          <a:xfrm flipH="1">
            <a:off x="6143592" y="2169725"/>
            <a:ext cx="5505855" cy="164914"/>
          </a:xfrm>
          <a:custGeom>
            <a:avLst/>
            <a:gdLst>
              <a:gd name="connsiteX0" fmla="*/ 5344882 w 5505855"/>
              <a:gd name="connsiteY0" fmla="*/ 0 h 164914"/>
              <a:gd name="connsiteX1" fmla="*/ 0 w 5505855"/>
              <a:gd name="connsiteY1" fmla="*/ 0 h 164914"/>
              <a:gd name="connsiteX2" fmla="*/ 0 w 5505855"/>
              <a:gd name="connsiteY2" fmla="*/ 164914 h 164914"/>
              <a:gd name="connsiteX3" fmla="*/ 5505855 w 5505855"/>
              <a:gd name="connsiteY3" fmla="*/ 164914 h 164914"/>
              <a:gd name="connsiteX4" fmla="*/ 5505855 w 5505855"/>
              <a:gd name="connsiteY4" fmla="*/ 154846 h 16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5855" h="164914">
                <a:moveTo>
                  <a:pt x="5344882" y="0"/>
                </a:moveTo>
                <a:lnTo>
                  <a:pt x="0" y="0"/>
                </a:lnTo>
                <a:lnTo>
                  <a:pt x="0" y="164914"/>
                </a:lnTo>
                <a:lnTo>
                  <a:pt x="5505855" y="164914"/>
                </a:lnTo>
                <a:lnTo>
                  <a:pt x="5505855" y="154846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2DFB4CC-6982-416B-8AE5-8240563F564C}"/>
              </a:ext>
            </a:extLst>
          </p:cNvPr>
          <p:cNvSpPr/>
          <p:nvPr/>
        </p:nvSpPr>
        <p:spPr>
          <a:xfrm>
            <a:off x="5114555" y="3153043"/>
            <a:ext cx="3032936" cy="45719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9CAA150-0584-4382-883D-A03E20CE0DAA}"/>
              </a:ext>
            </a:extLst>
          </p:cNvPr>
          <p:cNvSpPr/>
          <p:nvPr/>
        </p:nvSpPr>
        <p:spPr>
          <a:xfrm>
            <a:off x="5114554" y="3951695"/>
            <a:ext cx="3900791" cy="52463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A50F8A0-788A-4466-89C3-C44378D30D95}"/>
              </a:ext>
            </a:extLst>
          </p:cNvPr>
          <p:cNvSpPr/>
          <p:nvPr/>
        </p:nvSpPr>
        <p:spPr>
          <a:xfrm>
            <a:off x="5114554" y="4750347"/>
            <a:ext cx="4978468" cy="52463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C7C7C5C-C2CD-4D72-8B11-79EA7E7A1D1F}"/>
              </a:ext>
            </a:extLst>
          </p:cNvPr>
          <p:cNvSpPr/>
          <p:nvPr/>
        </p:nvSpPr>
        <p:spPr>
          <a:xfrm>
            <a:off x="5114554" y="5556530"/>
            <a:ext cx="6534893" cy="45719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441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  <p:bldP spid="22" grpId="0"/>
      <p:bldP spid="10" grpId="0" animBg="1"/>
      <p:bldP spid="11" grpId="0" animBg="1"/>
      <p:bldP spid="15" grpId="0" animBg="1"/>
      <p:bldP spid="16" grpId="0" animBg="1"/>
      <p:bldP spid="19" grpId="0" animBg="1"/>
      <p:bldP spid="20" grpId="0" animBg="1"/>
      <p:bldP spid="23" grpId="0" animBg="1"/>
      <p:bldP spid="24" grpId="0" animBg="1"/>
      <p:bldP spid="26" grpId="0"/>
      <p:bldP spid="39" grpId="0" animBg="1"/>
      <p:bldP spid="31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F583F453-9EF8-4EED-B52C-CE521406C6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125" y="623746"/>
            <a:ext cx="4578080" cy="5636872"/>
          </a:xfrm>
          <a:prstGeom prst="rect">
            <a:avLst/>
          </a:prstGeom>
          <a:ln w="25400">
            <a:solidFill>
              <a:srgbClr val="0A82F0"/>
            </a:solidFill>
          </a:ln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F1C9CEF0-610D-45F5-A6B4-EC1BD02D69EE}"/>
              </a:ext>
            </a:extLst>
          </p:cNvPr>
          <p:cNvCxnSpPr>
            <a:cxnSpLocks/>
            <a:stCxn id="42" idx="6"/>
            <a:endCxn id="34" idx="3"/>
          </p:cNvCxnSpPr>
          <p:nvPr/>
        </p:nvCxnSpPr>
        <p:spPr>
          <a:xfrm>
            <a:off x="4114800" y="3442181"/>
            <a:ext cx="1299405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53A0963-2447-46C6-8DD9-7C27B37DACEC}"/>
              </a:ext>
            </a:extLst>
          </p:cNvPr>
          <p:cNvSpPr/>
          <p:nvPr/>
        </p:nvSpPr>
        <p:spPr>
          <a:xfrm>
            <a:off x="2737349" y="3054365"/>
            <a:ext cx="775632" cy="775632"/>
          </a:xfrm>
          <a:prstGeom prst="ellipse">
            <a:avLst/>
          </a:prstGeom>
          <a:noFill/>
          <a:ln w="25400">
            <a:solidFill>
              <a:schemeClr val="bg1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268A07A-87B2-4ABC-9691-668CBD2339CD}"/>
              </a:ext>
            </a:extLst>
          </p:cNvPr>
          <p:cNvSpPr/>
          <p:nvPr/>
        </p:nvSpPr>
        <p:spPr>
          <a:xfrm>
            <a:off x="2135529" y="2452545"/>
            <a:ext cx="1979271" cy="1979271"/>
          </a:xfrm>
          <a:prstGeom prst="ellipse">
            <a:avLst/>
          </a:prstGeom>
          <a:noFill/>
          <a:ln w="25400">
            <a:solidFill>
              <a:schemeClr val="bg1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933B44DC-26D2-4F57-B17E-26CC8F40A06C}"/>
              </a:ext>
            </a:extLst>
          </p:cNvPr>
          <p:cNvCxnSpPr>
            <a:cxnSpLocks/>
            <a:stCxn id="42" idx="2"/>
            <a:endCxn id="34" idx="1"/>
          </p:cNvCxnSpPr>
          <p:nvPr/>
        </p:nvCxnSpPr>
        <p:spPr>
          <a:xfrm flipH="1">
            <a:off x="836125" y="3442181"/>
            <a:ext cx="129940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D2E354DE-DDC9-4DBE-9186-9AC2CB1A028F}"/>
              </a:ext>
            </a:extLst>
          </p:cNvPr>
          <p:cNvCxnSpPr>
            <a:stCxn id="42" idx="0"/>
            <a:endCxn id="34" idx="0"/>
          </p:cNvCxnSpPr>
          <p:nvPr/>
        </p:nvCxnSpPr>
        <p:spPr>
          <a:xfrm flipV="1">
            <a:off x="3125165" y="623746"/>
            <a:ext cx="0" cy="18287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6ADC2D98-4D67-4042-BF6D-D7345EC4CD05}"/>
              </a:ext>
            </a:extLst>
          </p:cNvPr>
          <p:cNvCxnSpPr>
            <a:stCxn id="42" idx="4"/>
            <a:endCxn id="34" idx="2"/>
          </p:cNvCxnSpPr>
          <p:nvPr/>
        </p:nvCxnSpPr>
        <p:spPr>
          <a:xfrm>
            <a:off x="3125165" y="4431816"/>
            <a:ext cx="0" cy="18288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5D942C3-638F-418C-BF2C-756B6179DE1C}"/>
              </a:ext>
            </a:extLst>
          </p:cNvPr>
          <p:cNvSpPr txBox="1"/>
          <p:nvPr/>
        </p:nvSpPr>
        <p:spPr>
          <a:xfrm>
            <a:off x="5622548" y="2792755"/>
            <a:ext cx="193853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沿途风光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12996A5D-9DE9-447A-BEAE-36152F11F66A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5414205" y="3442182"/>
            <a:ext cx="2962173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BB2D98B-FA0D-41A9-B54F-3B1DD32EF934}"/>
              </a:ext>
            </a:extLst>
          </p:cNvPr>
          <p:cNvSpPr txBox="1"/>
          <p:nvPr/>
        </p:nvSpPr>
        <p:spPr>
          <a:xfrm>
            <a:off x="5622548" y="3568387"/>
            <a:ext cx="4524757" cy="22683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这一年，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行过多少征程？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踩过乡村小道的青苔，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攀过贫瘠陡峭的高峰，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任风喧闹，纵雨淋身，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取得的成绩，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致我们走向辉煌。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en-US" altLang="zh-CN" sz="1400" spc="600" dirty="0">
              <a:solidFill>
                <a:srgbClr val="0090D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0A5592A-7DAA-43A4-8FAF-AC95F1ED452C}"/>
              </a:ext>
            </a:extLst>
          </p:cNvPr>
          <p:cNvCxnSpPr>
            <a:cxnSpLocks/>
            <a:stCxn id="61" idx="6"/>
          </p:cNvCxnSpPr>
          <p:nvPr/>
        </p:nvCxnSpPr>
        <p:spPr>
          <a:xfrm>
            <a:off x="10372938" y="1538145"/>
            <a:ext cx="982937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2E06911C-EF47-45FC-A7D3-DCFC11349B8F}"/>
              </a:ext>
            </a:extLst>
          </p:cNvPr>
          <p:cNvSpPr/>
          <p:nvPr/>
        </p:nvSpPr>
        <p:spPr>
          <a:xfrm>
            <a:off x="10247595" y="1502855"/>
            <a:ext cx="70580" cy="70580"/>
          </a:xfrm>
          <a:prstGeom prst="ellipse">
            <a:avLst/>
          </a:prstGeom>
          <a:solidFill>
            <a:srgbClr val="DF954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E2515B0-840B-4834-9E6A-6E9F5AF7E097}"/>
              </a:ext>
            </a:extLst>
          </p:cNvPr>
          <p:cNvSpPr/>
          <p:nvPr/>
        </p:nvSpPr>
        <p:spPr>
          <a:xfrm>
            <a:off x="10192831" y="1448091"/>
            <a:ext cx="180107" cy="180107"/>
          </a:xfrm>
          <a:prstGeom prst="ellipse">
            <a:avLst/>
          </a:prstGeom>
          <a:noFill/>
          <a:ln w="25400">
            <a:solidFill>
              <a:srgbClr val="0090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AD92AE46-4999-4915-B5A1-75064D44BF58}"/>
              </a:ext>
            </a:extLst>
          </p:cNvPr>
          <p:cNvCxnSpPr>
            <a:cxnSpLocks/>
            <a:stCxn id="61" idx="2"/>
          </p:cNvCxnSpPr>
          <p:nvPr/>
        </p:nvCxnSpPr>
        <p:spPr>
          <a:xfrm flipH="1">
            <a:off x="5622548" y="1538145"/>
            <a:ext cx="4570283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A79FB7A8-DB72-4931-8BF0-301CFCA904C9}"/>
              </a:ext>
            </a:extLst>
          </p:cNvPr>
          <p:cNvCxnSpPr>
            <a:cxnSpLocks/>
            <a:stCxn id="61" idx="0"/>
          </p:cNvCxnSpPr>
          <p:nvPr/>
        </p:nvCxnSpPr>
        <p:spPr>
          <a:xfrm flipV="1">
            <a:off x="10282885" y="597383"/>
            <a:ext cx="0" cy="850708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13BAFCF0-834E-449E-8A8C-FD8BC4D54F96}"/>
              </a:ext>
            </a:extLst>
          </p:cNvPr>
          <p:cNvCxnSpPr>
            <a:cxnSpLocks/>
            <a:stCxn id="61" idx="4"/>
          </p:cNvCxnSpPr>
          <p:nvPr/>
        </p:nvCxnSpPr>
        <p:spPr>
          <a:xfrm>
            <a:off x="10282885" y="1628198"/>
            <a:ext cx="0" cy="463242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78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7" grpId="0"/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0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03FC29C-C57A-4B05-82A9-9BFFF60582B9}"/>
              </a:ext>
            </a:extLst>
          </p:cNvPr>
          <p:cNvSpPr txBox="1"/>
          <p:nvPr/>
        </p:nvSpPr>
        <p:spPr>
          <a:xfrm>
            <a:off x="139148" y="179503"/>
            <a:ext cx="44729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>
                    <a:alpha val="8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Got Over</a:t>
            </a:r>
            <a:endParaRPr lang="zh-CN" altLang="en-US" sz="6600" b="1" dirty="0">
              <a:solidFill>
                <a:schemeClr val="bg1">
                  <a:alpha val="8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E855D87-214D-434D-8C3B-0D75C03022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149" y="0"/>
            <a:ext cx="6419852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EA34F24-7B6B-46FA-BFC2-F44AE24857EE}"/>
              </a:ext>
            </a:extLst>
          </p:cNvPr>
          <p:cNvSpPr txBox="1"/>
          <p:nvPr/>
        </p:nvSpPr>
        <p:spPr>
          <a:xfrm>
            <a:off x="1107557" y="1464317"/>
            <a:ext cx="315337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回顾来时路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4429529-0F24-4692-9B17-592EA161CAAC}"/>
              </a:ext>
            </a:extLst>
          </p:cNvPr>
          <p:cNvCxnSpPr/>
          <p:nvPr/>
        </p:nvCxnSpPr>
        <p:spPr>
          <a:xfrm>
            <a:off x="4259484" y="3852715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254E7CF-0BEE-4DC9-A90C-86BC7ED8AD1C}"/>
              </a:ext>
            </a:extLst>
          </p:cNvPr>
          <p:cNvCxnSpPr/>
          <p:nvPr/>
        </p:nvCxnSpPr>
        <p:spPr>
          <a:xfrm>
            <a:off x="4259484" y="3386421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25438A6-7E71-4E26-BBFD-A9E40C87441A}"/>
              </a:ext>
            </a:extLst>
          </p:cNvPr>
          <p:cNvCxnSpPr/>
          <p:nvPr/>
        </p:nvCxnSpPr>
        <p:spPr>
          <a:xfrm>
            <a:off x="4259484" y="2920127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8AAB4B1-9E90-46A5-8B86-A2DEBA5F8B29}"/>
              </a:ext>
            </a:extLst>
          </p:cNvPr>
          <p:cNvCxnSpPr/>
          <p:nvPr/>
        </p:nvCxnSpPr>
        <p:spPr>
          <a:xfrm>
            <a:off x="4259484" y="2453833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5202E23-C6A6-4220-BDD8-EFFB2B1C6969}"/>
              </a:ext>
            </a:extLst>
          </p:cNvPr>
          <p:cNvCxnSpPr/>
          <p:nvPr/>
        </p:nvCxnSpPr>
        <p:spPr>
          <a:xfrm>
            <a:off x="4259484" y="5717894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2E6B579-D3C4-4CC2-B2C8-CDE1C6687012}"/>
              </a:ext>
            </a:extLst>
          </p:cNvPr>
          <p:cNvCxnSpPr/>
          <p:nvPr/>
        </p:nvCxnSpPr>
        <p:spPr>
          <a:xfrm>
            <a:off x="4259484" y="5251597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2CF8B16-DA07-48E3-AFB0-89977F4F98C3}"/>
              </a:ext>
            </a:extLst>
          </p:cNvPr>
          <p:cNvCxnSpPr/>
          <p:nvPr/>
        </p:nvCxnSpPr>
        <p:spPr>
          <a:xfrm>
            <a:off x="4259484" y="4785303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4F4F68B-BA36-4B89-B579-D7C32E4CE303}"/>
              </a:ext>
            </a:extLst>
          </p:cNvPr>
          <p:cNvCxnSpPr/>
          <p:nvPr/>
        </p:nvCxnSpPr>
        <p:spPr>
          <a:xfrm>
            <a:off x="4259484" y="4319009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BCF9493-3D10-4CC6-83B9-B5B81EC03ECA}"/>
              </a:ext>
            </a:extLst>
          </p:cNvPr>
          <p:cNvSpPr txBox="1"/>
          <p:nvPr/>
        </p:nvSpPr>
        <p:spPr>
          <a:xfrm>
            <a:off x="1107557" y="2299944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顺利签下</a:t>
            </a:r>
            <a:r>
              <a:rPr lang="en-US" altLang="zh-CN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合同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9ACDC3F-1715-4628-AC88-7FDF7F5C7400}"/>
              </a:ext>
            </a:extLst>
          </p:cNvPr>
          <p:cNvSpPr txBox="1"/>
          <p:nvPr/>
        </p:nvSpPr>
        <p:spPr>
          <a:xfrm>
            <a:off x="1107557" y="2766238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重建团队，确认团队核心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762AF72-B19A-46A8-8031-73C3CC013903}"/>
              </a:ext>
            </a:extLst>
          </p:cNvPr>
          <p:cNvSpPr txBox="1"/>
          <p:nvPr/>
        </p:nvSpPr>
        <p:spPr>
          <a:xfrm>
            <a:off x="1107557" y="3232532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战略跟进、推进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2BCECA5-D270-4B44-B2F7-49618EF4FAF1}"/>
              </a:ext>
            </a:extLst>
          </p:cNvPr>
          <p:cNvSpPr txBox="1"/>
          <p:nvPr/>
        </p:nvSpPr>
        <p:spPr>
          <a:xfrm>
            <a:off x="1107557" y="3698826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完成第三季度销售任务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149E5FB-4B82-42A7-A06E-29CF35E03D09}"/>
              </a:ext>
            </a:extLst>
          </p:cNvPr>
          <p:cNvSpPr txBox="1"/>
          <p:nvPr/>
        </p:nvSpPr>
        <p:spPr>
          <a:xfrm>
            <a:off x="1107557" y="4165120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改良办公室设备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D80CD99-746F-48FC-8D8F-21F3F4F76167}"/>
              </a:ext>
            </a:extLst>
          </p:cNvPr>
          <p:cNvSpPr txBox="1"/>
          <p:nvPr/>
        </p:nvSpPr>
        <p:spPr>
          <a:xfrm>
            <a:off x="1107557" y="4631414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登上某某杂志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B0EFE7A-378A-4C71-8B5C-29BE9A043F4E}"/>
              </a:ext>
            </a:extLst>
          </p:cNvPr>
          <p:cNvSpPr txBox="1"/>
          <p:nvPr/>
        </p:nvSpPr>
        <p:spPr>
          <a:xfrm>
            <a:off x="1107557" y="5097708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与某部门进行对接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95D853C-16F4-45F3-A677-F956D2EE8509}"/>
              </a:ext>
            </a:extLst>
          </p:cNvPr>
          <p:cNvSpPr txBox="1"/>
          <p:nvPr/>
        </p:nvSpPr>
        <p:spPr>
          <a:xfrm>
            <a:off x="1107557" y="5564002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顺利结束一年工作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C6A1DA0-4885-4C06-A8B3-8855719823A6}"/>
              </a:ext>
            </a:extLst>
          </p:cNvPr>
          <p:cNvCxnSpPr/>
          <p:nvPr/>
        </p:nvCxnSpPr>
        <p:spPr>
          <a:xfrm>
            <a:off x="833378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BA693F3-1455-49E3-99E4-833C3A6B1E12}"/>
              </a:ext>
            </a:extLst>
          </p:cNvPr>
          <p:cNvGrpSpPr/>
          <p:nvPr/>
        </p:nvGrpSpPr>
        <p:grpSpPr>
          <a:xfrm>
            <a:off x="213064" y="2383366"/>
            <a:ext cx="678187" cy="276999"/>
            <a:chOff x="213064" y="2383366"/>
            <a:chExt cx="678187" cy="27699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B85859D-9036-4A99-9103-A55D59C0D51B}"/>
                </a:ext>
              </a:extLst>
            </p:cNvPr>
            <p:cNvSpPr/>
            <p:nvPr/>
          </p:nvSpPr>
          <p:spPr>
            <a:xfrm>
              <a:off x="775504" y="2463993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8B7F861-C203-4C60-BA55-7CB60A4B8097}"/>
                </a:ext>
              </a:extLst>
            </p:cNvPr>
            <p:cNvSpPr txBox="1"/>
            <p:nvPr/>
          </p:nvSpPr>
          <p:spPr>
            <a:xfrm>
              <a:off x="213064" y="2383366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01/20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48C6443-981C-4744-A949-B7D05B330540}"/>
              </a:ext>
            </a:extLst>
          </p:cNvPr>
          <p:cNvGrpSpPr/>
          <p:nvPr/>
        </p:nvGrpSpPr>
        <p:grpSpPr>
          <a:xfrm>
            <a:off x="213064" y="2827863"/>
            <a:ext cx="678187" cy="276999"/>
            <a:chOff x="213064" y="2827863"/>
            <a:chExt cx="678187" cy="276999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F2CC172-A0F6-4AD9-989E-EB74BE98AEBA}"/>
                </a:ext>
              </a:extLst>
            </p:cNvPr>
            <p:cNvSpPr/>
            <p:nvPr/>
          </p:nvSpPr>
          <p:spPr>
            <a:xfrm>
              <a:off x="775504" y="2914494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279C9D5-176E-48E6-99CB-A88BFC0D2D21}"/>
                </a:ext>
              </a:extLst>
            </p:cNvPr>
            <p:cNvSpPr txBox="1"/>
            <p:nvPr/>
          </p:nvSpPr>
          <p:spPr>
            <a:xfrm>
              <a:off x="213064" y="2827863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03/10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986BDD6-398C-40D7-8AFE-969313519326}"/>
              </a:ext>
            </a:extLst>
          </p:cNvPr>
          <p:cNvGrpSpPr/>
          <p:nvPr/>
        </p:nvGrpSpPr>
        <p:grpSpPr>
          <a:xfrm>
            <a:off x="213064" y="3276840"/>
            <a:ext cx="678187" cy="276999"/>
            <a:chOff x="213064" y="3276840"/>
            <a:chExt cx="678187" cy="27699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A11DCF5-6BC1-4781-BCF2-C9FB5AF4084C}"/>
                </a:ext>
              </a:extLst>
            </p:cNvPr>
            <p:cNvSpPr/>
            <p:nvPr/>
          </p:nvSpPr>
          <p:spPr>
            <a:xfrm>
              <a:off x="775504" y="3370426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0A28B94-DE5B-4284-9687-1701342313C3}"/>
                </a:ext>
              </a:extLst>
            </p:cNvPr>
            <p:cNvSpPr txBox="1"/>
            <p:nvPr/>
          </p:nvSpPr>
          <p:spPr>
            <a:xfrm>
              <a:off x="213064" y="3276840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05/03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6D5983F-C4BA-4542-A43C-0E6A3DB0ECA0}"/>
              </a:ext>
            </a:extLst>
          </p:cNvPr>
          <p:cNvGrpSpPr/>
          <p:nvPr/>
        </p:nvGrpSpPr>
        <p:grpSpPr>
          <a:xfrm>
            <a:off x="213064" y="3745731"/>
            <a:ext cx="678187" cy="276999"/>
            <a:chOff x="213064" y="3745731"/>
            <a:chExt cx="678187" cy="27699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F43C9AAF-1028-4B7C-8864-7A81ABA19D54}"/>
                </a:ext>
              </a:extLst>
            </p:cNvPr>
            <p:cNvSpPr/>
            <p:nvPr/>
          </p:nvSpPr>
          <p:spPr>
            <a:xfrm>
              <a:off x="775504" y="3826358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ED69BD0-3D4E-4D39-A017-3DD550B320C4}"/>
                </a:ext>
              </a:extLst>
            </p:cNvPr>
            <p:cNvSpPr txBox="1"/>
            <p:nvPr/>
          </p:nvSpPr>
          <p:spPr>
            <a:xfrm>
              <a:off x="213064" y="3745731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06/20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D22CA3-0CE5-4A1F-A0B6-9D4B1F971A1D}"/>
              </a:ext>
            </a:extLst>
          </p:cNvPr>
          <p:cNvGrpSpPr/>
          <p:nvPr/>
        </p:nvGrpSpPr>
        <p:grpSpPr>
          <a:xfrm>
            <a:off x="213064" y="4182437"/>
            <a:ext cx="678187" cy="276999"/>
            <a:chOff x="213064" y="4182437"/>
            <a:chExt cx="678187" cy="276999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7E44E79-8593-445B-933B-C29A97D58DCC}"/>
                </a:ext>
              </a:extLst>
            </p:cNvPr>
            <p:cNvSpPr/>
            <p:nvPr/>
          </p:nvSpPr>
          <p:spPr>
            <a:xfrm>
              <a:off x="775504" y="4282290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102872EA-1E0A-4836-A978-41EA07EF1A9D}"/>
                </a:ext>
              </a:extLst>
            </p:cNvPr>
            <p:cNvSpPr txBox="1"/>
            <p:nvPr/>
          </p:nvSpPr>
          <p:spPr>
            <a:xfrm>
              <a:off x="213064" y="4182437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08/16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CB62604-0AD1-440F-91D8-E06662A71680}"/>
              </a:ext>
            </a:extLst>
          </p:cNvPr>
          <p:cNvGrpSpPr/>
          <p:nvPr/>
        </p:nvGrpSpPr>
        <p:grpSpPr>
          <a:xfrm>
            <a:off x="213064" y="4643148"/>
            <a:ext cx="678187" cy="276999"/>
            <a:chOff x="213064" y="4643148"/>
            <a:chExt cx="678187" cy="27699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1352AADE-E54B-4E1B-9CD0-17E0ECC482C6}"/>
                </a:ext>
              </a:extLst>
            </p:cNvPr>
            <p:cNvSpPr/>
            <p:nvPr/>
          </p:nvSpPr>
          <p:spPr>
            <a:xfrm>
              <a:off x="775504" y="4738222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49492465-480C-4F39-8479-6836E5ED67A2}"/>
                </a:ext>
              </a:extLst>
            </p:cNvPr>
            <p:cNvSpPr txBox="1"/>
            <p:nvPr/>
          </p:nvSpPr>
          <p:spPr>
            <a:xfrm>
              <a:off x="213064" y="4643148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10/10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AC8701E-8932-4AEF-8700-75409939A6B0}"/>
              </a:ext>
            </a:extLst>
          </p:cNvPr>
          <p:cNvGrpSpPr/>
          <p:nvPr/>
        </p:nvGrpSpPr>
        <p:grpSpPr>
          <a:xfrm>
            <a:off x="213064" y="5116946"/>
            <a:ext cx="678187" cy="276999"/>
            <a:chOff x="213064" y="5116946"/>
            <a:chExt cx="678187" cy="27699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9F41E299-C64A-4AC8-8B3E-1AFC9B476E4D}"/>
                </a:ext>
              </a:extLst>
            </p:cNvPr>
            <p:cNvSpPr/>
            <p:nvPr/>
          </p:nvSpPr>
          <p:spPr>
            <a:xfrm>
              <a:off x="775504" y="5194154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DF9F1397-DE65-4D49-9FFA-55EF27689A45}"/>
                </a:ext>
              </a:extLst>
            </p:cNvPr>
            <p:cNvSpPr txBox="1"/>
            <p:nvPr/>
          </p:nvSpPr>
          <p:spPr>
            <a:xfrm>
              <a:off x="213064" y="5116946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11/08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1C6B6DB-9B5C-499B-9D45-79B710E88AA7}"/>
              </a:ext>
            </a:extLst>
          </p:cNvPr>
          <p:cNvGrpSpPr/>
          <p:nvPr/>
        </p:nvGrpSpPr>
        <p:grpSpPr>
          <a:xfrm>
            <a:off x="213064" y="5583908"/>
            <a:ext cx="678187" cy="276999"/>
            <a:chOff x="213064" y="5583908"/>
            <a:chExt cx="678187" cy="27699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23DFF5A-5BF4-49C6-BB9C-02D8BE8ABEDE}"/>
                </a:ext>
              </a:extLst>
            </p:cNvPr>
            <p:cNvSpPr/>
            <p:nvPr/>
          </p:nvSpPr>
          <p:spPr>
            <a:xfrm>
              <a:off x="775504" y="5650086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11BD3EF-790A-4ECA-BBDC-773E9FA70D40}"/>
                </a:ext>
              </a:extLst>
            </p:cNvPr>
            <p:cNvSpPr txBox="1"/>
            <p:nvPr/>
          </p:nvSpPr>
          <p:spPr>
            <a:xfrm>
              <a:off x="213064" y="5583908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12/28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F106D50-C4D4-4924-A421-A2603AEBB06A}"/>
              </a:ext>
            </a:extLst>
          </p:cNvPr>
          <p:cNvSpPr txBox="1"/>
          <p:nvPr/>
        </p:nvSpPr>
        <p:spPr>
          <a:xfrm>
            <a:off x="9104243" y="5964782"/>
            <a:ext cx="308775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有过失意，烦躁也曾到访</a:t>
            </a:r>
            <a:endParaRPr lang="en-US" altLang="zh-CN" sz="12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所幸，一路走完</a:t>
            </a:r>
            <a:endParaRPr lang="en-US" altLang="zh-CN" sz="12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大家松了一口气</a:t>
            </a:r>
          </a:p>
        </p:txBody>
      </p:sp>
    </p:spTree>
    <p:extLst>
      <p:ext uri="{BB962C8B-B14F-4D97-AF65-F5344CB8AC3E}">
        <p14:creationId xmlns:p14="http://schemas.microsoft.com/office/powerpoint/2010/main" val="2572809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8BE8471-ED1A-4A5C-81CA-151BB1568B13}"/>
              </a:ext>
            </a:extLst>
          </p:cNvPr>
          <p:cNvSpPr txBox="1"/>
          <p:nvPr/>
        </p:nvSpPr>
        <p:spPr>
          <a:xfrm>
            <a:off x="1658377" y="1546813"/>
            <a:ext cx="407726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总体比去年提升</a:t>
            </a:r>
            <a:r>
              <a:rPr lang="en-US" altLang="zh-CN" sz="1400" spc="600" dirty="0">
                <a:solidFill>
                  <a:schemeClr val="bg1"/>
                </a:solidFill>
                <a:highlight>
                  <a:srgbClr val="0A82F0"/>
                </a:highlight>
                <a:latin typeface="华文细黑" panose="02010600040101010101" pitchFamily="2" charset="-122"/>
                <a:ea typeface="华文细黑" panose="02010600040101010101" pitchFamily="2" charset="-122"/>
              </a:rPr>
              <a:t>10%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，值得鼓励与称赞。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B687E63A-505A-4DE6-BD64-33757B6BD8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3294646"/>
              </p:ext>
            </p:extLst>
          </p:nvPr>
        </p:nvGraphicFramePr>
        <p:xfrm>
          <a:off x="777132" y="2463800"/>
          <a:ext cx="5292928" cy="3528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8C3FB1F-402F-4CA6-8A5E-3E7007C9F4A4}"/>
              </a:ext>
            </a:extLst>
          </p:cNvPr>
          <p:cNvSpPr/>
          <p:nvPr/>
        </p:nvSpPr>
        <p:spPr>
          <a:xfrm>
            <a:off x="3790771" y="2569396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F6D12D6-2B1F-4A95-82EB-876EEA7ED8AF}"/>
              </a:ext>
            </a:extLst>
          </p:cNvPr>
          <p:cNvSpPr/>
          <p:nvPr/>
        </p:nvSpPr>
        <p:spPr>
          <a:xfrm>
            <a:off x="2544655" y="4417798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59BFC7F-000B-4467-B0B2-CC4B399DA325}"/>
              </a:ext>
            </a:extLst>
          </p:cNvPr>
          <p:cNvSpPr/>
          <p:nvPr/>
        </p:nvSpPr>
        <p:spPr>
          <a:xfrm>
            <a:off x="4216660" y="4417798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90D843D-3344-40FB-9BFD-9F5C37D2C3B5}"/>
              </a:ext>
            </a:extLst>
          </p:cNvPr>
          <p:cNvGrpSpPr/>
          <p:nvPr/>
        </p:nvGrpSpPr>
        <p:grpSpPr>
          <a:xfrm>
            <a:off x="6157608" y="4064696"/>
            <a:ext cx="2227634" cy="573932"/>
            <a:chOff x="6157608" y="4064696"/>
            <a:chExt cx="2227634" cy="5739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82756A8-6FE0-45D7-8D06-156642D6DB95}"/>
                </a:ext>
              </a:extLst>
            </p:cNvPr>
            <p:cNvCxnSpPr/>
            <p:nvPr/>
          </p:nvCxnSpPr>
          <p:spPr>
            <a:xfrm flipV="1">
              <a:off x="6157608" y="4064696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8F9AF17-8E00-45AB-8B4F-07260933E3C6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4064696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4DC6155-7112-4DC7-848E-ED1E5E9126EC}"/>
              </a:ext>
            </a:extLst>
          </p:cNvPr>
          <p:cNvGrpSpPr/>
          <p:nvPr/>
        </p:nvGrpSpPr>
        <p:grpSpPr>
          <a:xfrm>
            <a:off x="6157608" y="2853603"/>
            <a:ext cx="2227634" cy="573932"/>
            <a:chOff x="6157608" y="2819556"/>
            <a:chExt cx="2227634" cy="573932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571784A-6BF9-447D-A309-3C8D28C8BF7F}"/>
                </a:ext>
              </a:extLst>
            </p:cNvPr>
            <p:cNvCxnSpPr/>
            <p:nvPr/>
          </p:nvCxnSpPr>
          <p:spPr>
            <a:xfrm flipV="1">
              <a:off x="6157608" y="2819556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09EFB5B-DB7C-4B4E-93B8-1BFC19264E6F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2819556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190104C-8A90-4E88-8761-3D1A31646751}"/>
              </a:ext>
            </a:extLst>
          </p:cNvPr>
          <p:cNvGrpSpPr/>
          <p:nvPr/>
        </p:nvGrpSpPr>
        <p:grpSpPr>
          <a:xfrm>
            <a:off x="6157608" y="1642509"/>
            <a:ext cx="2227634" cy="573932"/>
            <a:chOff x="6157608" y="1642509"/>
            <a:chExt cx="2227634" cy="57393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DA0EBC8-673F-47E1-8181-2791BBCBB2B2}"/>
                </a:ext>
              </a:extLst>
            </p:cNvPr>
            <p:cNvCxnSpPr/>
            <p:nvPr/>
          </p:nvCxnSpPr>
          <p:spPr>
            <a:xfrm flipV="1">
              <a:off x="6157608" y="1642509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2BCC928-D3CE-4AF5-A084-8E35D222733C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1642509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35E37CE-2C18-4C7E-9DD8-E20FA02E59F3}"/>
              </a:ext>
            </a:extLst>
          </p:cNvPr>
          <p:cNvSpPr txBox="1"/>
          <p:nvPr/>
        </p:nvSpPr>
        <p:spPr>
          <a:xfrm>
            <a:off x="8385242" y="1642509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月份取得全年销量最该的记录，得益于学生放假期间的活跃与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规划的实现。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EA57F0F-8930-4DED-8115-1B800D54D155}"/>
              </a:ext>
            </a:extLst>
          </p:cNvPr>
          <p:cNvSpPr txBox="1"/>
          <p:nvPr/>
        </p:nvSpPr>
        <p:spPr>
          <a:xfrm>
            <a:off x="8385242" y="2853602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月份每每处于一年销量最低，此时需求量不高，存在着无法避免的市场因素。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AF73270-AAAC-4778-9247-AC8DAAAC2BDE}"/>
              </a:ext>
            </a:extLst>
          </p:cNvPr>
          <p:cNvSpPr txBox="1"/>
          <p:nvPr/>
        </p:nvSpPr>
        <p:spPr>
          <a:xfrm>
            <a:off x="8385242" y="4064695"/>
            <a:ext cx="321674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月开学季，学生消费群体大幅减少，迎来全年低潮。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6A83675-61FF-46F5-9231-EE88290044AA}"/>
              </a:ext>
            </a:extLst>
          </p:cNvPr>
          <p:cNvGrpSpPr/>
          <p:nvPr/>
        </p:nvGrpSpPr>
        <p:grpSpPr>
          <a:xfrm>
            <a:off x="7014237" y="5321124"/>
            <a:ext cx="4590127" cy="592314"/>
            <a:chOff x="7014237" y="5321124"/>
            <a:chExt cx="4590127" cy="59231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24DA259-948B-4C7E-958E-DCBF87D0902B}"/>
                </a:ext>
              </a:extLst>
            </p:cNvPr>
            <p:cNvSpPr/>
            <p:nvPr/>
          </p:nvSpPr>
          <p:spPr>
            <a:xfrm>
              <a:off x="8065243" y="5376031"/>
              <a:ext cx="264112" cy="264112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BB86429-F5E3-41B8-B051-9CEE5EF0652E}"/>
                </a:ext>
              </a:extLst>
            </p:cNvPr>
            <p:cNvSpPr/>
            <p:nvPr/>
          </p:nvSpPr>
          <p:spPr>
            <a:xfrm>
              <a:off x="7014237" y="5756473"/>
              <a:ext cx="4587751" cy="156965"/>
            </a:xfrm>
            <a:custGeom>
              <a:avLst/>
              <a:gdLst>
                <a:gd name="connsiteX0" fmla="*/ 90624 w 4587751"/>
                <a:gd name="connsiteY0" fmla="*/ 0 h 156965"/>
                <a:gd name="connsiteX1" fmla="*/ 4587751 w 4587751"/>
                <a:gd name="connsiteY1" fmla="*/ 0 h 156965"/>
                <a:gd name="connsiteX2" fmla="*/ 4587751 w 4587751"/>
                <a:gd name="connsiteY2" fmla="*/ 156965 h 156965"/>
                <a:gd name="connsiteX3" fmla="*/ 0 w 4587751"/>
                <a:gd name="connsiteY3" fmla="*/ 156965 h 15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7751" h="156965">
                  <a:moveTo>
                    <a:pt x="90624" y="0"/>
                  </a:moveTo>
                  <a:lnTo>
                    <a:pt x="4587751" y="0"/>
                  </a:lnTo>
                  <a:lnTo>
                    <a:pt x="4587751" y="156965"/>
                  </a:lnTo>
                  <a:lnTo>
                    <a:pt x="0" y="156965"/>
                  </a:lnTo>
                  <a:close/>
                </a:path>
              </a:pathLst>
            </a:cu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BB38440-C2A3-4EEF-8CA5-8F89055B2DA8}"/>
                </a:ext>
              </a:extLst>
            </p:cNvPr>
            <p:cNvSpPr/>
            <p:nvPr/>
          </p:nvSpPr>
          <p:spPr>
            <a:xfrm>
              <a:off x="8002747" y="5661498"/>
              <a:ext cx="3599240" cy="94976"/>
            </a:xfrm>
            <a:custGeom>
              <a:avLst/>
              <a:gdLst>
                <a:gd name="connsiteX0" fmla="*/ 90623 w 3599240"/>
                <a:gd name="connsiteY0" fmla="*/ 0 h 156964"/>
                <a:gd name="connsiteX1" fmla="*/ 3599240 w 3599240"/>
                <a:gd name="connsiteY1" fmla="*/ 0 h 156964"/>
                <a:gd name="connsiteX2" fmla="*/ 3599240 w 3599240"/>
                <a:gd name="connsiteY2" fmla="*/ 156964 h 156964"/>
                <a:gd name="connsiteX3" fmla="*/ 0 w 3599240"/>
                <a:gd name="connsiteY3" fmla="*/ 156964 h 15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9240" h="156964">
                  <a:moveTo>
                    <a:pt x="90623" y="0"/>
                  </a:moveTo>
                  <a:lnTo>
                    <a:pt x="3599240" y="0"/>
                  </a:lnTo>
                  <a:lnTo>
                    <a:pt x="3599240" y="156964"/>
                  </a:lnTo>
                  <a:lnTo>
                    <a:pt x="0" y="156964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F639424-3922-49F3-A851-1BD52F9B3BB8}"/>
                </a:ext>
              </a:extLst>
            </p:cNvPr>
            <p:cNvSpPr txBox="1"/>
            <p:nvPr/>
          </p:nvSpPr>
          <p:spPr>
            <a:xfrm>
              <a:off x="7123546" y="5448695"/>
              <a:ext cx="1073752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400" spc="600" dirty="0">
                  <a:solidFill>
                    <a:srgbClr val="0A82F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迎难而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C6A131B-63F1-43E7-8F49-367FE6E41A2E}"/>
                </a:ext>
              </a:extLst>
            </p:cNvPr>
            <p:cNvSpPr txBox="1"/>
            <p:nvPr/>
          </p:nvSpPr>
          <p:spPr>
            <a:xfrm>
              <a:off x="8002746" y="5321124"/>
              <a:ext cx="3495347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上</a:t>
              </a:r>
              <a:r>
                <a:rPr lang="zh-CN" altLang="en-US" sz="1400" spc="600" dirty="0">
                  <a:solidFill>
                    <a:srgbClr val="0A82F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没有什么是我们做不到的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7ED7E600-5162-4FE5-B216-D1E46013948C}"/>
                </a:ext>
              </a:extLst>
            </p:cNvPr>
            <p:cNvSpPr/>
            <p:nvPr/>
          </p:nvSpPr>
          <p:spPr>
            <a:xfrm>
              <a:off x="11301140" y="5448695"/>
              <a:ext cx="127571" cy="127571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648B3F8-450A-4D6E-947F-A95C9E671410}"/>
                </a:ext>
              </a:extLst>
            </p:cNvPr>
            <p:cNvSpPr/>
            <p:nvPr/>
          </p:nvSpPr>
          <p:spPr>
            <a:xfrm>
              <a:off x="11516815" y="5361146"/>
              <a:ext cx="87549" cy="87549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等腰三角形 39">
            <a:extLst>
              <a:ext uri="{FF2B5EF4-FFF2-40B4-BE49-F238E27FC236}">
                <a16:creationId xmlns:a16="http://schemas.microsoft.com/office/drawing/2014/main" xmlns="" id="{868236E3-BC71-40C1-AD12-3B2A655F5273}"/>
              </a:ext>
            </a:extLst>
          </p:cNvPr>
          <p:cNvSpPr/>
          <p:nvPr/>
        </p:nvSpPr>
        <p:spPr>
          <a:xfrm flipV="1">
            <a:off x="777132" y="994637"/>
            <a:ext cx="835915" cy="775504"/>
          </a:xfrm>
          <a:prstGeom prst="triangle">
            <a:avLst/>
          </a:prstGeom>
          <a:solidFill>
            <a:schemeClr val="bg1"/>
          </a:solidFill>
          <a:ln>
            <a:solidFill>
              <a:srgbClr val="0090D7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A82F0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0D42C55-E2B4-438E-AD40-2CE122FA6630}"/>
              </a:ext>
            </a:extLst>
          </p:cNvPr>
          <p:cNvSpPr txBox="1"/>
          <p:nvPr/>
        </p:nvSpPr>
        <p:spPr>
          <a:xfrm>
            <a:off x="1610039" y="99463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销售总览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160051F-960F-4CE2-8D21-974BA38F10B7}"/>
              </a:ext>
            </a:extLst>
          </p:cNvPr>
          <p:cNvSpPr txBox="1"/>
          <p:nvPr/>
        </p:nvSpPr>
        <p:spPr>
          <a:xfrm>
            <a:off x="900884" y="994637"/>
            <a:ext cx="68568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054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Graphic spid="5" grpId="0">
        <p:bldAsOne/>
      </p:bldGraphic>
      <p:bldP spid="9" grpId="0" animBg="1"/>
      <p:bldP spid="10" grpId="0" animBg="1"/>
      <p:bldP spid="11" grpId="0" animBg="1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946AB4BB-0946-47E8-B06E-9D277A38557A}"/>
              </a:ext>
            </a:extLst>
          </p:cNvPr>
          <p:cNvSpPr/>
          <p:nvPr/>
        </p:nvSpPr>
        <p:spPr>
          <a:xfrm rot="16200000" flipH="1">
            <a:off x="2288570" y="801365"/>
            <a:ext cx="1293831" cy="4537626"/>
          </a:xfrm>
          <a:prstGeom prst="triangle">
            <a:avLst>
              <a:gd name="adj" fmla="val 94359"/>
            </a:avLst>
          </a:prstGeom>
          <a:solidFill>
            <a:schemeClr val="tx1">
              <a:lumMod val="50000"/>
              <a:lumOff val="50000"/>
              <a:alpha val="41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CEB97B6B-8444-4F18-9193-ACE96B0D9FDC}"/>
              </a:ext>
            </a:extLst>
          </p:cNvPr>
          <p:cNvSpPr/>
          <p:nvPr/>
        </p:nvSpPr>
        <p:spPr>
          <a:xfrm rot="5400000">
            <a:off x="2288569" y="801366"/>
            <a:ext cx="1293831" cy="4537624"/>
          </a:xfrm>
          <a:prstGeom prst="triangle">
            <a:avLst>
              <a:gd name="adj" fmla="val 94359"/>
            </a:avLst>
          </a:prstGeom>
          <a:solidFill>
            <a:schemeClr val="tx1">
              <a:lumMod val="50000"/>
              <a:lumOff val="50000"/>
              <a:alpha val="41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4CC8EFF-94A1-47E3-845F-0D7CA0024C57}"/>
              </a:ext>
            </a:extLst>
          </p:cNvPr>
          <p:cNvSpPr/>
          <p:nvPr/>
        </p:nvSpPr>
        <p:spPr>
          <a:xfrm>
            <a:off x="666674" y="994638"/>
            <a:ext cx="4548851" cy="2673751"/>
          </a:xfrm>
          <a:prstGeom prst="rect">
            <a:avLst/>
          </a:prstGeom>
          <a:solidFill>
            <a:srgbClr val="0090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57F3C0F-6762-4DFB-AF7E-6D627187C553}"/>
              </a:ext>
            </a:extLst>
          </p:cNvPr>
          <p:cNvSpPr txBox="1"/>
          <p:nvPr/>
        </p:nvSpPr>
        <p:spPr>
          <a:xfrm>
            <a:off x="799561" y="2146847"/>
            <a:ext cx="193853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总量高达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2491B90-570A-4FE4-982F-2C95D88EBD1E}"/>
              </a:ext>
            </a:extLst>
          </p:cNvPr>
          <p:cNvSpPr txBox="1"/>
          <p:nvPr/>
        </p:nvSpPr>
        <p:spPr>
          <a:xfrm>
            <a:off x="2605211" y="1869848"/>
            <a:ext cx="214131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8888</a:t>
            </a:r>
            <a:endParaRPr lang="zh-CN" altLang="en-US" sz="5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16D01320-15E9-42A1-9D3A-D228090A85DE}"/>
              </a:ext>
            </a:extLst>
          </p:cNvPr>
          <p:cNvSpPr/>
          <p:nvPr/>
        </p:nvSpPr>
        <p:spPr>
          <a:xfrm flipV="1">
            <a:off x="3256864" y="994637"/>
            <a:ext cx="835915" cy="775504"/>
          </a:xfrm>
          <a:prstGeom prst="triangle">
            <a:avLst/>
          </a:prstGeom>
          <a:solidFill>
            <a:schemeClr val="bg1"/>
          </a:solidFill>
          <a:ln>
            <a:solidFill>
              <a:srgbClr val="0090D7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A048DD1-B3EF-472E-A9E4-FFCACA171DB3}"/>
              </a:ext>
            </a:extLst>
          </p:cNvPr>
          <p:cNvSpPr/>
          <p:nvPr/>
        </p:nvSpPr>
        <p:spPr>
          <a:xfrm rot="5400000">
            <a:off x="6917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ABB0DC-8097-4768-842D-EF154C539BFC}"/>
              </a:ext>
            </a:extLst>
          </p:cNvPr>
          <p:cNvSpPr txBox="1"/>
          <p:nvPr/>
        </p:nvSpPr>
        <p:spPr>
          <a:xfrm>
            <a:off x="747697" y="4522815"/>
            <a:ext cx="303857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2~5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A6CBC67-708D-4C6F-AC70-04E859D34E97}"/>
              </a:ext>
            </a:extLst>
          </p:cNvPr>
          <p:cNvCxnSpPr>
            <a:cxnSpLocks/>
          </p:cNvCxnSpPr>
          <p:nvPr/>
        </p:nvCxnSpPr>
        <p:spPr>
          <a:xfrm>
            <a:off x="846304" y="5014211"/>
            <a:ext cx="3020993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2B3BDD6-9FD5-4994-94FF-67D2C001B53F}"/>
              </a:ext>
            </a:extLst>
          </p:cNvPr>
          <p:cNvSpPr txBox="1"/>
          <p:nvPr/>
        </p:nvSpPr>
        <p:spPr>
          <a:xfrm>
            <a:off x="747697" y="5124699"/>
            <a:ext cx="311960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实行初步计划并督促实施，于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个月内完成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总任务。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C87F9BCD-F07C-42E8-B0E6-6E703DCAFA48}"/>
              </a:ext>
            </a:extLst>
          </p:cNvPr>
          <p:cNvSpPr/>
          <p:nvPr/>
        </p:nvSpPr>
        <p:spPr>
          <a:xfrm rot="5400000">
            <a:off x="3795420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38D5A99-94BF-41DC-B803-B577B6887630}"/>
              </a:ext>
            </a:extLst>
          </p:cNvPr>
          <p:cNvSpPr txBox="1"/>
          <p:nvPr/>
        </p:nvSpPr>
        <p:spPr>
          <a:xfrm>
            <a:off x="4536199" y="4522815"/>
            <a:ext cx="310761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6~9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DB4000E-F138-4345-9356-F8CA75C4725A}"/>
              </a:ext>
            </a:extLst>
          </p:cNvPr>
          <p:cNvCxnSpPr>
            <a:cxnSpLocks/>
          </p:cNvCxnSpPr>
          <p:nvPr/>
        </p:nvCxnSpPr>
        <p:spPr>
          <a:xfrm>
            <a:off x="4634807" y="5014211"/>
            <a:ext cx="3009006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70C0EB3-427C-476C-BE66-4EE8DDDF4624}"/>
              </a:ext>
            </a:extLst>
          </p:cNvPr>
          <p:cNvSpPr txBox="1"/>
          <p:nvPr/>
        </p:nvSpPr>
        <p:spPr>
          <a:xfrm>
            <a:off x="4536199" y="5124699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顺着市场大流进行产品销售方向转变，及时把握市场，达到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6666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计划额度。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B81DA5AF-6D53-4541-B033-1949AA3DE4EB}"/>
              </a:ext>
            </a:extLst>
          </p:cNvPr>
          <p:cNvSpPr/>
          <p:nvPr/>
        </p:nvSpPr>
        <p:spPr>
          <a:xfrm rot="5400000">
            <a:off x="7583924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225E95D-4300-482F-AA29-E81C4ABE2FE2}"/>
              </a:ext>
            </a:extLst>
          </p:cNvPr>
          <p:cNvSpPr txBox="1"/>
          <p:nvPr/>
        </p:nvSpPr>
        <p:spPr>
          <a:xfrm>
            <a:off x="8324703" y="4522815"/>
            <a:ext cx="34652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第三阶段（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10~12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95B2313-0DC0-4B0A-A23E-C4436F2C7FFD}"/>
              </a:ext>
            </a:extLst>
          </p:cNvPr>
          <p:cNvCxnSpPr>
            <a:cxnSpLocks/>
          </p:cNvCxnSpPr>
          <p:nvPr/>
        </p:nvCxnSpPr>
        <p:spPr>
          <a:xfrm>
            <a:off x="8423311" y="5014211"/>
            <a:ext cx="3001927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DBF89AF-6674-4103-8571-F735D3EE0921}"/>
              </a:ext>
            </a:extLst>
          </p:cNvPr>
          <p:cNvSpPr txBox="1"/>
          <p:nvPr/>
        </p:nvSpPr>
        <p:spPr>
          <a:xfrm>
            <a:off x="8324704" y="5124699"/>
            <a:ext cx="311960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促销总攻，满怀期待，万众一心，向着最终目标行进，顺利达到目标。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06D763E-FA67-42D4-9DD9-969FF030640E}"/>
              </a:ext>
            </a:extLst>
          </p:cNvPr>
          <p:cNvSpPr txBox="1"/>
          <p:nvPr/>
        </p:nvSpPr>
        <p:spPr>
          <a:xfrm>
            <a:off x="5780701" y="2069903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目标达成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1E0FB3C-B715-4C68-99EA-24A2E4932006}"/>
              </a:ext>
            </a:extLst>
          </p:cNvPr>
          <p:cNvSpPr txBox="1"/>
          <p:nvPr/>
        </p:nvSpPr>
        <p:spPr>
          <a:xfrm>
            <a:off x="5780700" y="2625488"/>
            <a:ext cx="566360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路程遥远，路途艰辛，但回首时，风光正好；就当是诗人，提笔挥墨，纸上堆满篇篇诗乐。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0447F51-FF70-4133-8DA1-387F653F62F8}"/>
              </a:ext>
            </a:extLst>
          </p:cNvPr>
          <p:cNvSpPr txBox="1"/>
          <p:nvPr/>
        </p:nvSpPr>
        <p:spPr>
          <a:xfrm>
            <a:off x="2686676" y="2774916"/>
            <a:ext cx="193853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单位</a:t>
            </a:r>
          </a:p>
        </p:txBody>
      </p:sp>
    </p:spTree>
    <p:extLst>
      <p:ext uri="{BB962C8B-B14F-4D97-AF65-F5344CB8AC3E}">
        <p14:creationId xmlns:p14="http://schemas.microsoft.com/office/powerpoint/2010/main" val="575899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11" grpId="1"/>
      <p:bldP spid="15" grpId="0"/>
      <p:bldP spid="17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C7D1F7C-F47A-4334-9182-C6E6170D83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9760" y="3548489"/>
            <a:ext cx="1930400" cy="1928417"/>
          </a:xfrm>
          <a:custGeom>
            <a:avLst/>
            <a:gdLst>
              <a:gd name="connsiteX0" fmla="*/ 0 w 1930400"/>
              <a:gd name="connsiteY0" fmla="*/ 0 h 1928417"/>
              <a:gd name="connsiteX1" fmla="*/ 1930400 w 1930400"/>
              <a:gd name="connsiteY1" fmla="*/ 0 h 1928417"/>
              <a:gd name="connsiteX2" fmla="*/ 1930400 w 1930400"/>
              <a:gd name="connsiteY2" fmla="*/ 1928417 h 1928417"/>
              <a:gd name="connsiteX3" fmla="*/ 0 w 1930400"/>
              <a:gd name="connsiteY3" fmla="*/ 1928417 h 192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28417">
                <a:moveTo>
                  <a:pt x="0" y="0"/>
                </a:moveTo>
                <a:lnTo>
                  <a:pt x="1930400" y="0"/>
                </a:lnTo>
                <a:lnTo>
                  <a:pt x="1930400" y="1928417"/>
                </a:lnTo>
                <a:lnTo>
                  <a:pt x="0" y="1928417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CE4A729-6B77-487F-80D6-657D11E494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9760" y="1531179"/>
            <a:ext cx="1930400" cy="1930400"/>
          </a:xfrm>
          <a:custGeom>
            <a:avLst/>
            <a:gdLst>
              <a:gd name="connsiteX0" fmla="*/ 0 w 1930400"/>
              <a:gd name="connsiteY0" fmla="*/ 0 h 1930400"/>
              <a:gd name="connsiteX1" fmla="*/ 1930400 w 1930400"/>
              <a:gd name="connsiteY1" fmla="*/ 0 h 1930400"/>
              <a:gd name="connsiteX2" fmla="*/ 1930400 w 1930400"/>
              <a:gd name="connsiteY2" fmla="*/ 1930400 h 1930400"/>
              <a:gd name="connsiteX3" fmla="*/ 0 w 1930400"/>
              <a:gd name="connsiteY3" fmla="*/ 193040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30400">
                <a:moveTo>
                  <a:pt x="0" y="0"/>
                </a:moveTo>
                <a:lnTo>
                  <a:pt x="1930400" y="0"/>
                </a:lnTo>
                <a:lnTo>
                  <a:pt x="1930400" y="1930400"/>
                </a:lnTo>
                <a:lnTo>
                  <a:pt x="0" y="19304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C974B02-0585-42D8-90B4-3183EC05B6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9060" y="1531179"/>
            <a:ext cx="1930400" cy="1922454"/>
          </a:xfrm>
          <a:custGeom>
            <a:avLst/>
            <a:gdLst>
              <a:gd name="connsiteX0" fmla="*/ 0 w 1930400"/>
              <a:gd name="connsiteY0" fmla="*/ 0 h 1922454"/>
              <a:gd name="connsiteX1" fmla="*/ 1930400 w 1930400"/>
              <a:gd name="connsiteY1" fmla="*/ 0 h 1922454"/>
              <a:gd name="connsiteX2" fmla="*/ 1930400 w 1930400"/>
              <a:gd name="connsiteY2" fmla="*/ 1922454 h 1922454"/>
              <a:gd name="connsiteX3" fmla="*/ 0 w 1930400"/>
              <a:gd name="connsiteY3" fmla="*/ 1922454 h 192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22454">
                <a:moveTo>
                  <a:pt x="0" y="0"/>
                </a:moveTo>
                <a:lnTo>
                  <a:pt x="1930400" y="0"/>
                </a:lnTo>
                <a:lnTo>
                  <a:pt x="1930400" y="1922454"/>
                </a:lnTo>
                <a:lnTo>
                  <a:pt x="0" y="1922454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176E81-09E6-4B8C-8AD5-5C8F3BBECB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9060" y="3546506"/>
            <a:ext cx="1930400" cy="1930400"/>
          </a:xfrm>
          <a:custGeom>
            <a:avLst/>
            <a:gdLst>
              <a:gd name="connsiteX0" fmla="*/ 0 w 1930400"/>
              <a:gd name="connsiteY0" fmla="*/ 0 h 1930400"/>
              <a:gd name="connsiteX1" fmla="*/ 1930400 w 1930400"/>
              <a:gd name="connsiteY1" fmla="*/ 0 h 1930400"/>
              <a:gd name="connsiteX2" fmla="*/ 1930400 w 1930400"/>
              <a:gd name="connsiteY2" fmla="*/ 1930400 h 1930400"/>
              <a:gd name="connsiteX3" fmla="*/ 0 w 1930400"/>
              <a:gd name="connsiteY3" fmla="*/ 193040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30400">
                <a:moveTo>
                  <a:pt x="0" y="0"/>
                </a:moveTo>
                <a:lnTo>
                  <a:pt x="1930400" y="0"/>
                </a:lnTo>
                <a:lnTo>
                  <a:pt x="1930400" y="1930400"/>
                </a:lnTo>
                <a:lnTo>
                  <a:pt x="0" y="1930400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8F6B7AE-5B10-4EE6-80BF-F98BCD06C561}"/>
              </a:ext>
            </a:extLst>
          </p:cNvPr>
          <p:cNvSpPr/>
          <p:nvPr/>
        </p:nvSpPr>
        <p:spPr>
          <a:xfrm>
            <a:off x="6969760" y="3058160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A8D67A8-38FD-47ED-8408-F92FA5BB2FEA}"/>
              </a:ext>
            </a:extLst>
          </p:cNvPr>
          <p:cNvSpPr/>
          <p:nvPr/>
        </p:nvSpPr>
        <p:spPr>
          <a:xfrm>
            <a:off x="6969760" y="5081433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7E1FF5D-0763-43BE-966E-44E98C5FAFE9}"/>
              </a:ext>
            </a:extLst>
          </p:cNvPr>
          <p:cNvSpPr/>
          <p:nvPr/>
        </p:nvSpPr>
        <p:spPr>
          <a:xfrm>
            <a:off x="8989060" y="3058160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704BDBC-6221-4E86-B125-366F683751EB}"/>
              </a:ext>
            </a:extLst>
          </p:cNvPr>
          <p:cNvSpPr/>
          <p:nvPr/>
        </p:nvSpPr>
        <p:spPr>
          <a:xfrm>
            <a:off x="8989060" y="5081433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50BC2B2-787B-4695-8987-736D0D8B4771}"/>
              </a:ext>
            </a:extLst>
          </p:cNvPr>
          <p:cNvSpPr txBox="1"/>
          <p:nvPr/>
        </p:nvSpPr>
        <p:spPr>
          <a:xfrm>
            <a:off x="6969760" y="5008527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Enthus</a:t>
            </a:r>
            <a:r>
              <a:rPr lang="en-US" altLang="zh-CN" dirty="0">
                <a:solidFill>
                  <a:srgbClr val="0090D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iasm</a:t>
            </a:r>
            <a:endParaRPr lang="zh-CN" altLang="en-US" dirty="0">
              <a:solidFill>
                <a:srgbClr val="0090D7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CEFDB44-BC81-4FDE-AE3F-0FFE50ED2DB5}"/>
              </a:ext>
            </a:extLst>
          </p:cNvPr>
          <p:cNvSpPr txBox="1"/>
          <p:nvPr/>
        </p:nvSpPr>
        <p:spPr>
          <a:xfrm>
            <a:off x="9029700" y="5008527"/>
            <a:ext cx="148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Earnest</a:t>
            </a:r>
            <a:endParaRPr lang="zh-CN" altLang="en-US" dirty="0">
              <a:solidFill>
                <a:srgbClr val="0090D7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8EF703D-91C3-4626-9812-06C66E0934FD}"/>
              </a:ext>
            </a:extLst>
          </p:cNvPr>
          <p:cNvSpPr txBox="1"/>
          <p:nvPr/>
        </p:nvSpPr>
        <p:spPr>
          <a:xfrm>
            <a:off x="6969760" y="2985254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Diligence</a:t>
            </a:r>
            <a:endParaRPr lang="zh-CN" altLang="en-US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F247979-50C2-455E-B35E-DCDBDAB73A28}"/>
              </a:ext>
            </a:extLst>
          </p:cNvPr>
          <p:cNvSpPr txBox="1"/>
          <p:nvPr/>
        </p:nvSpPr>
        <p:spPr>
          <a:xfrm>
            <a:off x="8989060" y="2985254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Patience</a:t>
            </a:r>
            <a:endParaRPr lang="zh-CN" altLang="en-US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xmlns="" id="{17E5796E-9C65-4EAF-B295-91B55BECA3F9}"/>
              </a:ext>
            </a:extLst>
          </p:cNvPr>
          <p:cNvSpPr>
            <a:spLocks/>
          </p:cNvSpPr>
          <p:nvPr/>
        </p:nvSpPr>
        <p:spPr bwMode="auto">
          <a:xfrm flipH="1">
            <a:off x="1395476" y="3015933"/>
            <a:ext cx="415862" cy="44958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0090D7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CDEF008-4F8F-4B04-A0A4-B931073F2868}"/>
              </a:ext>
            </a:extLst>
          </p:cNvPr>
          <p:cNvCxnSpPr>
            <a:cxnSpLocks/>
          </p:cNvCxnSpPr>
          <p:nvPr/>
        </p:nvCxnSpPr>
        <p:spPr>
          <a:xfrm flipH="1">
            <a:off x="1899920" y="3461579"/>
            <a:ext cx="3129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CABB329-D09F-4C68-9019-9917C878C72D}"/>
              </a:ext>
            </a:extLst>
          </p:cNvPr>
          <p:cNvSpPr txBox="1"/>
          <p:nvPr/>
        </p:nvSpPr>
        <p:spPr>
          <a:xfrm>
            <a:off x="1395476" y="2069903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载誉而归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D6C7439-3C5A-4AB9-82BA-B5BB1E6D132C}"/>
              </a:ext>
            </a:extLst>
          </p:cNvPr>
          <p:cNvSpPr txBox="1"/>
          <p:nvPr/>
        </p:nvSpPr>
        <p:spPr>
          <a:xfrm>
            <a:off x="1899920" y="2985254"/>
            <a:ext cx="281066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全年最佳部门</a:t>
            </a:r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xmlns="" id="{9A6CE92D-548F-49AD-A35C-4BCDD4C52636}"/>
              </a:ext>
            </a:extLst>
          </p:cNvPr>
          <p:cNvSpPr>
            <a:spLocks/>
          </p:cNvSpPr>
          <p:nvPr/>
        </p:nvSpPr>
        <p:spPr bwMode="auto">
          <a:xfrm flipH="1">
            <a:off x="1395476" y="3891423"/>
            <a:ext cx="415862" cy="44958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0090D7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5B091363-C563-46E7-ABEA-92867331BDD4}"/>
              </a:ext>
            </a:extLst>
          </p:cNvPr>
          <p:cNvCxnSpPr>
            <a:cxnSpLocks/>
          </p:cNvCxnSpPr>
          <p:nvPr/>
        </p:nvCxnSpPr>
        <p:spPr>
          <a:xfrm flipH="1">
            <a:off x="1899920" y="4337069"/>
            <a:ext cx="3129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594F895-89EC-46E6-BCCD-20ECB4FD53A2}"/>
              </a:ext>
            </a:extLst>
          </p:cNvPr>
          <p:cNvSpPr txBox="1"/>
          <p:nvPr/>
        </p:nvSpPr>
        <p:spPr>
          <a:xfrm>
            <a:off x="1899920" y="3860744"/>
            <a:ext cx="281066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销售额创五年新高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0595BB1-5C0E-4657-A139-DF8D43CE902B}"/>
              </a:ext>
            </a:extLst>
          </p:cNvPr>
          <p:cNvSpPr/>
          <p:nvPr/>
        </p:nvSpPr>
        <p:spPr>
          <a:xfrm>
            <a:off x="4683804" y="2878261"/>
            <a:ext cx="371063" cy="371063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FEC6025-86F0-4B39-80DA-61BCAF990FF0}"/>
              </a:ext>
            </a:extLst>
          </p:cNvPr>
          <p:cNvSpPr/>
          <p:nvPr/>
        </p:nvSpPr>
        <p:spPr>
          <a:xfrm>
            <a:off x="4683804" y="3606799"/>
            <a:ext cx="371063" cy="371063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FD46C17-F622-420D-97F5-FA8D3CDF7ABF}"/>
              </a:ext>
            </a:extLst>
          </p:cNvPr>
          <p:cNvSpPr txBox="1"/>
          <p:nvPr/>
        </p:nvSpPr>
        <p:spPr>
          <a:xfrm>
            <a:off x="1395476" y="5169129"/>
            <a:ext cx="3659391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岁月不会辜负你的日行千里</a:t>
            </a:r>
          </a:p>
        </p:txBody>
      </p:sp>
    </p:spTree>
    <p:extLst>
      <p:ext uri="{BB962C8B-B14F-4D97-AF65-F5344CB8AC3E}">
        <p14:creationId xmlns:p14="http://schemas.microsoft.com/office/powerpoint/2010/main" val="7269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  <p:bldP spid="37" grpId="0"/>
      <p:bldP spid="38" grpId="0" animBg="1"/>
      <p:bldP spid="40" grpId="0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658FFF-CCB2-4E1C-A732-9F44868301D9}"/>
              </a:ext>
            </a:extLst>
          </p:cNvPr>
          <p:cNvSpPr txBox="1"/>
          <p:nvPr/>
        </p:nvSpPr>
        <p:spPr>
          <a:xfrm>
            <a:off x="2631605" y="2726386"/>
            <a:ext cx="27819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rgbClr val="0090D7">
                    <a:alpha val="5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</a:t>
            </a:r>
            <a:endParaRPr lang="zh-CN" altLang="en-US" sz="20000" dirty="0">
              <a:solidFill>
                <a:srgbClr val="0090D7">
                  <a:alpha val="5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5213007-BD6A-4334-8D91-F496BA07DFF3}"/>
              </a:ext>
            </a:extLst>
          </p:cNvPr>
          <p:cNvGrpSpPr/>
          <p:nvPr/>
        </p:nvGrpSpPr>
        <p:grpSpPr>
          <a:xfrm>
            <a:off x="3415398" y="2536999"/>
            <a:ext cx="5361205" cy="1293831"/>
            <a:chOff x="3511474" y="3795543"/>
            <a:chExt cx="4537626" cy="129383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F54D361B-9A0C-472F-93F7-9DA1D7756B75}"/>
                </a:ext>
              </a:extLst>
            </p:cNvPr>
            <p:cNvSpPr/>
            <p:nvPr/>
          </p:nvSpPr>
          <p:spPr>
            <a:xfrm rot="16200000" flipH="1">
              <a:off x="5133371" y="2173646"/>
              <a:ext cx="1293831" cy="453762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F4FC1EFF-4B3C-489B-882E-A5CCDD4F0155}"/>
                </a:ext>
              </a:extLst>
            </p:cNvPr>
            <p:cNvSpPr/>
            <p:nvPr/>
          </p:nvSpPr>
          <p:spPr>
            <a:xfrm rot="5400000">
              <a:off x="5133370" y="2173647"/>
              <a:ext cx="1293831" cy="4537624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F4E6889-7502-42AF-AAB8-5A9DB7E880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18"/>
            <a:ext cx="4629724" cy="36656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946CC7-EBFB-4645-B6FE-5DC0DB43C4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3601" y="0"/>
            <a:ext cx="4678400" cy="36633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F95495F-5EAD-4CA1-85CC-678C6A12BF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398" y="0"/>
            <a:ext cx="5361205" cy="379554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DF222B-216F-43A7-B903-94CDE6CF1F6A}"/>
              </a:ext>
            </a:extLst>
          </p:cNvPr>
          <p:cNvSpPr/>
          <p:nvPr/>
        </p:nvSpPr>
        <p:spPr>
          <a:xfrm>
            <a:off x="-1" y="-2218"/>
            <a:ext cx="3415397" cy="3665603"/>
          </a:xfrm>
          <a:prstGeom prst="rect">
            <a:avLst/>
          </a:prstGeom>
          <a:solidFill>
            <a:srgbClr val="0090D7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7F88987-F1BD-475D-A9D9-69B06DFF34FC}"/>
              </a:ext>
            </a:extLst>
          </p:cNvPr>
          <p:cNvSpPr/>
          <p:nvPr/>
        </p:nvSpPr>
        <p:spPr>
          <a:xfrm>
            <a:off x="8776603" y="-2218"/>
            <a:ext cx="3415397" cy="3665603"/>
          </a:xfrm>
          <a:prstGeom prst="rect">
            <a:avLst/>
          </a:prstGeom>
          <a:solidFill>
            <a:srgbClr val="0090D7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EF16FC3-E755-4728-AC72-A1A6C960D705}"/>
              </a:ext>
            </a:extLst>
          </p:cNvPr>
          <p:cNvSpPr txBox="1"/>
          <p:nvPr/>
        </p:nvSpPr>
        <p:spPr>
          <a:xfrm>
            <a:off x="4417669" y="4080604"/>
            <a:ext cx="3356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身旁有</a:t>
            </a:r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DA05314-38D8-4267-AE73-0386C0B48B25}"/>
              </a:ext>
            </a:extLst>
          </p:cNvPr>
          <p:cNvSpPr/>
          <p:nvPr/>
        </p:nvSpPr>
        <p:spPr>
          <a:xfrm>
            <a:off x="5803016" y="1537599"/>
            <a:ext cx="585968" cy="585968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b="1" dirty="0"/>
              <a:t>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DB629A-4700-45D7-B7EB-AA92CBB35050}"/>
              </a:ext>
            </a:extLst>
          </p:cNvPr>
          <p:cNvSpPr txBox="1"/>
          <p:nvPr/>
        </p:nvSpPr>
        <p:spPr>
          <a:xfrm>
            <a:off x="3833622" y="4486644"/>
            <a:ext cx="4524757" cy="17727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当生活琐事困住我的精神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你安慰我说没什么了不起的大事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当平日里累了想要偷懒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惊醒作为队友不想给你们添麻烦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未来的时光也要一起相伴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你我一起这块地方能够做到最辉煌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6B8D812-B2FC-436D-B382-D86BAC49EFDD}"/>
              </a:ext>
            </a:extLst>
          </p:cNvPr>
          <p:cNvCxnSpPr>
            <a:cxnSpLocks/>
          </p:cNvCxnSpPr>
          <p:nvPr/>
        </p:nvCxnSpPr>
        <p:spPr>
          <a:xfrm>
            <a:off x="4178461" y="6342927"/>
            <a:ext cx="3754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22AAD71-0ABA-4FCE-8DD4-71F46AE765E3}"/>
              </a:ext>
            </a:extLst>
          </p:cNvPr>
          <p:cNvSpPr txBox="1"/>
          <p:nvPr/>
        </p:nvSpPr>
        <p:spPr>
          <a:xfrm>
            <a:off x="7932738" y="4311435"/>
            <a:ext cx="27819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rgbClr val="0090D7">
                    <a:alpha val="5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</a:t>
            </a:r>
            <a:endParaRPr lang="zh-CN" altLang="en-US" sz="20000" dirty="0">
              <a:solidFill>
                <a:srgbClr val="0090D7">
                  <a:alpha val="5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60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A82F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rgbClr val="0A82F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1925</Words>
  <Application>Microsoft Office PowerPoint</Application>
  <PresentationFormat>宽屏</PresentationFormat>
  <Paragraphs>190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Microsoft JhengHei</vt:lpstr>
      <vt:lpstr>Microsoft JhengHei UI</vt:lpstr>
      <vt:lpstr>等线</vt:lpstr>
      <vt:lpstr>等线 Light</vt:lpstr>
      <vt:lpstr>华康黑体W5(P)</vt:lpstr>
      <vt:lpstr>华文细黑</vt:lpstr>
      <vt:lpstr>宋体</vt:lpstr>
      <vt:lpstr>微软雅黑 Light</vt:lpstr>
      <vt:lpstr>Arial</vt:lpstr>
      <vt:lpstr>Calibri</vt:lpstr>
      <vt:lpstr>Segoe UI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叽里呱啦芒果香</dc:creator>
  <cp:keywords>www.51pptmoban.com</cp:keywords>
  <cp:lastModifiedBy>YANGS</cp:lastModifiedBy>
  <cp:revision>270</cp:revision>
  <dcterms:created xsi:type="dcterms:W3CDTF">2017-07-30T13:03:53Z</dcterms:created>
  <dcterms:modified xsi:type="dcterms:W3CDTF">2017-08-28T12:43:59Z</dcterms:modified>
</cp:coreProperties>
</file>